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4" r:id="rId4"/>
    <p:sldMasterId id="214748367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
      <p:font typeface="Montserrat"/>
      <p:regular r:id="rId33"/>
      <p:bold r:id="rId34"/>
      <p:italic r:id="rId35"/>
      <p:boldItalic r:id="rId36"/>
    </p:embeddedFont>
    <p:embeddedFont>
      <p:font typeface="Montserrat Light"/>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aleway-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font" Target="fonts/Raleway-boldItalic.fntdata"/><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MontserratLight-regular.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MontserratLight-italic.fntdata"/><Relationship Id="rId16" Type="http://schemas.openxmlformats.org/officeDocument/2006/relationships/slide" Target="slides/slide10.xml"/><Relationship Id="rId38" Type="http://schemas.openxmlformats.org/officeDocument/2006/relationships/font" Target="fonts/MontserratLigh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7beb782773_2_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g7beb782773_2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Google Shape;264;g7beb782773_2_20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g7beb782773_2_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7beb782773_2_2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g7beb782773_2_2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g7beb782773_2_2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g7beb782773_2_2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Google Shape;336;g7beb782773_2_2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g7beb782773_2_2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7beb782773_2_2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g7beb782773_2_2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7beb782773_2_30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g7beb782773_2_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g7beb782773_2_3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g7beb782773_2_3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7beb782773_2_33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g7beb782773_2_3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4" name="Shape 414"/>
        <p:cNvGrpSpPr/>
        <p:nvPr/>
      </p:nvGrpSpPr>
      <p:grpSpPr>
        <a:xfrm>
          <a:off x="0" y="0"/>
          <a:ext cx="0" cy="0"/>
          <a:chOff x="0" y="0"/>
          <a:chExt cx="0" cy="0"/>
        </a:xfrm>
      </p:grpSpPr>
      <p:sp>
        <p:nvSpPr>
          <p:cNvPr id="415" name="Google Shape;415;g7beb782773_2_3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g7beb782773_2_3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8" name="Shape 458"/>
        <p:cNvGrpSpPr/>
        <p:nvPr/>
      </p:nvGrpSpPr>
      <p:grpSpPr>
        <a:xfrm>
          <a:off x="0" y="0"/>
          <a:ext cx="0" cy="0"/>
          <a:chOff x="0" y="0"/>
          <a:chExt cx="0" cy="0"/>
        </a:xfrm>
      </p:grpSpPr>
      <p:sp>
        <p:nvSpPr>
          <p:cNvPr id="459" name="Google Shape;459;g7beb782773_2_39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g7beb782773_2_3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7beb782773_2_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g7beb782773_2_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5" name="Shape 465"/>
        <p:cNvGrpSpPr/>
        <p:nvPr/>
      </p:nvGrpSpPr>
      <p:grpSpPr>
        <a:xfrm>
          <a:off x="0" y="0"/>
          <a:ext cx="0" cy="0"/>
          <a:chOff x="0" y="0"/>
          <a:chExt cx="0" cy="0"/>
        </a:xfrm>
      </p:grpSpPr>
      <p:sp>
        <p:nvSpPr>
          <p:cNvPr id="466" name="Google Shape;466;g7beb782773_2_3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g7beb782773_2_3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1" name="Shape 471"/>
        <p:cNvGrpSpPr/>
        <p:nvPr/>
      </p:nvGrpSpPr>
      <p:grpSpPr>
        <a:xfrm>
          <a:off x="0" y="0"/>
          <a:ext cx="0" cy="0"/>
          <a:chOff x="0" y="0"/>
          <a:chExt cx="0" cy="0"/>
        </a:xfrm>
      </p:grpSpPr>
      <p:sp>
        <p:nvSpPr>
          <p:cNvPr id="472" name="Google Shape;472;g7beb782773_2_4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g7beb782773_2_4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 name="Shape 496"/>
        <p:cNvGrpSpPr/>
        <p:nvPr/>
      </p:nvGrpSpPr>
      <p:grpSpPr>
        <a:xfrm>
          <a:off x="0" y="0"/>
          <a:ext cx="0" cy="0"/>
          <a:chOff x="0" y="0"/>
          <a:chExt cx="0" cy="0"/>
        </a:xfrm>
      </p:grpSpPr>
      <p:sp>
        <p:nvSpPr>
          <p:cNvPr id="497" name="Google Shape;497;g7beb782773_2_4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g7beb782773_2_4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7beb782773_2_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7beb782773_2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g7beb782773_2_1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g7beb782773_2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7beb782773_2_1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7beb782773_2_1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7beb782773_2_1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7beb782773_2_1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7beb782773_2_1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7beb782773_2_1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7beb782773_2_1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g7beb782773_2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Google Shape;246;g7beb782773_2_1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g7beb782773_2_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56" name="Shape 56"/>
        <p:cNvGrpSpPr/>
        <p:nvPr/>
      </p:nvGrpSpPr>
      <p:grpSpPr>
        <a:xfrm>
          <a:off x="0" y="0"/>
          <a:ext cx="0" cy="0"/>
          <a:chOff x="0" y="0"/>
          <a:chExt cx="0" cy="0"/>
        </a:xfrm>
      </p:grpSpPr>
      <p:sp>
        <p:nvSpPr>
          <p:cNvPr id="57" name="Google Shape;57;p14"/>
          <p:cNvSpPr/>
          <p:nvPr>
            <p:ph idx="2" type="pic"/>
          </p:nvPr>
        </p:nvSpPr>
        <p:spPr>
          <a:xfrm>
            <a:off x="0" y="2571750"/>
            <a:ext cx="4572000"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8" name="Google Shape;58;p14"/>
          <p:cNvSpPr/>
          <p:nvPr>
            <p:ph idx="3" type="pic"/>
          </p:nvPr>
        </p:nvSpPr>
        <p:spPr>
          <a:xfrm>
            <a:off x="5116286" y="0"/>
            <a:ext cx="3299052" cy="172578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59" name="Shape 59"/>
        <p:cNvGrpSpPr/>
        <p:nvPr/>
      </p:nvGrpSpPr>
      <p:grpSpPr>
        <a:xfrm>
          <a:off x="0" y="0"/>
          <a:ext cx="0" cy="0"/>
          <a:chOff x="0" y="0"/>
          <a:chExt cx="0" cy="0"/>
        </a:xfrm>
      </p:grpSpPr>
      <p:sp>
        <p:nvSpPr>
          <p:cNvPr id="60" name="Google Shape;60;p15"/>
          <p:cNvSpPr/>
          <p:nvPr>
            <p:ph idx="2" type="pic"/>
          </p:nvPr>
        </p:nvSpPr>
        <p:spPr>
          <a:xfrm>
            <a:off x="6930059" y="624402"/>
            <a:ext cx="1492364" cy="389445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61" name="Shape 61"/>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62" name="Shape 62"/>
        <p:cNvGrpSpPr/>
        <p:nvPr/>
      </p:nvGrpSpPr>
      <p:grpSpPr>
        <a:xfrm>
          <a:off x="0" y="0"/>
          <a:ext cx="0" cy="0"/>
          <a:chOff x="0" y="0"/>
          <a:chExt cx="0" cy="0"/>
        </a:xfrm>
      </p:grpSpPr>
      <p:sp>
        <p:nvSpPr>
          <p:cNvPr id="63" name="Google Shape;63;p17"/>
          <p:cNvSpPr/>
          <p:nvPr>
            <p:ph idx="2" type="pic"/>
          </p:nvPr>
        </p:nvSpPr>
        <p:spPr>
          <a:xfrm>
            <a:off x="3777343" y="0"/>
            <a:ext cx="2721429" cy="514350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64" name="Shape 64"/>
        <p:cNvGrpSpPr/>
        <p:nvPr/>
      </p:nvGrpSpPr>
      <p:grpSpPr>
        <a:xfrm>
          <a:off x="0" y="0"/>
          <a:ext cx="0" cy="0"/>
          <a:chOff x="0" y="0"/>
          <a:chExt cx="0" cy="0"/>
        </a:xfrm>
      </p:grpSpPr>
      <p:sp>
        <p:nvSpPr>
          <p:cNvPr id="65" name="Google Shape;65;p18"/>
          <p:cNvSpPr/>
          <p:nvPr>
            <p:ph idx="2" type="pic"/>
          </p:nvPr>
        </p:nvSpPr>
        <p:spPr>
          <a:xfrm>
            <a:off x="812603" y="1629675"/>
            <a:ext cx="3178841" cy="197332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Page">
  <p:cSld name="14_Title Page">
    <p:spTree>
      <p:nvGrpSpPr>
        <p:cNvPr id="66" name="Shape 66"/>
        <p:cNvGrpSpPr/>
        <p:nvPr/>
      </p:nvGrpSpPr>
      <p:grpSpPr>
        <a:xfrm>
          <a:off x="0" y="0"/>
          <a:ext cx="0" cy="0"/>
          <a:chOff x="0" y="0"/>
          <a:chExt cx="0" cy="0"/>
        </a:xfrm>
      </p:grpSpPr>
      <p:sp>
        <p:nvSpPr>
          <p:cNvPr id="67" name="Google Shape;67;p19"/>
          <p:cNvSpPr/>
          <p:nvPr>
            <p:ph idx="2" type="pic"/>
          </p:nvPr>
        </p:nvSpPr>
        <p:spPr>
          <a:xfrm>
            <a:off x="5267325" y="2943225"/>
            <a:ext cx="3876675" cy="22002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p:cSld name="7_Title Page">
    <p:spTree>
      <p:nvGrpSpPr>
        <p:cNvPr id="68" name="Shape 68"/>
        <p:cNvGrpSpPr/>
        <p:nvPr/>
      </p:nvGrpSpPr>
      <p:grpSpPr>
        <a:xfrm>
          <a:off x="0" y="0"/>
          <a:ext cx="0" cy="0"/>
          <a:chOff x="0" y="0"/>
          <a:chExt cx="0" cy="0"/>
        </a:xfrm>
      </p:grpSpPr>
      <p:sp>
        <p:nvSpPr>
          <p:cNvPr id="69" name="Google Shape;69;p20"/>
          <p:cNvSpPr/>
          <p:nvPr>
            <p:ph idx="2" type="pic"/>
          </p:nvPr>
        </p:nvSpPr>
        <p:spPr>
          <a:xfrm>
            <a:off x="4571999" y="3623481"/>
            <a:ext cx="3759398" cy="152001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Page">
  <p:cSld name="8_Title Page">
    <p:spTree>
      <p:nvGrpSpPr>
        <p:cNvPr id="70" name="Shape 70"/>
        <p:cNvGrpSpPr/>
        <p:nvPr/>
      </p:nvGrpSpPr>
      <p:grpSpPr>
        <a:xfrm>
          <a:off x="0" y="0"/>
          <a:ext cx="0" cy="0"/>
          <a:chOff x="0" y="0"/>
          <a:chExt cx="0" cy="0"/>
        </a:xfrm>
      </p:grpSpPr>
      <p:sp>
        <p:nvSpPr>
          <p:cNvPr id="71" name="Google Shape;71;p21"/>
          <p:cNvSpPr/>
          <p:nvPr>
            <p:ph idx="2" type="pic"/>
          </p:nvPr>
        </p:nvSpPr>
        <p:spPr>
          <a:xfrm>
            <a:off x="778796" y="3189514"/>
            <a:ext cx="3592579" cy="195398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2" name="Google Shape;72;p21"/>
          <p:cNvSpPr/>
          <p:nvPr>
            <p:ph idx="3" type="pic"/>
          </p:nvPr>
        </p:nvSpPr>
        <p:spPr>
          <a:xfrm>
            <a:off x="5219788" y="0"/>
            <a:ext cx="3202636" cy="259471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73" name="Shape 73"/>
        <p:cNvGrpSpPr/>
        <p:nvPr/>
      </p:nvGrpSpPr>
      <p:grpSpPr>
        <a:xfrm>
          <a:off x="0" y="0"/>
          <a:ext cx="0" cy="0"/>
          <a:chOff x="0" y="0"/>
          <a:chExt cx="0" cy="0"/>
        </a:xfrm>
      </p:grpSpPr>
      <p:sp>
        <p:nvSpPr>
          <p:cNvPr id="74" name="Google Shape;74;p22"/>
          <p:cNvSpPr/>
          <p:nvPr>
            <p:ph idx="2" type="pic"/>
          </p:nvPr>
        </p:nvSpPr>
        <p:spPr>
          <a:xfrm>
            <a:off x="812602" y="1629675"/>
            <a:ext cx="3558773" cy="35138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75" name="Shape 75"/>
        <p:cNvGrpSpPr/>
        <p:nvPr/>
      </p:nvGrpSpPr>
      <p:grpSpPr>
        <a:xfrm>
          <a:off x="0" y="0"/>
          <a:ext cx="0" cy="0"/>
          <a:chOff x="0" y="0"/>
          <a:chExt cx="0" cy="0"/>
        </a:xfrm>
      </p:grpSpPr>
      <p:sp>
        <p:nvSpPr>
          <p:cNvPr id="76" name="Google Shape;76;p23"/>
          <p:cNvSpPr/>
          <p:nvPr>
            <p:ph idx="2" type="pic"/>
          </p:nvPr>
        </p:nvSpPr>
        <p:spPr>
          <a:xfrm>
            <a:off x="2790775" y="1630137"/>
            <a:ext cx="1640400" cy="16403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7" name="Google Shape;77;p23"/>
          <p:cNvSpPr/>
          <p:nvPr>
            <p:ph idx="3" type="pic"/>
          </p:nvPr>
        </p:nvSpPr>
        <p:spPr>
          <a:xfrm>
            <a:off x="4711513" y="1630137"/>
            <a:ext cx="1640400" cy="16403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3"/>
          <p:cNvSpPr/>
          <p:nvPr>
            <p:ph idx="4" type="pic"/>
          </p:nvPr>
        </p:nvSpPr>
        <p:spPr>
          <a:xfrm>
            <a:off x="6632250" y="1630137"/>
            <a:ext cx="1640400" cy="16403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3"/>
          <p:cNvSpPr/>
          <p:nvPr>
            <p:ph idx="5" type="pic"/>
          </p:nvPr>
        </p:nvSpPr>
        <p:spPr>
          <a:xfrm>
            <a:off x="870038" y="1630137"/>
            <a:ext cx="1640400" cy="16403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80" name="Shape 80"/>
        <p:cNvGrpSpPr/>
        <p:nvPr/>
      </p:nvGrpSpPr>
      <p:grpSpPr>
        <a:xfrm>
          <a:off x="0" y="0"/>
          <a:ext cx="0" cy="0"/>
          <a:chOff x="0" y="0"/>
          <a:chExt cx="0" cy="0"/>
        </a:xfrm>
      </p:grpSpPr>
      <p:sp>
        <p:nvSpPr>
          <p:cNvPr id="81" name="Google Shape;81;p24"/>
          <p:cNvSpPr/>
          <p:nvPr>
            <p:ph idx="2" type="pic"/>
          </p:nvPr>
        </p:nvSpPr>
        <p:spPr>
          <a:xfrm>
            <a:off x="5506085" y="1847851"/>
            <a:ext cx="2671248" cy="267124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4"/>
          <p:cNvSpPr/>
          <p:nvPr>
            <p:ph idx="3" type="pic"/>
          </p:nvPr>
        </p:nvSpPr>
        <p:spPr>
          <a:xfrm>
            <a:off x="966668" y="624400"/>
            <a:ext cx="2671248" cy="267124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83" name="Shape 83"/>
        <p:cNvGrpSpPr/>
        <p:nvPr/>
      </p:nvGrpSpPr>
      <p:grpSpPr>
        <a:xfrm>
          <a:off x="0" y="0"/>
          <a:ext cx="0" cy="0"/>
          <a:chOff x="0" y="0"/>
          <a:chExt cx="0" cy="0"/>
        </a:xfrm>
      </p:grpSpPr>
      <p:sp>
        <p:nvSpPr>
          <p:cNvPr id="84" name="Google Shape;84;p25"/>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Page">
  <p:cSld name="12_Title Page">
    <p:spTree>
      <p:nvGrpSpPr>
        <p:cNvPr id="85" name="Shape 85"/>
        <p:cNvGrpSpPr/>
        <p:nvPr/>
      </p:nvGrpSpPr>
      <p:grpSpPr>
        <a:xfrm>
          <a:off x="0" y="0"/>
          <a:ext cx="0" cy="0"/>
          <a:chOff x="0" y="0"/>
          <a:chExt cx="0" cy="0"/>
        </a:xfrm>
      </p:grpSpPr>
      <p:sp>
        <p:nvSpPr>
          <p:cNvPr id="86" name="Google Shape;86;p26"/>
          <p:cNvSpPr/>
          <p:nvPr>
            <p:ph idx="2" type="pic"/>
          </p:nvPr>
        </p:nvSpPr>
        <p:spPr>
          <a:xfrm>
            <a:off x="4617722" y="1629675"/>
            <a:ext cx="3713678" cy="288942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7" name="Google Shape;87;p26"/>
          <p:cNvSpPr/>
          <p:nvPr>
            <p:ph idx="3" type="pic"/>
          </p:nvPr>
        </p:nvSpPr>
        <p:spPr>
          <a:xfrm>
            <a:off x="812602" y="1629675"/>
            <a:ext cx="3713678" cy="288942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Title Page">
  <p:cSld name="13_Title Page">
    <p:spTree>
      <p:nvGrpSpPr>
        <p:cNvPr id="88" name="Shape 88"/>
        <p:cNvGrpSpPr/>
        <p:nvPr/>
      </p:nvGrpSpPr>
      <p:grpSpPr>
        <a:xfrm>
          <a:off x="0" y="0"/>
          <a:ext cx="0" cy="0"/>
          <a:chOff x="0" y="0"/>
          <a:chExt cx="0" cy="0"/>
        </a:xfrm>
      </p:grpSpPr>
      <p:sp>
        <p:nvSpPr>
          <p:cNvPr id="89" name="Google Shape;89;p27"/>
          <p:cNvSpPr/>
          <p:nvPr>
            <p:ph idx="2" type="pic"/>
          </p:nvPr>
        </p:nvSpPr>
        <p:spPr>
          <a:xfrm>
            <a:off x="6304310" y="1629676"/>
            <a:ext cx="1993805" cy="19938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0" name="Google Shape;90;p27"/>
          <p:cNvSpPr/>
          <p:nvPr>
            <p:ph idx="3" type="pic"/>
          </p:nvPr>
        </p:nvSpPr>
        <p:spPr>
          <a:xfrm>
            <a:off x="833387" y="1629676"/>
            <a:ext cx="1993805" cy="19938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1" name="Google Shape;91;p27"/>
          <p:cNvSpPr/>
          <p:nvPr>
            <p:ph idx="4" type="pic"/>
          </p:nvPr>
        </p:nvSpPr>
        <p:spPr>
          <a:xfrm>
            <a:off x="3575099" y="1629676"/>
            <a:ext cx="1993805" cy="19938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2" name="Shape 92"/>
        <p:cNvGrpSpPr/>
        <p:nvPr/>
      </p:nvGrpSpPr>
      <p:grpSpPr>
        <a:xfrm>
          <a:off x="0" y="0"/>
          <a:ext cx="0" cy="0"/>
          <a:chOff x="0" y="0"/>
          <a:chExt cx="0" cy="0"/>
        </a:xfrm>
      </p:grpSpPr>
      <p:sp>
        <p:nvSpPr>
          <p:cNvPr id="93" name="Google Shape;93;p28"/>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4" name="Google Shape;94;p28"/>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5" name="Google Shape;95;p28"/>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6" name="Google Shape;96;p2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7" name="Google Shape;97;p2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6"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14.jpg"/><Relationship Id="rId4" Type="http://schemas.openxmlformats.org/officeDocument/2006/relationships/image" Target="../media/image10.jpg"/><Relationship Id="rId5" Type="http://schemas.openxmlformats.org/officeDocument/2006/relationships/image" Target="../media/image12.jpg"/><Relationship Id="rId6"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2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26.jp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18.jpg"/><Relationship Id="rId4" Type="http://schemas.openxmlformats.org/officeDocument/2006/relationships/image" Target="../media/image25.jpg"/><Relationship Id="rId5" Type="http://schemas.openxmlformats.org/officeDocument/2006/relationships/image" Target="../media/image2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2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29"/>
          <p:cNvSpPr/>
          <p:nvPr/>
        </p:nvSpPr>
        <p:spPr>
          <a:xfrm>
            <a:off x="0" y="0"/>
            <a:ext cx="9144000"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pic>
        <p:nvPicPr>
          <p:cNvPr id="103" name="Google Shape;103;p29"/>
          <p:cNvPicPr preferRelativeResize="0"/>
          <p:nvPr>
            <p:ph idx="2" type="pic"/>
          </p:nvPr>
        </p:nvPicPr>
        <p:blipFill rotWithShape="1">
          <a:blip r:embed="rId3">
            <a:alphaModFix/>
          </a:blip>
          <a:srcRect b="51389" l="0" r="0" t="11110"/>
          <a:stretch/>
        </p:blipFill>
        <p:spPr>
          <a:xfrm>
            <a:off x="0" y="2571750"/>
            <a:ext cx="4572000" cy="2571750"/>
          </a:xfrm>
          <a:prstGeom prst="rect">
            <a:avLst/>
          </a:prstGeom>
          <a:noFill/>
          <a:ln>
            <a:noFill/>
          </a:ln>
        </p:spPr>
      </p:pic>
      <p:sp>
        <p:nvSpPr>
          <p:cNvPr id="104" name="Google Shape;104;p29"/>
          <p:cNvSpPr txBox="1"/>
          <p:nvPr/>
        </p:nvSpPr>
        <p:spPr>
          <a:xfrm>
            <a:off x="1028700" y="558405"/>
            <a:ext cx="3676800" cy="133890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i="0" lang="en" sz="4100" u="none" cap="none" strike="noStrike">
                <a:solidFill>
                  <a:schemeClr val="dk1"/>
                </a:solidFill>
                <a:latin typeface="Montserrat"/>
                <a:ea typeface="Montserrat"/>
                <a:cs typeface="Montserrat"/>
                <a:sym typeface="Montserrat"/>
              </a:rPr>
              <a:t>BUSINESS</a:t>
            </a:r>
            <a:endParaRPr sz="1100"/>
          </a:p>
          <a:p>
            <a:pPr indent="0" lvl="0" marL="0" marR="0" rtl="0" algn="r">
              <a:spcBef>
                <a:spcPts val="0"/>
              </a:spcBef>
              <a:spcAft>
                <a:spcPts val="0"/>
              </a:spcAft>
              <a:buNone/>
            </a:pPr>
            <a:r>
              <a:rPr b="1" i="0" lang="en" sz="4100" u="none" cap="none" strike="noStrike">
                <a:solidFill>
                  <a:schemeClr val="lt1"/>
                </a:solidFill>
                <a:latin typeface="Montserrat"/>
                <a:ea typeface="Montserrat"/>
                <a:cs typeface="Montserrat"/>
                <a:sym typeface="Montserrat"/>
              </a:rPr>
              <a:t>PLAN</a:t>
            </a:r>
            <a:endParaRPr sz="1100"/>
          </a:p>
        </p:txBody>
      </p:sp>
      <p:sp>
        <p:nvSpPr>
          <p:cNvPr id="105" name="Google Shape;105;p29"/>
          <p:cNvSpPr txBox="1"/>
          <p:nvPr/>
        </p:nvSpPr>
        <p:spPr>
          <a:xfrm>
            <a:off x="5055853" y="2495550"/>
            <a:ext cx="111753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1500" u="none" cap="none" strike="noStrike">
                <a:solidFill>
                  <a:schemeClr val="dk1"/>
                </a:solidFill>
                <a:latin typeface="Montserrat"/>
                <a:ea typeface="Montserrat"/>
                <a:cs typeface="Montserrat"/>
                <a:sym typeface="Montserrat"/>
              </a:rPr>
              <a:t>Welcome</a:t>
            </a:r>
            <a:endParaRPr sz="1100"/>
          </a:p>
        </p:txBody>
      </p:sp>
      <p:sp>
        <p:nvSpPr>
          <p:cNvPr id="106" name="Google Shape;106;p29"/>
          <p:cNvSpPr txBox="1"/>
          <p:nvPr/>
        </p:nvSpPr>
        <p:spPr>
          <a:xfrm>
            <a:off x="5055850" y="2910900"/>
            <a:ext cx="2085900" cy="5181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subdue which i two set had seasons. Fifth you'll, lights divided void they're.</a:t>
            </a:r>
            <a:endParaRPr sz="1100"/>
          </a:p>
        </p:txBody>
      </p:sp>
      <p:cxnSp>
        <p:nvCxnSpPr>
          <p:cNvPr id="107" name="Google Shape;107;p29"/>
          <p:cNvCxnSpPr/>
          <p:nvPr/>
        </p:nvCxnSpPr>
        <p:spPr>
          <a:xfrm>
            <a:off x="728663" y="728663"/>
            <a:ext cx="0" cy="3686175"/>
          </a:xfrm>
          <a:prstGeom prst="straightConnector1">
            <a:avLst/>
          </a:prstGeom>
          <a:noFill/>
          <a:ln cap="flat" cmpd="sng" w="25400">
            <a:solidFill>
              <a:schemeClr val="lt1"/>
            </a:solidFill>
            <a:prstDash val="solid"/>
            <a:miter lim="800000"/>
            <a:headEnd len="sm" w="sm" type="none"/>
            <a:tailEnd len="sm" w="sm" type="none"/>
          </a:ln>
        </p:spPr>
      </p:cxnSp>
      <p:cxnSp>
        <p:nvCxnSpPr>
          <p:cNvPr id="108" name="Google Shape;108;p29"/>
          <p:cNvCxnSpPr/>
          <p:nvPr/>
        </p:nvCxnSpPr>
        <p:spPr>
          <a:xfrm rot="10800000">
            <a:off x="728662" y="4414838"/>
            <a:ext cx="3843338" cy="0"/>
          </a:xfrm>
          <a:prstGeom prst="straightConnector1">
            <a:avLst/>
          </a:prstGeom>
          <a:noFill/>
          <a:ln cap="flat" cmpd="sng" w="25400">
            <a:solidFill>
              <a:schemeClr val="lt1"/>
            </a:solidFill>
            <a:prstDash val="solid"/>
            <a:miter lim="800000"/>
            <a:headEnd len="sm" w="sm" type="none"/>
            <a:tailEnd len="sm" w="sm" type="none"/>
          </a:ln>
        </p:spPr>
      </p:cxnSp>
      <p:sp>
        <p:nvSpPr>
          <p:cNvPr id="109" name="Google Shape;109;p29"/>
          <p:cNvSpPr txBox="1"/>
          <p:nvPr/>
        </p:nvSpPr>
        <p:spPr>
          <a:xfrm>
            <a:off x="5055850" y="3572625"/>
            <a:ext cx="1789800" cy="618600"/>
          </a:xfrm>
          <a:prstGeom prst="rect">
            <a:avLst/>
          </a:prstGeom>
          <a:noFill/>
          <a:ln>
            <a:noFill/>
          </a:ln>
        </p:spPr>
        <p:txBody>
          <a:bodyPr anchorCtr="0" anchor="t" bIns="34275" lIns="68575" spcFirstLastPara="1" rIns="68575" wrap="square" tIns="34275">
            <a:noAutofit/>
          </a:bodyPr>
          <a:lstStyle/>
          <a:p>
            <a:pPr indent="-184150" lvl="0" marL="177800" marR="0" rtl="0" algn="l">
              <a:lnSpc>
                <a:spcPct val="222222"/>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Have them for one. Living grass</a:t>
            </a:r>
            <a:endParaRPr sz="1100"/>
          </a:p>
          <a:p>
            <a:pPr indent="-184150" lvl="0" marL="177800" marR="0" rtl="0" algn="l">
              <a:lnSpc>
                <a:spcPct val="222222"/>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to for can't subdue which i two</a:t>
            </a:r>
            <a:endParaRPr sz="1100"/>
          </a:p>
          <a:p>
            <a:pPr indent="-184150" lvl="0" marL="177800" marR="0" rtl="0" algn="l">
              <a:lnSpc>
                <a:spcPct val="222222"/>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divided void they're.</a:t>
            </a:r>
            <a:endParaRPr sz="1100"/>
          </a:p>
        </p:txBody>
      </p:sp>
      <p:pic>
        <p:nvPicPr>
          <p:cNvPr id="110" name="Google Shape;110;p29"/>
          <p:cNvPicPr preferRelativeResize="0"/>
          <p:nvPr>
            <p:ph idx="3" type="pic"/>
          </p:nvPr>
        </p:nvPicPr>
        <p:blipFill rotWithShape="1">
          <a:blip r:embed="rId4">
            <a:alphaModFix/>
          </a:blip>
          <a:srcRect b="7053" l="0" r="0" t="7053"/>
          <a:stretch/>
        </p:blipFill>
        <p:spPr>
          <a:xfrm>
            <a:off x="5116286" y="0"/>
            <a:ext cx="3299052" cy="172578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sp>
        <p:nvSpPr>
          <p:cNvPr id="267" name="Google Shape;267;p38"/>
          <p:cNvSpPr txBox="1"/>
          <p:nvPr/>
        </p:nvSpPr>
        <p:spPr>
          <a:xfrm>
            <a:off x="721576" y="624401"/>
            <a:ext cx="3555235"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Product &amp; Service</a:t>
            </a:r>
            <a:endParaRPr sz="1100"/>
          </a:p>
        </p:txBody>
      </p:sp>
      <p:sp>
        <p:nvSpPr>
          <p:cNvPr id="268" name="Google Shape;268;p38"/>
          <p:cNvSpPr/>
          <p:nvPr/>
        </p:nvSpPr>
        <p:spPr>
          <a:xfrm>
            <a:off x="812602" y="1629676"/>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9" name="Google Shape;269;p38"/>
          <p:cNvSpPr/>
          <p:nvPr/>
        </p:nvSpPr>
        <p:spPr>
          <a:xfrm>
            <a:off x="6567912" y="1629676"/>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0" name="Google Shape;270;p38"/>
          <p:cNvSpPr/>
          <p:nvPr/>
        </p:nvSpPr>
        <p:spPr>
          <a:xfrm>
            <a:off x="2731039" y="1629676"/>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1" name="Google Shape;271;p38"/>
          <p:cNvSpPr/>
          <p:nvPr/>
        </p:nvSpPr>
        <p:spPr>
          <a:xfrm>
            <a:off x="4649476" y="1629676"/>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2" name="Google Shape;272;p38"/>
          <p:cNvSpPr/>
          <p:nvPr/>
        </p:nvSpPr>
        <p:spPr>
          <a:xfrm>
            <a:off x="812602" y="3151862"/>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3" name="Google Shape;273;p38"/>
          <p:cNvSpPr/>
          <p:nvPr/>
        </p:nvSpPr>
        <p:spPr>
          <a:xfrm>
            <a:off x="6567912" y="3151862"/>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4" name="Google Shape;274;p38"/>
          <p:cNvSpPr/>
          <p:nvPr/>
        </p:nvSpPr>
        <p:spPr>
          <a:xfrm>
            <a:off x="2731039" y="3151862"/>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5" name="Google Shape;275;p38"/>
          <p:cNvSpPr/>
          <p:nvPr/>
        </p:nvSpPr>
        <p:spPr>
          <a:xfrm>
            <a:off x="4649476" y="3151862"/>
            <a:ext cx="1763486" cy="1367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76" name="Google Shape;276;p38"/>
          <p:cNvGrpSpPr/>
          <p:nvPr/>
        </p:nvGrpSpPr>
        <p:grpSpPr>
          <a:xfrm>
            <a:off x="2948752" y="1836726"/>
            <a:ext cx="1328059" cy="953137"/>
            <a:chOff x="3878316" y="2510383"/>
            <a:chExt cx="1770746" cy="1270849"/>
          </a:xfrm>
        </p:grpSpPr>
        <p:sp>
          <p:nvSpPr>
            <p:cNvPr id="277" name="Google Shape;277;p38"/>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278" name="Google Shape;278;p38"/>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79" name="Google Shape;279;p38"/>
          <p:cNvGrpSpPr/>
          <p:nvPr/>
        </p:nvGrpSpPr>
        <p:grpSpPr>
          <a:xfrm>
            <a:off x="1030315" y="1836726"/>
            <a:ext cx="1328059" cy="953137"/>
            <a:chOff x="1373753" y="2510383"/>
            <a:chExt cx="1770746" cy="1270849"/>
          </a:xfrm>
        </p:grpSpPr>
        <p:sp>
          <p:nvSpPr>
            <p:cNvPr id="280" name="Google Shape;280;p38"/>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1" name="Google Shape;281;p38"/>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grpSp>
        <p:nvGrpSpPr>
          <p:cNvPr id="282" name="Google Shape;282;p38"/>
          <p:cNvGrpSpPr/>
          <p:nvPr/>
        </p:nvGrpSpPr>
        <p:grpSpPr>
          <a:xfrm>
            <a:off x="4867189" y="1836725"/>
            <a:ext cx="1328059" cy="953137"/>
            <a:chOff x="6433535" y="2510383"/>
            <a:chExt cx="1770746" cy="1270850"/>
          </a:xfrm>
        </p:grpSpPr>
        <p:sp>
          <p:nvSpPr>
            <p:cNvPr id="283" name="Google Shape;283;p38"/>
            <p:cNvSpPr txBox="1"/>
            <p:nvPr/>
          </p:nvSpPr>
          <p:spPr>
            <a:xfrm>
              <a:off x="6433535" y="3097520"/>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284" name="Google Shape;284;p38"/>
            <p:cNvSpPr/>
            <p:nvPr/>
          </p:nvSpPr>
          <p:spPr>
            <a:xfrm>
              <a:off x="7076592" y="2510383"/>
              <a:ext cx="484632" cy="47548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85" name="Google Shape;285;p38"/>
          <p:cNvGrpSpPr/>
          <p:nvPr/>
        </p:nvGrpSpPr>
        <p:grpSpPr>
          <a:xfrm>
            <a:off x="6785625" y="1836726"/>
            <a:ext cx="1328059" cy="953137"/>
            <a:chOff x="1373753" y="2510383"/>
            <a:chExt cx="1770746" cy="1270849"/>
          </a:xfrm>
        </p:grpSpPr>
        <p:sp>
          <p:nvSpPr>
            <p:cNvPr id="286" name="Google Shape;286;p38"/>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7" name="Google Shape;287;p38"/>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grpSp>
        <p:nvGrpSpPr>
          <p:cNvPr id="288" name="Google Shape;288;p38"/>
          <p:cNvGrpSpPr/>
          <p:nvPr/>
        </p:nvGrpSpPr>
        <p:grpSpPr>
          <a:xfrm>
            <a:off x="2948752" y="3358913"/>
            <a:ext cx="1328059" cy="953137"/>
            <a:chOff x="3878316" y="2510383"/>
            <a:chExt cx="1770746" cy="1270849"/>
          </a:xfrm>
        </p:grpSpPr>
        <p:sp>
          <p:nvSpPr>
            <p:cNvPr id="289" name="Google Shape;289;p38"/>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290" name="Google Shape;290;p38"/>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91" name="Google Shape;291;p38"/>
          <p:cNvGrpSpPr/>
          <p:nvPr/>
        </p:nvGrpSpPr>
        <p:grpSpPr>
          <a:xfrm>
            <a:off x="1030315" y="3358913"/>
            <a:ext cx="1328059" cy="953137"/>
            <a:chOff x="1373753" y="2510383"/>
            <a:chExt cx="1770746" cy="1270849"/>
          </a:xfrm>
        </p:grpSpPr>
        <p:sp>
          <p:nvSpPr>
            <p:cNvPr id="292" name="Google Shape;292;p38"/>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3" name="Google Shape;293;p38"/>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grpSp>
        <p:nvGrpSpPr>
          <p:cNvPr id="294" name="Google Shape;294;p38"/>
          <p:cNvGrpSpPr/>
          <p:nvPr/>
        </p:nvGrpSpPr>
        <p:grpSpPr>
          <a:xfrm>
            <a:off x="4867189" y="3358912"/>
            <a:ext cx="1328059" cy="953137"/>
            <a:chOff x="6433535" y="2510383"/>
            <a:chExt cx="1770746" cy="1270850"/>
          </a:xfrm>
        </p:grpSpPr>
        <p:sp>
          <p:nvSpPr>
            <p:cNvPr id="295" name="Google Shape;295;p38"/>
            <p:cNvSpPr txBox="1"/>
            <p:nvPr/>
          </p:nvSpPr>
          <p:spPr>
            <a:xfrm>
              <a:off x="6433535" y="3097520"/>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296" name="Google Shape;296;p38"/>
            <p:cNvSpPr/>
            <p:nvPr/>
          </p:nvSpPr>
          <p:spPr>
            <a:xfrm>
              <a:off x="7076592" y="2510383"/>
              <a:ext cx="484632" cy="47548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97" name="Google Shape;297;p38"/>
          <p:cNvGrpSpPr/>
          <p:nvPr/>
        </p:nvGrpSpPr>
        <p:grpSpPr>
          <a:xfrm>
            <a:off x="6785625" y="3358913"/>
            <a:ext cx="1328059" cy="953137"/>
            <a:chOff x="1373753" y="2510383"/>
            <a:chExt cx="1770746" cy="1270849"/>
          </a:xfrm>
        </p:grpSpPr>
        <p:sp>
          <p:nvSpPr>
            <p:cNvPr id="298" name="Google Shape;298;p38"/>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9" name="Google Shape;299;p38"/>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39"/>
          <p:cNvSpPr/>
          <p:nvPr/>
        </p:nvSpPr>
        <p:spPr>
          <a:xfrm>
            <a:off x="0" y="1"/>
            <a:ext cx="9144000" cy="2571744"/>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305" name="Google Shape;305;p39"/>
          <p:cNvPicPr preferRelativeResize="0"/>
          <p:nvPr>
            <p:ph idx="2" type="pic"/>
          </p:nvPr>
        </p:nvPicPr>
        <p:blipFill rotWithShape="1">
          <a:blip r:embed="rId3">
            <a:alphaModFix/>
          </a:blip>
          <a:srcRect b="0" l="0" r="0" t="0"/>
          <a:stretch/>
        </p:blipFill>
        <p:spPr>
          <a:xfrm>
            <a:off x="2790775" y="1630137"/>
            <a:ext cx="1640400" cy="1640397"/>
          </a:xfrm>
          <a:prstGeom prst="ellipse">
            <a:avLst/>
          </a:prstGeom>
          <a:noFill/>
          <a:ln>
            <a:noFill/>
          </a:ln>
        </p:spPr>
      </p:pic>
      <p:pic>
        <p:nvPicPr>
          <p:cNvPr id="306" name="Google Shape;306;p39"/>
          <p:cNvPicPr preferRelativeResize="0"/>
          <p:nvPr>
            <p:ph idx="3" type="pic"/>
          </p:nvPr>
        </p:nvPicPr>
        <p:blipFill rotWithShape="1">
          <a:blip r:embed="rId4">
            <a:alphaModFix/>
          </a:blip>
          <a:srcRect b="0" l="0" r="0" t="0"/>
          <a:stretch/>
        </p:blipFill>
        <p:spPr>
          <a:xfrm>
            <a:off x="4711513" y="1630137"/>
            <a:ext cx="1640400" cy="1640397"/>
          </a:xfrm>
          <a:prstGeom prst="ellipse">
            <a:avLst/>
          </a:prstGeom>
          <a:noFill/>
          <a:ln>
            <a:noFill/>
          </a:ln>
        </p:spPr>
      </p:pic>
      <p:pic>
        <p:nvPicPr>
          <p:cNvPr id="307" name="Google Shape;307;p39"/>
          <p:cNvPicPr preferRelativeResize="0"/>
          <p:nvPr>
            <p:ph idx="4" type="pic"/>
          </p:nvPr>
        </p:nvPicPr>
        <p:blipFill rotWithShape="1">
          <a:blip r:embed="rId5">
            <a:alphaModFix/>
          </a:blip>
          <a:srcRect b="3974" l="0" r="0" t="3974"/>
          <a:stretch/>
        </p:blipFill>
        <p:spPr>
          <a:xfrm>
            <a:off x="6632250" y="1630137"/>
            <a:ext cx="1640400" cy="1640397"/>
          </a:xfrm>
          <a:prstGeom prst="ellipse">
            <a:avLst/>
          </a:prstGeom>
          <a:noFill/>
          <a:ln>
            <a:noFill/>
          </a:ln>
        </p:spPr>
      </p:pic>
      <p:pic>
        <p:nvPicPr>
          <p:cNvPr id="308" name="Google Shape;308;p39"/>
          <p:cNvPicPr preferRelativeResize="0"/>
          <p:nvPr>
            <p:ph idx="5" type="pic"/>
          </p:nvPr>
        </p:nvPicPr>
        <p:blipFill rotWithShape="1">
          <a:blip r:embed="rId6">
            <a:alphaModFix/>
          </a:blip>
          <a:srcRect b="0" l="0" r="0" t="0"/>
          <a:stretch/>
        </p:blipFill>
        <p:spPr>
          <a:xfrm>
            <a:off x="870038" y="1630137"/>
            <a:ext cx="1640400" cy="1640397"/>
          </a:xfrm>
          <a:prstGeom prst="ellipse">
            <a:avLst/>
          </a:prstGeom>
          <a:noFill/>
          <a:ln>
            <a:noFill/>
          </a:ln>
        </p:spPr>
      </p:pic>
      <p:sp>
        <p:nvSpPr>
          <p:cNvPr id="309" name="Google Shape;309;p39"/>
          <p:cNvSpPr txBox="1"/>
          <p:nvPr/>
        </p:nvSpPr>
        <p:spPr>
          <a:xfrm>
            <a:off x="2913488" y="624401"/>
            <a:ext cx="3317024"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Team Members</a:t>
            </a:r>
            <a:endParaRPr sz="1100"/>
          </a:p>
        </p:txBody>
      </p:sp>
      <p:sp>
        <p:nvSpPr>
          <p:cNvPr id="310" name="Google Shape;310;p39"/>
          <p:cNvSpPr txBox="1"/>
          <p:nvPr/>
        </p:nvSpPr>
        <p:spPr>
          <a:xfrm>
            <a:off x="738722" y="3488155"/>
            <a:ext cx="122149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311" name="Google Shape;311;p39"/>
          <p:cNvSpPr txBox="1"/>
          <p:nvPr/>
        </p:nvSpPr>
        <p:spPr>
          <a:xfrm>
            <a:off x="738722" y="4001024"/>
            <a:ext cx="1717875"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12" name="Google Shape;312;p39"/>
          <p:cNvCxnSpPr/>
          <p:nvPr/>
        </p:nvCxnSpPr>
        <p:spPr>
          <a:xfrm>
            <a:off x="811728" y="3783401"/>
            <a:ext cx="1756144" cy="0"/>
          </a:xfrm>
          <a:prstGeom prst="straightConnector1">
            <a:avLst/>
          </a:prstGeom>
          <a:noFill/>
          <a:ln cap="flat" cmpd="sng" w="9525">
            <a:solidFill>
              <a:schemeClr val="dk1"/>
            </a:solidFill>
            <a:prstDash val="solid"/>
            <a:miter lim="800000"/>
            <a:headEnd len="sm" w="sm" type="none"/>
            <a:tailEnd len="sm" w="sm" type="none"/>
          </a:ln>
        </p:spPr>
      </p:cxnSp>
      <p:sp>
        <p:nvSpPr>
          <p:cNvPr id="313" name="Google Shape;313;p39"/>
          <p:cNvSpPr txBox="1"/>
          <p:nvPr/>
        </p:nvSpPr>
        <p:spPr>
          <a:xfrm>
            <a:off x="2659897" y="3488155"/>
            <a:ext cx="122149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314" name="Google Shape;314;p39"/>
          <p:cNvSpPr txBox="1"/>
          <p:nvPr/>
        </p:nvSpPr>
        <p:spPr>
          <a:xfrm>
            <a:off x="2659898" y="4001024"/>
            <a:ext cx="1717875"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15" name="Google Shape;315;p39"/>
          <p:cNvCxnSpPr/>
          <p:nvPr/>
        </p:nvCxnSpPr>
        <p:spPr>
          <a:xfrm>
            <a:off x="2732903" y="3783401"/>
            <a:ext cx="1756144" cy="0"/>
          </a:xfrm>
          <a:prstGeom prst="straightConnector1">
            <a:avLst/>
          </a:prstGeom>
          <a:noFill/>
          <a:ln cap="flat" cmpd="sng" w="9525">
            <a:solidFill>
              <a:schemeClr val="dk1"/>
            </a:solidFill>
            <a:prstDash val="solid"/>
            <a:miter lim="800000"/>
            <a:headEnd len="sm" w="sm" type="none"/>
            <a:tailEnd len="sm" w="sm" type="none"/>
          </a:ln>
        </p:spPr>
      </p:cxnSp>
      <p:sp>
        <p:nvSpPr>
          <p:cNvPr id="316" name="Google Shape;316;p39"/>
          <p:cNvSpPr txBox="1"/>
          <p:nvPr/>
        </p:nvSpPr>
        <p:spPr>
          <a:xfrm>
            <a:off x="4581072" y="3488155"/>
            <a:ext cx="122149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03 EXAMPLE</a:t>
            </a:r>
            <a:endParaRPr b="1" sz="800">
              <a:solidFill>
                <a:schemeClr val="dk1"/>
              </a:solidFill>
              <a:latin typeface="Montserrat Light"/>
              <a:ea typeface="Montserrat Light"/>
              <a:cs typeface="Montserrat Light"/>
              <a:sym typeface="Montserrat Light"/>
            </a:endParaRPr>
          </a:p>
        </p:txBody>
      </p:sp>
      <p:sp>
        <p:nvSpPr>
          <p:cNvPr id="317" name="Google Shape;317;p39"/>
          <p:cNvSpPr txBox="1"/>
          <p:nvPr/>
        </p:nvSpPr>
        <p:spPr>
          <a:xfrm>
            <a:off x="4581073" y="4001024"/>
            <a:ext cx="1717875"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18" name="Google Shape;318;p39"/>
          <p:cNvCxnSpPr/>
          <p:nvPr/>
        </p:nvCxnSpPr>
        <p:spPr>
          <a:xfrm>
            <a:off x="4654078" y="3783401"/>
            <a:ext cx="1756144" cy="0"/>
          </a:xfrm>
          <a:prstGeom prst="straightConnector1">
            <a:avLst/>
          </a:prstGeom>
          <a:noFill/>
          <a:ln cap="flat" cmpd="sng" w="9525">
            <a:solidFill>
              <a:schemeClr val="dk1"/>
            </a:solidFill>
            <a:prstDash val="solid"/>
            <a:miter lim="800000"/>
            <a:headEnd len="sm" w="sm" type="none"/>
            <a:tailEnd len="sm" w="sm" type="none"/>
          </a:ln>
        </p:spPr>
      </p:cxnSp>
      <p:sp>
        <p:nvSpPr>
          <p:cNvPr id="319" name="Google Shape;319;p39"/>
          <p:cNvSpPr txBox="1"/>
          <p:nvPr/>
        </p:nvSpPr>
        <p:spPr>
          <a:xfrm>
            <a:off x="6502247" y="3488155"/>
            <a:ext cx="122149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04 EXAMPLE</a:t>
            </a:r>
            <a:endParaRPr b="1" sz="800">
              <a:solidFill>
                <a:schemeClr val="dk1"/>
              </a:solidFill>
              <a:latin typeface="Montserrat Light"/>
              <a:ea typeface="Montserrat Light"/>
              <a:cs typeface="Montserrat Light"/>
              <a:sym typeface="Montserrat Light"/>
            </a:endParaRPr>
          </a:p>
        </p:txBody>
      </p:sp>
      <p:sp>
        <p:nvSpPr>
          <p:cNvPr id="320" name="Google Shape;320;p39"/>
          <p:cNvSpPr txBox="1"/>
          <p:nvPr/>
        </p:nvSpPr>
        <p:spPr>
          <a:xfrm>
            <a:off x="6502248" y="4001024"/>
            <a:ext cx="1717875"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cxnSp>
        <p:nvCxnSpPr>
          <p:cNvPr id="321" name="Google Shape;321;p39"/>
          <p:cNvCxnSpPr/>
          <p:nvPr/>
        </p:nvCxnSpPr>
        <p:spPr>
          <a:xfrm>
            <a:off x="6575254" y="3783401"/>
            <a:ext cx="1756144" cy="0"/>
          </a:xfrm>
          <a:prstGeom prst="straightConnector1">
            <a:avLst/>
          </a:prstGeom>
          <a:noFill/>
          <a:ln cap="flat" cmpd="sng" w="9525">
            <a:solidFill>
              <a:schemeClr val="dk1"/>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40"/>
          <p:cNvSpPr/>
          <p:nvPr/>
        </p:nvSpPr>
        <p:spPr>
          <a:xfrm>
            <a:off x="0" y="0"/>
            <a:ext cx="9144000"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27" name="Google Shape;327;p40"/>
          <p:cNvGrpSpPr/>
          <p:nvPr/>
        </p:nvGrpSpPr>
        <p:grpSpPr>
          <a:xfrm>
            <a:off x="721577" y="3707230"/>
            <a:ext cx="3164623" cy="811869"/>
            <a:chOff x="962103" y="4942974"/>
            <a:chExt cx="4219497" cy="1082492"/>
          </a:xfrm>
        </p:grpSpPr>
        <p:sp>
          <p:nvSpPr>
            <p:cNvPr id="328" name="Google Shape;328;p40"/>
            <p:cNvSpPr txBox="1"/>
            <p:nvPr/>
          </p:nvSpPr>
          <p:spPr>
            <a:xfrm>
              <a:off x="962103" y="4942974"/>
              <a:ext cx="169850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329" name="Google Shape;329;p40"/>
            <p:cNvSpPr txBox="1"/>
            <p:nvPr/>
          </p:nvSpPr>
          <p:spPr>
            <a:xfrm>
              <a:off x="962104" y="5334699"/>
              <a:ext cx="4219496"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won't appear him, were divided void they're.</a:t>
              </a:r>
              <a:endParaRPr sz="1100"/>
            </a:p>
          </p:txBody>
        </p:sp>
      </p:grpSp>
      <p:grpSp>
        <p:nvGrpSpPr>
          <p:cNvPr id="330" name="Google Shape;330;p40"/>
          <p:cNvGrpSpPr/>
          <p:nvPr/>
        </p:nvGrpSpPr>
        <p:grpSpPr>
          <a:xfrm>
            <a:off x="5259397" y="624400"/>
            <a:ext cx="3164623" cy="811869"/>
            <a:chOff x="962103" y="4942974"/>
            <a:chExt cx="4219497" cy="1082492"/>
          </a:xfrm>
        </p:grpSpPr>
        <p:sp>
          <p:nvSpPr>
            <p:cNvPr id="331" name="Google Shape;331;p40"/>
            <p:cNvSpPr txBox="1"/>
            <p:nvPr/>
          </p:nvSpPr>
          <p:spPr>
            <a:xfrm>
              <a:off x="962103" y="4942974"/>
              <a:ext cx="169850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332" name="Google Shape;332;p40"/>
            <p:cNvSpPr txBox="1"/>
            <p:nvPr/>
          </p:nvSpPr>
          <p:spPr>
            <a:xfrm>
              <a:off x="962104" y="5334699"/>
              <a:ext cx="4219496"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won't appear him, were divided void they're.</a:t>
              </a:r>
              <a:endParaRPr sz="1100"/>
            </a:p>
          </p:txBody>
        </p:sp>
      </p:grpSp>
      <p:pic>
        <p:nvPicPr>
          <p:cNvPr id="333" name="Google Shape;333;p40"/>
          <p:cNvPicPr preferRelativeResize="0"/>
          <p:nvPr>
            <p:ph idx="3" type="pic"/>
          </p:nvPr>
        </p:nvPicPr>
        <p:blipFill rotWithShape="1">
          <a:blip r:embed="rId3">
            <a:alphaModFix/>
          </a:blip>
          <a:srcRect b="65067" l="21998" r="26117" t="328"/>
          <a:stretch/>
        </p:blipFill>
        <p:spPr>
          <a:xfrm>
            <a:off x="966668" y="624400"/>
            <a:ext cx="2671248" cy="2671248"/>
          </a:xfrm>
          <a:prstGeom prst="ellipse">
            <a:avLst/>
          </a:prstGeom>
          <a:noFill/>
          <a:ln>
            <a:noFill/>
          </a:ln>
        </p:spPr>
      </p:pic>
      <p:pic>
        <p:nvPicPr>
          <p:cNvPr id="334" name="Google Shape;334;p40"/>
          <p:cNvPicPr preferRelativeResize="0"/>
          <p:nvPr>
            <p:ph idx="2" type="pic"/>
          </p:nvPr>
        </p:nvPicPr>
        <p:blipFill rotWithShape="1">
          <a:blip r:embed="rId4">
            <a:alphaModFix/>
          </a:blip>
          <a:srcRect b="62962" l="22233" r="22232" t="0"/>
          <a:stretch/>
        </p:blipFill>
        <p:spPr>
          <a:xfrm>
            <a:off x="5506085" y="1847851"/>
            <a:ext cx="2671248" cy="2671248"/>
          </a:xfrm>
          <a:prstGeom prst="ellipse">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 name="Shape 338"/>
        <p:cNvGrpSpPr/>
        <p:nvPr/>
      </p:nvGrpSpPr>
      <p:grpSpPr>
        <a:xfrm>
          <a:off x="0" y="0"/>
          <a:ext cx="0" cy="0"/>
          <a:chOff x="0" y="0"/>
          <a:chExt cx="0" cy="0"/>
        </a:xfrm>
      </p:grpSpPr>
      <p:sp>
        <p:nvSpPr>
          <p:cNvPr id="339" name="Google Shape;339;p41"/>
          <p:cNvSpPr/>
          <p:nvPr/>
        </p:nvSpPr>
        <p:spPr>
          <a:xfrm>
            <a:off x="2478003" y="1532477"/>
            <a:ext cx="4187994" cy="4187990"/>
          </a:xfrm>
          <a:prstGeom prst="ellipse">
            <a:avLst/>
          </a:prstGeom>
          <a:solidFill>
            <a:srgbClr val="F2F2F2">
              <a:alpha val="5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0" name="Google Shape;340;p41"/>
          <p:cNvSpPr/>
          <p:nvPr/>
        </p:nvSpPr>
        <p:spPr>
          <a:xfrm>
            <a:off x="3679373" y="2733845"/>
            <a:ext cx="1785254" cy="1785254"/>
          </a:xfrm>
          <a:prstGeom prst="ellipse">
            <a:avLst/>
          </a:prstGeom>
          <a:solidFill>
            <a:schemeClr val="lt1"/>
          </a:solidFill>
          <a:ln cap="flat" cmpd="sng" w="25400">
            <a:solidFill>
              <a:srgbClr val="9FE1F7"/>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41" name="Google Shape;341;p41"/>
          <p:cNvCxnSpPr>
            <a:stCxn id="340" idx="4"/>
          </p:cNvCxnSpPr>
          <p:nvPr/>
        </p:nvCxnSpPr>
        <p:spPr>
          <a:xfrm>
            <a:off x="4572000" y="4519099"/>
            <a:ext cx="0" cy="624300"/>
          </a:xfrm>
          <a:prstGeom prst="straightConnector1">
            <a:avLst/>
          </a:prstGeom>
          <a:noFill/>
          <a:ln cap="flat" cmpd="sng" w="25400">
            <a:solidFill>
              <a:srgbClr val="9FE1F7"/>
            </a:solidFill>
            <a:prstDash val="solid"/>
            <a:miter lim="800000"/>
            <a:headEnd len="sm" w="sm" type="none"/>
            <a:tailEnd len="sm" w="sm" type="none"/>
          </a:ln>
        </p:spPr>
      </p:cxnSp>
      <p:sp>
        <p:nvSpPr>
          <p:cNvPr id="342" name="Google Shape;342;p41"/>
          <p:cNvSpPr txBox="1"/>
          <p:nvPr/>
        </p:nvSpPr>
        <p:spPr>
          <a:xfrm>
            <a:off x="643875" y="1570825"/>
            <a:ext cx="1925100" cy="1297200"/>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343" name="Google Shape;343;p41"/>
          <p:cNvCxnSpPr/>
          <p:nvPr/>
        </p:nvCxnSpPr>
        <p:spPr>
          <a:xfrm>
            <a:off x="812602" y="3382247"/>
            <a:ext cx="1756426" cy="0"/>
          </a:xfrm>
          <a:prstGeom prst="straightConnector1">
            <a:avLst/>
          </a:prstGeom>
          <a:noFill/>
          <a:ln cap="flat" cmpd="sng" w="9525">
            <a:solidFill>
              <a:srgbClr val="9FE1F7"/>
            </a:solidFill>
            <a:prstDash val="solid"/>
            <a:miter lim="800000"/>
            <a:headEnd len="sm" w="sm" type="none"/>
            <a:tailEnd len="sm" w="sm" type="none"/>
          </a:ln>
        </p:spPr>
      </p:cxnSp>
      <p:sp>
        <p:nvSpPr>
          <p:cNvPr id="344" name="Google Shape;344;p41"/>
          <p:cNvSpPr txBox="1"/>
          <p:nvPr/>
        </p:nvSpPr>
        <p:spPr>
          <a:xfrm>
            <a:off x="577250" y="3844975"/>
            <a:ext cx="1991700" cy="673800"/>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sp>
        <p:nvSpPr>
          <p:cNvPr id="345" name="Google Shape;345;p41"/>
          <p:cNvSpPr txBox="1"/>
          <p:nvPr/>
        </p:nvSpPr>
        <p:spPr>
          <a:xfrm>
            <a:off x="6574975" y="1570825"/>
            <a:ext cx="1925100" cy="12972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346" name="Google Shape;346;p41"/>
          <p:cNvCxnSpPr/>
          <p:nvPr/>
        </p:nvCxnSpPr>
        <p:spPr>
          <a:xfrm>
            <a:off x="6665997" y="3382247"/>
            <a:ext cx="1756426" cy="0"/>
          </a:xfrm>
          <a:prstGeom prst="straightConnector1">
            <a:avLst/>
          </a:prstGeom>
          <a:noFill/>
          <a:ln cap="flat" cmpd="sng" w="9525">
            <a:solidFill>
              <a:srgbClr val="9FE1F7"/>
            </a:solidFill>
            <a:prstDash val="solid"/>
            <a:miter lim="800000"/>
            <a:headEnd len="sm" w="sm" type="none"/>
            <a:tailEnd len="sm" w="sm" type="none"/>
          </a:ln>
        </p:spPr>
      </p:cxnSp>
      <p:sp>
        <p:nvSpPr>
          <p:cNvPr id="347" name="Google Shape;347;p41"/>
          <p:cNvSpPr txBox="1"/>
          <p:nvPr/>
        </p:nvSpPr>
        <p:spPr>
          <a:xfrm>
            <a:off x="6574975" y="3844975"/>
            <a:ext cx="1925100" cy="6738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grpSp>
        <p:nvGrpSpPr>
          <p:cNvPr id="348" name="Google Shape;348;p41"/>
          <p:cNvGrpSpPr/>
          <p:nvPr/>
        </p:nvGrpSpPr>
        <p:grpSpPr>
          <a:xfrm>
            <a:off x="3907970" y="3149903"/>
            <a:ext cx="1328059" cy="953137"/>
            <a:chOff x="1373753" y="2510383"/>
            <a:chExt cx="1770746" cy="1270849"/>
          </a:xfrm>
        </p:grpSpPr>
        <p:sp>
          <p:nvSpPr>
            <p:cNvPr id="349" name="Google Shape;349;p41"/>
            <p:cNvSpPr/>
            <p:nvPr/>
          </p:nvSpPr>
          <p:spPr>
            <a:xfrm>
              <a:off x="2046013" y="2510383"/>
              <a:ext cx="486907" cy="47676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0" name="Google Shape;350;p41"/>
            <p:cNvSpPr txBox="1"/>
            <p:nvPr/>
          </p:nvSpPr>
          <p:spPr>
            <a:xfrm>
              <a:off x="1373753"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grpSp>
      <p:sp>
        <p:nvSpPr>
          <p:cNvPr id="351" name="Google Shape;351;p41"/>
          <p:cNvSpPr txBox="1"/>
          <p:nvPr/>
        </p:nvSpPr>
        <p:spPr>
          <a:xfrm>
            <a:off x="2554259"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Company Timeline</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42"/>
          <p:cNvSpPr/>
          <p:nvPr/>
        </p:nvSpPr>
        <p:spPr>
          <a:xfrm>
            <a:off x="0" y="0"/>
            <a:ext cx="9144000"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57" name="Google Shape;357;p42"/>
          <p:cNvCxnSpPr/>
          <p:nvPr/>
        </p:nvCxnSpPr>
        <p:spPr>
          <a:xfrm>
            <a:off x="4572000" y="0"/>
            <a:ext cx="0" cy="5143500"/>
          </a:xfrm>
          <a:prstGeom prst="straightConnector1">
            <a:avLst/>
          </a:prstGeom>
          <a:noFill/>
          <a:ln cap="flat" cmpd="sng" w="25400">
            <a:solidFill>
              <a:schemeClr val="lt1"/>
            </a:solidFill>
            <a:prstDash val="solid"/>
            <a:miter lim="800000"/>
            <a:headEnd len="sm" w="sm" type="none"/>
            <a:tailEnd len="sm" w="sm" type="none"/>
          </a:ln>
        </p:spPr>
      </p:cxnSp>
      <p:sp>
        <p:nvSpPr>
          <p:cNvPr id="358" name="Google Shape;358;p42"/>
          <p:cNvSpPr/>
          <p:nvPr/>
        </p:nvSpPr>
        <p:spPr>
          <a:xfrm>
            <a:off x="3679373" y="2733845"/>
            <a:ext cx="1785254" cy="1785254"/>
          </a:xfrm>
          <a:prstGeom prst="ellipse">
            <a:avLst/>
          </a:prstGeom>
          <a:solidFill>
            <a:srgbClr val="AEE6E2"/>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9" name="Google Shape;359;p42"/>
          <p:cNvSpPr/>
          <p:nvPr/>
        </p:nvSpPr>
        <p:spPr>
          <a:xfrm>
            <a:off x="3679373" y="624401"/>
            <a:ext cx="1785254" cy="1785254"/>
          </a:xfrm>
          <a:prstGeom prst="ellipse">
            <a:avLst/>
          </a:prstGeom>
          <a:solidFill>
            <a:srgbClr val="AEE6E2"/>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60" name="Google Shape;360;p42"/>
          <p:cNvGrpSpPr/>
          <p:nvPr/>
        </p:nvGrpSpPr>
        <p:grpSpPr>
          <a:xfrm>
            <a:off x="3907969" y="1040460"/>
            <a:ext cx="1328059" cy="953137"/>
            <a:chOff x="3878316" y="2510383"/>
            <a:chExt cx="1770746" cy="1270849"/>
          </a:xfrm>
        </p:grpSpPr>
        <p:sp>
          <p:nvSpPr>
            <p:cNvPr id="361" name="Google Shape;361;p42"/>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362" name="Google Shape;362;p42"/>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363" name="Google Shape;363;p42"/>
          <p:cNvSpPr txBox="1"/>
          <p:nvPr/>
        </p:nvSpPr>
        <p:spPr>
          <a:xfrm>
            <a:off x="721576" y="1097729"/>
            <a:ext cx="1847452" cy="1297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364" name="Google Shape;364;p42"/>
          <p:cNvGrpSpPr/>
          <p:nvPr/>
        </p:nvGrpSpPr>
        <p:grpSpPr>
          <a:xfrm>
            <a:off x="3907970" y="3149902"/>
            <a:ext cx="1328059" cy="953137"/>
            <a:chOff x="6433535" y="2510383"/>
            <a:chExt cx="1770746" cy="1270850"/>
          </a:xfrm>
        </p:grpSpPr>
        <p:sp>
          <p:nvSpPr>
            <p:cNvPr id="365" name="Google Shape;365;p42"/>
            <p:cNvSpPr txBox="1"/>
            <p:nvPr/>
          </p:nvSpPr>
          <p:spPr>
            <a:xfrm>
              <a:off x="6433535" y="3097520"/>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dk1"/>
                  </a:solidFill>
                  <a:latin typeface="Montserrat Light"/>
                  <a:ea typeface="Montserrat Light"/>
                  <a:cs typeface="Montserrat Light"/>
                  <a:sym typeface="Montserrat Light"/>
                </a:rPr>
                <a:t>Contrary</a:t>
              </a:r>
              <a:r>
                <a:rPr lang="en" sz="700">
                  <a:solidFill>
                    <a:schemeClr val="dk1"/>
                  </a:solidFill>
                  <a:latin typeface="Montserrat Light"/>
                  <a:ea typeface="Montserrat Light"/>
                  <a:cs typeface="Montserrat Light"/>
                  <a:sym typeface="Montserrat Light"/>
                </a:rPr>
                <a:t> to popular belief, Lorem has roots in a piece years old.</a:t>
              </a:r>
              <a:endParaRPr sz="1100"/>
            </a:p>
          </p:txBody>
        </p:sp>
        <p:sp>
          <p:nvSpPr>
            <p:cNvPr id="366" name="Google Shape;366;p42"/>
            <p:cNvSpPr/>
            <p:nvPr/>
          </p:nvSpPr>
          <p:spPr>
            <a:xfrm>
              <a:off x="7076592" y="2510383"/>
              <a:ext cx="484632" cy="47548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cxnSp>
        <p:nvCxnSpPr>
          <p:cNvPr id="367" name="Google Shape;367;p42"/>
          <p:cNvCxnSpPr/>
          <p:nvPr/>
        </p:nvCxnSpPr>
        <p:spPr>
          <a:xfrm>
            <a:off x="812602" y="2909162"/>
            <a:ext cx="1756426" cy="0"/>
          </a:xfrm>
          <a:prstGeom prst="straightConnector1">
            <a:avLst/>
          </a:prstGeom>
          <a:noFill/>
          <a:ln cap="flat" cmpd="sng" w="9525">
            <a:solidFill>
              <a:schemeClr val="lt1"/>
            </a:solidFill>
            <a:prstDash val="solid"/>
            <a:miter lim="800000"/>
            <a:headEnd len="sm" w="sm" type="none"/>
            <a:tailEnd len="sm" w="sm" type="none"/>
          </a:ln>
        </p:spPr>
      </p:cxnSp>
      <p:sp>
        <p:nvSpPr>
          <p:cNvPr id="368" name="Google Shape;368;p42"/>
          <p:cNvSpPr txBox="1"/>
          <p:nvPr/>
        </p:nvSpPr>
        <p:spPr>
          <a:xfrm>
            <a:off x="721576" y="3371883"/>
            <a:ext cx="1847452"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sp>
        <p:nvSpPr>
          <p:cNvPr id="369" name="Google Shape;369;p42"/>
          <p:cNvSpPr txBox="1"/>
          <p:nvPr/>
        </p:nvSpPr>
        <p:spPr>
          <a:xfrm>
            <a:off x="6574972" y="1097729"/>
            <a:ext cx="1847452" cy="1297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cxnSp>
        <p:nvCxnSpPr>
          <p:cNvPr id="370" name="Google Shape;370;p42"/>
          <p:cNvCxnSpPr/>
          <p:nvPr/>
        </p:nvCxnSpPr>
        <p:spPr>
          <a:xfrm>
            <a:off x="6665997" y="2909162"/>
            <a:ext cx="1756426" cy="0"/>
          </a:xfrm>
          <a:prstGeom prst="straightConnector1">
            <a:avLst/>
          </a:prstGeom>
          <a:noFill/>
          <a:ln cap="flat" cmpd="sng" w="9525">
            <a:solidFill>
              <a:schemeClr val="lt1"/>
            </a:solidFill>
            <a:prstDash val="solid"/>
            <a:miter lim="800000"/>
            <a:headEnd len="sm" w="sm" type="none"/>
            <a:tailEnd len="sm" w="sm" type="none"/>
          </a:ln>
        </p:spPr>
      </p:cxnSp>
      <p:sp>
        <p:nvSpPr>
          <p:cNvPr id="371" name="Google Shape;371;p42"/>
          <p:cNvSpPr txBox="1"/>
          <p:nvPr/>
        </p:nvSpPr>
        <p:spPr>
          <a:xfrm>
            <a:off x="6574972" y="3371883"/>
            <a:ext cx="1847452"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seas place and won't appear him, were they're and years unto doesn't creeping night lights divided void they're.</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pic>
        <p:nvPicPr>
          <p:cNvPr id="376" name="Google Shape;376;p43"/>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377" name="Google Shape;377;p43"/>
          <p:cNvSpPr/>
          <p:nvPr/>
        </p:nvSpPr>
        <p:spPr>
          <a:xfrm>
            <a:off x="0" y="0"/>
            <a:ext cx="9144000" cy="5143500"/>
          </a:xfrm>
          <a:prstGeom prst="rect">
            <a:avLst/>
          </a:prstGeom>
          <a:solidFill>
            <a:srgbClr val="3E4143">
              <a:alpha val="6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78" name="Google Shape;378;p43"/>
          <p:cNvCxnSpPr>
            <a:endCxn id="379" idx="0"/>
          </p:cNvCxnSpPr>
          <p:nvPr/>
        </p:nvCxnSpPr>
        <p:spPr>
          <a:xfrm>
            <a:off x="4572000" y="101"/>
            <a:ext cx="0" cy="624300"/>
          </a:xfrm>
          <a:prstGeom prst="straightConnector1">
            <a:avLst/>
          </a:prstGeom>
          <a:noFill/>
          <a:ln cap="flat" cmpd="sng" w="25400">
            <a:solidFill>
              <a:schemeClr val="lt1"/>
            </a:solidFill>
            <a:prstDash val="solid"/>
            <a:miter lim="800000"/>
            <a:headEnd len="sm" w="sm" type="none"/>
            <a:tailEnd len="sm" w="sm" type="none"/>
          </a:ln>
        </p:spPr>
      </p:cxnSp>
      <p:sp>
        <p:nvSpPr>
          <p:cNvPr id="379" name="Google Shape;379;p43"/>
          <p:cNvSpPr/>
          <p:nvPr/>
        </p:nvSpPr>
        <p:spPr>
          <a:xfrm>
            <a:off x="3679373" y="624401"/>
            <a:ext cx="1785254" cy="1785254"/>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80" name="Google Shape;380;p43"/>
          <p:cNvGrpSpPr/>
          <p:nvPr/>
        </p:nvGrpSpPr>
        <p:grpSpPr>
          <a:xfrm>
            <a:off x="3907969" y="1040460"/>
            <a:ext cx="1328059" cy="953137"/>
            <a:chOff x="3878316" y="2510383"/>
            <a:chExt cx="1770746" cy="1270849"/>
          </a:xfrm>
        </p:grpSpPr>
        <p:sp>
          <p:nvSpPr>
            <p:cNvPr id="381" name="Google Shape;381;p43"/>
            <p:cNvSpPr txBox="1"/>
            <p:nvPr/>
          </p:nvSpPr>
          <p:spPr>
            <a:xfrm>
              <a:off x="3878316" y="3097519"/>
              <a:ext cx="1770746" cy="683713"/>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b="1" lang="en" sz="700">
                  <a:solidFill>
                    <a:schemeClr val="lt1"/>
                  </a:solidFill>
                  <a:latin typeface="Montserrat Light"/>
                  <a:ea typeface="Montserrat Light"/>
                  <a:cs typeface="Montserrat Light"/>
                  <a:sym typeface="Montserrat Light"/>
                </a:rPr>
                <a:t>Contrary</a:t>
              </a:r>
              <a:r>
                <a:rPr lang="en" sz="700">
                  <a:solidFill>
                    <a:schemeClr val="lt1"/>
                  </a:solidFill>
                  <a:latin typeface="Montserrat Light"/>
                  <a:ea typeface="Montserrat Light"/>
                  <a:cs typeface="Montserrat Light"/>
                  <a:sym typeface="Montserrat Light"/>
                </a:rPr>
                <a:t> to popular belief, Lorem has roots in a piece years old.</a:t>
              </a:r>
              <a:endParaRPr sz="1100"/>
            </a:p>
          </p:txBody>
        </p:sp>
        <p:sp>
          <p:nvSpPr>
            <p:cNvPr id="382" name="Google Shape;382;p43"/>
            <p:cNvSpPr/>
            <p:nvPr/>
          </p:nvSpPr>
          <p:spPr>
            <a:xfrm>
              <a:off x="4550576" y="2510383"/>
              <a:ext cx="486907" cy="476763"/>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383" name="Google Shape;383;p43"/>
          <p:cNvSpPr txBox="1"/>
          <p:nvPr/>
        </p:nvSpPr>
        <p:spPr>
          <a:xfrm>
            <a:off x="2554259" y="2989046"/>
            <a:ext cx="4035481"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Company Timeline</a:t>
            </a:r>
            <a:endParaRPr sz="1100"/>
          </a:p>
        </p:txBody>
      </p:sp>
      <p:sp>
        <p:nvSpPr>
          <p:cNvPr id="384" name="Google Shape;384;p43"/>
          <p:cNvSpPr txBox="1"/>
          <p:nvPr/>
        </p:nvSpPr>
        <p:spPr>
          <a:xfrm>
            <a:off x="2143446" y="3698856"/>
            <a:ext cx="4857108" cy="51807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 name="Shape 388"/>
        <p:cNvGrpSpPr/>
        <p:nvPr/>
      </p:nvGrpSpPr>
      <p:grpSpPr>
        <a:xfrm>
          <a:off x="0" y="0"/>
          <a:ext cx="0" cy="0"/>
          <a:chOff x="0" y="0"/>
          <a:chExt cx="0" cy="0"/>
        </a:xfrm>
      </p:grpSpPr>
      <p:pic>
        <p:nvPicPr>
          <p:cNvPr id="389" name="Google Shape;389;p44"/>
          <p:cNvPicPr preferRelativeResize="0"/>
          <p:nvPr>
            <p:ph idx="2" type="pic"/>
          </p:nvPr>
        </p:nvPicPr>
        <p:blipFill rotWithShape="1">
          <a:blip r:embed="rId3">
            <a:alphaModFix/>
          </a:blip>
          <a:srcRect b="0" l="7149" r="7148" t="0"/>
          <a:stretch/>
        </p:blipFill>
        <p:spPr>
          <a:xfrm>
            <a:off x="4617722" y="1629675"/>
            <a:ext cx="3713678" cy="2889422"/>
          </a:xfrm>
          <a:prstGeom prst="rect">
            <a:avLst/>
          </a:prstGeom>
          <a:noFill/>
          <a:ln>
            <a:noFill/>
          </a:ln>
        </p:spPr>
      </p:pic>
      <p:pic>
        <p:nvPicPr>
          <p:cNvPr id="390" name="Google Shape;390;p44"/>
          <p:cNvPicPr preferRelativeResize="0"/>
          <p:nvPr>
            <p:ph idx="3" type="pic"/>
          </p:nvPr>
        </p:nvPicPr>
        <p:blipFill rotWithShape="1">
          <a:blip r:embed="rId4">
            <a:alphaModFix/>
          </a:blip>
          <a:srcRect b="0" l="7157" r="7157" t="0"/>
          <a:stretch/>
        </p:blipFill>
        <p:spPr>
          <a:xfrm>
            <a:off x="812602" y="1629675"/>
            <a:ext cx="3713678" cy="2889422"/>
          </a:xfrm>
          <a:prstGeom prst="rect">
            <a:avLst/>
          </a:prstGeom>
          <a:noFill/>
          <a:ln>
            <a:noFill/>
          </a:ln>
        </p:spPr>
      </p:pic>
      <p:sp>
        <p:nvSpPr>
          <p:cNvPr id="391" name="Google Shape;391;p44"/>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Portfolio</a:t>
            </a:r>
            <a:endParaRPr sz="1100"/>
          </a:p>
        </p:txBody>
      </p:sp>
      <p:sp>
        <p:nvSpPr>
          <p:cNvPr id="392" name="Google Shape;392;p44"/>
          <p:cNvSpPr/>
          <p:nvPr/>
        </p:nvSpPr>
        <p:spPr>
          <a:xfrm>
            <a:off x="1581003" y="3520440"/>
            <a:ext cx="2316627" cy="998657"/>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3" name="Google Shape;393;p44"/>
          <p:cNvSpPr txBox="1"/>
          <p:nvPr/>
        </p:nvSpPr>
        <p:spPr>
          <a:xfrm>
            <a:off x="1880379" y="3760731"/>
            <a:ext cx="1717875"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sp>
        <p:nvSpPr>
          <p:cNvPr id="394" name="Google Shape;394;p44"/>
          <p:cNvSpPr/>
          <p:nvPr/>
        </p:nvSpPr>
        <p:spPr>
          <a:xfrm>
            <a:off x="5316247" y="3520440"/>
            <a:ext cx="2316627" cy="998657"/>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5" name="Google Shape;395;p44"/>
          <p:cNvSpPr txBox="1"/>
          <p:nvPr/>
        </p:nvSpPr>
        <p:spPr>
          <a:xfrm>
            <a:off x="5615623" y="3760731"/>
            <a:ext cx="1717875"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Google Shape;400;p45"/>
          <p:cNvSpPr/>
          <p:nvPr/>
        </p:nvSpPr>
        <p:spPr>
          <a:xfrm>
            <a:off x="0" y="0"/>
            <a:ext cx="9144000"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1" name="Google Shape;401;p45"/>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Portfolio</a:t>
            </a:r>
            <a:endParaRPr sz="1100"/>
          </a:p>
        </p:txBody>
      </p:sp>
      <p:grpSp>
        <p:nvGrpSpPr>
          <p:cNvPr id="402" name="Google Shape;402;p45"/>
          <p:cNvGrpSpPr/>
          <p:nvPr/>
        </p:nvGrpSpPr>
        <p:grpSpPr>
          <a:xfrm>
            <a:off x="721601" y="3973702"/>
            <a:ext cx="2217377" cy="545397"/>
            <a:chOff x="802445" y="5243095"/>
            <a:chExt cx="2956502" cy="727196"/>
          </a:xfrm>
        </p:grpSpPr>
        <p:sp>
          <p:nvSpPr>
            <p:cNvPr id="403" name="Google Shape;403;p45"/>
            <p:cNvSpPr txBox="1"/>
            <p:nvPr/>
          </p:nvSpPr>
          <p:spPr>
            <a:xfrm>
              <a:off x="1466367" y="5243095"/>
              <a:ext cx="162865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04" name="Google Shape;404;p45"/>
            <p:cNvSpPr txBox="1"/>
            <p:nvPr/>
          </p:nvSpPr>
          <p:spPr>
            <a:xfrm>
              <a:off x="802445" y="5487274"/>
              <a:ext cx="2956502"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grpSp>
      <p:grpSp>
        <p:nvGrpSpPr>
          <p:cNvPr id="405" name="Google Shape;405;p45"/>
          <p:cNvGrpSpPr/>
          <p:nvPr/>
        </p:nvGrpSpPr>
        <p:grpSpPr>
          <a:xfrm>
            <a:off x="3463312" y="3973702"/>
            <a:ext cx="2217377" cy="545397"/>
            <a:chOff x="802445" y="5243095"/>
            <a:chExt cx="2956502" cy="727196"/>
          </a:xfrm>
        </p:grpSpPr>
        <p:sp>
          <p:nvSpPr>
            <p:cNvPr id="406" name="Google Shape;406;p45"/>
            <p:cNvSpPr txBox="1"/>
            <p:nvPr/>
          </p:nvSpPr>
          <p:spPr>
            <a:xfrm>
              <a:off x="1466367" y="5243095"/>
              <a:ext cx="162865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07" name="Google Shape;407;p45"/>
            <p:cNvSpPr txBox="1"/>
            <p:nvPr/>
          </p:nvSpPr>
          <p:spPr>
            <a:xfrm>
              <a:off x="802445" y="5487274"/>
              <a:ext cx="2956502"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grpSp>
      <p:grpSp>
        <p:nvGrpSpPr>
          <p:cNvPr id="408" name="Google Shape;408;p45"/>
          <p:cNvGrpSpPr/>
          <p:nvPr/>
        </p:nvGrpSpPr>
        <p:grpSpPr>
          <a:xfrm>
            <a:off x="6192524" y="3973702"/>
            <a:ext cx="2217377" cy="545397"/>
            <a:chOff x="802445" y="5243095"/>
            <a:chExt cx="2956502" cy="727196"/>
          </a:xfrm>
        </p:grpSpPr>
        <p:sp>
          <p:nvSpPr>
            <p:cNvPr id="409" name="Google Shape;409;p45"/>
            <p:cNvSpPr txBox="1"/>
            <p:nvPr/>
          </p:nvSpPr>
          <p:spPr>
            <a:xfrm>
              <a:off x="1466367" y="5243095"/>
              <a:ext cx="162865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10" name="Google Shape;410;p45"/>
            <p:cNvSpPr txBox="1"/>
            <p:nvPr/>
          </p:nvSpPr>
          <p:spPr>
            <a:xfrm>
              <a:off x="802445" y="5487274"/>
              <a:ext cx="2956502"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divided void they're.</a:t>
              </a:r>
              <a:endParaRPr sz="1100"/>
            </a:p>
          </p:txBody>
        </p:sp>
      </p:grpSp>
      <p:pic>
        <p:nvPicPr>
          <p:cNvPr id="411" name="Google Shape;411;p45"/>
          <p:cNvPicPr preferRelativeResize="0"/>
          <p:nvPr>
            <p:ph idx="3" type="pic"/>
          </p:nvPr>
        </p:nvPicPr>
        <p:blipFill rotWithShape="1">
          <a:blip r:embed="rId3">
            <a:alphaModFix/>
          </a:blip>
          <a:srcRect b="17156" l="0" r="44739" t="0"/>
          <a:stretch/>
        </p:blipFill>
        <p:spPr>
          <a:xfrm>
            <a:off x="833387" y="1629676"/>
            <a:ext cx="1993805" cy="1993803"/>
          </a:xfrm>
          <a:prstGeom prst="ellipse">
            <a:avLst/>
          </a:prstGeom>
          <a:noFill/>
          <a:ln>
            <a:noFill/>
          </a:ln>
        </p:spPr>
      </p:pic>
      <p:pic>
        <p:nvPicPr>
          <p:cNvPr id="412" name="Google Shape;412;p45"/>
          <p:cNvPicPr preferRelativeResize="0"/>
          <p:nvPr>
            <p:ph idx="4" type="pic"/>
          </p:nvPr>
        </p:nvPicPr>
        <p:blipFill rotWithShape="1">
          <a:blip r:embed="rId4">
            <a:alphaModFix/>
          </a:blip>
          <a:srcRect b="0" l="16883" r="16883" t="0"/>
          <a:stretch/>
        </p:blipFill>
        <p:spPr>
          <a:xfrm>
            <a:off x="3575099" y="1629676"/>
            <a:ext cx="1993805" cy="1993803"/>
          </a:xfrm>
          <a:prstGeom prst="ellipse">
            <a:avLst/>
          </a:prstGeom>
          <a:noFill/>
          <a:ln>
            <a:noFill/>
          </a:ln>
        </p:spPr>
      </p:pic>
      <p:pic>
        <p:nvPicPr>
          <p:cNvPr id="413" name="Google Shape;413;p45"/>
          <p:cNvPicPr preferRelativeResize="0"/>
          <p:nvPr>
            <p:ph idx="2" type="pic"/>
          </p:nvPr>
        </p:nvPicPr>
        <p:blipFill rotWithShape="1">
          <a:blip r:embed="rId5">
            <a:alphaModFix/>
          </a:blip>
          <a:srcRect b="0" l="16602" r="16602" t="0"/>
          <a:stretch/>
        </p:blipFill>
        <p:spPr>
          <a:xfrm>
            <a:off x="6304310" y="1629676"/>
            <a:ext cx="1993805" cy="1993803"/>
          </a:xfrm>
          <a:prstGeom prst="ellipse">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sp>
        <p:nvSpPr>
          <p:cNvPr id="418" name="Google Shape;418;p46"/>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Pricing Table</a:t>
            </a:r>
            <a:endParaRPr sz="1100"/>
          </a:p>
        </p:txBody>
      </p:sp>
      <p:sp>
        <p:nvSpPr>
          <p:cNvPr id="419" name="Google Shape;419;p46"/>
          <p:cNvSpPr/>
          <p:nvPr/>
        </p:nvSpPr>
        <p:spPr>
          <a:xfrm>
            <a:off x="812602" y="1786838"/>
            <a:ext cx="1879699" cy="1642157"/>
          </a:xfrm>
          <a:prstGeom prst="rect">
            <a:avLst/>
          </a:prstGeom>
          <a:solidFill>
            <a:srgbClr val="88D9D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0" name="Google Shape;420;p46"/>
          <p:cNvSpPr/>
          <p:nvPr/>
        </p:nvSpPr>
        <p:spPr>
          <a:xfrm>
            <a:off x="2692301" y="1643063"/>
            <a:ext cx="1879699" cy="1785932"/>
          </a:xfrm>
          <a:prstGeom prst="rect">
            <a:avLst/>
          </a:prstGeom>
          <a:solidFill>
            <a:srgbClr val="D5F3F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1" name="Google Shape;421;p46"/>
          <p:cNvSpPr/>
          <p:nvPr/>
        </p:nvSpPr>
        <p:spPr>
          <a:xfrm>
            <a:off x="4572000" y="1786838"/>
            <a:ext cx="1879699" cy="1642157"/>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2" name="Google Shape;422;p46"/>
          <p:cNvSpPr/>
          <p:nvPr/>
        </p:nvSpPr>
        <p:spPr>
          <a:xfrm>
            <a:off x="6451699" y="1786838"/>
            <a:ext cx="1879699" cy="1642157"/>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23" name="Google Shape;423;p46"/>
          <p:cNvGrpSpPr/>
          <p:nvPr/>
        </p:nvGrpSpPr>
        <p:grpSpPr>
          <a:xfrm>
            <a:off x="2541583" y="1524388"/>
            <a:ext cx="787581" cy="573138"/>
            <a:chOff x="3386396" y="2032518"/>
            <a:chExt cx="1050108" cy="764184"/>
          </a:xfrm>
        </p:grpSpPr>
        <p:sp>
          <p:nvSpPr>
            <p:cNvPr id="424" name="Google Shape;424;p46"/>
            <p:cNvSpPr/>
            <p:nvPr/>
          </p:nvSpPr>
          <p:spPr>
            <a:xfrm>
              <a:off x="3589734" y="2190749"/>
              <a:ext cx="846770" cy="576264"/>
            </a:xfrm>
            <a:custGeom>
              <a:rect b="b" l="l" r="r" t="t"/>
              <a:pathLst>
                <a:path extrusionOk="0" h="801" w="1177">
                  <a:moveTo>
                    <a:pt x="1177" y="0"/>
                  </a:moveTo>
                  <a:lnTo>
                    <a:pt x="491" y="0"/>
                  </a:lnTo>
                  <a:lnTo>
                    <a:pt x="0" y="335"/>
                  </a:lnTo>
                  <a:lnTo>
                    <a:pt x="0" y="801"/>
                  </a:lnTo>
                  <a:lnTo>
                    <a:pt x="1177" y="0"/>
                  </a:lnTo>
                  <a:close/>
                </a:path>
              </a:pathLst>
            </a:custGeom>
            <a:solidFill>
              <a:srgbClr val="AEE6E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25" name="Google Shape;425;p46"/>
            <p:cNvSpPr txBox="1"/>
            <p:nvPr/>
          </p:nvSpPr>
          <p:spPr>
            <a:xfrm rot="-2052596">
              <a:off x="3356791" y="2306888"/>
              <a:ext cx="1042312" cy="2154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Raleway"/>
                  <a:ea typeface="Raleway"/>
                  <a:cs typeface="Raleway"/>
                  <a:sym typeface="Raleway"/>
                </a:rPr>
                <a:t>Popular</a:t>
              </a:r>
              <a:endParaRPr sz="1100"/>
            </a:p>
          </p:txBody>
        </p:sp>
      </p:grpSp>
      <p:grpSp>
        <p:nvGrpSpPr>
          <p:cNvPr id="426" name="Google Shape;426;p46"/>
          <p:cNvGrpSpPr/>
          <p:nvPr/>
        </p:nvGrpSpPr>
        <p:grpSpPr>
          <a:xfrm>
            <a:off x="1109366" y="2137480"/>
            <a:ext cx="1286172" cy="940871"/>
            <a:chOff x="1479154" y="2877477"/>
            <a:chExt cx="1714896" cy="1254495"/>
          </a:xfrm>
        </p:grpSpPr>
        <p:sp>
          <p:nvSpPr>
            <p:cNvPr id="427" name="Google Shape;427;p46"/>
            <p:cNvSpPr txBox="1"/>
            <p:nvPr/>
          </p:nvSpPr>
          <p:spPr>
            <a:xfrm>
              <a:off x="1765687" y="2877477"/>
              <a:ext cx="114183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Free pack</a:t>
              </a:r>
              <a:endParaRPr sz="1100"/>
            </a:p>
          </p:txBody>
        </p:sp>
        <p:sp>
          <p:nvSpPr>
            <p:cNvPr id="428" name="Google Shape;428;p46"/>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29" name="Google Shape;429;p46"/>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$00</a:t>
              </a:r>
              <a:endParaRPr sz="1100"/>
            </a:p>
          </p:txBody>
        </p:sp>
      </p:grpSp>
      <p:grpSp>
        <p:nvGrpSpPr>
          <p:cNvPr id="430" name="Google Shape;430;p46"/>
          <p:cNvGrpSpPr/>
          <p:nvPr/>
        </p:nvGrpSpPr>
        <p:grpSpPr>
          <a:xfrm>
            <a:off x="2989065" y="2065593"/>
            <a:ext cx="1286172" cy="940871"/>
            <a:chOff x="1479154" y="2877477"/>
            <a:chExt cx="1714896" cy="1254495"/>
          </a:xfrm>
        </p:grpSpPr>
        <p:sp>
          <p:nvSpPr>
            <p:cNvPr id="431" name="Google Shape;431;p46"/>
            <p:cNvSpPr txBox="1"/>
            <p:nvPr/>
          </p:nvSpPr>
          <p:spPr>
            <a:xfrm>
              <a:off x="1765687" y="2877477"/>
              <a:ext cx="114183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Basic pack</a:t>
              </a:r>
              <a:endParaRPr sz="1100"/>
            </a:p>
          </p:txBody>
        </p:sp>
        <p:sp>
          <p:nvSpPr>
            <p:cNvPr id="432" name="Google Shape;432;p46"/>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Per month</a:t>
              </a:r>
              <a:endParaRPr sz="1100"/>
            </a:p>
          </p:txBody>
        </p:sp>
        <p:sp>
          <p:nvSpPr>
            <p:cNvPr id="433" name="Google Shape;433;p46"/>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Montserrat"/>
                  <a:ea typeface="Montserrat"/>
                  <a:cs typeface="Montserrat"/>
                  <a:sym typeface="Montserrat"/>
                </a:rPr>
                <a:t>$5</a:t>
              </a:r>
              <a:endParaRPr sz="1100"/>
            </a:p>
          </p:txBody>
        </p:sp>
      </p:grpSp>
      <p:grpSp>
        <p:nvGrpSpPr>
          <p:cNvPr id="434" name="Google Shape;434;p46"/>
          <p:cNvGrpSpPr/>
          <p:nvPr/>
        </p:nvGrpSpPr>
        <p:grpSpPr>
          <a:xfrm>
            <a:off x="4868764" y="2137480"/>
            <a:ext cx="1286172" cy="940871"/>
            <a:chOff x="1479154" y="2877477"/>
            <a:chExt cx="1714896" cy="1254495"/>
          </a:xfrm>
        </p:grpSpPr>
        <p:sp>
          <p:nvSpPr>
            <p:cNvPr id="435" name="Google Shape;435;p46"/>
            <p:cNvSpPr txBox="1"/>
            <p:nvPr/>
          </p:nvSpPr>
          <p:spPr>
            <a:xfrm>
              <a:off x="1637110" y="2877477"/>
              <a:ext cx="139898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Premium pack</a:t>
              </a:r>
              <a:endParaRPr sz="1100"/>
            </a:p>
          </p:txBody>
        </p:sp>
        <p:sp>
          <p:nvSpPr>
            <p:cNvPr id="436" name="Google Shape;436;p46"/>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Per month</a:t>
              </a:r>
              <a:endParaRPr sz="1100"/>
            </a:p>
          </p:txBody>
        </p:sp>
        <p:sp>
          <p:nvSpPr>
            <p:cNvPr id="437" name="Google Shape;437;p46"/>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dk1"/>
                  </a:solidFill>
                  <a:latin typeface="Montserrat"/>
                  <a:ea typeface="Montserrat"/>
                  <a:cs typeface="Montserrat"/>
                  <a:sym typeface="Montserrat"/>
                </a:rPr>
                <a:t>$10</a:t>
              </a:r>
              <a:endParaRPr sz="1100"/>
            </a:p>
          </p:txBody>
        </p:sp>
      </p:grpSp>
      <p:grpSp>
        <p:nvGrpSpPr>
          <p:cNvPr id="438" name="Google Shape;438;p46"/>
          <p:cNvGrpSpPr/>
          <p:nvPr/>
        </p:nvGrpSpPr>
        <p:grpSpPr>
          <a:xfrm>
            <a:off x="6748463" y="2137480"/>
            <a:ext cx="1286172" cy="940871"/>
            <a:chOff x="1479154" y="2877477"/>
            <a:chExt cx="1714896" cy="1254495"/>
          </a:xfrm>
        </p:grpSpPr>
        <p:sp>
          <p:nvSpPr>
            <p:cNvPr id="439" name="Google Shape;439;p46"/>
            <p:cNvSpPr txBox="1"/>
            <p:nvPr/>
          </p:nvSpPr>
          <p:spPr>
            <a:xfrm>
              <a:off x="1637110" y="2877477"/>
              <a:ext cx="139898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lt1"/>
                  </a:solidFill>
                  <a:latin typeface="Montserrat"/>
                  <a:ea typeface="Montserrat"/>
                  <a:cs typeface="Montserrat"/>
                  <a:sym typeface="Montserrat"/>
                </a:rPr>
                <a:t>Ultimate pack</a:t>
              </a:r>
              <a:endParaRPr sz="1100"/>
            </a:p>
          </p:txBody>
        </p:sp>
        <p:sp>
          <p:nvSpPr>
            <p:cNvPr id="440" name="Google Shape;440;p46"/>
            <p:cNvSpPr txBox="1"/>
            <p:nvPr/>
          </p:nvSpPr>
          <p:spPr>
            <a:xfrm>
              <a:off x="1815446" y="3885751"/>
              <a:ext cx="104231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Per month</a:t>
              </a:r>
              <a:endParaRPr sz="1100"/>
            </a:p>
          </p:txBody>
        </p:sp>
        <p:sp>
          <p:nvSpPr>
            <p:cNvPr id="441" name="Google Shape;441;p46"/>
            <p:cNvSpPr txBox="1"/>
            <p:nvPr/>
          </p:nvSpPr>
          <p:spPr>
            <a:xfrm>
              <a:off x="1479154" y="3062368"/>
              <a:ext cx="1714896" cy="8617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Montserrat"/>
                  <a:ea typeface="Montserrat"/>
                  <a:cs typeface="Montserrat"/>
                  <a:sym typeface="Montserrat"/>
                </a:rPr>
                <a:t>$10</a:t>
              </a:r>
              <a:endParaRPr sz="1100"/>
            </a:p>
          </p:txBody>
        </p:sp>
      </p:grpSp>
      <p:grpSp>
        <p:nvGrpSpPr>
          <p:cNvPr id="442" name="Google Shape;442;p46"/>
          <p:cNvGrpSpPr/>
          <p:nvPr/>
        </p:nvGrpSpPr>
        <p:grpSpPr>
          <a:xfrm>
            <a:off x="1210201" y="3847975"/>
            <a:ext cx="1185300" cy="671124"/>
            <a:chOff x="2034535" y="4565177"/>
            <a:chExt cx="1580400" cy="894832"/>
          </a:xfrm>
        </p:grpSpPr>
        <p:sp>
          <p:nvSpPr>
            <p:cNvPr id="443" name="Google Shape;443;p46"/>
            <p:cNvSpPr txBox="1"/>
            <p:nvPr/>
          </p:nvSpPr>
          <p:spPr>
            <a:xfrm>
              <a:off x="2034535" y="4565177"/>
              <a:ext cx="1580400" cy="37470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444" name="Google Shape;444;p46"/>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45" name="Google Shape;445;p46"/>
            <p:cNvSpPr txBox="1"/>
            <p:nvPr/>
          </p:nvSpPr>
          <p:spPr>
            <a:xfrm>
              <a:off x="2264169" y="5188477"/>
              <a:ext cx="929700" cy="246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grpSp>
        <p:nvGrpSpPr>
          <p:cNvPr id="446" name="Google Shape;446;p46"/>
          <p:cNvGrpSpPr/>
          <p:nvPr/>
        </p:nvGrpSpPr>
        <p:grpSpPr>
          <a:xfrm>
            <a:off x="3089901" y="3847975"/>
            <a:ext cx="1185300" cy="671124"/>
            <a:chOff x="2034536" y="4565177"/>
            <a:chExt cx="1580400" cy="894832"/>
          </a:xfrm>
        </p:grpSpPr>
        <p:sp>
          <p:nvSpPr>
            <p:cNvPr id="447" name="Google Shape;447;p46"/>
            <p:cNvSpPr txBox="1"/>
            <p:nvPr/>
          </p:nvSpPr>
          <p:spPr>
            <a:xfrm>
              <a:off x="2034536" y="4565177"/>
              <a:ext cx="1580400" cy="37470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448" name="Google Shape;448;p46"/>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49" name="Google Shape;449;p46"/>
            <p:cNvSpPr txBox="1"/>
            <p:nvPr/>
          </p:nvSpPr>
          <p:spPr>
            <a:xfrm>
              <a:off x="2273936" y="5188477"/>
              <a:ext cx="909900" cy="246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grpSp>
        <p:nvGrpSpPr>
          <p:cNvPr id="450" name="Google Shape;450;p46"/>
          <p:cNvGrpSpPr/>
          <p:nvPr/>
        </p:nvGrpSpPr>
        <p:grpSpPr>
          <a:xfrm>
            <a:off x="4969601" y="3847975"/>
            <a:ext cx="1185300" cy="671124"/>
            <a:chOff x="2034538" y="4565177"/>
            <a:chExt cx="1580400" cy="894832"/>
          </a:xfrm>
        </p:grpSpPr>
        <p:sp>
          <p:nvSpPr>
            <p:cNvPr id="451" name="Google Shape;451;p46"/>
            <p:cNvSpPr txBox="1"/>
            <p:nvPr/>
          </p:nvSpPr>
          <p:spPr>
            <a:xfrm>
              <a:off x="2034538" y="4565177"/>
              <a:ext cx="1580400" cy="37470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452" name="Google Shape;452;p46"/>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53" name="Google Shape;453;p46"/>
            <p:cNvSpPr txBox="1"/>
            <p:nvPr/>
          </p:nvSpPr>
          <p:spPr>
            <a:xfrm>
              <a:off x="2273805" y="5188477"/>
              <a:ext cx="910200" cy="246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grpSp>
        <p:nvGrpSpPr>
          <p:cNvPr id="454" name="Google Shape;454;p46"/>
          <p:cNvGrpSpPr/>
          <p:nvPr/>
        </p:nvGrpSpPr>
        <p:grpSpPr>
          <a:xfrm>
            <a:off x="6849301" y="3847975"/>
            <a:ext cx="1232325" cy="671124"/>
            <a:chOff x="2034539" y="4565177"/>
            <a:chExt cx="1643100" cy="894832"/>
          </a:xfrm>
        </p:grpSpPr>
        <p:sp>
          <p:nvSpPr>
            <p:cNvPr id="455" name="Google Shape;455;p46"/>
            <p:cNvSpPr txBox="1"/>
            <p:nvPr/>
          </p:nvSpPr>
          <p:spPr>
            <a:xfrm>
              <a:off x="2034539" y="4565177"/>
              <a:ext cx="1643100" cy="374700"/>
            </a:xfrm>
            <a:prstGeom prst="rect">
              <a:avLst/>
            </a:prstGeom>
            <a:noFill/>
            <a:ln>
              <a:noFill/>
            </a:ln>
          </p:spPr>
          <p:txBody>
            <a:bodyPr anchorCtr="0" anchor="t" bIns="34275" lIns="68575" spcFirstLastPara="1" rIns="68575" wrap="square" tIns="34275">
              <a:noAutofit/>
            </a:bodyPr>
            <a:lstStyle/>
            <a:p>
              <a:pPr indent="-133350" lvl="0" marL="127000" marR="0" rtl="0" algn="l">
                <a:lnSpc>
                  <a:spcPct val="55555"/>
                </a:lnSpc>
                <a:spcBef>
                  <a:spcPts val="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There are many </a:t>
              </a:r>
              <a:endParaRPr sz="1100"/>
            </a:p>
            <a:p>
              <a:pPr indent="-133350" lvl="0" marL="127000" marR="0" rtl="0" algn="l">
                <a:lnSpc>
                  <a:spcPct val="55555"/>
                </a:lnSpc>
                <a:spcBef>
                  <a:spcPts val="800"/>
                </a:spcBef>
                <a:spcAft>
                  <a:spcPts val="0"/>
                </a:spcAft>
                <a:buClr>
                  <a:schemeClr val="dk1"/>
                </a:buClr>
                <a:buSzPts val="700"/>
                <a:buFont typeface="Noto Sans Symbols"/>
                <a:buChar char="✔"/>
              </a:pPr>
              <a:r>
                <a:rPr b="0" i="0" lang="en" sz="700">
                  <a:solidFill>
                    <a:schemeClr val="dk1"/>
                  </a:solidFill>
                  <a:latin typeface="Montserrat"/>
                  <a:ea typeface="Montserrat"/>
                  <a:cs typeface="Montserrat"/>
                  <a:sym typeface="Montserrat"/>
                </a:rPr>
                <a:t>passages available, </a:t>
              </a:r>
              <a:endParaRPr sz="1100"/>
            </a:p>
          </p:txBody>
        </p:sp>
        <p:sp>
          <p:nvSpPr>
            <p:cNvPr id="456" name="Google Shape;456;p46"/>
            <p:cNvSpPr/>
            <p:nvPr/>
          </p:nvSpPr>
          <p:spPr>
            <a:xfrm>
              <a:off x="2178246" y="5163159"/>
              <a:ext cx="1101398" cy="296850"/>
            </a:xfrm>
            <a:prstGeom prst="roundRect">
              <a:avLst>
                <a:gd fmla="val 16667" name="adj"/>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Raleway"/>
                <a:ea typeface="Raleway"/>
                <a:cs typeface="Raleway"/>
                <a:sym typeface="Raleway"/>
              </a:endParaRPr>
            </a:p>
          </p:txBody>
        </p:sp>
        <p:sp>
          <p:nvSpPr>
            <p:cNvPr id="457" name="Google Shape;457;p46"/>
            <p:cNvSpPr txBox="1"/>
            <p:nvPr/>
          </p:nvSpPr>
          <p:spPr>
            <a:xfrm>
              <a:off x="2303269" y="5188477"/>
              <a:ext cx="851400" cy="246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dk1"/>
                  </a:solidFill>
                  <a:latin typeface="Montserrat"/>
                  <a:ea typeface="Montserrat"/>
                  <a:cs typeface="Montserrat"/>
                  <a:sym typeface="Montserrat"/>
                </a:rPr>
                <a:t>Sing Up</a:t>
              </a:r>
              <a:endParaRPr sz="1100"/>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 name="Shape 461"/>
        <p:cNvGrpSpPr/>
        <p:nvPr/>
      </p:nvGrpSpPr>
      <p:grpSpPr>
        <a:xfrm>
          <a:off x="0" y="0"/>
          <a:ext cx="0" cy="0"/>
          <a:chOff x="0" y="0"/>
          <a:chExt cx="0" cy="0"/>
        </a:xfrm>
      </p:grpSpPr>
      <p:sp>
        <p:nvSpPr>
          <p:cNvPr id="462" name="Google Shape;462;p47"/>
          <p:cNvSpPr txBox="1"/>
          <p:nvPr/>
        </p:nvSpPr>
        <p:spPr>
          <a:xfrm>
            <a:off x="1550251" y="2314913"/>
            <a:ext cx="2043055" cy="905777"/>
          </a:xfrm>
          <a:prstGeom prst="rect">
            <a:avLst/>
          </a:prstGeom>
          <a:noFill/>
          <a:ln>
            <a:noFill/>
          </a:ln>
        </p:spPr>
        <p:txBody>
          <a:bodyPr anchorCtr="0" anchor="t" bIns="34275" lIns="68575" spcFirstLastPara="1" rIns="68575" wrap="square" tIns="34275">
            <a:noAutofit/>
          </a:bodyPr>
          <a:lstStyle/>
          <a:p>
            <a:pPr indent="0" lvl="0" marL="0" marR="0" rtl="0" algn="r">
              <a:lnSpc>
                <a:spcPct val="128571"/>
              </a:lnSpc>
              <a:spcBef>
                <a:spcPts val="0"/>
              </a:spcBef>
              <a:spcAft>
                <a:spcPts val="0"/>
              </a:spcAft>
              <a:buNone/>
            </a:pPr>
            <a:r>
              <a:rPr b="1" lang="en" sz="2600">
                <a:solidFill>
                  <a:schemeClr val="dk1"/>
                </a:solidFill>
                <a:latin typeface="Montserrat"/>
                <a:ea typeface="Montserrat"/>
                <a:cs typeface="Montserrat"/>
                <a:sym typeface="Montserrat"/>
              </a:rPr>
              <a:t>Company</a:t>
            </a:r>
            <a:endParaRPr sz="1100"/>
          </a:p>
          <a:p>
            <a:pPr indent="0" lvl="0" marL="0" marR="0" rtl="0" algn="r">
              <a:lnSpc>
                <a:spcPct val="128571"/>
              </a:lnSpc>
              <a:spcBef>
                <a:spcPts val="0"/>
              </a:spcBef>
              <a:spcAft>
                <a:spcPts val="0"/>
              </a:spcAft>
              <a:buNone/>
            </a:pPr>
            <a:r>
              <a:rPr b="1" lang="en" sz="2600">
                <a:solidFill>
                  <a:schemeClr val="dk1"/>
                </a:solidFill>
                <a:latin typeface="Montserrat"/>
                <a:ea typeface="Montserrat"/>
                <a:cs typeface="Montserrat"/>
                <a:sym typeface="Montserrat"/>
              </a:rPr>
              <a:t>Chart</a:t>
            </a:r>
            <a:endParaRPr sz="1100"/>
          </a:p>
        </p:txBody>
      </p:sp>
      <p:pic>
        <p:nvPicPr>
          <p:cNvPr id="463" name="Google Shape;463;p47"/>
          <p:cNvPicPr preferRelativeResize="0"/>
          <p:nvPr/>
        </p:nvPicPr>
        <p:blipFill rotWithShape="1">
          <a:blip r:embed="rId3">
            <a:alphaModFix/>
          </a:blip>
          <a:srcRect b="0" l="0" r="0" t="0"/>
          <a:stretch/>
        </p:blipFill>
        <p:spPr>
          <a:xfrm>
            <a:off x="4171950" y="624400"/>
            <a:ext cx="4347649" cy="3894698"/>
          </a:xfrm>
          <a:prstGeom prst="rect">
            <a:avLst/>
          </a:prstGeom>
          <a:noFill/>
          <a:ln>
            <a:noFill/>
          </a:ln>
        </p:spPr>
      </p:pic>
      <p:sp>
        <p:nvSpPr>
          <p:cNvPr id="464" name="Google Shape;464;p47"/>
          <p:cNvSpPr txBox="1"/>
          <p:nvPr/>
        </p:nvSpPr>
        <p:spPr>
          <a:xfrm>
            <a:off x="967301" y="3533588"/>
            <a:ext cx="2626005" cy="985511"/>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id’ they're</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30"/>
          <p:cNvSpPr/>
          <p:nvPr/>
        </p:nvSpPr>
        <p:spPr>
          <a:xfrm>
            <a:off x="0" y="0"/>
            <a:ext cx="9144000"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6" name="Google Shape;116;p30"/>
          <p:cNvSpPr txBox="1"/>
          <p:nvPr/>
        </p:nvSpPr>
        <p:spPr>
          <a:xfrm>
            <a:off x="721576" y="624401"/>
            <a:ext cx="3478948"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Market </a:t>
            </a:r>
            <a:r>
              <a:rPr b="1" lang="en" sz="2600">
                <a:solidFill>
                  <a:schemeClr val="lt1"/>
                </a:solidFill>
                <a:latin typeface="Montserrat"/>
                <a:ea typeface="Montserrat"/>
                <a:cs typeface="Montserrat"/>
                <a:sym typeface="Montserrat"/>
              </a:rPr>
              <a:t>Analysis</a:t>
            </a:r>
            <a:endParaRPr sz="1100"/>
          </a:p>
        </p:txBody>
      </p:sp>
      <p:sp>
        <p:nvSpPr>
          <p:cNvPr id="117" name="Google Shape;117;p30"/>
          <p:cNvSpPr txBox="1"/>
          <p:nvPr/>
        </p:nvSpPr>
        <p:spPr>
          <a:xfrm>
            <a:off x="721576" y="1570814"/>
            <a:ext cx="1878748" cy="1297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id’ they're</a:t>
            </a:r>
            <a:endParaRPr sz="1100"/>
          </a:p>
        </p:txBody>
      </p:sp>
      <p:cxnSp>
        <p:nvCxnSpPr>
          <p:cNvPr id="118" name="Google Shape;118;p30"/>
          <p:cNvCxnSpPr/>
          <p:nvPr/>
        </p:nvCxnSpPr>
        <p:spPr>
          <a:xfrm>
            <a:off x="767089" y="3196631"/>
            <a:ext cx="1756426" cy="0"/>
          </a:xfrm>
          <a:prstGeom prst="straightConnector1">
            <a:avLst/>
          </a:prstGeom>
          <a:noFill/>
          <a:ln cap="flat" cmpd="sng" w="9525">
            <a:solidFill>
              <a:schemeClr val="lt1"/>
            </a:solidFill>
            <a:prstDash val="solid"/>
            <a:miter lim="800000"/>
            <a:headEnd len="sm" w="sm" type="none"/>
            <a:tailEnd len="sm" w="sm" type="none"/>
          </a:ln>
        </p:spPr>
      </p:cxnSp>
      <p:sp>
        <p:nvSpPr>
          <p:cNvPr id="119" name="Google Shape;119;p30"/>
          <p:cNvSpPr txBox="1"/>
          <p:nvPr/>
        </p:nvSpPr>
        <p:spPr>
          <a:xfrm>
            <a:off x="721575" y="3525325"/>
            <a:ext cx="1927800" cy="9936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250000"/>
              </a:lnSpc>
              <a:spcBef>
                <a:spcPts val="0"/>
              </a:spcBef>
              <a:spcAft>
                <a:spcPts val="0"/>
              </a:spcAft>
              <a:buClr>
                <a:schemeClr val="lt1"/>
              </a:buClr>
              <a:buSzPts val="800"/>
              <a:buFont typeface="Noto Sans Symbols"/>
              <a:buChar char="⮚"/>
            </a:pPr>
            <a:r>
              <a:rPr lang="en" sz="800">
                <a:solidFill>
                  <a:schemeClr val="lt1"/>
                </a:solidFill>
                <a:latin typeface="Montserrat Light"/>
                <a:ea typeface="Montserrat Light"/>
                <a:cs typeface="Montserrat Light"/>
                <a:sym typeface="Montserrat Light"/>
              </a:rPr>
              <a:t>Have them for one. Living grass </a:t>
            </a:r>
            <a:endParaRPr sz="1100"/>
          </a:p>
          <a:p>
            <a:pPr indent="-127000" lvl="0" marL="127000" marR="0" rtl="0" algn="l">
              <a:lnSpc>
                <a:spcPct val="250000"/>
              </a:lnSpc>
              <a:spcBef>
                <a:spcPts val="0"/>
              </a:spcBef>
              <a:spcAft>
                <a:spcPts val="0"/>
              </a:spcAft>
              <a:buClr>
                <a:schemeClr val="lt1"/>
              </a:buClr>
              <a:buSzPts val="800"/>
              <a:buFont typeface="Noto Sans Symbols"/>
              <a:buChar char="⮚"/>
            </a:pPr>
            <a:r>
              <a:rPr lang="en" sz="800">
                <a:solidFill>
                  <a:schemeClr val="lt1"/>
                </a:solidFill>
                <a:latin typeface="Montserrat Light"/>
                <a:ea typeface="Montserrat Light"/>
                <a:cs typeface="Montserrat Light"/>
                <a:sym typeface="Montserrat Light"/>
              </a:rPr>
              <a:t>for seas place and won't appear </a:t>
            </a:r>
            <a:endParaRPr sz="1100"/>
          </a:p>
          <a:p>
            <a:pPr indent="-127000" lvl="0" marL="127000" marR="0" rtl="0" algn="l">
              <a:lnSpc>
                <a:spcPct val="250000"/>
              </a:lnSpc>
              <a:spcBef>
                <a:spcPts val="0"/>
              </a:spcBef>
              <a:spcAft>
                <a:spcPts val="0"/>
              </a:spcAft>
              <a:buClr>
                <a:schemeClr val="lt1"/>
              </a:buClr>
              <a:buSzPts val="800"/>
              <a:buFont typeface="Noto Sans Symbols"/>
              <a:buChar char="⮚"/>
            </a:pPr>
            <a:r>
              <a:rPr lang="en" sz="800">
                <a:solidFill>
                  <a:schemeClr val="lt1"/>
                </a:solidFill>
                <a:latin typeface="Montserrat Light"/>
                <a:ea typeface="Montserrat Light"/>
                <a:cs typeface="Montserrat Light"/>
                <a:sym typeface="Montserrat Light"/>
              </a:rPr>
              <a:t>were they're and years unto </a:t>
            </a:r>
            <a:endParaRPr sz="1100"/>
          </a:p>
          <a:p>
            <a:pPr indent="-127000" lvl="0" marL="127000" marR="0" rtl="0" algn="l">
              <a:lnSpc>
                <a:spcPct val="250000"/>
              </a:lnSpc>
              <a:spcBef>
                <a:spcPts val="0"/>
              </a:spcBef>
              <a:spcAft>
                <a:spcPts val="0"/>
              </a:spcAft>
              <a:buClr>
                <a:schemeClr val="lt1"/>
              </a:buClr>
              <a:buSzPts val="800"/>
              <a:buFont typeface="Noto Sans Symbols"/>
              <a:buChar char="⮚"/>
            </a:pPr>
            <a:r>
              <a:rPr lang="en" sz="800">
                <a:solidFill>
                  <a:schemeClr val="lt1"/>
                </a:solidFill>
                <a:latin typeface="Montserrat Light"/>
                <a:ea typeface="Montserrat Light"/>
                <a:cs typeface="Montserrat Light"/>
                <a:sym typeface="Montserrat Light"/>
              </a:rPr>
              <a:t>creeping night lights divided</a:t>
            </a:r>
            <a:endParaRPr sz="1100"/>
          </a:p>
        </p:txBody>
      </p:sp>
      <p:sp>
        <p:nvSpPr>
          <p:cNvPr id="120" name="Google Shape;120;p30"/>
          <p:cNvSpPr txBox="1"/>
          <p:nvPr/>
        </p:nvSpPr>
        <p:spPr>
          <a:xfrm>
            <a:off x="2942262"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121" name="Google Shape;121;p30"/>
          <p:cNvCxnSpPr/>
          <p:nvPr/>
        </p:nvCxnSpPr>
        <p:spPr>
          <a:xfrm>
            <a:off x="2999482" y="1924922"/>
            <a:ext cx="3389168" cy="0"/>
          </a:xfrm>
          <a:prstGeom prst="straightConnector1">
            <a:avLst/>
          </a:prstGeom>
          <a:noFill/>
          <a:ln cap="flat" cmpd="sng" w="9525">
            <a:solidFill>
              <a:schemeClr val="lt1"/>
            </a:solidFill>
            <a:prstDash val="solid"/>
            <a:miter lim="800000"/>
            <a:headEnd len="sm" w="sm" type="none"/>
            <a:tailEnd len="sm" w="sm" type="none"/>
          </a:ln>
        </p:spPr>
      </p:cxnSp>
      <p:sp>
        <p:nvSpPr>
          <p:cNvPr id="122" name="Google Shape;122;p30"/>
          <p:cNvSpPr txBox="1"/>
          <p:nvPr/>
        </p:nvSpPr>
        <p:spPr>
          <a:xfrm>
            <a:off x="2942250" y="2188825"/>
            <a:ext cx="3518700" cy="5181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doesn't creeping night lights divided void they're.</a:t>
            </a:r>
            <a:endParaRPr sz="1100"/>
          </a:p>
        </p:txBody>
      </p:sp>
      <p:pic>
        <p:nvPicPr>
          <p:cNvPr id="123" name="Google Shape;123;p30"/>
          <p:cNvPicPr preferRelativeResize="0"/>
          <p:nvPr/>
        </p:nvPicPr>
        <p:blipFill rotWithShape="1">
          <a:blip r:embed="rId3">
            <a:alphaModFix/>
          </a:blip>
          <a:srcRect b="0" l="0" r="0" t="0"/>
          <a:stretch/>
        </p:blipFill>
        <p:spPr>
          <a:xfrm>
            <a:off x="2931376" y="2967583"/>
            <a:ext cx="1524000" cy="1625221"/>
          </a:xfrm>
          <a:prstGeom prst="rect">
            <a:avLst/>
          </a:prstGeom>
          <a:noFill/>
          <a:ln>
            <a:noFill/>
          </a:ln>
        </p:spPr>
      </p:pic>
      <p:sp>
        <p:nvSpPr>
          <p:cNvPr id="124" name="Google Shape;124;p30"/>
          <p:cNvSpPr/>
          <p:nvPr/>
        </p:nvSpPr>
        <p:spPr>
          <a:xfrm>
            <a:off x="4649050" y="3170360"/>
            <a:ext cx="147978" cy="147976"/>
          </a:xfrm>
          <a:prstGeom prst="ellipse">
            <a:avLst/>
          </a:prstGeom>
          <a:solidFill>
            <a:srgbClr val="D5F3F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5" name="Google Shape;125;p30"/>
          <p:cNvSpPr txBox="1"/>
          <p:nvPr/>
        </p:nvSpPr>
        <p:spPr>
          <a:xfrm>
            <a:off x="4896286" y="3152014"/>
            <a:ext cx="149236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sp>
        <p:nvSpPr>
          <p:cNvPr id="126" name="Google Shape;126;p30"/>
          <p:cNvSpPr/>
          <p:nvPr/>
        </p:nvSpPr>
        <p:spPr>
          <a:xfrm>
            <a:off x="4649050" y="3549838"/>
            <a:ext cx="147978" cy="14797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7" name="Google Shape;127;p30"/>
          <p:cNvSpPr txBox="1"/>
          <p:nvPr/>
        </p:nvSpPr>
        <p:spPr>
          <a:xfrm>
            <a:off x="4896286" y="3531493"/>
            <a:ext cx="149236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128" name="Google Shape;128;p30"/>
          <p:cNvSpPr/>
          <p:nvPr/>
        </p:nvSpPr>
        <p:spPr>
          <a:xfrm>
            <a:off x="4649050" y="3929317"/>
            <a:ext cx="147978" cy="147976"/>
          </a:xfrm>
          <a:prstGeom prst="ellipse">
            <a:avLst/>
          </a:prstGeom>
          <a:solidFill>
            <a:srgbClr val="D5F3F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9" name="Google Shape;129;p30"/>
          <p:cNvSpPr txBox="1"/>
          <p:nvPr/>
        </p:nvSpPr>
        <p:spPr>
          <a:xfrm>
            <a:off x="4896286" y="3910972"/>
            <a:ext cx="149236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sp>
        <p:nvSpPr>
          <p:cNvPr id="130" name="Google Shape;130;p30"/>
          <p:cNvSpPr/>
          <p:nvPr/>
        </p:nvSpPr>
        <p:spPr>
          <a:xfrm>
            <a:off x="4649050" y="4308796"/>
            <a:ext cx="147978" cy="14797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1" name="Google Shape;131;p30"/>
          <p:cNvSpPr txBox="1"/>
          <p:nvPr/>
        </p:nvSpPr>
        <p:spPr>
          <a:xfrm>
            <a:off x="4896286" y="4290450"/>
            <a:ext cx="149236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pic>
        <p:nvPicPr>
          <p:cNvPr id="132" name="Google Shape;132;p30"/>
          <p:cNvPicPr preferRelativeResize="0"/>
          <p:nvPr>
            <p:ph idx="2" type="pic"/>
          </p:nvPr>
        </p:nvPicPr>
        <p:blipFill rotWithShape="1">
          <a:blip r:embed="rId4">
            <a:alphaModFix/>
          </a:blip>
          <a:srcRect b="0" l="37231" r="37231" t="0"/>
          <a:stretch/>
        </p:blipFill>
        <p:spPr>
          <a:xfrm>
            <a:off x="6930059" y="624402"/>
            <a:ext cx="1492364" cy="389445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48"/>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Chart</a:t>
            </a:r>
            <a:endParaRPr sz="1100"/>
          </a:p>
        </p:txBody>
      </p:sp>
      <p:pic>
        <p:nvPicPr>
          <p:cNvPr id="470" name="Google Shape;470;p48"/>
          <p:cNvPicPr preferRelativeResize="0"/>
          <p:nvPr/>
        </p:nvPicPr>
        <p:blipFill rotWithShape="1">
          <a:blip r:embed="rId3">
            <a:alphaModFix/>
          </a:blip>
          <a:srcRect b="0" l="0" r="0" t="0"/>
          <a:stretch/>
        </p:blipFill>
        <p:spPr>
          <a:xfrm>
            <a:off x="812602" y="1629674"/>
            <a:ext cx="7518795" cy="288941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4" name="Shape 474"/>
        <p:cNvGrpSpPr/>
        <p:nvPr/>
      </p:nvGrpSpPr>
      <p:grpSpPr>
        <a:xfrm>
          <a:off x="0" y="0"/>
          <a:ext cx="0" cy="0"/>
          <a:chOff x="0" y="0"/>
          <a:chExt cx="0" cy="0"/>
        </a:xfrm>
      </p:grpSpPr>
      <p:sp>
        <p:nvSpPr>
          <p:cNvPr id="475" name="Google Shape;475;p49"/>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 Chart</a:t>
            </a:r>
            <a:endParaRPr sz="1100"/>
          </a:p>
        </p:txBody>
      </p:sp>
      <p:pic>
        <p:nvPicPr>
          <p:cNvPr id="476" name="Google Shape;476;p49"/>
          <p:cNvPicPr preferRelativeResize="0"/>
          <p:nvPr/>
        </p:nvPicPr>
        <p:blipFill rotWithShape="1">
          <a:blip r:embed="rId3">
            <a:alphaModFix/>
          </a:blip>
          <a:srcRect b="0" l="0" r="0" t="0"/>
          <a:stretch/>
        </p:blipFill>
        <p:spPr>
          <a:xfrm>
            <a:off x="721571" y="1630321"/>
            <a:ext cx="1716958" cy="1830995"/>
          </a:xfrm>
          <a:prstGeom prst="rect">
            <a:avLst/>
          </a:prstGeom>
          <a:noFill/>
          <a:ln>
            <a:noFill/>
          </a:ln>
        </p:spPr>
      </p:pic>
      <p:pic>
        <p:nvPicPr>
          <p:cNvPr id="477" name="Google Shape;477;p49"/>
          <p:cNvPicPr preferRelativeResize="0"/>
          <p:nvPr/>
        </p:nvPicPr>
        <p:blipFill rotWithShape="1">
          <a:blip r:embed="rId3">
            <a:alphaModFix/>
          </a:blip>
          <a:srcRect b="0" l="0" r="0" t="0"/>
          <a:stretch/>
        </p:blipFill>
        <p:spPr>
          <a:xfrm>
            <a:off x="2716204" y="1630321"/>
            <a:ext cx="1716958" cy="1830995"/>
          </a:xfrm>
          <a:prstGeom prst="rect">
            <a:avLst/>
          </a:prstGeom>
          <a:noFill/>
          <a:ln>
            <a:noFill/>
          </a:ln>
        </p:spPr>
      </p:pic>
      <p:pic>
        <p:nvPicPr>
          <p:cNvPr id="478" name="Google Shape;478;p49"/>
          <p:cNvPicPr preferRelativeResize="0"/>
          <p:nvPr/>
        </p:nvPicPr>
        <p:blipFill rotWithShape="1">
          <a:blip r:embed="rId3">
            <a:alphaModFix/>
          </a:blip>
          <a:srcRect b="0" l="0" r="0" t="0"/>
          <a:stretch/>
        </p:blipFill>
        <p:spPr>
          <a:xfrm>
            <a:off x="4710838" y="1630321"/>
            <a:ext cx="1716958" cy="1830995"/>
          </a:xfrm>
          <a:prstGeom prst="rect">
            <a:avLst/>
          </a:prstGeom>
          <a:noFill/>
          <a:ln>
            <a:noFill/>
          </a:ln>
        </p:spPr>
      </p:pic>
      <p:pic>
        <p:nvPicPr>
          <p:cNvPr id="479" name="Google Shape;479;p49"/>
          <p:cNvPicPr preferRelativeResize="0"/>
          <p:nvPr/>
        </p:nvPicPr>
        <p:blipFill rotWithShape="1">
          <a:blip r:embed="rId3">
            <a:alphaModFix/>
          </a:blip>
          <a:srcRect b="0" l="0" r="0" t="0"/>
          <a:stretch/>
        </p:blipFill>
        <p:spPr>
          <a:xfrm>
            <a:off x="6705471" y="1630321"/>
            <a:ext cx="1716958" cy="1830995"/>
          </a:xfrm>
          <a:prstGeom prst="rect">
            <a:avLst/>
          </a:prstGeom>
          <a:noFill/>
          <a:ln>
            <a:noFill/>
          </a:ln>
        </p:spPr>
      </p:pic>
      <p:grpSp>
        <p:nvGrpSpPr>
          <p:cNvPr id="480" name="Google Shape;480;p49"/>
          <p:cNvGrpSpPr/>
          <p:nvPr/>
        </p:nvGrpSpPr>
        <p:grpSpPr>
          <a:xfrm>
            <a:off x="721571" y="3749410"/>
            <a:ext cx="1716958" cy="769689"/>
            <a:chOff x="8187591" y="4897616"/>
            <a:chExt cx="2289278" cy="1026252"/>
          </a:xfrm>
        </p:grpSpPr>
        <p:sp>
          <p:nvSpPr>
            <p:cNvPr id="481" name="Google Shape;481;p49"/>
            <p:cNvSpPr txBox="1"/>
            <p:nvPr/>
          </p:nvSpPr>
          <p:spPr>
            <a:xfrm>
              <a:off x="8482976" y="4897616"/>
              <a:ext cx="169850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82" name="Google Shape;482;p49"/>
            <p:cNvSpPr txBox="1"/>
            <p:nvPr/>
          </p:nvSpPr>
          <p:spPr>
            <a:xfrm>
              <a:off x="8187591" y="5233101"/>
              <a:ext cx="228927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which i two set had seasons. Fifth divided void they're.</a:t>
              </a:r>
              <a:endParaRPr sz="1100"/>
            </a:p>
          </p:txBody>
        </p:sp>
      </p:grpSp>
      <p:grpSp>
        <p:nvGrpSpPr>
          <p:cNvPr id="483" name="Google Shape;483;p49"/>
          <p:cNvGrpSpPr/>
          <p:nvPr/>
        </p:nvGrpSpPr>
        <p:grpSpPr>
          <a:xfrm>
            <a:off x="2716204" y="3749410"/>
            <a:ext cx="1716958" cy="769689"/>
            <a:chOff x="8187591" y="4897616"/>
            <a:chExt cx="2289278" cy="1026252"/>
          </a:xfrm>
        </p:grpSpPr>
        <p:sp>
          <p:nvSpPr>
            <p:cNvPr id="484" name="Google Shape;484;p49"/>
            <p:cNvSpPr txBox="1"/>
            <p:nvPr/>
          </p:nvSpPr>
          <p:spPr>
            <a:xfrm>
              <a:off x="8482976" y="4897616"/>
              <a:ext cx="169850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485" name="Google Shape;485;p49"/>
            <p:cNvSpPr txBox="1"/>
            <p:nvPr/>
          </p:nvSpPr>
          <p:spPr>
            <a:xfrm>
              <a:off x="8187591" y="5233101"/>
              <a:ext cx="228927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which i two set had seasons. Fifth divided void they're.</a:t>
              </a:r>
              <a:endParaRPr sz="1100"/>
            </a:p>
          </p:txBody>
        </p:sp>
      </p:grpSp>
      <p:grpSp>
        <p:nvGrpSpPr>
          <p:cNvPr id="486" name="Google Shape;486;p49"/>
          <p:cNvGrpSpPr/>
          <p:nvPr/>
        </p:nvGrpSpPr>
        <p:grpSpPr>
          <a:xfrm>
            <a:off x="4710837" y="3749410"/>
            <a:ext cx="1716958" cy="769689"/>
            <a:chOff x="8187591" y="4897616"/>
            <a:chExt cx="2289278" cy="1026252"/>
          </a:xfrm>
        </p:grpSpPr>
        <p:sp>
          <p:nvSpPr>
            <p:cNvPr id="487" name="Google Shape;487;p49"/>
            <p:cNvSpPr txBox="1"/>
            <p:nvPr/>
          </p:nvSpPr>
          <p:spPr>
            <a:xfrm>
              <a:off x="8482976" y="4897616"/>
              <a:ext cx="169850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03 EXAMPLE</a:t>
              </a:r>
              <a:endParaRPr b="1" sz="800">
                <a:solidFill>
                  <a:schemeClr val="dk1"/>
                </a:solidFill>
                <a:latin typeface="Montserrat Light"/>
                <a:ea typeface="Montserrat Light"/>
                <a:cs typeface="Montserrat Light"/>
                <a:sym typeface="Montserrat Light"/>
              </a:endParaRPr>
            </a:p>
          </p:txBody>
        </p:sp>
        <p:sp>
          <p:nvSpPr>
            <p:cNvPr id="488" name="Google Shape;488;p49"/>
            <p:cNvSpPr txBox="1"/>
            <p:nvPr/>
          </p:nvSpPr>
          <p:spPr>
            <a:xfrm>
              <a:off x="8187591" y="5233101"/>
              <a:ext cx="228927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which i two set had seasons. Fifth divided void they're.</a:t>
              </a:r>
              <a:endParaRPr sz="1100"/>
            </a:p>
          </p:txBody>
        </p:sp>
      </p:grpSp>
      <p:grpSp>
        <p:nvGrpSpPr>
          <p:cNvPr id="489" name="Google Shape;489;p49"/>
          <p:cNvGrpSpPr/>
          <p:nvPr/>
        </p:nvGrpSpPr>
        <p:grpSpPr>
          <a:xfrm>
            <a:off x="6705470" y="3749410"/>
            <a:ext cx="1716958" cy="769689"/>
            <a:chOff x="8187591" y="4897616"/>
            <a:chExt cx="2289278" cy="1026252"/>
          </a:xfrm>
        </p:grpSpPr>
        <p:sp>
          <p:nvSpPr>
            <p:cNvPr id="490" name="Google Shape;490;p49"/>
            <p:cNvSpPr txBox="1"/>
            <p:nvPr/>
          </p:nvSpPr>
          <p:spPr>
            <a:xfrm>
              <a:off x="8482976" y="4897616"/>
              <a:ext cx="169850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04 EXAMPLE</a:t>
              </a:r>
              <a:endParaRPr b="1" sz="800">
                <a:solidFill>
                  <a:schemeClr val="dk1"/>
                </a:solidFill>
                <a:latin typeface="Montserrat Light"/>
                <a:ea typeface="Montserrat Light"/>
                <a:cs typeface="Montserrat Light"/>
                <a:sym typeface="Montserrat Light"/>
              </a:endParaRPr>
            </a:p>
          </p:txBody>
        </p:sp>
        <p:sp>
          <p:nvSpPr>
            <p:cNvPr id="491" name="Google Shape;491;p49"/>
            <p:cNvSpPr txBox="1"/>
            <p:nvPr/>
          </p:nvSpPr>
          <p:spPr>
            <a:xfrm>
              <a:off x="8187591" y="5233101"/>
              <a:ext cx="2289278"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which i two set had seasons. Fifth divided void they're.</a:t>
              </a:r>
              <a:endParaRPr sz="1100"/>
            </a:p>
          </p:txBody>
        </p:sp>
      </p:grpSp>
      <p:sp>
        <p:nvSpPr>
          <p:cNvPr id="492" name="Google Shape;492;p49"/>
          <p:cNvSpPr txBox="1"/>
          <p:nvPr/>
        </p:nvSpPr>
        <p:spPr>
          <a:xfrm>
            <a:off x="1172491" y="2392855"/>
            <a:ext cx="815119"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95%</a:t>
            </a:r>
            <a:endParaRPr b="1" sz="1500">
              <a:solidFill>
                <a:schemeClr val="dk1"/>
              </a:solidFill>
              <a:latin typeface="Montserrat Light"/>
              <a:ea typeface="Montserrat Light"/>
              <a:cs typeface="Montserrat Light"/>
              <a:sym typeface="Montserrat Light"/>
            </a:endParaRPr>
          </a:p>
        </p:txBody>
      </p:sp>
      <p:sp>
        <p:nvSpPr>
          <p:cNvPr id="493" name="Google Shape;493;p49"/>
          <p:cNvSpPr txBox="1"/>
          <p:nvPr/>
        </p:nvSpPr>
        <p:spPr>
          <a:xfrm>
            <a:off x="3167124" y="2392855"/>
            <a:ext cx="815119"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95%</a:t>
            </a:r>
            <a:endParaRPr b="1" sz="1500">
              <a:solidFill>
                <a:schemeClr val="dk1"/>
              </a:solidFill>
              <a:latin typeface="Montserrat Light"/>
              <a:ea typeface="Montserrat Light"/>
              <a:cs typeface="Montserrat Light"/>
              <a:sym typeface="Montserrat Light"/>
            </a:endParaRPr>
          </a:p>
        </p:txBody>
      </p:sp>
      <p:sp>
        <p:nvSpPr>
          <p:cNvPr id="494" name="Google Shape;494;p49"/>
          <p:cNvSpPr txBox="1"/>
          <p:nvPr/>
        </p:nvSpPr>
        <p:spPr>
          <a:xfrm>
            <a:off x="5161757" y="2392855"/>
            <a:ext cx="815119"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95%</a:t>
            </a:r>
            <a:endParaRPr b="1" sz="1500">
              <a:solidFill>
                <a:schemeClr val="dk1"/>
              </a:solidFill>
              <a:latin typeface="Montserrat Light"/>
              <a:ea typeface="Montserrat Light"/>
              <a:cs typeface="Montserrat Light"/>
              <a:sym typeface="Montserrat Light"/>
            </a:endParaRPr>
          </a:p>
        </p:txBody>
      </p:sp>
      <p:sp>
        <p:nvSpPr>
          <p:cNvPr id="495" name="Google Shape;495;p49"/>
          <p:cNvSpPr txBox="1"/>
          <p:nvPr/>
        </p:nvSpPr>
        <p:spPr>
          <a:xfrm>
            <a:off x="7156390" y="2392855"/>
            <a:ext cx="815119"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95%</a:t>
            </a:r>
            <a:endParaRPr b="1" sz="1500">
              <a:solidFill>
                <a:schemeClr val="dk1"/>
              </a:solidFill>
              <a:latin typeface="Montserrat Light"/>
              <a:ea typeface="Montserrat Light"/>
              <a:cs typeface="Montserrat Light"/>
              <a:sym typeface="Montserrat 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pic>
        <p:nvPicPr>
          <p:cNvPr id="500" name="Google Shape;500;p50"/>
          <p:cNvPicPr preferRelativeResize="0"/>
          <p:nvPr/>
        </p:nvPicPr>
        <p:blipFill rotWithShape="1">
          <a:blip r:embed="rId3">
            <a:alphaModFix/>
          </a:blip>
          <a:srcRect b="0" l="0" r="0" t="0"/>
          <a:stretch/>
        </p:blipFill>
        <p:spPr>
          <a:xfrm>
            <a:off x="4171950" y="624400"/>
            <a:ext cx="4347649" cy="3894699"/>
          </a:xfrm>
          <a:prstGeom prst="rect">
            <a:avLst/>
          </a:prstGeom>
          <a:noFill/>
          <a:ln>
            <a:noFill/>
          </a:ln>
        </p:spPr>
      </p:pic>
      <p:sp>
        <p:nvSpPr>
          <p:cNvPr id="501" name="Google Shape;501;p50"/>
          <p:cNvSpPr txBox="1"/>
          <p:nvPr/>
        </p:nvSpPr>
        <p:spPr>
          <a:xfrm>
            <a:off x="1550251" y="2314913"/>
            <a:ext cx="2043055" cy="905777"/>
          </a:xfrm>
          <a:prstGeom prst="rect">
            <a:avLst/>
          </a:prstGeom>
          <a:noFill/>
          <a:ln>
            <a:noFill/>
          </a:ln>
        </p:spPr>
        <p:txBody>
          <a:bodyPr anchorCtr="0" anchor="t" bIns="34275" lIns="68575" spcFirstLastPara="1" rIns="68575" wrap="square" tIns="34275">
            <a:noAutofit/>
          </a:bodyPr>
          <a:lstStyle/>
          <a:p>
            <a:pPr indent="0" lvl="0" marL="0" marR="0" rtl="0" algn="r">
              <a:lnSpc>
                <a:spcPct val="128571"/>
              </a:lnSpc>
              <a:spcBef>
                <a:spcPts val="0"/>
              </a:spcBef>
              <a:spcAft>
                <a:spcPts val="0"/>
              </a:spcAft>
              <a:buNone/>
            </a:pPr>
            <a:r>
              <a:rPr b="1" lang="en" sz="2600">
                <a:solidFill>
                  <a:schemeClr val="dk1"/>
                </a:solidFill>
                <a:latin typeface="Montserrat"/>
                <a:ea typeface="Montserrat"/>
                <a:cs typeface="Montserrat"/>
                <a:sym typeface="Montserrat"/>
              </a:rPr>
              <a:t>Company</a:t>
            </a:r>
            <a:endParaRPr sz="1100"/>
          </a:p>
          <a:p>
            <a:pPr indent="0" lvl="0" marL="0" marR="0" rtl="0" algn="r">
              <a:lnSpc>
                <a:spcPct val="128571"/>
              </a:lnSpc>
              <a:spcBef>
                <a:spcPts val="0"/>
              </a:spcBef>
              <a:spcAft>
                <a:spcPts val="0"/>
              </a:spcAft>
              <a:buNone/>
            </a:pPr>
            <a:r>
              <a:rPr b="1" lang="en" sz="2600">
                <a:solidFill>
                  <a:schemeClr val="dk1"/>
                </a:solidFill>
                <a:latin typeface="Montserrat"/>
                <a:ea typeface="Montserrat"/>
                <a:cs typeface="Montserrat"/>
                <a:sym typeface="Montserrat"/>
              </a:rPr>
              <a:t>Chart</a:t>
            </a:r>
            <a:endParaRPr sz="1100"/>
          </a:p>
        </p:txBody>
      </p:sp>
      <p:sp>
        <p:nvSpPr>
          <p:cNvPr id="502" name="Google Shape;502;p50"/>
          <p:cNvSpPr txBox="1"/>
          <p:nvPr/>
        </p:nvSpPr>
        <p:spPr>
          <a:xfrm>
            <a:off x="967301" y="3533588"/>
            <a:ext cx="2626005" cy="985511"/>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id’ they're</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Google Shape;137;p31"/>
          <p:cNvSpPr txBox="1"/>
          <p:nvPr/>
        </p:nvSpPr>
        <p:spPr>
          <a:xfrm>
            <a:off x="721576" y="624401"/>
            <a:ext cx="3478948"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Market Analysis</a:t>
            </a:r>
            <a:endParaRPr sz="1100"/>
          </a:p>
        </p:txBody>
      </p:sp>
      <p:sp>
        <p:nvSpPr>
          <p:cNvPr id="138" name="Google Shape;138;p31"/>
          <p:cNvSpPr txBox="1"/>
          <p:nvPr/>
        </p:nvSpPr>
        <p:spPr>
          <a:xfrm>
            <a:off x="721576"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139" name="Google Shape;139;p31"/>
          <p:cNvCxnSpPr/>
          <p:nvPr/>
        </p:nvCxnSpPr>
        <p:spPr>
          <a:xfrm>
            <a:off x="778796" y="1924922"/>
            <a:ext cx="3178841" cy="0"/>
          </a:xfrm>
          <a:prstGeom prst="straightConnector1">
            <a:avLst/>
          </a:prstGeom>
          <a:noFill/>
          <a:ln cap="flat" cmpd="sng" w="9525">
            <a:solidFill>
              <a:srgbClr val="BFBFBF"/>
            </a:solidFill>
            <a:prstDash val="solid"/>
            <a:miter lim="800000"/>
            <a:headEnd len="sm" w="sm" type="none"/>
            <a:tailEnd len="sm" w="sm" type="none"/>
          </a:ln>
        </p:spPr>
      </p:cxnSp>
      <p:sp>
        <p:nvSpPr>
          <p:cNvPr id="140" name="Google Shape;140;p31"/>
          <p:cNvSpPr txBox="1"/>
          <p:nvPr/>
        </p:nvSpPr>
        <p:spPr>
          <a:xfrm>
            <a:off x="721576" y="2342569"/>
            <a:ext cx="3313213" cy="67388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sp>
        <p:nvSpPr>
          <p:cNvPr id="141" name="Google Shape;141;p31"/>
          <p:cNvSpPr txBox="1"/>
          <p:nvPr/>
        </p:nvSpPr>
        <p:spPr>
          <a:xfrm>
            <a:off x="5186363" y="3129542"/>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142" name="Google Shape;142;p31"/>
          <p:cNvCxnSpPr/>
          <p:nvPr/>
        </p:nvCxnSpPr>
        <p:spPr>
          <a:xfrm>
            <a:off x="5243582" y="3424789"/>
            <a:ext cx="3178841" cy="0"/>
          </a:xfrm>
          <a:prstGeom prst="straightConnector1">
            <a:avLst/>
          </a:prstGeom>
          <a:noFill/>
          <a:ln cap="flat" cmpd="sng" w="9525">
            <a:solidFill>
              <a:srgbClr val="BFBFBF"/>
            </a:solidFill>
            <a:prstDash val="solid"/>
            <a:miter lim="800000"/>
            <a:headEnd len="sm" w="sm" type="none"/>
            <a:tailEnd len="sm" w="sm" type="none"/>
          </a:ln>
        </p:spPr>
      </p:cxnSp>
      <p:sp>
        <p:nvSpPr>
          <p:cNvPr id="143" name="Google Shape;143;p31"/>
          <p:cNvSpPr txBox="1"/>
          <p:nvPr/>
        </p:nvSpPr>
        <p:spPr>
          <a:xfrm>
            <a:off x="5175176" y="3842436"/>
            <a:ext cx="3313213" cy="67388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sp>
        <p:nvSpPr>
          <p:cNvPr id="144" name="Google Shape;144;p31"/>
          <p:cNvSpPr txBox="1"/>
          <p:nvPr/>
        </p:nvSpPr>
        <p:spPr>
          <a:xfrm>
            <a:off x="721577" y="3483057"/>
            <a:ext cx="107864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Montserrat"/>
                <a:ea typeface="Montserrat"/>
                <a:cs typeface="Montserrat"/>
                <a:sym typeface="Montserrat"/>
              </a:rPr>
              <a:t>TITLE TEXT HERE</a:t>
            </a:r>
            <a:endParaRPr sz="800">
              <a:solidFill>
                <a:schemeClr val="dk1"/>
              </a:solidFill>
              <a:latin typeface="Montserrat Light"/>
              <a:ea typeface="Montserrat Light"/>
              <a:cs typeface="Montserrat Light"/>
              <a:sym typeface="Montserrat Light"/>
            </a:endParaRPr>
          </a:p>
        </p:txBody>
      </p:sp>
      <p:sp>
        <p:nvSpPr>
          <p:cNvPr id="145" name="Google Shape;145;p31"/>
          <p:cNvSpPr txBox="1"/>
          <p:nvPr/>
        </p:nvSpPr>
        <p:spPr>
          <a:xfrm>
            <a:off x="721577" y="3897226"/>
            <a:ext cx="107864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Montserrat"/>
                <a:ea typeface="Montserrat"/>
                <a:cs typeface="Montserrat"/>
                <a:sym typeface="Montserrat"/>
              </a:rPr>
              <a:t>TITLE TEXT HERE</a:t>
            </a:r>
            <a:endParaRPr sz="800">
              <a:solidFill>
                <a:schemeClr val="dk1"/>
              </a:solidFill>
              <a:latin typeface="Montserrat Light"/>
              <a:ea typeface="Montserrat Light"/>
              <a:cs typeface="Montserrat Light"/>
              <a:sym typeface="Montserrat Light"/>
            </a:endParaRPr>
          </a:p>
        </p:txBody>
      </p:sp>
      <p:grpSp>
        <p:nvGrpSpPr>
          <p:cNvPr id="146" name="Google Shape;146;p31"/>
          <p:cNvGrpSpPr/>
          <p:nvPr/>
        </p:nvGrpSpPr>
        <p:grpSpPr>
          <a:xfrm>
            <a:off x="1957387" y="3462797"/>
            <a:ext cx="1535906" cy="1053526"/>
            <a:chOff x="1038394" y="4617062"/>
            <a:chExt cx="2992586" cy="1404702"/>
          </a:xfrm>
        </p:grpSpPr>
        <p:sp>
          <p:nvSpPr>
            <p:cNvPr id="147" name="Google Shape;147;p31"/>
            <p:cNvSpPr/>
            <p:nvPr/>
          </p:nvSpPr>
          <p:spPr>
            <a:xfrm>
              <a:off x="1038394" y="4617062"/>
              <a:ext cx="2477584" cy="300250"/>
            </a:xfrm>
            <a:prstGeom prst="rect">
              <a:avLst/>
            </a:prstGeom>
            <a:solidFill>
              <a:srgbClr val="D5F3F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8" name="Google Shape;148;p31"/>
            <p:cNvSpPr/>
            <p:nvPr/>
          </p:nvSpPr>
          <p:spPr>
            <a:xfrm>
              <a:off x="1038394" y="5169288"/>
              <a:ext cx="2992586" cy="30025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9" name="Google Shape;149;p31"/>
            <p:cNvSpPr/>
            <p:nvPr/>
          </p:nvSpPr>
          <p:spPr>
            <a:xfrm>
              <a:off x="1038395" y="5721514"/>
              <a:ext cx="1712039" cy="300250"/>
            </a:xfrm>
            <a:prstGeom prst="rect">
              <a:avLst/>
            </a:prstGeom>
            <a:solidFill>
              <a:srgbClr val="88D9D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150" name="Google Shape;150;p31"/>
          <p:cNvSpPr txBox="1"/>
          <p:nvPr/>
        </p:nvSpPr>
        <p:spPr>
          <a:xfrm>
            <a:off x="721577" y="4311396"/>
            <a:ext cx="107864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Montserrat"/>
                <a:ea typeface="Montserrat"/>
                <a:cs typeface="Montserrat"/>
                <a:sym typeface="Montserrat"/>
              </a:rPr>
              <a:t>TITLE TEXT HERE</a:t>
            </a:r>
            <a:endParaRPr sz="800">
              <a:solidFill>
                <a:schemeClr val="dk1"/>
              </a:solidFill>
              <a:latin typeface="Montserrat Light"/>
              <a:ea typeface="Montserrat Light"/>
              <a:cs typeface="Montserrat Light"/>
              <a:sym typeface="Montserrat Light"/>
            </a:endParaRPr>
          </a:p>
        </p:txBody>
      </p:sp>
      <p:grpSp>
        <p:nvGrpSpPr>
          <p:cNvPr id="151" name="Google Shape;151;p31"/>
          <p:cNvGrpSpPr/>
          <p:nvPr/>
        </p:nvGrpSpPr>
        <p:grpSpPr>
          <a:xfrm>
            <a:off x="5243582" y="624401"/>
            <a:ext cx="2809053" cy="1300521"/>
            <a:chOff x="6991443" y="832535"/>
            <a:chExt cx="3745404" cy="1551090"/>
          </a:xfrm>
        </p:grpSpPr>
        <p:sp>
          <p:nvSpPr>
            <p:cNvPr id="152" name="Google Shape;152;p31"/>
            <p:cNvSpPr/>
            <p:nvPr/>
          </p:nvSpPr>
          <p:spPr>
            <a:xfrm>
              <a:off x="6991443" y="1281371"/>
              <a:ext cx="1278615" cy="1102254"/>
            </a:xfrm>
            <a:prstGeom prst="triangle">
              <a:avLst>
                <a:gd fmla="val 50000" name="adj"/>
              </a:avLst>
            </a:prstGeom>
            <a:solidFill>
              <a:srgbClr val="88D9D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3" name="Google Shape;153;p31"/>
            <p:cNvSpPr/>
            <p:nvPr/>
          </p:nvSpPr>
          <p:spPr>
            <a:xfrm>
              <a:off x="9458232" y="1281371"/>
              <a:ext cx="1278615" cy="1102254"/>
            </a:xfrm>
            <a:prstGeom prst="triangle">
              <a:avLst>
                <a:gd fmla="val 50000" name="adj"/>
              </a:avLst>
            </a:prstGeom>
            <a:solidFill>
              <a:srgbClr val="D5F3F0"/>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4" name="Google Shape;154;p31"/>
            <p:cNvSpPr/>
            <p:nvPr/>
          </p:nvSpPr>
          <p:spPr>
            <a:xfrm>
              <a:off x="7964512" y="832535"/>
              <a:ext cx="1799266" cy="1551090"/>
            </a:xfrm>
            <a:prstGeom prst="triangle">
              <a:avLst>
                <a:gd fmla="val 50000" name="adj"/>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155" name="Google Shape;155;p31"/>
          <p:cNvSpPr txBox="1"/>
          <p:nvPr/>
        </p:nvSpPr>
        <p:spPr>
          <a:xfrm>
            <a:off x="5532145" y="4156911"/>
            <a:ext cx="381835"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2%</a:t>
            </a:r>
            <a:endParaRPr b="1" sz="800">
              <a:solidFill>
                <a:schemeClr val="lt1"/>
              </a:solidFill>
              <a:latin typeface="Montserrat Light"/>
              <a:ea typeface="Montserrat Light"/>
              <a:cs typeface="Montserrat Light"/>
              <a:sym typeface="Montserrat Light"/>
            </a:endParaRPr>
          </a:p>
        </p:txBody>
      </p:sp>
      <p:sp>
        <p:nvSpPr>
          <p:cNvPr id="156" name="Google Shape;156;p31"/>
          <p:cNvSpPr txBox="1"/>
          <p:nvPr/>
        </p:nvSpPr>
        <p:spPr>
          <a:xfrm>
            <a:off x="6457192" y="4156911"/>
            <a:ext cx="381835"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8%</a:t>
            </a:r>
            <a:endParaRPr b="1" sz="800">
              <a:solidFill>
                <a:schemeClr val="lt1"/>
              </a:solidFill>
              <a:latin typeface="Montserrat Light"/>
              <a:ea typeface="Montserrat Light"/>
              <a:cs typeface="Montserrat Light"/>
              <a:sym typeface="Montserrat Light"/>
            </a:endParaRPr>
          </a:p>
        </p:txBody>
      </p:sp>
      <p:sp>
        <p:nvSpPr>
          <p:cNvPr id="157" name="Google Shape;157;p31"/>
          <p:cNvSpPr txBox="1"/>
          <p:nvPr/>
        </p:nvSpPr>
        <p:spPr>
          <a:xfrm>
            <a:off x="7382238" y="4156911"/>
            <a:ext cx="381835"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9%</a:t>
            </a:r>
            <a:endParaRPr b="1" sz="800">
              <a:solidFill>
                <a:schemeClr val="lt1"/>
              </a:solidFill>
              <a:latin typeface="Montserrat Light"/>
              <a:ea typeface="Montserrat Light"/>
              <a:cs typeface="Montserrat Light"/>
              <a:sym typeface="Montserrat Light"/>
            </a:endParaRPr>
          </a:p>
        </p:txBody>
      </p:sp>
      <p:sp>
        <p:nvSpPr>
          <p:cNvPr id="158" name="Google Shape;158;p31"/>
          <p:cNvSpPr txBox="1"/>
          <p:nvPr/>
        </p:nvSpPr>
        <p:spPr>
          <a:xfrm>
            <a:off x="3651071" y="3483057"/>
            <a:ext cx="383719"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rgbClr val="AEE6E2"/>
                </a:solidFill>
                <a:latin typeface="Montserrat"/>
                <a:ea typeface="Montserrat"/>
                <a:cs typeface="Montserrat"/>
                <a:sym typeface="Montserrat"/>
              </a:rPr>
              <a:t>60%</a:t>
            </a:r>
            <a:endParaRPr b="1" sz="800">
              <a:solidFill>
                <a:srgbClr val="AEE6E2"/>
              </a:solidFill>
              <a:latin typeface="Montserrat Light"/>
              <a:ea typeface="Montserrat Light"/>
              <a:cs typeface="Montserrat Light"/>
              <a:sym typeface="Montserrat Light"/>
            </a:endParaRPr>
          </a:p>
        </p:txBody>
      </p:sp>
      <p:sp>
        <p:nvSpPr>
          <p:cNvPr id="159" name="Google Shape;159;p31"/>
          <p:cNvSpPr txBox="1"/>
          <p:nvPr/>
        </p:nvSpPr>
        <p:spPr>
          <a:xfrm>
            <a:off x="3651071" y="3897226"/>
            <a:ext cx="383719"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rgbClr val="AEE6E2"/>
                </a:solidFill>
                <a:latin typeface="Montserrat"/>
                <a:ea typeface="Montserrat"/>
                <a:cs typeface="Montserrat"/>
                <a:sym typeface="Montserrat"/>
              </a:rPr>
              <a:t>70%</a:t>
            </a:r>
            <a:endParaRPr b="1" sz="800">
              <a:solidFill>
                <a:srgbClr val="AEE6E2"/>
              </a:solidFill>
              <a:latin typeface="Montserrat Light"/>
              <a:ea typeface="Montserrat Light"/>
              <a:cs typeface="Montserrat Light"/>
              <a:sym typeface="Montserrat Light"/>
            </a:endParaRPr>
          </a:p>
        </p:txBody>
      </p:sp>
      <p:sp>
        <p:nvSpPr>
          <p:cNvPr id="160" name="Google Shape;160;p31"/>
          <p:cNvSpPr txBox="1"/>
          <p:nvPr/>
        </p:nvSpPr>
        <p:spPr>
          <a:xfrm>
            <a:off x="3651071" y="4311396"/>
            <a:ext cx="383719"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rgbClr val="AEE6E2"/>
                </a:solidFill>
                <a:latin typeface="Montserrat"/>
                <a:ea typeface="Montserrat"/>
                <a:cs typeface="Montserrat"/>
                <a:sym typeface="Montserrat"/>
              </a:rPr>
              <a:t>50%</a:t>
            </a:r>
            <a:endParaRPr b="1" sz="800">
              <a:solidFill>
                <a:srgbClr val="AEE6E2"/>
              </a:solidFill>
              <a:latin typeface="Montserrat Light"/>
              <a:ea typeface="Montserrat Light"/>
              <a:cs typeface="Montserrat Light"/>
              <a:sym typeface="Montserrat Light"/>
            </a:endParaRPr>
          </a:p>
        </p:txBody>
      </p:sp>
      <p:sp>
        <p:nvSpPr>
          <p:cNvPr id="161" name="Google Shape;161;p31"/>
          <p:cNvSpPr txBox="1"/>
          <p:nvPr/>
        </p:nvSpPr>
        <p:spPr>
          <a:xfrm>
            <a:off x="5531204" y="2342569"/>
            <a:ext cx="383719"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60%</a:t>
            </a:r>
            <a:endParaRPr b="1" sz="800">
              <a:solidFill>
                <a:schemeClr val="dk1"/>
              </a:solidFill>
              <a:latin typeface="Montserrat Light"/>
              <a:ea typeface="Montserrat Light"/>
              <a:cs typeface="Montserrat Light"/>
              <a:sym typeface="Montserrat Light"/>
            </a:endParaRPr>
          </a:p>
        </p:txBody>
      </p:sp>
      <p:sp>
        <p:nvSpPr>
          <p:cNvPr id="162" name="Google Shape;162;p31"/>
          <p:cNvSpPr txBox="1"/>
          <p:nvPr/>
        </p:nvSpPr>
        <p:spPr>
          <a:xfrm>
            <a:off x="6456250" y="2342569"/>
            <a:ext cx="383719"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70%</a:t>
            </a:r>
            <a:endParaRPr b="1" sz="800">
              <a:solidFill>
                <a:schemeClr val="dk1"/>
              </a:solidFill>
              <a:latin typeface="Montserrat Light"/>
              <a:ea typeface="Montserrat Light"/>
              <a:cs typeface="Montserrat Light"/>
              <a:sym typeface="Montserrat Light"/>
            </a:endParaRPr>
          </a:p>
        </p:txBody>
      </p:sp>
      <p:sp>
        <p:nvSpPr>
          <p:cNvPr id="163" name="Google Shape;163;p31"/>
          <p:cNvSpPr txBox="1"/>
          <p:nvPr/>
        </p:nvSpPr>
        <p:spPr>
          <a:xfrm>
            <a:off x="7381296" y="2342569"/>
            <a:ext cx="383719"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60%</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Google Shape;168;p32"/>
          <p:cNvSpPr/>
          <p:nvPr/>
        </p:nvSpPr>
        <p:spPr>
          <a:xfrm>
            <a:off x="6498772" y="0"/>
            <a:ext cx="1479368"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9" name="Google Shape;169;p32"/>
          <p:cNvSpPr/>
          <p:nvPr/>
        </p:nvSpPr>
        <p:spPr>
          <a:xfrm>
            <a:off x="721576" y="0"/>
            <a:ext cx="3055767"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0" name="Google Shape;170;p32"/>
          <p:cNvSpPr txBox="1"/>
          <p:nvPr/>
        </p:nvSpPr>
        <p:spPr>
          <a:xfrm>
            <a:off x="1352549" y="624401"/>
            <a:ext cx="1928813" cy="1376819"/>
          </a:xfrm>
          <a:prstGeom prst="rect">
            <a:avLst/>
          </a:prstGeom>
          <a:noFill/>
          <a:ln>
            <a:noFill/>
          </a:ln>
        </p:spPr>
        <p:txBody>
          <a:bodyPr anchorCtr="0" anchor="t" bIns="34275" lIns="68575" spcFirstLastPara="1" rIns="68575" wrap="square" tIns="34275">
            <a:noAutofit/>
          </a:bodyPr>
          <a:lstStyle/>
          <a:p>
            <a:pPr indent="0" lvl="0" marL="0" marR="0" rtl="0" algn="r">
              <a:lnSpc>
                <a:spcPct val="175000"/>
              </a:lnSpc>
              <a:spcBef>
                <a:spcPts val="0"/>
              </a:spcBef>
              <a:spcAft>
                <a:spcPts val="0"/>
              </a:spcAft>
              <a:buNone/>
            </a:pPr>
            <a:r>
              <a:rPr b="1" lang="en" sz="1500">
                <a:solidFill>
                  <a:schemeClr val="lt1"/>
                </a:solidFill>
                <a:latin typeface="Montserrat"/>
                <a:ea typeface="Montserrat"/>
                <a:cs typeface="Montserrat"/>
                <a:sym typeface="Montserrat"/>
              </a:rPr>
              <a:t>TITLE TEXT HERE CONSULOTION HERE FOR EXAMPLE</a:t>
            </a:r>
            <a:endParaRPr b="1" sz="1500">
              <a:solidFill>
                <a:schemeClr val="lt1"/>
              </a:solidFill>
              <a:latin typeface="Montserrat Light"/>
              <a:ea typeface="Montserrat Light"/>
              <a:cs typeface="Montserrat Light"/>
              <a:sym typeface="Montserrat Light"/>
            </a:endParaRPr>
          </a:p>
        </p:txBody>
      </p:sp>
      <p:sp>
        <p:nvSpPr>
          <p:cNvPr id="171" name="Google Shape;171;p32"/>
          <p:cNvSpPr txBox="1"/>
          <p:nvPr/>
        </p:nvSpPr>
        <p:spPr>
          <a:xfrm>
            <a:off x="1485350" y="3131075"/>
            <a:ext cx="1804988" cy="1388024"/>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sp>
        <p:nvSpPr>
          <p:cNvPr id="172" name="Google Shape;172;p32"/>
          <p:cNvSpPr txBox="1"/>
          <p:nvPr/>
        </p:nvSpPr>
        <p:spPr>
          <a:xfrm>
            <a:off x="6985778" y="1146512"/>
            <a:ext cx="455664"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Montserrat"/>
                <a:ea typeface="Montserrat"/>
                <a:cs typeface="Montserrat"/>
                <a:sym typeface="Montserrat"/>
              </a:rPr>
              <a:t>01</a:t>
            </a:r>
            <a:endParaRPr b="1" sz="1500">
              <a:solidFill>
                <a:schemeClr val="lt1"/>
              </a:solidFill>
              <a:latin typeface="Montserrat Light"/>
              <a:ea typeface="Montserrat Light"/>
              <a:cs typeface="Montserrat Light"/>
              <a:sym typeface="Montserrat Light"/>
            </a:endParaRPr>
          </a:p>
        </p:txBody>
      </p:sp>
      <p:sp>
        <p:nvSpPr>
          <p:cNvPr id="173" name="Google Shape;173;p32"/>
          <p:cNvSpPr txBox="1"/>
          <p:nvPr/>
        </p:nvSpPr>
        <p:spPr>
          <a:xfrm>
            <a:off x="7527680" y="1204221"/>
            <a:ext cx="89474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chemeClr val="dk1"/>
              </a:solidFill>
              <a:latin typeface="Montserrat Light"/>
              <a:ea typeface="Montserrat Light"/>
              <a:cs typeface="Montserrat Light"/>
              <a:sym typeface="Montserrat Light"/>
            </a:endParaRPr>
          </a:p>
        </p:txBody>
      </p:sp>
      <p:sp>
        <p:nvSpPr>
          <p:cNvPr id="174" name="Google Shape;174;p32"/>
          <p:cNvSpPr txBox="1"/>
          <p:nvPr/>
        </p:nvSpPr>
        <p:spPr>
          <a:xfrm>
            <a:off x="6985778" y="1656591"/>
            <a:ext cx="455664"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Montserrat"/>
                <a:ea typeface="Montserrat"/>
                <a:cs typeface="Montserrat"/>
                <a:sym typeface="Montserrat"/>
              </a:rPr>
              <a:t>02</a:t>
            </a:r>
            <a:endParaRPr b="1" sz="1500">
              <a:solidFill>
                <a:schemeClr val="lt1"/>
              </a:solidFill>
              <a:latin typeface="Montserrat Light"/>
              <a:ea typeface="Montserrat Light"/>
              <a:cs typeface="Montserrat Light"/>
              <a:sym typeface="Montserrat Light"/>
            </a:endParaRPr>
          </a:p>
        </p:txBody>
      </p:sp>
      <p:sp>
        <p:nvSpPr>
          <p:cNvPr id="175" name="Google Shape;175;p32"/>
          <p:cNvSpPr txBox="1"/>
          <p:nvPr/>
        </p:nvSpPr>
        <p:spPr>
          <a:xfrm>
            <a:off x="7527680" y="1714300"/>
            <a:ext cx="89474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chemeClr val="dk1"/>
              </a:solidFill>
              <a:latin typeface="Montserrat Light"/>
              <a:ea typeface="Montserrat Light"/>
              <a:cs typeface="Montserrat Light"/>
              <a:sym typeface="Montserrat Light"/>
            </a:endParaRPr>
          </a:p>
        </p:txBody>
      </p:sp>
      <p:sp>
        <p:nvSpPr>
          <p:cNvPr id="176" name="Google Shape;176;p32"/>
          <p:cNvSpPr txBox="1"/>
          <p:nvPr/>
        </p:nvSpPr>
        <p:spPr>
          <a:xfrm>
            <a:off x="6985778" y="2166670"/>
            <a:ext cx="455664"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Montserrat"/>
                <a:ea typeface="Montserrat"/>
                <a:cs typeface="Montserrat"/>
                <a:sym typeface="Montserrat"/>
              </a:rPr>
              <a:t>03</a:t>
            </a:r>
            <a:endParaRPr b="1" sz="1500">
              <a:solidFill>
                <a:schemeClr val="lt1"/>
              </a:solidFill>
              <a:latin typeface="Montserrat Light"/>
              <a:ea typeface="Montserrat Light"/>
              <a:cs typeface="Montserrat Light"/>
              <a:sym typeface="Montserrat Light"/>
            </a:endParaRPr>
          </a:p>
        </p:txBody>
      </p:sp>
      <p:sp>
        <p:nvSpPr>
          <p:cNvPr id="177" name="Google Shape;177;p32"/>
          <p:cNvSpPr txBox="1"/>
          <p:nvPr/>
        </p:nvSpPr>
        <p:spPr>
          <a:xfrm>
            <a:off x="7527680" y="2224379"/>
            <a:ext cx="89474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chemeClr val="dk1"/>
              </a:solidFill>
              <a:latin typeface="Montserrat Light"/>
              <a:ea typeface="Montserrat Light"/>
              <a:cs typeface="Montserrat Light"/>
              <a:sym typeface="Montserrat Light"/>
            </a:endParaRPr>
          </a:p>
        </p:txBody>
      </p:sp>
      <p:sp>
        <p:nvSpPr>
          <p:cNvPr id="178" name="Google Shape;178;p32"/>
          <p:cNvSpPr txBox="1"/>
          <p:nvPr/>
        </p:nvSpPr>
        <p:spPr>
          <a:xfrm>
            <a:off x="6985778" y="2676749"/>
            <a:ext cx="455664"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Montserrat"/>
                <a:ea typeface="Montserrat"/>
                <a:cs typeface="Montserrat"/>
                <a:sym typeface="Montserrat"/>
              </a:rPr>
              <a:t>04</a:t>
            </a:r>
            <a:endParaRPr b="1" sz="1500">
              <a:solidFill>
                <a:schemeClr val="lt1"/>
              </a:solidFill>
              <a:latin typeface="Montserrat Light"/>
              <a:ea typeface="Montserrat Light"/>
              <a:cs typeface="Montserrat Light"/>
              <a:sym typeface="Montserrat Light"/>
            </a:endParaRPr>
          </a:p>
        </p:txBody>
      </p:sp>
      <p:sp>
        <p:nvSpPr>
          <p:cNvPr id="179" name="Google Shape;179;p32"/>
          <p:cNvSpPr txBox="1"/>
          <p:nvPr/>
        </p:nvSpPr>
        <p:spPr>
          <a:xfrm>
            <a:off x="7527680" y="2734457"/>
            <a:ext cx="89474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chemeClr val="dk1"/>
              </a:solidFill>
              <a:latin typeface="Montserrat Light"/>
              <a:ea typeface="Montserrat Light"/>
              <a:cs typeface="Montserrat Light"/>
              <a:sym typeface="Montserrat Light"/>
            </a:endParaRPr>
          </a:p>
        </p:txBody>
      </p:sp>
      <p:sp>
        <p:nvSpPr>
          <p:cNvPr id="180" name="Google Shape;180;p32"/>
          <p:cNvSpPr txBox="1"/>
          <p:nvPr/>
        </p:nvSpPr>
        <p:spPr>
          <a:xfrm>
            <a:off x="6985778" y="3186827"/>
            <a:ext cx="455664"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Montserrat"/>
                <a:ea typeface="Montserrat"/>
                <a:cs typeface="Montserrat"/>
                <a:sym typeface="Montserrat"/>
              </a:rPr>
              <a:t>05</a:t>
            </a:r>
            <a:endParaRPr b="1" sz="1500">
              <a:solidFill>
                <a:schemeClr val="lt1"/>
              </a:solidFill>
              <a:latin typeface="Montserrat Light"/>
              <a:ea typeface="Montserrat Light"/>
              <a:cs typeface="Montserrat Light"/>
              <a:sym typeface="Montserrat Light"/>
            </a:endParaRPr>
          </a:p>
        </p:txBody>
      </p:sp>
      <p:sp>
        <p:nvSpPr>
          <p:cNvPr id="181" name="Google Shape;181;p32"/>
          <p:cNvSpPr txBox="1"/>
          <p:nvPr/>
        </p:nvSpPr>
        <p:spPr>
          <a:xfrm>
            <a:off x="7527680" y="3244536"/>
            <a:ext cx="89474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chemeClr val="dk1"/>
              </a:solidFill>
              <a:latin typeface="Montserrat Light"/>
              <a:ea typeface="Montserrat Light"/>
              <a:cs typeface="Montserrat Light"/>
              <a:sym typeface="Montserrat Light"/>
            </a:endParaRPr>
          </a:p>
        </p:txBody>
      </p:sp>
      <p:sp>
        <p:nvSpPr>
          <p:cNvPr id="182" name="Google Shape;182;p32"/>
          <p:cNvSpPr txBox="1"/>
          <p:nvPr/>
        </p:nvSpPr>
        <p:spPr>
          <a:xfrm>
            <a:off x="6985778" y="3696905"/>
            <a:ext cx="455664"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lt1"/>
                </a:solidFill>
                <a:latin typeface="Montserrat"/>
                <a:ea typeface="Montserrat"/>
                <a:cs typeface="Montserrat"/>
                <a:sym typeface="Montserrat"/>
              </a:rPr>
              <a:t>06</a:t>
            </a:r>
            <a:endParaRPr b="1" sz="1500">
              <a:solidFill>
                <a:schemeClr val="lt1"/>
              </a:solidFill>
              <a:latin typeface="Montserrat Light"/>
              <a:ea typeface="Montserrat Light"/>
              <a:cs typeface="Montserrat Light"/>
              <a:sym typeface="Montserrat Light"/>
            </a:endParaRPr>
          </a:p>
        </p:txBody>
      </p:sp>
      <p:sp>
        <p:nvSpPr>
          <p:cNvPr id="183" name="Google Shape;183;p32"/>
          <p:cNvSpPr txBox="1"/>
          <p:nvPr/>
        </p:nvSpPr>
        <p:spPr>
          <a:xfrm>
            <a:off x="7527680" y="3754614"/>
            <a:ext cx="89474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a:t>
            </a:r>
            <a:endParaRPr b="1" sz="800">
              <a:solidFill>
                <a:schemeClr val="dk1"/>
              </a:solidFill>
              <a:latin typeface="Montserrat Light"/>
              <a:ea typeface="Montserrat Light"/>
              <a:cs typeface="Montserrat Light"/>
              <a:sym typeface="Montserrat Light"/>
            </a:endParaRPr>
          </a:p>
        </p:txBody>
      </p:sp>
      <p:sp>
        <p:nvSpPr>
          <p:cNvPr id="184" name="Google Shape;184;p32"/>
          <p:cNvSpPr txBox="1"/>
          <p:nvPr/>
        </p:nvSpPr>
        <p:spPr>
          <a:xfrm>
            <a:off x="1165860" y="2268210"/>
            <a:ext cx="2115503" cy="67388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you'll, man wherein seas our creeping. Very. him, were divided void they're.</a:t>
            </a:r>
            <a:endParaRPr sz="1100"/>
          </a:p>
        </p:txBody>
      </p:sp>
      <p:pic>
        <p:nvPicPr>
          <p:cNvPr id="185" name="Google Shape;185;p32"/>
          <p:cNvPicPr preferRelativeResize="0"/>
          <p:nvPr>
            <p:ph idx="2" type="pic"/>
          </p:nvPr>
        </p:nvPicPr>
        <p:blipFill rotWithShape="1">
          <a:blip r:embed="rId3">
            <a:alphaModFix/>
          </a:blip>
          <a:srcRect b="0" l="35307" r="35306" t="0"/>
          <a:stretch/>
        </p:blipFill>
        <p:spPr>
          <a:xfrm>
            <a:off x="3777343" y="0"/>
            <a:ext cx="2721429" cy="5143501"/>
          </a:xfrm>
          <a:prstGeom prst="rect">
            <a:avLst/>
          </a:prstGeom>
          <a:noFill/>
          <a:ln>
            <a:noFill/>
          </a:ln>
        </p:spPr>
      </p:pic>
      <p:sp>
        <p:nvSpPr>
          <p:cNvPr id="186" name="Google Shape;186;p32"/>
          <p:cNvSpPr/>
          <p:nvPr/>
        </p:nvSpPr>
        <p:spPr>
          <a:xfrm>
            <a:off x="4582887" y="624402"/>
            <a:ext cx="1110343" cy="3894698"/>
          </a:xfrm>
          <a:prstGeom prst="rect">
            <a:avLst/>
          </a:prstGeom>
          <a:solidFill>
            <a:srgbClr val="AEE6E2">
              <a:alpha val="77647"/>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7" name="Google Shape;187;p32"/>
          <p:cNvSpPr txBox="1"/>
          <p:nvPr/>
        </p:nvSpPr>
        <p:spPr>
          <a:xfrm rot="-5400000">
            <a:off x="3728766" y="2335147"/>
            <a:ext cx="2818584"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Introduction</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sp>
        <p:nvSpPr>
          <p:cNvPr id="192" name="Google Shape;192;p33"/>
          <p:cNvSpPr/>
          <p:nvPr/>
        </p:nvSpPr>
        <p:spPr>
          <a:xfrm>
            <a:off x="4804046" y="0"/>
            <a:ext cx="3715554"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3" name="Google Shape;193;p33"/>
          <p:cNvSpPr txBox="1"/>
          <p:nvPr/>
        </p:nvSpPr>
        <p:spPr>
          <a:xfrm>
            <a:off x="721576" y="624401"/>
            <a:ext cx="52546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Strategy &amp; Implementation</a:t>
            </a:r>
            <a:endParaRPr sz="1100"/>
          </a:p>
        </p:txBody>
      </p:sp>
      <p:sp>
        <p:nvSpPr>
          <p:cNvPr id="194" name="Google Shape;194;p33"/>
          <p:cNvSpPr txBox="1"/>
          <p:nvPr/>
        </p:nvSpPr>
        <p:spPr>
          <a:xfrm>
            <a:off x="721576" y="3842436"/>
            <a:ext cx="3313213" cy="67388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pic>
        <p:nvPicPr>
          <p:cNvPr id="195" name="Google Shape;195;p33"/>
          <p:cNvPicPr preferRelativeResize="0"/>
          <p:nvPr>
            <p:ph idx="2" type="pic"/>
          </p:nvPr>
        </p:nvPicPr>
        <p:blipFill rotWithShape="1">
          <a:blip r:embed="rId3">
            <a:alphaModFix/>
          </a:blip>
          <a:srcRect b="0" l="10906" r="10905" t="0"/>
          <a:stretch/>
        </p:blipFill>
        <p:spPr>
          <a:xfrm>
            <a:off x="812603" y="1629675"/>
            <a:ext cx="3178841" cy="1973329"/>
          </a:xfrm>
          <a:prstGeom prst="rect">
            <a:avLst/>
          </a:prstGeom>
          <a:noFill/>
          <a:ln>
            <a:noFill/>
          </a:ln>
        </p:spPr>
      </p:pic>
      <p:pic>
        <p:nvPicPr>
          <p:cNvPr id="196" name="Google Shape;196;p33"/>
          <p:cNvPicPr preferRelativeResize="0"/>
          <p:nvPr/>
        </p:nvPicPr>
        <p:blipFill rotWithShape="1">
          <a:blip r:embed="rId4">
            <a:alphaModFix/>
          </a:blip>
          <a:srcRect b="0" l="0" r="0" t="0"/>
          <a:stretch/>
        </p:blipFill>
        <p:spPr>
          <a:xfrm>
            <a:off x="5738344" y="1633375"/>
            <a:ext cx="1846957" cy="1969629"/>
          </a:xfrm>
          <a:prstGeom prst="rect">
            <a:avLst/>
          </a:prstGeom>
          <a:noFill/>
          <a:ln>
            <a:noFill/>
          </a:ln>
        </p:spPr>
      </p:pic>
      <p:sp>
        <p:nvSpPr>
          <p:cNvPr id="197" name="Google Shape;197;p33"/>
          <p:cNvSpPr txBox="1"/>
          <p:nvPr/>
        </p:nvSpPr>
        <p:spPr>
          <a:xfrm>
            <a:off x="6287215" y="2437444"/>
            <a:ext cx="749215"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58%</a:t>
            </a:r>
            <a:endParaRPr b="1" sz="1900">
              <a:solidFill>
                <a:schemeClr val="dk1"/>
              </a:solidFill>
              <a:latin typeface="Montserrat Light"/>
              <a:ea typeface="Montserrat Light"/>
              <a:cs typeface="Montserrat Light"/>
              <a:sym typeface="Montserrat Light"/>
            </a:endParaRPr>
          </a:p>
        </p:txBody>
      </p:sp>
      <p:sp>
        <p:nvSpPr>
          <p:cNvPr id="198" name="Google Shape;198;p33"/>
          <p:cNvSpPr txBox="1"/>
          <p:nvPr/>
        </p:nvSpPr>
        <p:spPr>
          <a:xfrm>
            <a:off x="5387960" y="3842436"/>
            <a:ext cx="2547726" cy="67388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appear him, were divided void they're.</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34"/>
          <p:cNvSpPr/>
          <p:nvPr/>
        </p:nvSpPr>
        <p:spPr>
          <a:xfrm>
            <a:off x="721576" y="0"/>
            <a:ext cx="6193574"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4" name="Google Shape;204;p34"/>
          <p:cNvSpPr txBox="1"/>
          <p:nvPr/>
        </p:nvSpPr>
        <p:spPr>
          <a:xfrm>
            <a:off x="2428875" y="624401"/>
            <a:ext cx="2328182" cy="905777"/>
          </a:xfrm>
          <a:prstGeom prst="rect">
            <a:avLst/>
          </a:prstGeom>
          <a:noFill/>
          <a:ln>
            <a:noFill/>
          </a:ln>
        </p:spPr>
        <p:txBody>
          <a:bodyPr anchorCtr="0" anchor="t" bIns="34275" lIns="68575" spcFirstLastPara="1" rIns="68575" wrap="square" tIns="34275">
            <a:noAutofit/>
          </a:bodyPr>
          <a:lstStyle/>
          <a:p>
            <a:pPr indent="0" lvl="0" marL="0" marR="0" rtl="0" algn="r">
              <a:lnSpc>
                <a:spcPct val="128571"/>
              </a:lnSpc>
              <a:spcBef>
                <a:spcPts val="0"/>
              </a:spcBef>
              <a:spcAft>
                <a:spcPts val="0"/>
              </a:spcAft>
              <a:buNone/>
            </a:pPr>
            <a:r>
              <a:rPr b="1" lang="en" sz="2600">
                <a:solidFill>
                  <a:schemeClr val="dk1"/>
                </a:solidFill>
                <a:latin typeface="Montserrat"/>
                <a:ea typeface="Montserrat"/>
                <a:cs typeface="Montserrat"/>
                <a:sym typeface="Montserrat"/>
              </a:rPr>
              <a:t>Company</a:t>
            </a:r>
            <a:endParaRPr sz="1100"/>
          </a:p>
          <a:p>
            <a:pPr indent="0" lvl="0" marL="0" marR="0" rtl="0" algn="r">
              <a:lnSpc>
                <a:spcPct val="128571"/>
              </a:lnSpc>
              <a:spcBef>
                <a:spcPts val="0"/>
              </a:spcBef>
              <a:spcAft>
                <a:spcPts val="0"/>
              </a:spcAft>
              <a:buNone/>
            </a:pPr>
            <a:r>
              <a:rPr b="1" lang="en" sz="2600">
                <a:solidFill>
                  <a:schemeClr val="lt1"/>
                </a:solidFill>
                <a:latin typeface="Montserrat"/>
                <a:ea typeface="Montserrat"/>
                <a:cs typeface="Montserrat"/>
                <a:sym typeface="Montserrat"/>
              </a:rPr>
              <a:t>Summary</a:t>
            </a:r>
            <a:endParaRPr sz="1100"/>
          </a:p>
        </p:txBody>
      </p:sp>
      <p:sp>
        <p:nvSpPr>
          <p:cNvPr id="205" name="Google Shape;205;p34"/>
          <p:cNvSpPr txBox="1"/>
          <p:nvPr/>
        </p:nvSpPr>
        <p:spPr>
          <a:xfrm>
            <a:off x="1457950" y="1976900"/>
            <a:ext cx="3299100" cy="2542200"/>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were divided void they’re.</a:t>
            </a:r>
            <a:endParaRPr sz="1100"/>
          </a:p>
          <a:p>
            <a:pPr indent="0" lvl="0" marL="0" marR="0" rtl="0" algn="r">
              <a:lnSpc>
                <a:spcPct val="222222"/>
              </a:lnSpc>
              <a:spcBef>
                <a:spcPts val="0"/>
              </a:spcBef>
              <a:spcAft>
                <a:spcPts val="0"/>
              </a:spcAft>
              <a:buNone/>
            </a:pPr>
            <a:r>
              <a:t/>
            </a:r>
            <a:endParaRPr sz="700">
              <a:solidFill>
                <a:schemeClr val="dk1"/>
              </a:solidFill>
              <a:latin typeface="Montserrat Light"/>
              <a:ea typeface="Montserrat Light"/>
              <a:cs typeface="Montserrat Light"/>
              <a:sym typeface="Montserrat Light"/>
            </a:endParaRPr>
          </a:p>
          <a:p>
            <a:pPr indent="0" lvl="0" marL="0" marR="0" rtl="0" algn="r">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him, were divided void they're.</a:t>
            </a:r>
            <a:endParaRPr sz="1100"/>
          </a:p>
          <a:p>
            <a:pPr indent="0" lvl="0" marL="0" marR="0" rtl="0" algn="r">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set had seasons. Fifth you'll, man wherein seas our him, were divided void they're.</a:t>
            </a:r>
            <a:endParaRPr sz="1100"/>
          </a:p>
        </p:txBody>
      </p:sp>
      <p:sp>
        <p:nvSpPr>
          <p:cNvPr id="206" name="Google Shape;206;p34"/>
          <p:cNvSpPr txBox="1"/>
          <p:nvPr/>
        </p:nvSpPr>
        <p:spPr>
          <a:xfrm>
            <a:off x="5200650" y="624400"/>
            <a:ext cx="3391500" cy="1772700"/>
          </a:xfrm>
          <a:prstGeom prst="rect">
            <a:avLst/>
          </a:prstGeom>
          <a:noFill/>
          <a:ln>
            <a:noFill/>
          </a:ln>
        </p:spPr>
        <p:txBody>
          <a:bodyPr anchorCtr="0" anchor="t" bIns="34275" lIns="68575" spcFirstLastPara="1" rIns="68575" wrap="square" tIns="34275">
            <a:noAutofit/>
          </a:bodyPr>
          <a:lstStyle/>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Have them for one. Living grass to for can't gathered waters had</a:t>
            </a:r>
            <a:endParaRPr sz="1100"/>
          </a:p>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winged. Creepiest don't subdue which i two set had seasons. Fifth</a:t>
            </a:r>
            <a:endParaRPr sz="1100"/>
          </a:p>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you'll, man wherein seas our creeping. Very. Make from for seas place</a:t>
            </a:r>
            <a:endParaRPr sz="1100"/>
          </a:p>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and won't appear him, were divided void they’re. Have them for one.</a:t>
            </a:r>
            <a:endParaRPr sz="1100"/>
          </a:p>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Living grass to for can't gathered waters had winged. Creepiest don’t</a:t>
            </a:r>
            <a:endParaRPr sz="1100"/>
          </a:p>
          <a:p>
            <a:pPr indent="-88900" lvl="0" marL="127000" marR="0" rtl="0" algn="l">
              <a:lnSpc>
                <a:spcPct val="222222"/>
              </a:lnSpc>
              <a:spcBef>
                <a:spcPts val="0"/>
              </a:spcBef>
              <a:spcAft>
                <a:spcPts val="0"/>
              </a:spcAft>
              <a:buClr>
                <a:schemeClr val="dk1"/>
              </a:buClr>
              <a:buSzPts val="700"/>
              <a:buFont typeface="Noto Sans Symbols"/>
              <a:buNone/>
            </a:pPr>
            <a:r>
              <a:t/>
            </a:r>
            <a:endParaRPr sz="700">
              <a:solidFill>
                <a:schemeClr val="dk1"/>
              </a:solidFill>
              <a:latin typeface="Montserrat Light"/>
              <a:ea typeface="Montserrat Light"/>
              <a:cs typeface="Montserrat Light"/>
              <a:sym typeface="Montserrat Light"/>
            </a:endParaRPr>
          </a:p>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Have them for one. Living grass to for can't gathered waters had</a:t>
            </a:r>
            <a:endParaRPr sz="1100"/>
          </a:p>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you'll, man wherein seas our creeping. Very. Make from for seas place</a:t>
            </a:r>
            <a:endParaRPr sz="1100"/>
          </a:p>
          <a:p>
            <a:pPr indent="-133350" lvl="0" marL="127000" marR="0" rtl="0" algn="l">
              <a:lnSpc>
                <a:spcPct val="222222"/>
              </a:lnSpc>
              <a:spcBef>
                <a:spcPts val="0"/>
              </a:spcBef>
              <a:spcAft>
                <a:spcPts val="0"/>
              </a:spcAft>
              <a:buClr>
                <a:schemeClr val="dk1"/>
              </a:buClr>
              <a:buSzPts val="700"/>
              <a:buFont typeface="Noto Sans Symbols"/>
              <a:buChar char="⮚"/>
            </a:pPr>
            <a:r>
              <a:rPr lang="en" sz="700">
                <a:solidFill>
                  <a:schemeClr val="dk1"/>
                </a:solidFill>
                <a:latin typeface="Montserrat Light"/>
                <a:ea typeface="Montserrat Light"/>
                <a:cs typeface="Montserrat Light"/>
                <a:sym typeface="Montserrat Light"/>
              </a:rPr>
              <a:t>and won't appear him, were divided void they're.</a:t>
            </a:r>
            <a:endParaRPr sz="1100"/>
          </a:p>
        </p:txBody>
      </p:sp>
      <p:pic>
        <p:nvPicPr>
          <p:cNvPr id="207" name="Google Shape;207;p34"/>
          <p:cNvPicPr preferRelativeResize="0"/>
          <p:nvPr>
            <p:ph idx="2" type="pic"/>
          </p:nvPr>
        </p:nvPicPr>
        <p:blipFill rotWithShape="1">
          <a:blip r:embed="rId3">
            <a:alphaModFix/>
          </a:blip>
          <a:srcRect b="0" l="7236" r="7237" t="0"/>
          <a:stretch/>
        </p:blipFill>
        <p:spPr>
          <a:xfrm>
            <a:off x="5267325" y="2943225"/>
            <a:ext cx="3876675" cy="2200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Google Shape;212;p35"/>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Financial Plan</a:t>
            </a:r>
            <a:endParaRPr sz="1100"/>
          </a:p>
        </p:txBody>
      </p:sp>
      <p:sp>
        <p:nvSpPr>
          <p:cNvPr id="213" name="Google Shape;213;p35"/>
          <p:cNvSpPr/>
          <p:nvPr/>
        </p:nvSpPr>
        <p:spPr>
          <a:xfrm>
            <a:off x="798314" y="1629675"/>
            <a:ext cx="5650111" cy="1993805"/>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4" name="Google Shape;214;p35"/>
          <p:cNvSpPr txBox="1"/>
          <p:nvPr/>
        </p:nvSpPr>
        <p:spPr>
          <a:xfrm>
            <a:off x="1134362" y="1936818"/>
            <a:ext cx="3313213"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cxnSp>
        <p:nvCxnSpPr>
          <p:cNvPr id="215" name="Google Shape;215;p35"/>
          <p:cNvCxnSpPr/>
          <p:nvPr/>
        </p:nvCxnSpPr>
        <p:spPr>
          <a:xfrm>
            <a:off x="1211031" y="2707007"/>
            <a:ext cx="3160344" cy="0"/>
          </a:xfrm>
          <a:prstGeom prst="straightConnector1">
            <a:avLst/>
          </a:prstGeom>
          <a:noFill/>
          <a:ln cap="flat" cmpd="sng" w="9525">
            <a:solidFill>
              <a:schemeClr val="lt1"/>
            </a:solidFill>
            <a:prstDash val="solid"/>
            <a:miter lim="800000"/>
            <a:headEnd len="sm" w="sm" type="none"/>
            <a:tailEnd len="sm" w="sm" type="none"/>
          </a:ln>
        </p:spPr>
      </p:cxnSp>
      <p:grpSp>
        <p:nvGrpSpPr>
          <p:cNvPr id="216" name="Google Shape;216;p35"/>
          <p:cNvGrpSpPr/>
          <p:nvPr/>
        </p:nvGrpSpPr>
        <p:grpSpPr>
          <a:xfrm>
            <a:off x="1134361" y="2954074"/>
            <a:ext cx="3313213" cy="362263"/>
            <a:chOff x="1487310" y="3938765"/>
            <a:chExt cx="4417618" cy="483017"/>
          </a:xfrm>
        </p:grpSpPr>
        <p:sp>
          <p:nvSpPr>
            <p:cNvPr id="217" name="Google Shape;217;p35"/>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18" name="Google Shape;218;p35"/>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grpSp>
        <p:nvGrpSpPr>
          <p:cNvPr id="219" name="Google Shape;219;p35"/>
          <p:cNvGrpSpPr/>
          <p:nvPr/>
        </p:nvGrpSpPr>
        <p:grpSpPr>
          <a:xfrm>
            <a:off x="4696427" y="2954074"/>
            <a:ext cx="3313213" cy="362263"/>
            <a:chOff x="1487310" y="3938765"/>
            <a:chExt cx="4417618" cy="483017"/>
          </a:xfrm>
        </p:grpSpPr>
        <p:sp>
          <p:nvSpPr>
            <p:cNvPr id="220" name="Google Shape;220;p35"/>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21" name="Google Shape;221;p35"/>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grpSp>
        <p:nvGrpSpPr>
          <p:cNvPr id="222" name="Google Shape;222;p35"/>
          <p:cNvGrpSpPr/>
          <p:nvPr/>
        </p:nvGrpSpPr>
        <p:grpSpPr>
          <a:xfrm>
            <a:off x="4696427" y="2445445"/>
            <a:ext cx="3313213" cy="362263"/>
            <a:chOff x="1487310" y="3938765"/>
            <a:chExt cx="4417618" cy="483017"/>
          </a:xfrm>
        </p:grpSpPr>
        <p:sp>
          <p:nvSpPr>
            <p:cNvPr id="223" name="Google Shape;223;p35"/>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24" name="Google Shape;224;p35"/>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grpSp>
        <p:nvGrpSpPr>
          <p:cNvPr id="225" name="Google Shape;225;p35"/>
          <p:cNvGrpSpPr/>
          <p:nvPr/>
        </p:nvGrpSpPr>
        <p:grpSpPr>
          <a:xfrm>
            <a:off x="4696427" y="1936818"/>
            <a:ext cx="3313213" cy="362263"/>
            <a:chOff x="1487310" y="3938765"/>
            <a:chExt cx="4417618" cy="483017"/>
          </a:xfrm>
        </p:grpSpPr>
        <p:sp>
          <p:nvSpPr>
            <p:cNvPr id="226" name="Google Shape;226;p35"/>
            <p:cNvSpPr txBox="1"/>
            <p:nvPr/>
          </p:nvSpPr>
          <p:spPr>
            <a:xfrm>
              <a:off x="1487310" y="3938765"/>
              <a:ext cx="140771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$115.000</a:t>
              </a:r>
              <a:endParaRPr sz="1100"/>
            </a:p>
          </p:txBody>
        </p:sp>
        <p:sp>
          <p:nvSpPr>
            <p:cNvPr id="227" name="Google Shape;227;p35"/>
            <p:cNvSpPr txBox="1"/>
            <p:nvPr/>
          </p:nvSpPr>
          <p:spPr>
            <a:xfrm>
              <a:off x="2895028" y="3938765"/>
              <a:ext cx="3009900"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won't appear him, were divided void they're.</a:t>
              </a:r>
              <a:endParaRPr sz="1100"/>
            </a:p>
          </p:txBody>
        </p:sp>
      </p:grpSp>
      <p:sp>
        <p:nvSpPr>
          <p:cNvPr id="228" name="Google Shape;228;p35"/>
          <p:cNvSpPr txBox="1"/>
          <p:nvPr/>
        </p:nvSpPr>
        <p:spPr>
          <a:xfrm>
            <a:off x="721576" y="4001024"/>
            <a:ext cx="3313213"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pic>
        <p:nvPicPr>
          <p:cNvPr id="229" name="Google Shape;229;p35"/>
          <p:cNvPicPr preferRelativeResize="0"/>
          <p:nvPr>
            <p:ph idx="2" type="pic"/>
          </p:nvPr>
        </p:nvPicPr>
        <p:blipFill rotWithShape="1">
          <a:blip r:embed="rId3">
            <a:alphaModFix/>
          </a:blip>
          <a:srcRect b="0" l="1207" r="1206" t="0"/>
          <a:stretch/>
        </p:blipFill>
        <p:spPr>
          <a:xfrm>
            <a:off x="4571999" y="3623481"/>
            <a:ext cx="3759398" cy="152001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36"/>
          <p:cNvSpPr/>
          <p:nvPr/>
        </p:nvSpPr>
        <p:spPr>
          <a:xfrm>
            <a:off x="0" y="0"/>
            <a:ext cx="9144000" cy="5143500"/>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5" name="Google Shape;235;p36"/>
          <p:cNvSpPr txBox="1"/>
          <p:nvPr/>
        </p:nvSpPr>
        <p:spPr>
          <a:xfrm>
            <a:off x="721576" y="624401"/>
            <a:ext cx="403548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Product &amp; </a:t>
            </a:r>
            <a:r>
              <a:rPr b="1" lang="en" sz="2600">
                <a:solidFill>
                  <a:schemeClr val="lt1"/>
                </a:solidFill>
                <a:latin typeface="Montserrat"/>
                <a:ea typeface="Montserrat"/>
                <a:cs typeface="Montserrat"/>
                <a:sym typeface="Montserrat"/>
              </a:rPr>
              <a:t>Service</a:t>
            </a:r>
            <a:endParaRPr sz="1100"/>
          </a:p>
        </p:txBody>
      </p:sp>
      <p:sp>
        <p:nvSpPr>
          <p:cNvPr id="236" name="Google Shape;236;p36"/>
          <p:cNvSpPr txBox="1"/>
          <p:nvPr/>
        </p:nvSpPr>
        <p:spPr>
          <a:xfrm>
            <a:off x="721576" y="1629676"/>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rgbClr val="7F7F7F"/>
              </a:solidFill>
              <a:latin typeface="Montserrat Light"/>
              <a:ea typeface="Montserrat Light"/>
              <a:cs typeface="Montserrat Light"/>
              <a:sym typeface="Montserrat Light"/>
            </a:endParaRPr>
          </a:p>
        </p:txBody>
      </p:sp>
      <p:cxnSp>
        <p:nvCxnSpPr>
          <p:cNvPr id="237" name="Google Shape;237;p36"/>
          <p:cNvCxnSpPr/>
          <p:nvPr/>
        </p:nvCxnSpPr>
        <p:spPr>
          <a:xfrm>
            <a:off x="778796" y="1924922"/>
            <a:ext cx="3592579" cy="0"/>
          </a:xfrm>
          <a:prstGeom prst="straightConnector1">
            <a:avLst/>
          </a:prstGeom>
          <a:noFill/>
          <a:ln cap="flat" cmpd="sng" w="9525">
            <a:solidFill>
              <a:schemeClr val="dk1"/>
            </a:solidFill>
            <a:prstDash val="solid"/>
            <a:miter lim="800000"/>
            <a:headEnd len="sm" w="sm" type="none"/>
            <a:tailEnd len="sm" w="sm" type="none"/>
          </a:ln>
        </p:spPr>
      </p:cxnSp>
      <p:sp>
        <p:nvSpPr>
          <p:cNvPr id="238" name="Google Shape;238;p36"/>
          <p:cNvSpPr txBox="1"/>
          <p:nvPr/>
        </p:nvSpPr>
        <p:spPr>
          <a:xfrm>
            <a:off x="721576" y="2142544"/>
            <a:ext cx="3713264" cy="67388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divided void they're.</a:t>
            </a:r>
            <a:endParaRPr sz="1100"/>
          </a:p>
        </p:txBody>
      </p:sp>
      <p:grpSp>
        <p:nvGrpSpPr>
          <p:cNvPr id="239" name="Google Shape;239;p36"/>
          <p:cNvGrpSpPr/>
          <p:nvPr/>
        </p:nvGrpSpPr>
        <p:grpSpPr>
          <a:xfrm>
            <a:off x="5219786" y="3488155"/>
            <a:ext cx="3202637" cy="1030944"/>
            <a:chOff x="6959715" y="4650874"/>
            <a:chExt cx="4270183" cy="1374592"/>
          </a:xfrm>
        </p:grpSpPr>
        <p:sp>
          <p:nvSpPr>
            <p:cNvPr id="240" name="Google Shape;240;p36"/>
            <p:cNvSpPr txBox="1"/>
            <p:nvPr/>
          </p:nvSpPr>
          <p:spPr>
            <a:xfrm>
              <a:off x="6959715" y="4650874"/>
              <a:ext cx="169850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241" name="Google Shape;241;p36"/>
            <p:cNvSpPr txBox="1"/>
            <p:nvPr/>
          </p:nvSpPr>
          <p:spPr>
            <a:xfrm>
              <a:off x="6959716" y="5334699"/>
              <a:ext cx="4270182"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won't appear him, were divided void they're.</a:t>
              </a:r>
              <a:endParaRPr sz="1100"/>
            </a:p>
          </p:txBody>
        </p:sp>
        <p:cxnSp>
          <p:nvCxnSpPr>
            <p:cNvPr id="242" name="Google Shape;242;p36"/>
            <p:cNvCxnSpPr/>
            <p:nvPr/>
          </p:nvCxnSpPr>
          <p:spPr>
            <a:xfrm>
              <a:off x="7057057" y="5044536"/>
              <a:ext cx="4096549" cy="0"/>
            </a:xfrm>
            <a:prstGeom prst="straightConnector1">
              <a:avLst/>
            </a:prstGeom>
            <a:noFill/>
            <a:ln cap="flat" cmpd="sng" w="9525">
              <a:solidFill>
                <a:schemeClr val="dk1"/>
              </a:solidFill>
              <a:prstDash val="solid"/>
              <a:miter lim="800000"/>
              <a:headEnd len="sm" w="sm" type="none"/>
              <a:tailEnd len="sm" w="sm" type="none"/>
            </a:ln>
          </p:spPr>
        </p:cxnSp>
      </p:grpSp>
      <p:pic>
        <p:nvPicPr>
          <p:cNvPr id="243" name="Google Shape;243;p36"/>
          <p:cNvPicPr preferRelativeResize="0"/>
          <p:nvPr>
            <p:ph idx="2" type="pic"/>
          </p:nvPr>
        </p:nvPicPr>
        <p:blipFill rotWithShape="1">
          <a:blip r:embed="rId3">
            <a:alphaModFix/>
          </a:blip>
          <a:srcRect b="9221" l="0" r="0" t="9221"/>
          <a:stretch/>
        </p:blipFill>
        <p:spPr>
          <a:xfrm>
            <a:off x="778796" y="3189514"/>
            <a:ext cx="3592579" cy="1953986"/>
          </a:xfrm>
          <a:prstGeom prst="rect">
            <a:avLst/>
          </a:prstGeom>
          <a:noFill/>
          <a:ln>
            <a:noFill/>
          </a:ln>
        </p:spPr>
      </p:pic>
      <p:pic>
        <p:nvPicPr>
          <p:cNvPr id="244" name="Google Shape;244;p36"/>
          <p:cNvPicPr preferRelativeResize="0"/>
          <p:nvPr>
            <p:ph idx="3" type="pic"/>
          </p:nvPr>
        </p:nvPicPr>
        <p:blipFill rotWithShape="1">
          <a:blip r:embed="rId4">
            <a:alphaModFix/>
          </a:blip>
          <a:srcRect b="0" l="8850" r="8850" t="0"/>
          <a:stretch/>
        </p:blipFill>
        <p:spPr>
          <a:xfrm>
            <a:off x="5219788" y="0"/>
            <a:ext cx="3202636" cy="259471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sp>
        <p:nvSpPr>
          <p:cNvPr id="249" name="Google Shape;249;p37"/>
          <p:cNvSpPr/>
          <p:nvPr/>
        </p:nvSpPr>
        <p:spPr>
          <a:xfrm>
            <a:off x="0" y="3570514"/>
            <a:ext cx="9144000" cy="1572986"/>
          </a:xfrm>
          <a:prstGeom prst="rect">
            <a:avLst/>
          </a:prstGeom>
          <a:solidFill>
            <a:srgbClr val="AEE6E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0" name="Google Shape;250;p37"/>
          <p:cNvSpPr txBox="1"/>
          <p:nvPr/>
        </p:nvSpPr>
        <p:spPr>
          <a:xfrm>
            <a:off x="721576" y="624401"/>
            <a:ext cx="3649798"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Product &amp; Service</a:t>
            </a:r>
            <a:endParaRPr sz="1100"/>
          </a:p>
        </p:txBody>
      </p:sp>
      <p:sp>
        <p:nvSpPr>
          <p:cNvPr id="251" name="Google Shape;251;p37"/>
          <p:cNvSpPr txBox="1"/>
          <p:nvPr/>
        </p:nvSpPr>
        <p:spPr>
          <a:xfrm>
            <a:off x="5326533" y="1325290"/>
            <a:ext cx="815119"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85%</a:t>
            </a:r>
            <a:endParaRPr b="1" sz="1900">
              <a:solidFill>
                <a:schemeClr val="dk1"/>
              </a:solidFill>
              <a:latin typeface="Montserrat Light"/>
              <a:ea typeface="Montserrat Light"/>
              <a:cs typeface="Montserrat Light"/>
              <a:sym typeface="Montserrat Light"/>
            </a:endParaRPr>
          </a:p>
        </p:txBody>
      </p:sp>
      <p:grpSp>
        <p:nvGrpSpPr>
          <p:cNvPr id="252" name="Google Shape;252;p37"/>
          <p:cNvGrpSpPr/>
          <p:nvPr/>
        </p:nvGrpSpPr>
        <p:grpSpPr>
          <a:xfrm>
            <a:off x="4936758" y="624400"/>
            <a:ext cx="3485666" cy="1759571"/>
            <a:chOff x="6582344" y="832534"/>
            <a:chExt cx="4647554" cy="2346095"/>
          </a:xfrm>
        </p:grpSpPr>
        <p:pic>
          <p:nvPicPr>
            <p:cNvPr id="253" name="Google Shape;253;p37"/>
            <p:cNvPicPr preferRelativeResize="0"/>
            <p:nvPr/>
          </p:nvPicPr>
          <p:blipFill rotWithShape="1">
            <a:blip r:embed="rId3">
              <a:alphaModFix/>
            </a:blip>
            <a:srcRect b="0" l="0" r="0" t="0"/>
            <a:stretch/>
          </p:blipFill>
          <p:spPr>
            <a:xfrm>
              <a:off x="6582344" y="832534"/>
              <a:ext cx="2126227" cy="2346095"/>
            </a:xfrm>
            <a:prstGeom prst="rect">
              <a:avLst/>
            </a:prstGeom>
            <a:noFill/>
            <a:ln>
              <a:noFill/>
            </a:ln>
          </p:spPr>
        </p:pic>
        <p:pic>
          <p:nvPicPr>
            <p:cNvPr id="254" name="Google Shape;254;p37"/>
            <p:cNvPicPr preferRelativeResize="0"/>
            <p:nvPr/>
          </p:nvPicPr>
          <p:blipFill rotWithShape="1">
            <a:blip r:embed="rId4">
              <a:alphaModFix/>
            </a:blip>
            <a:srcRect b="0" l="0" r="0" t="0"/>
            <a:stretch/>
          </p:blipFill>
          <p:spPr>
            <a:xfrm>
              <a:off x="9103671" y="832534"/>
              <a:ext cx="2126227" cy="2346095"/>
            </a:xfrm>
            <a:prstGeom prst="rect">
              <a:avLst/>
            </a:prstGeom>
            <a:noFill/>
            <a:ln>
              <a:noFill/>
            </a:ln>
          </p:spPr>
        </p:pic>
      </p:grpSp>
      <p:sp>
        <p:nvSpPr>
          <p:cNvPr id="255" name="Google Shape;255;p37"/>
          <p:cNvSpPr txBox="1"/>
          <p:nvPr/>
        </p:nvSpPr>
        <p:spPr>
          <a:xfrm>
            <a:off x="7217528" y="1325290"/>
            <a:ext cx="815119"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95%</a:t>
            </a:r>
            <a:endParaRPr b="1" sz="1900">
              <a:solidFill>
                <a:schemeClr val="dk1"/>
              </a:solidFill>
              <a:latin typeface="Montserrat Light"/>
              <a:ea typeface="Montserrat Light"/>
              <a:cs typeface="Montserrat Light"/>
              <a:sym typeface="Montserrat Light"/>
            </a:endParaRPr>
          </a:p>
        </p:txBody>
      </p:sp>
      <p:grpSp>
        <p:nvGrpSpPr>
          <p:cNvPr id="256" name="Google Shape;256;p37"/>
          <p:cNvGrpSpPr/>
          <p:nvPr/>
        </p:nvGrpSpPr>
        <p:grpSpPr>
          <a:xfrm>
            <a:off x="4936758" y="2664640"/>
            <a:ext cx="3558773" cy="769689"/>
            <a:chOff x="6959715" y="4897616"/>
            <a:chExt cx="4745030" cy="1026252"/>
          </a:xfrm>
        </p:grpSpPr>
        <p:sp>
          <p:nvSpPr>
            <p:cNvPr id="257" name="Google Shape;257;p37"/>
            <p:cNvSpPr txBox="1"/>
            <p:nvPr/>
          </p:nvSpPr>
          <p:spPr>
            <a:xfrm>
              <a:off x="8482976" y="4897616"/>
              <a:ext cx="169850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258" name="Google Shape;258;p37"/>
            <p:cNvSpPr txBox="1"/>
            <p:nvPr/>
          </p:nvSpPr>
          <p:spPr>
            <a:xfrm>
              <a:off x="6959715" y="5233101"/>
              <a:ext cx="4745030"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won't appear him, were divided void they're.</a:t>
              </a:r>
              <a:endParaRPr sz="1100"/>
            </a:p>
          </p:txBody>
        </p:sp>
      </p:grpSp>
      <p:grpSp>
        <p:nvGrpSpPr>
          <p:cNvPr id="259" name="Google Shape;259;p37"/>
          <p:cNvGrpSpPr/>
          <p:nvPr/>
        </p:nvGrpSpPr>
        <p:grpSpPr>
          <a:xfrm>
            <a:off x="4936758" y="3749411"/>
            <a:ext cx="3558773" cy="769689"/>
            <a:chOff x="6959715" y="4897616"/>
            <a:chExt cx="4745030" cy="1026252"/>
          </a:xfrm>
        </p:grpSpPr>
        <p:sp>
          <p:nvSpPr>
            <p:cNvPr id="260" name="Google Shape;260;p37"/>
            <p:cNvSpPr txBox="1"/>
            <p:nvPr/>
          </p:nvSpPr>
          <p:spPr>
            <a:xfrm>
              <a:off x="8482976" y="4897616"/>
              <a:ext cx="1698509"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02 EXAMPLE</a:t>
              </a:r>
              <a:endParaRPr b="1" sz="800">
                <a:solidFill>
                  <a:schemeClr val="dk1"/>
                </a:solidFill>
                <a:latin typeface="Montserrat Light"/>
                <a:ea typeface="Montserrat Light"/>
                <a:cs typeface="Montserrat Light"/>
                <a:sym typeface="Montserrat Light"/>
              </a:endParaRPr>
            </a:p>
          </p:txBody>
        </p:sp>
        <p:sp>
          <p:nvSpPr>
            <p:cNvPr id="261" name="Google Shape;261;p37"/>
            <p:cNvSpPr txBox="1"/>
            <p:nvPr/>
          </p:nvSpPr>
          <p:spPr>
            <a:xfrm>
              <a:off x="6959715" y="5233101"/>
              <a:ext cx="4745030"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won't appear him, were divided void they're.</a:t>
              </a:r>
              <a:endParaRPr sz="1100"/>
            </a:p>
          </p:txBody>
        </p:sp>
      </p:grpSp>
      <p:pic>
        <p:nvPicPr>
          <p:cNvPr id="262" name="Google Shape;262;p37"/>
          <p:cNvPicPr preferRelativeResize="0"/>
          <p:nvPr>
            <p:ph idx="2" type="pic"/>
          </p:nvPr>
        </p:nvPicPr>
        <p:blipFill rotWithShape="1">
          <a:blip r:embed="rId5">
            <a:alphaModFix/>
          </a:blip>
          <a:srcRect b="0" l="16248" r="16249" t="0"/>
          <a:stretch/>
        </p:blipFill>
        <p:spPr>
          <a:xfrm>
            <a:off x="812602" y="1629675"/>
            <a:ext cx="3558773" cy="35138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