
<file path=[Content_Types].xml><?xml version="1.0" encoding="utf-8"?>
<Types xmlns="http://schemas.openxmlformats.org/package/2006/content-types">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4"/>
  </p:notesMasterIdLst>
  <p:handoutMasterIdLst>
    <p:handoutMasterId r:id="rId25"/>
  </p:handoutMasterIdLst>
  <p:sldIdLst>
    <p:sldId id="310" r:id="rId2"/>
    <p:sldId id="362" r:id="rId3"/>
    <p:sldId id="313" r:id="rId4"/>
    <p:sldId id="314" r:id="rId5"/>
    <p:sldId id="318" r:id="rId6"/>
    <p:sldId id="317" r:id="rId7"/>
    <p:sldId id="320" r:id="rId8"/>
    <p:sldId id="321" r:id="rId9"/>
    <p:sldId id="322" r:id="rId10"/>
    <p:sldId id="326" r:id="rId11"/>
    <p:sldId id="329" r:id="rId12"/>
    <p:sldId id="330" r:id="rId13"/>
    <p:sldId id="333" r:id="rId14"/>
    <p:sldId id="337" r:id="rId15"/>
    <p:sldId id="342" r:id="rId16"/>
    <p:sldId id="343" r:id="rId17"/>
    <p:sldId id="265" r:id="rId18"/>
    <p:sldId id="275" r:id="rId19"/>
    <p:sldId id="349" r:id="rId20"/>
    <p:sldId id="348" r:id="rId21"/>
    <p:sldId id="363" r:id="rId22"/>
    <p:sldId id="361"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1029" autoAdjust="0"/>
    <p:restoredTop sz="97013"/>
  </p:normalViewPr>
  <p:slideViewPr>
    <p:cSldViewPr snapToGrid="0" snapToObjects="1">
      <p:cViewPr varScale="1">
        <p:scale>
          <a:sx n="72" d="100"/>
          <a:sy n="72" d="100"/>
        </p:scale>
        <p:origin x="414" y="78"/>
      </p:cViewPr>
      <p:guideLst>
        <p:guide orient="horz" pos="2160"/>
        <p:guide pos="3840"/>
      </p:guideLst>
    </p:cSldViewPr>
  </p:slideViewPr>
  <p:notesTextViewPr>
    <p:cViewPr>
      <p:scale>
        <a:sx n="1" d="1"/>
        <a:sy n="1" d="1"/>
      </p:scale>
      <p:origin x="0" y="0"/>
    </p:cViewPr>
  </p:notesTextViewPr>
  <p:notesViewPr>
    <p:cSldViewPr snapToGrid="0" snapToObject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view3D>
      <c:rotX val="15"/>
      <c:rotY val="20"/>
      <c:depthPercent val="100"/>
      <c:rAngAx val="1"/>
    </c:view3D>
    <c:floor>
      <c:thickness val="0"/>
      <c:spPr>
        <a:solidFill>
          <a:schemeClr val="bg2">
            <a:lumMod val="75000"/>
            <a:alpha val="27000"/>
          </a:schemeClr>
        </a:solidFill>
        <a:ln>
          <a:noFill/>
        </a:ln>
        <a:effectLst/>
        <a:sp3d/>
      </c:spPr>
    </c:floor>
    <c:sideWall>
      <c:thickness val="0"/>
      <c:spPr>
        <a:noFill/>
        <a:ln>
          <a:noFill/>
        </a:ln>
        <a:effectLst/>
        <a:sp3d/>
      </c:spPr>
    </c:sideWall>
    <c:backWall>
      <c:thickness val="0"/>
      <c:spPr>
        <a:noFill/>
        <a:ln>
          <a:noFill/>
        </a:ln>
        <a:effectLst/>
        <a:sp3d/>
      </c:spPr>
    </c:backWall>
    <c:plotArea>
      <c:layout>
        <c:manualLayout>
          <c:layoutTarget val="inner"/>
          <c:xMode val="edge"/>
          <c:yMode val="edge"/>
          <c:x val="4.1402987673736402E-2"/>
          <c:y val="8.9161947691573651E-2"/>
          <c:w val="0.93221954011317198"/>
          <c:h val="0.78719749871165701"/>
        </c:manualLayout>
      </c:layout>
      <c:bar3DChart>
        <c:barDir val="col"/>
        <c:grouping val="standard"/>
        <c:varyColors val="0"/>
        <c:ser>
          <c:idx val="0"/>
          <c:order val="0"/>
          <c:tx>
            <c:strRef>
              <c:f>Sheet1!$B$1</c:f>
              <c:strCache>
                <c:ptCount val="1"/>
                <c:pt idx="0">
                  <c:v>Series 1</c:v>
                </c:pt>
              </c:strCache>
            </c:strRef>
          </c:tx>
          <c:spPr>
            <a:solidFill>
              <a:schemeClr val="accent4"/>
            </a:solidFill>
            <a:ln>
              <a:noFill/>
            </a:ln>
            <a:effectLst/>
            <a:scene3d>
              <a:camera prst="orthographicFront"/>
              <a:lightRig rig="threePt" dir="t"/>
            </a:scene3d>
            <a:sp3d prstMaterial="flat"/>
          </c:spPr>
          <c:invertIfNegative val="0"/>
          <c:dPt>
            <c:idx val="0"/>
            <c:invertIfNegative val="0"/>
            <c:bubble3D val="0"/>
            <c:extLst>
              <c:ext xmlns:c16="http://schemas.microsoft.com/office/drawing/2014/chart" uri="{C3380CC4-5D6E-409C-BE32-E72D297353CC}">
                <c16:uniqueId val="{00000001-5F26-4442-8668-E23BE69595E5}"/>
              </c:ext>
            </c:extLst>
          </c:dPt>
          <c:dPt>
            <c:idx val="1"/>
            <c:invertIfNegative val="0"/>
            <c:bubble3D val="0"/>
            <c:extLst>
              <c:ext xmlns:c16="http://schemas.microsoft.com/office/drawing/2014/chart" uri="{C3380CC4-5D6E-409C-BE32-E72D297353CC}">
                <c16:uniqueId val="{00000003-5F26-4442-8668-E23BE69595E5}"/>
              </c:ext>
            </c:extLst>
          </c:dPt>
          <c:dPt>
            <c:idx val="2"/>
            <c:invertIfNegative val="0"/>
            <c:bubble3D val="0"/>
            <c:extLst>
              <c:ext xmlns:c16="http://schemas.microsoft.com/office/drawing/2014/chart" uri="{C3380CC4-5D6E-409C-BE32-E72D297353CC}">
                <c16:uniqueId val="{00000005-5F26-4442-8668-E23BE69595E5}"/>
              </c:ext>
            </c:extLst>
          </c:dPt>
          <c:dPt>
            <c:idx val="3"/>
            <c:invertIfNegative val="0"/>
            <c:bubble3D val="0"/>
            <c:extLst>
              <c:ext xmlns:c16="http://schemas.microsoft.com/office/drawing/2014/chart" uri="{C3380CC4-5D6E-409C-BE32-E72D297353CC}">
                <c16:uniqueId val="{00000007-5F26-4442-8668-E23BE69595E5}"/>
              </c:ext>
            </c:extLst>
          </c:dPt>
          <c:dLbls>
            <c:spPr>
              <a:solidFill>
                <a:schemeClr val="accent4"/>
              </a:solidFill>
              <a:ln>
                <a:solidFill>
                  <a:schemeClr val="lt1">
                    <a:alpha val="50000"/>
                  </a:schemeClr>
                </a:solidFill>
                <a:round/>
              </a:ln>
              <a:effectLst>
                <a:outerShdw blurRad="63500" dist="88900" dir="2700000" algn="tl" rotWithShape="0">
                  <a:prstClr val="black">
                    <a:alpha val="40000"/>
                  </a:prstClr>
                </a:outerShdw>
              </a:effectLst>
            </c:spPr>
            <c:txPr>
              <a:bodyPr rot="0" spcFirstLastPara="1" vertOverflow="ellipsis" vert="horz" wrap="square" lIns="38100" tIns="19050" rIns="38100" bIns="19050" anchor="ctr" anchorCtr="1">
                <a:spAutoFit/>
              </a:bodyPr>
              <a:lstStyle/>
              <a:p>
                <a:pPr>
                  <a:defRPr sz="1197" b="1" i="0" u="none" strike="noStrike" kern="1200" baseline="0">
                    <a:solidFill>
                      <a:schemeClr val="lt1"/>
                    </a:solidFill>
                    <a:latin typeface="+mn-lt"/>
                    <a:ea typeface="+mn-ea"/>
                    <a:cs typeface="+mn-cs"/>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lt1">
                          <a:lumMod val="50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2</c:v>
                </c:pt>
                <c:pt idx="1">
                  <c:v>3.5</c:v>
                </c:pt>
                <c:pt idx="2">
                  <c:v>4</c:v>
                </c:pt>
                <c:pt idx="3">
                  <c:v>4.5</c:v>
                </c:pt>
              </c:numCache>
            </c:numRef>
          </c:val>
          <c:extLst>
            <c:ext xmlns:c16="http://schemas.microsoft.com/office/drawing/2014/chart" uri="{C3380CC4-5D6E-409C-BE32-E72D297353CC}">
              <c16:uniqueId val="{00000008-5F26-4442-8668-E23BE69595E5}"/>
            </c:ext>
          </c:extLst>
        </c:ser>
        <c:ser>
          <c:idx val="1"/>
          <c:order val="1"/>
          <c:tx>
            <c:strRef>
              <c:f>Sheet1!$C$1</c:f>
              <c:strCache>
                <c:ptCount val="1"/>
                <c:pt idx="0">
                  <c:v>Series 2</c:v>
                </c:pt>
              </c:strCache>
            </c:strRef>
          </c:tx>
          <c:spPr>
            <a:solidFill>
              <a:schemeClr val="accent4"/>
            </a:solidFill>
            <a:ln>
              <a:noFill/>
            </a:ln>
            <a:effectLst/>
            <a:scene3d>
              <a:camera prst="orthographicFront"/>
              <a:lightRig rig="threePt" dir="t"/>
            </a:scene3d>
            <a:sp3d prstMaterial="flat"/>
          </c:spPr>
          <c:invertIfNegative val="0"/>
          <c:dPt>
            <c:idx val="1"/>
            <c:invertIfNegative val="0"/>
            <c:bubble3D val="0"/>
            <c:extLst>
              <c:ext xmlns:c16="http://schemas.microsoft.com/office/drawing/2014/chart" uri="{C3380CC4-5D6E-409C-BE32-E72D297353CC}">
                <c16:uniqueId val="{0000000A-5F26-4442-8668-E23BE69595E5}"/>
              </c:ext>
            </c:extLst>
          </c:dPt>
          <c:dPt>
            <c:idx val="2"/>
            <c:invertIfNegative val="0"/>
            <c:bubble3D val="0"/>
            <c:extLst>
              <c:ext xmlns:c16="http://schemas.microsoft.com/office/drawing/2014/chart" uri="{C3380CC4-5D6E-409C-BE32-E72D297353CC}">
                <c16:uniqueId val="{0000000C-5F26-4442-8668-E23BE69595E5}"/>
              </c:ext>
            </c:extLst>
          </c:dPt>
          <c:dPt>
            <c:idx val="3"/>
            <c:invertIfNegative val="0"/>
            <c:bubble3D val="0"/>
            <c:extLst>
              <c:ext xmlns:c16="http://schemas.microsoft.com/office/drawing/2014/chart" uri="{C3380CC4-5D6E-409C-BE32-E72D297353CC}">
                <c16:uniqueId val="{0000000E-5F26-4442-8668-E23BE69595E5}"/>
              </c:ext>
            </c:extLst>
          </c:dPt>
          <c:dLbls>
            <c:spPr>
              <a:solidFill>
                <a:schemeClr val="accent4"/>
              </a:solidFill>
              <a:ln>
                <a:solidFill>
                  <a:schemeClr val="lt1">
                    <a:alpha val="50000"/>
                  </a:schemeClr>
                </a:solidFill>
                <a:round/>
              </a:ln>
              <a:effectLst>
                <a:outerShdw blurRad="63500" dist="88900" dir="2700000" algn="tl" rotWithShape="0">
                  <a:prstClr val="black">
                    <a:alpha val="40000"/>
                  </a:prstClr>
                </a:outerShdw>
              </a:effectLst>
            </c:spPr>
            <c:txPr>
              <a:bodyPr rot="0" spcFirstLastPara="1" vertOverflow="ellipsis" vert="horz" wrap="square" lIns="38100" tIns="19050" rIns="38100" bIns="19050" anchor="ctr" anchorCtr="1">
                <a:spAutoFit/>
              </a:bodyPr>
              <a:lstStyle/>
              <a:p>
                <a:pPr>
                  <a:defRPr sz="1197" b="1" i="0" u="none" strike="noStrike" kern="1200" baseline="0">
                    <a:solidFill>
                      <a:schemeClr val="lt1"/>
                    </a:solidFill>
                    <a:latin typeface="+mn-lt"/>
                    <a:ea typeface="+mn-ea"/>
                    <a:cs typeface="+mn-cs"/>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lt1">
                          <a:lumMod val="50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c:v>
                </c:pt>
                <c:pt idx="2">
                  <c:v>3</c:v>
                </c:pt>
                <c:pt idx="3">
                  <c:v>2</c:v>
                </c:pt>
              </c:numCache>
            </c:numRef>
          </c:val>
          <c:extLst>
            <c:ext xmlns:c16="http://schemas.microsoft.com/office/drawing/2014/chart" uri="{C3380CC4-5D6E-409C-BE32-E72D297353CC}">
              <c16:uniqueId val="{0000000F-5F26-4442-8668-E23BE69595E5}"/>
            </c:ext>
          </c:extLst>
        </c:ser>
        <c:dLbls>
          <c:showLegendKey val="0"/>
          <c:showVal val="1"/>
          <c:showCatName val="0"/>
          <c:showSerName val="0"/>
          <c:showPercent val="0"/>
          <c:showBubbleSize val="0"/>
        </c:dLbls>
        <c:gapWidth val="84"/>
        <c:gapDepth val="53"/>
        <c:shape val="box"/>
        <c:axId val="-338412864"/>
        <c:axId val="-338411088"/>
        <c:axId val="-338409312"/>
      </c:bar3DChart>
      <c:catAx>
        <c:axId val="-338412864"/>
        <c:scaling>
          <c:orientation val="minMax"/>
        </c:scaling>
        <c:delete val="0"/>
        <c:axPos val="b"/>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lt1">
                    <a:lumMod val="75000"/>
                  </a:schemeClr>
                </a:solidFill>
                <a:latin typeface="+mn-lt"/>
                <a:ea typeface="+mn-ea"/>
                <a:cs typeface="+mn-cs"/>
              </a:defRPr>
            </a:pPr>
            <a:endParaRPr lang="en-US"/>
          </a:p>
        </c:txPr>
        <c:crossAx val="-338411088"/>
        <c:crosses val="autoZero"/>
        <c:auto val="1"/>
        <c:lblAlgn val="ctr"/>
        <c:lblOffset val="100"/>
        <c:noMultiLvlLbl val="0"/>
      </c:catAx>
      <c:valAx>
        <c:axId val="-338411088"/>
        <c:scaling>
          <c:orientation val="minMax"/>
        </c:scaling>
        <c:delete val="1"/>
        <c:axPos val="l"/>
        <c:numFmt formatCode="General" sourceLinked="1"/>
        <c:majorTickMark val="out"/>
        <c:minorTickMark val="none"/>
        <c:tickLblPos val="nextTo"/>
        <c:crossAx val="-338412864"/>
        <c:crosses val="autoZero"/>
        <c:crossBetween val="between"/>
      </c:valAx>
      <c:serAx>
        <c:axId val="-338409312"/>
        <c:scaling>
          <c:orientation val="minMax"/>
        </c:scaling>
        <c:delete val="0"/>
        <c:axPos val="b"/>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lt1">
                    <a:lumMod val="75000"/>
                  </a:schemeClr>
                </a:solidFill>
                <a:latin typeface="+mn-lt"/>
                <a:ea typeface="+mn-ea"/>
                <a:cs typeface="+mn-cs"/>
              </a:defRPr>
            </a:pPr>
            <a:endParaRPr lang="en-US"/>
          </a:p>
        </c:txPr>
        <c:crossAx val="-338411088"/>
        <c:crosses val="autoZero"/>
      </c:serAx>
      <c:spPr>
        <a:noFill/>
        <a:ln>
          <a:noFill/>
        </a:ln>
        <a:effectLst/>
      </c:spPr>
    </c:plotArea>
    <c:plotVisOnly val="1"/>
    <c:dispBlanksAs val="gap"/>
    <c:showDLblsOverMax val="0"/>
  </c:chart>
  <c:spPr>
    <a:solidFill>
      <a:schemeClr val="dk1">
        <a:lumMod val="75000"/>
        <a:lumOff val="25000"/>
      </a:schemeClr>
    </a:solidFill>
    <a:ln w="6350" cap="flat" cmpd="sng" algn="ctr">
      <a:solidFill>
        <a:schemeClr val="dk1">
          <a:tint val="75000"/>
        </a:schemeClr>
      </a:solidFill>
      <a:round/>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view3D>
      <c:rotX val="15"/>
      <c:rotY val="20"/>
      <c:depthPercent val="100"/>
      <c:rAngAx val="1"/>
    </c:view3D>
    <c:floor>
      <c:thickness val="0"/>
      <c:spPr>
        <a:noFill/>
        <a:ln>
          <a:noFill/>
        </a:ln>
        <a:effectLst/>
        <a:sp3d/>
      </c:spPr>
    </c:floor>
    <c:sideWall>
      <c:thickness val="0"/>
      <c:spPr>
        <a:noFill/>
        <a:ln>
          <a:noFill/>
        </a:ln>
        <a:effectLst/>
        <a:sp3d/>
      </c:spPr>
    </c:sideWall>
    <c:backWall>
      <c:thickness val="0"/>
      <c:spPr>
        <a:noFill/>
        <a:ln>
          <a:noFill/>
        </a:ln>
        <a:effectLst/>
        <a:sp3d/>
      </c:spPr>
    </c:backWall>
    <c:plotArea>
      <c:layout>
        <c:manualLayout>
          <c:layoutTarget val="inner"/>
          <c:xMode val="edge"/>
          <c:yMode val="edge"/>
          <c:x val="4.14029686793254E-2"/>
          <c:y val="3.2211465852272303E-2"/>
          <c:w val="0.93221954011317198"/>
          <c:h val="0.78719749871165701"/>
        </c:manualLayout>
      </c:layout>
      <c:bar3DChart>
        <c:barDir val="col"/>
        <c:grouping val="standard"/>
        <c:varyColors val="0"/>
        <c:ser>
          <c:idx val="0"/>
          <c:order val="0"/>
          <c:tx>
            <c:strRef>
              <c:f>Sheet1!$B$1</c:f>
              <c:strCache>
                <c:ptCount val="1"/>
                <c:pt idx="0">
                  <c:v>Series 1</c:v>
                </c:pt>
              </c:strCache>
            </c:strRef>
          </c:tx>
          <c:spPr>
            <a:solidFill>
              <a:schemeClr val="accent4"/>
            </a:solidFill>
            <a:ln>
              <a:noFill/>
            </a:ln>
            <a:effectLst/>
            <a:sp3d/>
          </c:spPr>
          <c:invertIfNegative val="0"/>
          <c:dPt>
            <c:idx val="0"/>
            <c:invertIfNegative val="0"/>
            <c:bubble3D val="0"/>
            <c:extLst>
              <c:ext xmlns:c16="http://schemas.microsoft.com/office/drawing/2014/chart" uri="{C3380CC4-5D6E-409C-BE32-E72D297353CC}">
                <c16:uniqueId val="{00000001-5F26-4442-8668-E23BE69595E5}"/>
              </c:ext>
            </c:extLst>
          </c:dPt>
          <c:dPt>
            <c:idx val="1"/>
            <c:invertIfNegative val="0"/>
            <c:bubble3D val="0"/>
            <c:extLst>
              <c:ext xmlns:c16="http://schemas.microsoft.com/office/drawing/2014/chart" uri="{C3380CC4-5D6E-409C-BE32-E72D297353CC}">
                <c16:uniqueId val="{00000003-5F26-4442-8668-E23BE69595E5}"/>
              </c:ext>
            </c:extLst>
          </c:dPt>
          <c:dPt>
            <c:idx val="2"/>
            <c:invertIfNegative val="0"/>
            <c:bubble3D val="0"/>
            <c:extLst>
              <c:ext xmlns:c16="http://schemas.microsoft.com/office/drawing/2014/chart" uri="{C3380CC4-5D6E-409C-BE32-E72D297353CC}">
                <c16:uniqueId val="{00000005-5F26-4442-8668-E23BE69595E5}"/>
              </c:ext>
            </c:extLst>
          </c:dPt>
          <c:dPt>
            <c:idx val="3"/>
            <c:invertIfNegative val="0"/>
            <c:bubble3D val="0"/>
            <c:extLst>
              <c:ext xmlns:c16="http://schemas.microsoft.com/office/drawing/2014/chart" uri="{C3380CC4-5D6E-409C-BE32-E72D297353CC}">
                <c16:uniqueId val="{00000007-5F26-4442-8668-E23BE69595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2</c:v>
                </c:pt>
                <c:pt idx="1">
                  <c:v>3.5</c:v>
                </c:pt>
                <c:pt idx="2">
                  <c:v>4</c:v>
                </c:pt>
                <c:pt idx="3">
                  <c:v>4.5</c:v>
                </c:pt>
              </c:numCache>
            </c:numRef>
          </c:val>
          <c:extLst>
            <c:ext xmlns:c16="http://schemas.microsoft.com/office/drawing/2014/chart" uri="{C3380CC4-5D6E-409C-BE32-E72D297353CC}">
              <c16:uniqueId val="{00000008-5F26-4442-8668-E23BE69595E5}"/>
            </c:ext>
          </c:extLst>
        </c:ser>
        <c:ser>
          <c:idx val="1"/>
          <c:order val="1"/>
          <c:tx>
            <c:strRef>
              <c:f>Sheet1!$C$1</c:f>
              <c:strCache>
                <c:ptCount val="1"/>
                <c:pt idx="0">
                  <c:v>Series 2</c:v>
                </c:pt>
              </c:strCache>
            </c:strRef>
          </c:tx>
          <c:spPr>
            <a:solidFill>
              <a:schemeClr val="accent4"/>
            </a:solidFill>
            <a:ln>
              <a:noFill/>
            </a:ln>
            <a:effectLst/>
            <a:sp3d/>
          </c:spPr>
          <c:invertIfNegative val="0"/>
          <c:dPt>
            <c:idx val="1"/>
            <c:invertIfNegative val="0"/>
            <c:bubble3D val="0"/>
            <c:extLst>
              <c:ext xmlns:c16="http://schemas.microsoft.com/office/drawing/2014/chart" uri="{C3380CC4-5D6E-409C-BE32-E72D297353CC}">
                <c16:uniqueId val="{0000000A-5F26-4442-8668-E23BE69595E5}"/>
              </c:ext>
            </c:extLst>
          </c:dPt>
          <c:dPt>
            <c:idx val="2"/>
            <c:invertIfNegative val="0"/>
            <c:bubble3D val="0"/>
            <c:extLst>
              <c:ext xmlns:c16="http://schemas.microsoft.com/office/drawing/2014/chart" uri="{C3380CC4-5D6E-409C-BE32-E72D297353CC}">
                <c16:uniqueId val="{0000000C-5F26-4442-8668-E23BE69595E5}"/>
              </c:ext>
            </c:extLst>
          </c:dPt>
          <c:dPt>
            <c:idx val="3"/>
            <c:invertIfNegative val="0"/>
            <c:bubble3D val="0"/>
            <c:extLst>
              <c:ext xmlns:c16="http://schemas.microsoft.com/office/drawing/2014/chart" uri="{C3380CC4-5D6E-409C-BE32-E72D297353CC}">
                <c16:uniqueId val="{0000000E-5F26-4442-8668-E23BE69595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c:v>
                </c:pt>
                <c:pt idx="2">
                  <c:v>3</c:v>
                </c:pt>
                <c:pt idx="3">
                  <c:v>2</c:v>
                </c:pt>
              </c:numCache>
            </c:numRef>
          </c:val>
          <c:extLst>
            <c:ext xmlns:c16="http://schemas.microsoft.com/office/drawing/2014/chart" uri="{C3380CC4-5D6E-409C-BE32-E72D297353CC}">
              <c16:uniqueId val="{0000000F-5F26-4442-8668-E23BE69595E5}"/>
            </c:ext>
          </c:extLst>
        </c:ser>
        <c:dLbls>
          <c:showLegendKey val="0"/>
          <c:showVal val="1"/>
          <c:showCatName val="0"/>
          <c:showSerName val="0"/>
          <c:showPercent val="0"/>
          <c:showBubbleSize val="0"/>
        </c:dLbls>
        <c:gapWidth val="150"/>
        <c:shape val="box"/>
        <c:axId val="-338412864"/>
        <c:axId val="-338411088"/>
        <c:axId val="-338409312"/>
      </c:bar3DChart>
      <c:catAx>
        <c:axId val="-338412864"/>
        <c:scaling>
          <c:orientation val="minMax"/>
        </c:scaling>
        <c:delete val="0"/>
        <c:axPos val="b"/>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1088"/>
        <c:crosses val="autoZero"/>
        <c:auto val="1"/>
        <c:lblAlgn val="ctr"/>
        <c:lblOffset val="100"/>
        <c:noMultiLvlLbl val="0"/>
      </c:catAx>
      <c:valAx>
        <c:axId val="-338411088"/>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2864"/>
        <c:crosses val="autoZero"/>
        <c:crossBetween val="between"/>
      </c:valAx>
      <c:serAx>
        <c:axId val="-338409312"/>
        <c:scaling>
          <c:orientation val="minMax"/>
        </c:scaling>
        <c:delete val="0"/>
        <c:axPos val="b"/>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338411088"/>
        <c:crosses val="autoZero"/>
      </c:ser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91">
  <cs:axisTitle>
    <cs:lnRef idx="0"/>
    <cs:fillRef idx="0"/>
    <cs:effectRef idx="0"/>
    <cs:fontRef idx="minor">
      <a:schemeClr val="lt1">
        <a:lumMod val="75000"/>
      </a:schemeClr>
    </cs:fontRef>
    <cs:defRPr sz="1197" kern="1200"/>
  </cs:axisTitle>
  <cs:categoryAxis>
    <cs:lnRef idx="0"/>
    <cs:fillRef idx="0"/>
    <cs:effectRef idx="0"/>
    <cs:fontRef idx="minor">
      <a:schemeClr val="lt1">
        <a:lumMod val="75000"/>
      </a:schemeClr>
    </cs:fontRef>
    <cs:defRPr sz="1197" kern="1200"/>
  </cs:categoryAxis>
  <cs:chartArea>
    <cs:lnRef idx="0"/>
    <cs:fillRef idx="0"/>
    <cs:effectRef idx="0"/>
    <cs:fontRef idx="minor">
      <a:schemeClr val="lt1"/>
    </cs:fontRef>
    <cs:spPr>
      <a:solidFill>
        <a:schemeClr val="dk1">
          <a:lumMod val="75000"/>
          <a:lumOff val="25000"/>
        </a:schemeClr>
      </a:solidFill>
      <a:ln w="6350" cap="flat" cmpd="sng" algn="ctr">
        <a:solidFill>
          <a:schemeClr val="dk1">
            <a:tint val="75000"/>
          </a:schemeClr>
        </a:solidFill>
        <a:round/>
      </a:ln>
    </cs:spPr>
    <cs:defRPr sz="1330" kern="1200"/>
  </cs:chartArea>
  <cs:dataLabel>
    <cs:lnRef idx="0"/>
    <cs:fillRef idx="0">
      <cs:styleClr val="auto"/>
    </cs:fillRef>
    <cs:effectRef idx="0"/>
    <cs:fontRef idx="minor">
      <a:schemeClr val="lt1"/>
    </cs:fontRef>
    <cs:spPr>
      <a:solidFill>
        <a:schemeClr val="phClr">
          <a:alpha val="30000"/>
        </a:schemeClr>
      </a:solidFill>
      <a:ln>
        <a:solidFill>
          <a:schemeClr val="lt1">
            <a:alpha val="50000"/>
          </a:schemeClr>
        </a:solidFill>
        <a:round/>
      </a:ln>
      <a:effectLst>
        <a:outerShdw blurRad="63500" dist="88900" dir="2700000" algn="tl" rotWithShape="0">
          <a:prstClr val="black">
            <a:alpha val="40000"/>
          </a:prstClr>
        </a:outerShdw>
      </a:effectLst>
    </cs:spPr>
    <cs:defRPr sz="1197" b="1" i="0" u="none" strike="noStrike" kern="1200" baseline="0"/>
  </cs:dataLabel>
  <cs:dataLabelCallout>
    <cs:lnRef idx="0"/>
    <cs:fillRef idx="0">
      <cs:styleClr val="auto"/>
    </cs:fillRef>
    <cs:effectRef idx="0"/>
    <cs:fontRef idx="minor">
      <a:schemeClr val="lt1"/>
    </cs:fontRef>
    <cs:spPr>
      <a:solidFill>
        <a:schemeClr val="phClr">
          <a:alpha val="30000"/>
        </a:schemeClr>
      </a:solidFill>
      <a:ln>
        <a:solidFill>
          <a:schemeClr val="lt1">
            <a:alpha val="50000"/>
          </a:schemeClr>
        </a:solidFill>
        <a:round/>
      </a:ln>
      <a:effectLst>
        <a:outerShdw blurRad="63500" dist="88900" dir="2700000" algn="tl" rotWithShape="0">
          <a:prstClr val="black">
            <a:alpha val="40000"/>
          </a:prstClr>
        </a:outerShdw>
      </a:effectLst>
    </cs:spPr>
    <cs:defRPr sz="1197" b="1" i="0" u="none" strike="noStrike" kern="1200" baseline="0"/>
    <cs:bodyPr rot="0" spcFirstLastPara="1" vertOverflow="clip" horzOverflow="clip" vert="horz" wrap="square" lIns="36576" tIns="18288" rIns="36576" bIns="18288" anchor="ctr" anchorCtr="1">
      <a:spAutoFit/>
    </cs:bodyPr>
  </cs:dataLabelCallout>
  <cs:dataPoint>
    <cs:lnRef idx="0">
      <cs:styleClr val="auto"/>
    </cs:lnRef>
    <cs:fillRef idx="0">
      <cs:styleClr val="auto"/>
    </cs:fillRef>
    <cs:effectRef idx="0"/>
    <cs:fontRef idx="minor">
      <a:schemeClr val="tx1"/>
    </cs:fontRef>
    <cs:spPr>
      <a:solidFill>
        <a:schemeClr val="phClr">
          <a:alpha val="88000"/>
        </a:schemeClr>
      </a:solidFill>
      <a:ln>
        <a:solidFill>
          <a:schemeClr val="phClr">
            <a:lumMod val="50000"/>
          </a:schemeClr>
        </a:solidFill>
      </a:ln>
    </cs:spPr>
  </cs:dataPoint>
  <cs:dataPoint3D>
    <cs:lnRef idx="0">
      <cs:styleClr val="auto"/>
    </cs:lnRef>
    <cs:fillRef idx="0">
      <cs:styleClr val="auto"/>
    </cs:fillRef>
    <cs:effectRef idx="0"/>
    <cs:fontRef idx="minor">
      <a:schemeClr val="tx1"/>
    </cs:fontRef>
    <cs:spPr>
      <a:solidFill>
        <a:schemeClr val="phClr">
          <a:alpha val="88000"/>
        </a:schemeClr>
      </a:solidFill>
      <a:ln>
        <a:solidFill>
          <a:schemeClr val="phClr">
            <a:lumMod val="50000"/>
          </a:schemeClr>
        </a:solidFill>
      </a:ln>
      <a:scene3d>
        <a:camera prst="orthographicFront"/>
        <a:lightRig rig="threePt" dir="t"/>
      </a:scene3d>
      <a:sp3d prstMaterial="flat"/>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fillRef idx="0">
      <cs:styleClr val="auto"/>
    </cs:fillRef>
    <cs:effectRef idx="0"/>
    <cs:fontRef idx="minor">
      <a:schemeClr val="tx1"/>
    </cs:fontRef>
    <cs:spPr>
      <a:solidFill>
        <a:schemeClr val="phClr"/>
      </a:solidFill>
      <a:ln w="9525">
        <a:solidFill>
          <a:schemeClr val="dk1">
            <a:lumMod val="75000"/>
            <a:lumOff val="25000"/>
          </a:schemeClr>
        </a:solidFill>
      </a:ln>
    </cs:spPr>
  </cs:dataPointMarker>
  <cs:dataPointMarkerLayout symbol="circle" size="6"/>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lt1">
        <a:lumMod val="75000"/>
      </a:schemeClr>
    </cs:fontRef>
    <cs:spPr>
      <a:ln w="9525">
        <a:solidFill>
          <a:schemeClr val="dk1">
            <a:lumMod val="50000"/>
            <a:lumOff val="50000"/>
          </a:schemeClr>
        </a:solidFill>
      </a:ln>
    </cs:spPr>
    <cs:defRPr sz="1197" kern="1200"/>
  </cs:dataTable>
  <cs:downBar>
    <cs:lnRef idx="0"/>
    <cs:fillRef idx="0"/>
    <cs:effectRef idx="0"/>
    <cs:fontRef idx="minor">
      <a:schemeClr val="lt1"/>
    </cs:fontRef>
    <cs:spPr>
      <a:solidFill>
        <a:schemeClr val="dk1">
          <a:lumMod val="50000"/>
          <a:lumOff val="50000"/>
        </a:schemeClr>
      </a:solidFill>
      <a:ln w="9525">
        <a:solidFill>
          <a:schemeClr val="dk1">
            <a:lumMod val="75000"/>
          </a:schemeClr>
        </a:solidFill>
        <a:round/>
      </a:ln>
    </cs:spPr>
  </cs:downBar>
  <cs:dropLine>
    <cs:lnRef idx="0"/>
    <cs:fillRef idx="0"/>
    <cs:effectRef idx="0"/>
    <cs:fontRef idx="minor">
      <a:schemeClr val="dk1"/>
    </cs:fontRef>
    <cs:spPr>
      <a:ln w="9525">
        <a:solidFill>
          <a:schemeClr val="lt1">
            <a:lumMod val="50000"/>
          </a:schemeClr>
        </a:solidFill>
        <a:round/>
      </a:ln>
    </cs:spPr>
  </cs:dropLine>
  <cs:errorBar>
    <cs:lnRef idx="0"/>
    <cs:fillRef idx="0"/>
    <cs:effectRef idx="0"/>
    <cs:fontRef idx="minor">
      <a:schemeClr val="dk1"/>
    </cs:fontRef>
    <cs:spPr>
      <a:ln w="9525">
        <a:solidFill>
          <a:schemeClr val="lt1">
            <a:lumMod val="50000"/>
          </a:schemeClr>
        </a:solidFill>
        <a:round/>
      </a:ln>
    </cs:spPr>
  </cs:errorBar>
  <cs:floor>
    <cs:lnRef idx="0"/>
    <cs:fillRef idx="0"/>
    <cs:effectRef idx="0"/>
    <cs:fontRef idx="minor">
      <a:schemeClr val="tx1"/>
    </cs:fontRef>
    <cs:spPr>
      <a:solidFill>
        <a:schemeClr val="bg2">
          <a:lumMod val="75000"/>
          <a:alpha val="27000"/>
        </a:schemeClr>
      </a:solidFill>
      <a:sp3d/>
    </cs:spPr>
  </cs:floor>
  <cs:gridlineMajor>
    <cs:lnRef idx="0"/>
    <cs:fillRef idx="0"/>
    <cs:effectRef idx="0"/>
    <cs:fontRef idx="minor">
      <a:schemeClr val="tx1"/>
    </cs:fontRef>
    <cs:spPr>
      <a:ln w="9525">
        <a:solidFill>
          <a:schemeClr val="lt1">
            <a:lumMod val="50000"/>
          </a:schemeClr>
        </a:solidFill>
      </a:ln>
    </cs:spPr>
  </cs:gridlineMajor>
  <cs:gridlineMinor>
    <cs:lnRef idx="0"/>
    <cs:fillRef idx="0"/>
    <cs:effectRef idx="0"/>
    <cs:fontRef idx="minor">
      <a:schemeClr val="tx1"/>
    </cs:fontRef>
    <cs:spPr>
      <a:ln w="9525">
        <a:solidFill>
          <a:schemeClr val="lt1">
            <a:lumMod val="40000"/>
          </a:schemeClr>
        </a:solidFill>
      </a:ln>
    </cs:spPr>
  </cs:gridlineMinor>
  <cs:hiLoLine>
    <cs:lnRef idx="0"/>
    <cs:fillRef idx="0"/>
    <cs:effectRef idx="0"/>
    <cs:fontRef idx="minor">
      <a:schemeClr val="dk1"/>
    </cs:fontRef>
    <cs:spPr>
      <a:ln w="9525">
        <a:solidFill>
          <a:schemeClr val="lt1">
            <a:lumMod val="50000"/>
          </a:schemeClr>
        </a:solidFill>
        <a:round/>
      </a:ln>
    </cs:spPr>
  </cs:hiLoLine>
  <cs:leaderLine>
    <cs:lnRef idx="0"/>
    <cs:fillRef idx="0"/>
    <cs:effectRef idx="0"/>
    <cs:fontRef idx="minor">
      <a:schemeClr val="dk1"/>
    </cs:fontRef>
    <cs:spPr>
      <a:ln w="9525">
        <a:solidFill>
          <a:schemeClr val="lt1">
            <a:lumMod val="50000"/>
          </a:schemeClr>
        </a:solidFill>
        <a:round/>
      </a:ln>
    </cs:spPr>
  </cs:leaderLine>
  <cs:legend>
    <cs:lnRef idx="0"/>
    <cs:fillRef idx="0"/>
    <cs:effectRef idx="0"/>
    <cs:fontRef idx="minor">
      <a:schemeClr val="lt1">
        <a:lumMod val="75000"/>
      </a:schemeClr>
    </cs:fontRef>
    <cs:defRPr sz="1197" kern="1200"/>
  </cs:legend>
  <cs:plotArea>
    <cs:lnRef idx="0"/>
    <cs:fillRef idx="0"/>
    <cs:effectRef idx="0"/>
    <cs:fontRef idx="minor">
      <a:schemeClr val="tx1"/>
    </cs:fontRef>
  </cs:plotArea>
  <cs:plotArea3D>
    <cs:lnRef idx="0"/>
    <cs:fillRef idx="0"/>
    <cs:effectRef idx="0"/>
    <cs:fontRef idx="minor">
      <a:schemeClr val="tx1"/>
    </cs:fontRef>
  </cs:plotArea3D>
  <cs:seriesAxis>
    <cs:lnRef idx="0"/>
    <cs:fillRef idx="0"/>
    <cs:effectRef idx="0"/>
    <cs:fontRef idx="minor">
      <a:schemeClr val="lt1">
        <a:lumMod val="75000"/>
      </a:schemeClr>
    </cs:fontRef>
    <cs:defRPr sz="1197" kern="1200"/>
  </cs:seriesAxis>
  <cs:seriesLine>
    <cs:lnRef idx="0"/>
    <cs:fillRef idx="0"/>
    <cs:effectRef idx="0"/>
    <cs:fontRef idx="minor">
      <a:schemeClr val="dk1"/>
    </cs:fontRef>
    <cs:spPr>
      <a:ln w="9525">
        <a:solidFill>
          <a:schemeClr val="lt1">
            <a:lumMod val="50000"/>
          </a:schemeClr>
        </a:solidFill>
        <a:round/>
      </a:ln>
    </cs:spPr>
  </cs:seriesLine>
  <cs:title>
    <cs:lnRef idx="0"/>
    <cs:fillRef idx="0"/>
    <cs:effectRef idx="0"/>
    <cs:fontRef idx="minor">
      <a:schemeClr val="lt1"/>
    </cs:fontRef>
    <cs:defRPr sz="2200" b="0" kern="1200" cap="all" baseline="0"/>
  </cs:title>
  <cs:trendline>
    <cs:lnRef idx="0">
      <cs:styleClr val="auto"/>
    </cs:lnRef>
    <cs:fillRef idx="0"/>
    <cs:effectRef idx="0"/>
    <cs:fontRef idx="minor">
      <a:schemeClr val="dk1"/>
    </cs:fontRef>
    <cs:spPr>
      <a:ln w="9525" cap="rnd">
        <a:solidFill>
          <a:schemeClr val="phClr">
            <a:alpha val="50000"/>
          </a:schemeClr>
        </a:solidFill>
      </a:ln>
    </cs:spPr>
  </cs:trendline>
  <cs:trendlineLabel>
    <cs:lnRef idx="0"/>
    <cs:fillRef idx="0"/>
    <cs:effectRef idx="0"/>
    <cs:fontRef idx="minor">
      <a:schemeClr val="lt1">
        <a:lumMod val="75000"/>
      </a:schemeClr>
    </cs:fontRef>
    <cs:defRPr sz="1197" kern="1200"/>
  </cs:trendlineLabel>
  <cs:upBar>
    <cs:lnRef idx="0"/>
    <cs:fillRef idx="0"/>
    <cs:effectRef idx="0"/>
    <cs:fontRef idx="minor">
      <a:schemeClr val="dk1"/>
    </cs:fontRef>
    <cs:spPr>
      <a:solidFill>
        <a:schemeClr val="lt1">
          <a:lumMod val="85000"/>
        </a:schemeClr>
      </a:solidFill>
      <a:ln w="9525">
        <a:solidFill>
          <a:schemeClr val="dk1">
            <a:lumMod val="50000"/>
          </a:schemeClr>
        </a:solidFill>
        <a:round/>
      </a:ln>
    </cs:spPr>
  </cs:upBar>
  <cs:valueAxis>
    <cs:lnRef idx="0"/>
    <cs:fillRef idx="0"/>
    <cs:effectRef idx="0"/>
    <cs:fontRef idx="minor">
      <a:schemeClr val="lt1">
        <a:lumMod val="75000"/>
      </a:schemeClr>
    </cs:fontRef>
    <cs:defRPr sz="1197" kern="1200"/>
  </cs:valueAxis>
  <cs:wall>
    <cs:lnRef idx="0"/>
    <cs:fillRef idx="0"/>
    <cs:effectRef idx="0"/>
    <cs:fontRef idx="minor">
      <a:schemeClr val="tx1"/>
    </cs:fontRef>
    <cs:spPr>
      <a:sp3d/>
    </cs:spPr>
  </cs:wall>
</cs:chartStyle>
</file>

<file path=ppt/charts/style2.xml><?xml version="1.0" encoding="utf-8"?>
<cs:chartStyle xmlns:cs="http://schemas.microsoft.com/office/drawing/2012/chartStyle" xmlns:a="http://schemas.openxmlformats.org/drawingml/2006/main" id="286">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4F7755DA-AF00-4C99-AD6B-5AAB0EAEF4F6}"/>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8A670BFF-F317-480C-B8D5-B6EF14533449}"/>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7C447236-5B90-4524-8BB1-CA4AA324DE49}" type="datetimeFigureOut">
              <a:rPr lang="en-US" smtClean="0"/>
              <a:t>4/28/2019</a:t>
            </a:fld>
            <a:endParaRPr lang="en-US"/>
          </a:p>
        </p:txBody>
      </p:sp>
      <p:sp>
        <p:nvSpPr>
          <p:cNvPr id="4" name="Footer Placeholder 3">
            <a:extLst>
              <a:ext uri="{FF2B5EF4-FFF2-40B4-BE49-F238E27FC236}">
                <a16:creationId xmlns:a16="http://schemas.microsoft.com/office/drawing/2014/main" id="{352EF8A2-9AB2-46A6-BEB5-6A44B46477FF}"/>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BAD6407C-67B6-4725-B914-055A14B56FDB}"/>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3A7FBF7-0EEA-4818-9B66-B029571FC052}" type="slidenum">
              <a:rPr lang="en-US" smtClean="0"/>
              <a:t>‹#›</a:t>
            </a:fld>
            <a:endParaRPr lang="en-US"/>
          </a:p>
        </p:txBody>
      </p:sp>
    </p:spTree>
    <p:extLst>
      <p:ext uri="{BB962C8B-B14F-4D97-AF65-F5344CB8AC3E}">
        <p14:creationId xmlns:p14="http://schemas.microsoft.com/office/powerpoint/2010/main" val="201572478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CF10FA5-98E6-FB4E-97B6-D4EB979E8963}" type="datetimeFigureOut">
              <a:rPr lang="en-US" smtClean="0"/>
              <a:t>4/28/2019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F22E1E8-19DD-9846-964E-7494B0E7F513}" type="slidenum">
              <a:rPr lang="en-US" smtClean="0"/>
              <a:t>‹#›</a:t>
            </a:fld>
            <a:endParaRPr lang="en-US"/>
          </a:p>
        </p:txBody>
      </p:sp>
    </p:spTree>
    <p:extLst>
      <p:ext uri="{BB962C8B-B14F-4D97-AF65-F5344CB8AC3E}">
        <p14:creationId xmlns:p14="http://schemas.microsoft.com/office/powerpoint/2010/main" val="1161476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36E7EC0-9BE3-5541-9D76-7DE32A6C9D42}" type="slidenum">
              <a:rPr lang="en-US" smtClean="0"/>
              <a:t>10</a:t>
            </a:fld>
            <a:endParaRPr lang="en-US"/>
          </a:p>
        </p:txBody>
      </p:sp>
      <p:sp>
        <p:nvSpPr>
          <p:cNvPr id="5" name="Footer Placeholder 4"/>
          <p:cNvSpPr>
            <a:spLocks noGrp="1"/>
          </p:cNvSpPr>
          <p:nvPr>
            <p:ph type="ftr" sz="quarter" idx="11"/>
          </p:nvPr>
        </p:nvSpPr>
        <p:spPr/>
        <p:txBody>
          <a:bodyPr/>
          <a:lstStyle/>
          <a:p>
            <a:endParaRPr lang="en-US"/>
          </a:p>
        </p:txBody>
      </p:sp>
      <p:sp>
        <p:nvSpPr>
          <p:cNvPr id="6" name="Header Placeholder 5"/>
          <p:cNvSpPr>
            <a:spLocks noGrp="1"/>
          </p:cNvSpPr>
          <p:nvPr>
            <p:ph type="hdr" sz="quarter" idx="12"/>
          </p:nvPr>
        </p:nvSpPr>
        <p:spPr/>
        <p:txBody>
          <a:bodyPr/>
          <a:lstStyle/>
          <a:p>
            <a:endParaRPr lang="en-US"/>
          </a:p>
        </p:txBody>
      </p:sp>
    </p:spTree>
    <p:extLst>
      <p:ext uri="{BB962C8B-B14F-4D97-AF65-F5344CB8AC3E}">
        <p14:creationId xmlns:p14="http://schemas.microsoft.com/office/powerpoint/2010/main" val="4029031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Full 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469308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Customer Profiling">
    <p:spTree>
      <p:nvGrpSpPr>
        <p:cNvPr id="1" name=""/>
        <p:cNvGrpSpPr/>
        <p:nvPr/>
      </p:nvGrpSpPr>
      <p:grpSpPr>
        <a:xfrm>
          <a:off x="0" y="0"/>
          <a:ext cx="0" cy="0"/>
          <a:chOff x="0" y="0"/>
          <a:chExt cx="0" cy="0"/>
        </a:xfrm>
      </p:grpSpPr>
      <p:sp>
        <p:nvSpPr>
          <p:cNvPr id="24" name="Picture Placeholder 23">
            <a:extLst>
              <a:ext uri="{FF2B5EF4-FFF2-40B4-BE49-F238E27FC236}">
                <a16:creationId xmlns:a16="http://schemas.microsoft.com/office/drawing/2014/main" id="{D8BF1DD9-9890-4AF5-A169-E6327D5E8B95}"/>
              </a:ext>
            </a:extLst>
          </p:cNvPr>
          <p:cNvSpPr>
            <a:spLocks noGrp="1"/>
          </p:cNvSpPr>
          <p:nvPr>
            <p:ph type="pic" sz="quarter" idx="18"/>
          </p:nvPr>
        </p:nvSpPr>
        <p:spPr>
          <a:xfrm>
            <a:off x="5221119" y="2515223"/>
            <a:ext cx="4155110" cy="3803784"/>
          </a:xfrm>
          <a:custGeom>
            <a:avLst/>
            <a:gdLst>
              <a:gd name="connsiteX0" fmla="*/ 0 w 4155110"/>
              <a:gd name="connsiteY0" fmla="*/ 0 h 3803784"/>
              <a:gd name="connsiteX1" fmla="*/ 4155110 w 4155110"/>
              <a:gd name="connsiteY1" fmla="*/ 0 h 3803784"/>
              <a:gd name="connsiteX2" fmla="*/ 4155110 w 4155110"/>
              <a:gd name="connsiteY2" fmla="*/ 3803784 h 3803784"/>
              <a:gd name="connsiteX3" fmla="*/ 0 w 4155110"/>
              <a:gd name="connsiteY3" fmla="*/ 3803784 h 3803784"/>
            </a:gdLst>
            <a:ahLst/>
            <a:cxnLst>
              <a:cxn ang="0">
                <a:pos x="connsiteX0" y="connsiteY0"/>
              </a:cxn>
              <a:cxn ang="0">
                <a:pos x="connsiteX1" y="connsiteY1"/>
              </a:cxn>
              <a:cxn ang="0">
                <a:pos x="connsiteX2" y="connsiteY2"/>
              </a:cxn>
              <a:cxn ang="0">
                <a:pos x="connsiteX3" y="connsiteY3"/>
              </a:cxn>
            </a:cxnLst>
            <a:rect l="l" t="t" r="r" b="b"/>
            <a:pathLst>
              <a:path w="4155110" h="3803784">
                <a:moveTo>
                  <a:pt x="0" y="0"/>
                </a:moveTo>
                <a:lnTo>
                  <a:pt x="4155110" y="0"/>
                </a:lnTo>
                <a:lnTo>
                  <a:pt x="4155110" y="3803784"/>
                </a:lnTo>
                <a:lnTo>
                  <a:pt x="0" y="3803784"/>
                </a:lnTo>
                <a:close/>
              </a:path>
            </a:pathLst>
          </a:custGeom>
        </p:spPr>
        <p:txBody>
          <a:bodyPr wrap="square" anchor="ctr">
            <a:noAutofit/>
          </a:bodyPr>
          <a:lstStyle>
            <a:lvl1pPr marL="0" indent="0" algn="ctr">
              <a:buNone/>
              <a:defRPr sz="1200"/>
            </a:lvl1pPr>
          </a:lstStyle>
          <a:p>
            <a:endParaRPr lang="en-US" dirty="0"/>
          </a:p>
        </p:txBody>
      </p:sp>
      <p:sp>
        <p:nvSpPr>
          <p:cNvPr id="11" name="Rectangle 10"/>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5"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7" name="Group 16"/>
          <p:cNvGrpSpPr/>
          <p:nvPr userDrawn="1"/>
        </p:nvGrpSpPr>
        <p:grpSpPr>
          <a:xfrm>
            <a:off x="11808932" y="6477097"/>
            <a:ext cx="231532" cy="231532"/>
            <a:chOff x="11275488" y="5797834"/>
            <a:chExt cx="353804" cy="353804"/>
          </a:xfrm>
        </p:grpSpPr>
        <p:sp>
          <p:nvSpPr>
            <p:cNvPr id="18" name="Oval 17">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Chevron 18">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0" name="Group 19"/>
          <p:cNvGrpSpPr/>
          <p:nvPr userDrawn="1"/>
        </p:nvGrpSpPr>
        <p:grpSpPr>
          <a:xfrm>
            <a:off x="11543208"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8" name="Picture Placeholder 27">
            <a:extLst>
              <a:ext uri="{FF2B5EF4-FFF2-40B4-BE49-F238E27FC236}">
                <a16:creationId xmlns:a16="http://schemas.microsoft.com/office/drawing/2014/main" id="{809620CF-1FC5-476A-A896-ED282F6FE1C3}"/>
              </a:ext>
            </a:extLst>
          </p:cNvPr>
          <p:cNvSpPr>
            <a:spLocks noGrp="1"/>
          </p:cNvSpPr>
          <p:nvPr>
            <p:ph type="pic" sz="quarter" idx="19"/>
          </p:nvPr>
        </p:nvSpPr>
        <p:spPr>
          <a:xfrm>
            <a:off x="604604" y="3817258"/>
            <a:ext cx="4474210" cy="2501749"/>
          </a:xfrm>
          <a:custGeom>
            <a:avLst/>
            <a:gdLst>
              <a:gd name="connsiteX0" fmla="*/ 0 w 4474210"/>
              <a:gd name="connsiteY0" fmla="*/ 0 h 2501749"/>
              <a:gd name="connsiteX1" fmla="*/ 4474210 w 4474210"/>
              <a:gd name="connsiteY1" fmla="*/ 0 h 2501749"/>
              <a:gd name="connsiteX2" fmla="*/ 4474210 w 4474210"/>
              <a:gd name="connsiteY2" fmla="*/ 2501749 h 2501749"/>
              <a:gd name="connsiteX3" fmla="*/ 0 w 4474210"/>
              <a:gd name="connsiteY3" fmla="*/ 2501749 h 2501749"/>
            </a:gdLst>
            <a:ahLst/>
            <a:cxnLst>
              <a:cxn ang="0">
                <a:pos x="connsiteX0" y="connsiteY0"/>
              </a:cxn>
              <a:cxn ang="0">
                <a:pos x="connsiteX1" y="connsiteY1"/>
              </a:cxn>
              <a:cxn ang="0">
                <a:pos x="connsiteX2" y="connsiteY2"/>
              </a:cxn>
              <a:cxn ang="0">
                <a:pos x="connsiteX3" y="connsiteY3"/>
              </a:cxn>
            </a:cxnLst>
            <a:rect l="l" t="t" r="r" b="b"/>
            <a:pathLst>
              <a:path w="4474210" h="2501749">
                <a:moveTo>
                  <a:pt x="0" y="0"/>
                </a:moveTo>
                <a:lnTo>
                  <a:pt x="4474210" y="0"/>
                </a:lnTo>
                <a:lnTo>
                  <a:pt x="4474210" y="2501749"/>
                </a:lnTo>
                <a:lnTo>
                  <a:pt x="0" y="2501749"/>
                </a:lnTo>
                <a:close/>
              </a:path>
            </a:pathLst>
          </a:custGeom>
        </p:spPr>
        <p:txBody>
          <a:bodyPr wrap="square" anchor="ctr">
            <a:noAutofit/>
          </a:bodyPr>
          <a:lstStyle>
            <a:lvl1pPr marL="0" indent="0" algn="ctr">
              <a:buNone/>
              <a:defRPr sz="1200"/>
            </a:lvl1pPr>
          </a:lstStyle>
          <a:p>
            <a:endParaRPr lang="en-US" dirty="0"/>
          </a:p>
        </p:txBody>
      </p:sp>
      <p:sp>
        <p:nvSpPr>
          <p:cNvPr id="23"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858721860"/>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Our Services 2">
    <p:spTree>
      <p:nvGrpSpPr>
        <p:cNvPr id="1" name=""/>
        <p:cNvGrpSpPr/>
        <p:nvPr/>
      </p:nvGrpSpPr>
      <p:grpSpPr>
        <a:xfrm>
          <a:off x="0" y="0"/>
          <a:ext cx="0" cy="0"/>
          <a:chOff x="0" y="0"/>
          <a:chExt cx="0" cy="0"/>
        </a:xfrm>
      </p:grpSpPr>
      <p:sp>
        <p:nvSpPr>
          <p:cNvPr id="27" name="Picture Placeholder 26">
            <a:extLst>
              <a:ext uri="{FF2B5EF4-FFF2-40B4-BE49-F238E27FC236}">
                <a16:creationId xmlns:a16="http://schemas.microsoft.com/office/drawing/2014/main" id="{DDB51D14-FBBF-4B12-9995-3FAC055FAB01}"/>
              </a:ext>
            </a:extLst>
          </p:cNvPr>
          <p:cNvSpPr>
            <a:spLocks noGrp="1"/>
          </p:cNvSpPr>
          <p:nvPr>
            <p:ph type="pic" sz="quarter" idx="11"/>
          </p:nvPr>
        </p:nvSpPr>
        <p:spPr>
          <a:xfrm>
            <a:off x="2175492" y="1966141"/>
            <a:ext cx="2305892" cy="2305892"/>
          </a:xfrm>
          <a:custGeom>
            <a:avLst/>
            <a:gdLst>
              <a:gd name="connsiteX0" fmla="*/ 639842 w 2305892"/>
              <a:gd name="connsiteY0" fmla="*/ 0 h 2305892"/>
              <a:gd name="connsiteX1" fmla="*/ 1666050 w 2305892"/>
              <a:gd name="connsiteY1" fmla="*/ 0 h 2305892"/>
              <a:gd name="connsiteX2" fmla="*/ 2305892 w 2305892"/>
              <a:gd name="connsiteY2" fmla="*/ 822965 h 2305892"/>
              <a:gd name="connsiteX3" fmla="*/ 2077533 w 2305892"/>
              <a:gd name="connsiteY3" fmla="*/ 1849182 h 2305892"/>
              <a:gd name="connsiteX4" fmla="*/ 1152946 w 2305892"/>
              <a:gd name="connsiteY4" fmla="*/ 2305892 h 2305892"/>
              <a:gd name="connsiteX5" fmla="*/ 228359 w 2305892"/>
              <a:gd name="connsiteY5" fmla="*/ 1849182 h 2305892"/>
              <a:gd name="connsiteX6" fmla="*/ 0 w 2305892"/>
              <a:gd name="connsiteY6" fmla="*/ 822965 h 23058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305892" h="2305892">
                <a:moveTo>
                  <a:pt x="639842" y="0"/>
                </a:moveTo>
                <a:lnTo>
                  <a:pt x="1666050" y="0"/>
                </a:lnTo>
                <a:lnTo>
                  <a:pt x="2305892" y="822965"/>
                </a:lnTo>
                <a:lnTo>
                  <a:pt x="2077533" y="1849182"/>
                </a:lnTo>
                <a:lnTo>
                  <a:pt x="1152946" y="2305892"/>
                </a:lnTo>
                <a:lnTo>
                  <a:pt x="228359" y="1849182"/>
                </a:lnTo>
                <a:lnTo>
                  <a:pt x="0" y="822965"/>
                </a:lnTo>
                <a:close/>
              </a:path>
            </a:pathLst>
          </a:custGeom>
        </p:spPr>
        <p:txBody>
          <a:bodyPr wrap="square" anchor="ctr">
            <a:noAutofit/>
          </a:bodyPr>
          <a:lstStyle>
            <a:lvl1pPr marL="0" indent="0" algn="ctr">
              <a:buNone/>
              <a:defRPr sz="1200"/>
            </a:lvl1pPr>
          </a:lstStyle>
          <a:p>
            <a:endParaRPr lang="en-US" dirty="0"/>
          </a:p>
        </p:txBody>
      </p:sp>
      <p:sp>
        <p:nvSpPr>
          <p:cNvPr id="28" name="Picture Placeholder 27">
            <a:extLst>
              <a:ext uri="{FF2B5EF4-FFF2-40B4-BE49-F238E27FC236}">
                <a16:creationId xmlns:a16="http://schemas.microsoft.com/office/drawing/2014/main" id="{3BC917E3-C449-489C-8134-602B0B214040}"/>
              </a:ext>
            </a:extLst>
          </p:cNvPr>
          <p:cNvSpPr>
            <a:spLocks noGrp="1"/>
          </p:cNvSpPr>
          <p:nvPr>
            <p:ph type="pic" sz="quarter" idx="12"/>
          </p:nvPr>
        </p:nvSpPr>
        <p:spPr>
          <a:xfrm>
            <a:off x="4823206" y="3441081"/>
            <a:ext cx="2305892" cy="2305892"/>
          </a:xfrm>
          <a:custGeom>
            <a:avLst/>
            <a:gdLst>
              <a:gd name="connsiteX0" fmla="*/ 1152946 w 2305892"/>
              <a:gd name="connsiteY0" fmla="*/ 0 h 2305892"/>
              <a:gd name="connsiteX1" fmla="*/ 2077533 w 2305892"/>
              <a:gd name="connsiteY1" fmla="*/ 456710 h 2305892"/>
              <a:gd name="connsiteX2" fmla="*/ 2305892 w 2305892"/>
              <a:gd name="connsiteY2" fmla="*/ 1482927 h 2305892"/>
              <a:gd name="connsiteX3" fmla="*/ 1666050 w 2305892"/>
              <a:gd name="connsiteY3" fmla="*/ 2305892 h 2305892"/>
              <a:gd name="connsiteX4" fmla="*/ 639842 w 2305892"/>
              <a:gd name="connsiteY4" fmla="*/ 2305892 h 2305892"/>
              <a:gd name="connsiteX5" fmla="*/ 0 w 2305892"/>
              <a:gd name="connsiteY5" fmla="*/ 1482927 h 2305892"/>
              <a:gd name="connsiteX6" fmla="*/ 228359 w 2305892"/>
              <a:gd name="connsiteY6" fmla="*/ 456710 h 23058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305892" h="2305892">
                <a:moveTo>
                  <a:pt x="1152946" y="0"/>
                </a:moveTo>
                <a:lnTo>
                  <a:pt x="2077533" y="456710"/>
                </a:lnTo>
                <a:lnTo>
                  <a:pt x="2305892" y="1482927"/>
                </a:lnTo>
                <a:lnTo>
                  <a:pt x="1666050" y="2305892"/>
                </a:lnTo>
                <a:lnTo>
                  <a:pt x="639842" y="2305892"/>
                </a:lnTo>
                <a:lnTo>
                  <a:pt x="0" y="1482927"/>
                </a:lnTo>
                <a:lnTo>
                  <a:pt x="228359" y="456710"/>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31" name="Picture Placeholder 30">
            <a:extLst>
              <a:ext uri="{FF2B5EF4-FFF2-40B4-BE49-F238E27FC236}">
                <a16:creationId xmlns:a16="http://schemas.microsoft.com/office/drawing/2014/main" id="{E8944860-72C3-4742-9431-7EF4FB5A8F99}"/>
              </a:ext>
            </a:extLst>
          </p:cNvPr>
          <p:cNvSpPr>
            <a:spLocks noGrp="1"/>
          </p:cNvSpPr>
          <p:nvPr>
            <p:ph type="pic" sz="quarter" idx="13"/>
          </p:nvPr>
        </p:nvSpPr>
        <p:spPr>
          <a:xfrm>
            <a:off x="7710617" y="1966141"/>
            <a:ext cx="2305892" cy="2305892"/>
          </a:xfrm>
          <a:custGeom>
            <a:avLst/>
            <a:gdLst>
              <a:gd name="connsiteX0" fmla="*/ 639842 w 2305892"/>
              <a:gd name="connsiteY0" fmla="*/ 0 h 2305892"/>
              <a:gd name="connsiteX1" fmla="*/ 1666050 w 2305892"/>
              <a:gd name="connsiteY1" fmla="*/ 0 h 2305892"/>
              <a:gd name="connsiteX2" fmla="*/ 2305892 w 2305892"/>
              <a:gd name="connsiteY2" fmla="*/ 822965 h 2305892"/>
              <a:gd name="connsiteX3" fmla="*/ 2077533 w 2305892"/>
              <a:gd name="connsiteY3" fmla="*/ 1849182 h 2305892"/>
              <a:gd name="connsiteX4" fmla="*/ 1152946 w 2305892"/>
              <a:gd name="connsiteY4" fmla="*/ 2305892 h 2305892"/>
              <a:gd name="connsiteX5" fmla="*/ 228359 w 2305892"/>
              <a:gd name="connsiteY5" fmla="*/ 1849182 h 2305892"/>
              <a:gd name="connsiteX6" fmla="*/ 0 w 2305892"/>
              <a:gd name="connsiteY6" fmla="*/ 822965 h 23058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305892" h="2305892">
                <a:moveTo>
                  <a:pt x="639842" y="0"/>
                </a:moveTo>
                <a:lnTo>
                  <a:pt x="1666050" y="0"/>
                </a:lnTo>
                <a:lnTo>
                  <a:pt x="2305892" y="822965"/>
                </a:lnTo>
                <a:lnTo>
                  <a:pt x="2077533" y="1849182"/>
                </a:lnTo>
                <a:lnTo>
                  <a:pt x="1152946" y="2305892"/>
                </a:lnTo>
                <a:lnTo>
                  <a:pt x="228359" y="1849182"/>
                </a:lnTo>
                <a:lnTo>
                  <a:pt x="0" y="822965"/>
                </a:lnTo>
                <a:close/>
              </a:path>
            </a:pathLst>
          </a:custGeom>
        </p:spPr>
        <p:txBody>
          <a:bodyPr wrap="square" anchor="ctr">
            <a:noAutofit/>
          </a:bodyPr>
          <a:lstStyle>
            <a:lvl1pPr marL="0" indent="0" algn="ctr">
              <a:buNone/>
              <a:defRPr sz="1200"/>
            </a:lvl1pPr>
          </a:lstStyle>
          <a:p>
            <a:endParaRPr lang="en-US" dirty="0"/>
          </a:p>
        </p:txBody>
      </p:sp>
      <p:grpSp>
        <p:nvGrpSpPr>
          <p:cNvPr id="18" name="Group 17"/>
          <p:cNvGrpSpPr/>
          <p:nvPr userDrawn="1"/>
        </p:nvGrpSpPr>
        <p:grpSpPr>
          <a:xfrm>
            <a:off x="11808932"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3" name="Group 22"/>
          <p:cNvGrpSpPr/>
          <p:nvPr userDrawn="1"/>
        </p:nvGrpSpPr>
        <p:grpSpPr>
          <a:xfrm>
            <a:off x="11543208" y="6477097"/>
            <a:ext cx="231532" cy="231532"/>
            <a:chOff x="11275488" y="5797834"/>
            <a:chExt cx="353804" cy="353804"/>
          </a:xfrm>
        </p:grpSpPr>
        <p:sp>
          <p:nvSpPr>
            <p:cNvPr id="24" name="Oval 23">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Chevron 24">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3649534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2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329202900"/>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6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9" name="Picture Placeholder 28">
            <a:extLst>
              <a:ext uri="{FF2B5EF4-FFF2-40B4-BE49-F238E27FC236}">
                <a16:creationId xmlns:a16="http://schemas.microsoft.com/office/drawing/2014/main" id="{7BFE2B83-1F65-4E6A-8C5F-89DA8F8A2009}"/>
              </a:ext>
            </a:extLst>
          </p:cNvPr>
          <p:cNvSpPr>
            <a:spLocks noGrp="1"/>
          </p:cNvSpPr>
          <p:nvPr>
            <p:ph type="pic" sz="quarter" idx="13"/>
          </p:nvPr>
        </p:nvSpPr>
        <p:spPr>
          <a:xfrm>
            <a:off x="8591510" y="1694027"/>
            <a:ext cx="2336800" cy="2097526"/>
          </a:xfrm>
          <a:custGeom>
            <a:avLst/>
            <a:gdLst>
              <a:gd name="connsiteX0" fmla="*/ 0 w 2336800"/>
              <a:gd name="connsiteY0" fmla="*/ 0 h 2097526"/>
              <a:gd name="connsiteX1" fmla="*/ 2336800 w 2336800"/>
              <a:gd name="connsiteY1" fmla="*/ 0 h 2097526"/>
              <a:gd name="connsiteX2" fmla="*/ 2336800 w 2336800"/>
              <a:gd name="connsiteY2" fmla="*/ 2097526 h 2097526"/>
              <a:gd name="connsiteX3" fmla="*/ 0 w 2336800"/>
              <a:gd name="connsiteY3" fmla="*/ 2097526 h 2097526"/>
            </a:gdLst>
            <a:ahLst/>
            <a:cxnLst>
              <a:cxn ang="0">
                <a:pos x="connsiteX0" y="connsiteY0"/>
              </a:cxn>
              <a:cxn ang="0">
                <a:pos x="connsiteX1" y="connsiteY1"/>
              </a:cxn>
              <a:cxn ang="0">
                <a:pos x="connsiteX2" y="connsiteY2"/>
              </a:cxn>
              <a:cxn ang="0">
                <a:pos x="connsiteX3" y="connsiteY3"/>
              </a:cxn>
            </a:cxnLst>
            <a:rect l="l" t="t" r="r" b="b"/>
            <a:pathLst>
              <a:path w="2336800" h="2097526">
                <a:moveTo>
                  <a:pt x="0" y="0"/>
                </a:moveTo>
                <a:lnTo>
                  <a:pt x="2336800" y="0"/>
                </a:lnTo>
                <a:lnTo>
                  <a:pt x="2336800" y="2097526"/>
                </a:lnTo>
                <a:lnTo>
                  <a:pt x="0" y="2097526"/>
                </a:lnTo>
                <a:close/>
              </a:path>
            </a:pathLst>
          </a:custGeom>
        </p:spPr>
        <p:txBody>
          <a:bodyPr wrap="square" anchor="ctr">
            <a:noAutofit/>
          </a:bodyPr>
          <a:lstStyle>
            <a:lvl1pPr marL="0" indent="0" algn="ctr">
              <a:buNone/>
              <a:defRPr sz="1200"/>
            </a:lvl1pPr>
          </a:lstStyle>
          <a:p>
            <a:endParaRPr lang="en-US" dirty="0"/>
          </a:p>
        </p:txBody>
      </p:sp>
      <p:sp>
        <p:nvSpPr>
          <p:cNvPr id="27" name="Picture Placeholder 26">
            <a:extLst>
              <a:ext uri="{FF2B5EF4-FFF2-40B4-BE49-F238E27FC236}">
                <a16:creationId xmlns:a16="http://schemas.microsoft.com/office/drawing/2014/main" id="{5CFBF7D2-F0FA-46F2-BC1E-7C11D6C3803C}"/>
              </a:ext>
            </a:extLst>
          </p:cNvPr>
          <p:cNvSpPr>
            <a:spLocks noGrp="1"/>
          </p:cNvSpPr>
          <p:nvPr>
            <p:ph type="pic" sz="quarter" idx="12"/>
          </p:nvPr>
        </p:nvSpPr>
        <p:spPr>
          <a:xfrm>
            <a:off x="1263691" y="1694027"/>
            <a:ext cx="2336800" cy="2097526"/>
          </a:xfrm>
          <a:custGeom>
            <a:avLst/>
            <a:gdLst>
              <a:gd name="connsiteX0" fmla="*/ 0 w 2336800"/>
              <a:gd name="connsiteY0" fmla="*/ 0 h 2097526"/>
              <a:gd name="connsiteX1" fmla="*/ 2336800 w 2336800"/>
              <a:gd name="connsiteY1" fmla="*/ 0 h 2097526"/>
              <a:gd name="connsiteX2" fmla="*/ 2336800 w 2336800"/>
              <a:gd name="connsiteY2" fmla="*/ 2097526 h 2097526"/>
              <a:gd name="connsiteX3" fmla="*/ 0 w 2336800"/>
              <a:gd name="connsiteY3" fmla="*/ 2097526 h 2097526"/>
            </a:gdLst>
            <a:ahLst/>
            <a:cxnLst>
              <a:cxn ang="0">
                <a:pos x="connsiteX0" y="connsiteY0"/>
              </a:cxn>
              <a:cxn ang="0">
                <a:pos x="connsiteX1" y="connsiteY1"/>
              </a:cxn>
              <a:cxn ang="0">
                <a:pos x="connsiteX2" y="connsiteY2"/>
              </a:cxn>
              <a:cxn ang="0">
                <a:pos x="connsiteX3" y="connsiteY3"/>
              </a:cxn>
            </a:cxnLst>
            <a:rect l="l" t="t" r="r" b="b"/>
            <a:pathLst>
              <a:path w="2336800" h="2097526">
                <a:moveTo>
                  <a:pt x="0" y="0"/>
                </a:moveTo>
                <a:lnTo>
                  <a:pt x="2336800" y="0"/>
                </a:lnTo>
                <a:lnTo>
                  <a:pt x="2336800" y="2097526"/>
                </a:lnTo>
                <a:lnTo>
                  <a:pt x="0" y="2097526"/>
                </a:lnTo>
                <a:close/>
              </a:path>
            </a:pathLst>
          </a:custGeom>
        </p:spPr>
        <p:txBody>
          <a:bodyPr wrap="square" anchor="ctr">
            <a:noAutofit/>
          </a:bodyPr>
          <a:lstStyle>
            <a:lvl1pPr marL="0" indent="0" algn="ctr">
              <a:buNone/>
              <a:defRPr sz="1200"/>
            </a:lvl1pPr>
          </a:lstStyle>
          <a:p>
            <a:endParaRPr lang="en-US" dirty="0"/>
          </a:p>
        </p:txBody>
      </p:sp>
      <p:sp>
        <p:nvSpPr>
          <p:cNvPr id="25" name="Picture Placeholder 24">
            <a:extLst>
              <a:ext uri="{FF2B5EF4-FFF2-40B4-BE49-F238E27FC236}">
                <a16:creationId xmlns:a16="http://schemas.microsoft.com/office/drawing/2014/main" id="{8701A39E-7E33-46FD-9C96-9A01391011CF}"/>
              </a:ext>
            </a:extLst>
          </p:cNvPr>
          <p:cNvSpPr>
            <a:spLocks noGrp="1"/>
          </p:cNvSpPr>
          <p:nvPr>
            <p:ph type="pic" sz="quarter" idx="11"/>
          </p:nvPr>
        </p:nvSpPr>
        <p:spPr>
          <a:xfrm>
            <a:off x="5248488" y="4194630"/>
            <a:ext cx="2336800" cy="2097526"/>
          </a:xfrm>
          <a:custGeom>
            <a:avLst/>
            <a:gdLst>
              <a:gd name="connsiteX0" fmla="*/ 0 w 2336800"/>
              <a:gd name="connsiteY0" fmla="*/ 0 h 2097526"/>
              <a:gd name="connsiteX1" fmla="*/ 2336800 w 2336800"/>
              <a:gd name="connsiteY1" fmla="*/ 0 h 2097526"/>
              <a:gd name="connsiteX2" fmla="*/ 2336800 w 2336800"/>
              <a:gd name="connsiteY2" fmla="*/ 2097526 h 2097526"/>
              <a:gd name="connsiteX3" fmla="*/ 0 w 2336800"/>
              <a:gd name="connsiteY3" fmla="*/ 2097526 h 2097526"/>
            </a:gdLst>
            <a:ahLst/>
            <a:cxnLst>
              <a:cxn ang="0">
                <a:pos x="connsiteX0" y="connsiteY0"/>
              </a:cxn>
              <a:cxn ang="0">
                <a:pos x="connsiteX1" y="connsiteY1"/>
              </a:cxn>
              <a:cxn ang="0">
                <a:pos x="connsiteX2" y="connsiteY2"/>
              </a:cxn>
              <a:cxn ang="0">
                <a:pos x="connsiteX3" y="connsiteY3"/>
              </a:cxn>
            </a:cxnLst>
            <a:rect l="l" t="t" r="r" b="b"/>
            <a:pathLst>
              <a:path w="2336800" h="2097526">
                <a:moveTo>
                  <a:pt x="0" y="0"/>
                </a:moveTo>
                <a:lnTo>
                  <a:pt x="2336800" y="0"/>
                </a:lnTo>
                <a:lnTo>
                  <a:pt x="2336800" y="2097526"/>
                </a:lnTo>
                <a:lnTo>
                  <a:pt x="0" y="2097526"/>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432861665"/>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Full Image without Header &amp; Footer">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8E5EE851-02E7-4E31-9EB6-3D3E1DCE0861}"/>
              </a:ext>
            </a:extLst>
          </p:cNvPr>
          <p:cNvSpPr>
            <a:spLocks noGrp="1"/>
          </p:cNvSpPr>
          <p:nvPr>
            <p:ph type="pic" sz="quarter" idx="12"/>
          </p:nvPr>
        </p:nvSpPr>
        <p:spPr>
          <a:xfrm>
            <a:off x="8227267" y="2674181"/>
            <a:ext cx="3183909" cy="2910638"/>
          </a:xfrm>
          <a:custGeom>
            <a:avLst/>
            <a:gdLst>
              <a:gd name="connsiteX0" fmla="*/ 0 w 3183909"/>
              <a:gd name="connsiteY0" fmla="*/ 0 h 2910638"/>
              <a:gd name="connsiteX1" fmla="*/ 3183909 w 3183909"/>
              <a:gd name="connsiteY1" fmla="*/ 0 h 2910638"/>
              <a:gd name="connsiteX2" fmla="*/ 3183909 w 3183909"/>
              <a:gd name="connsiteY2" fmla="*/ 2910638 h 2910638"/>
              <a:gd name="connsiteX3" fmla="*/ 0 w 3183909"/>
              <a:gd name="connsiteY3" fmla="*/ 2910638 h 2910638"/>
            </a:gdLst>
            <a:ahLst/>
            <a:cxnLst>
              <a:cxn ang="0">
                <a:pos x="connsiteX0" y="connsiteY0"/>
              </a:cxn>
              <a:cxn ang="0">
                <a:pos x="connsiteX1" y="connsiteY1"/>
              </a:cxn>
              <a:cxn ang="0">
                <a:pos x="connsiteX2" y="connsiteY2"/>
              </a:cxn>
              <a:cxn ang="0">
                <a:pos x="connsiteX3" y="connsiteY3"/>
              </a:cxn>
            </a:cxnLst>
            <a:rect l="l" t="t" r="r" b="b"/>
            <a:pathLst>
              <a:path w="3183909" h="2910638">
                <a:moveTo>
                  <a:pt x="0" y="0"/>
                </a:moveTo>
                <a:lnTo>
                  <a:pt x="3183909" y="0"/>
                </a:lnTo>
                <a:lnTo>
                  <a:pt x="3183909" y="2910638"/>
                </a:lnTo>
                <a:lnTo>
                  <a:pt x="0" y="2910638"/>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21940797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3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24" name="Picture Placeholder 23">
            <a:extLst>
              <a:ext uri="{FF2B5EF4-FFF2-40B4-BE49-F238E27FC236}">
                <a16:creationId xmlns:a16="http://schemas.microsoft.com/office/drawing/2014/main" id="{D37B8BC4-E114-4B85-9FAF-A262AEDA5B4F}"/>
              </a:ext>
            </a:extLst>
          </p:cNvPr>
          <p:cNvSpPr>
            <a:spLocks noGrp="1"/>
          </p:cNvSpPr>
          <p:nvPr>
            <p:ph type="pic" sz="quarter" idx="12"/>
          </p:nvPr>
        </p:nvSpPr>
        <p:spPr>
          <a:xfrm>
            <a:off x="3825050" y="3429001"/>
            <a:ext cx="3723861" cy="2915479"/>
          </a:xfrm>
          <a:custGeom>
            <a:avLst/>
            <a:gdLst>
              <a:gd name="connsiteX0" fmla="*/ 0 w 3723861"/>
              <a:gd name="connsiteY0" fmla="*/ 0 h 2915479"/>
              <a:gd name="connsiteX1" fmla="*/ 3723861 w 3723861"/>
              <a:gd name="connsiteY1" fmla="*/ 0 h 2915479"/>
              <a:gd name="connsiteX2" fmla="*/ 3723861 w 3723861"/>
              <a:gd name="connsiteY2" fmla="*/ 2915479 h 2915479"/>
              <a:gd name="connsiteX3" fmla="*/ 0 w 3723861"/>
              <a:gd name="connsiteY3" fmla="*/ 2915479 h 2915479"/>
            </a:gdLst>
            <a:ahLst/>
            <a:cxnLst>
              <a:cxn ang="0">
                <a:pos x="connsiteX0" y="connsiteY0"/>
              </a:cxn>
              <a:cxn ang="0">
                <a:pos x="connsiteX1" y="connsiteY1"/>
              </a:cxn>
              <a:cxn ang="0">
                <a:pos x="connsiteX2" y="connsiteY2"/>
              </a:cxn>
              <a:cxn ang="0">
                <a:pos x="connsiteX3" y="connsiteY3"/>
              </a:cxn>
            </a:cxnLst>
            <a:rect l="l" t="t" r="r" b="b"/>
            <a:pathLst>
              <a:path w="3723861" h="2915479">
                <a:moveTo>
                  <a:pt x="0" y="0"/>
                </a:moveTo>
                <a:lnTo>
                  <a:pt x="3723861" y="0"/>
                </a:lnTo>
                <a:lnTo>
                  <a:pt x="3723861" y="2915479"/>
                </a:lnTo>
                <a:lnTo>
                  <a:pt x="0" y="2915479"/>
                </a:lnTo>
                <a:close/>
              </a:path>
            </a:pathLst>
          </a:custGeom>
        </p:spPr>
        <p:txBody>
          <a:bodyPr wrap="square" anchor="ctr">
            <a:noAutofit/>
          </a:bodyPr>
          <a:lstStyle>
            <a:lvl1pPr marL="0" indent="0" algn="ctr">
              <a:buNone/>
              <a:defRPr sz="1200"/>
            </a:lvl1pPr>
          </a:lstStyle>
          <a:p>
            <a:endParaRPr lang="en-US" dirty="0"/>
          </a:p>
        </p:txBody>
      </p:sp>
      <p:sp>
        <p:nvSpPr>
          <p:cNvPr id="23" name="Picture Placeholder 22">
            <a:extLst>
              <a:ext uri="{FF2B5EF4-FFF2-40B4-BE49-F238E27FC236}">
                <a16:creationId xmlns:a16="http://schemas.microsoft.com/office/drawing/2014/main" id="{C5F82743-21BA-4889-8D6D-7FD0648AB3DE}"/>
              </a:ext>
            </a:extLst>
          </p:cNvPr>
          <p:cNvSpPr>
            <a:spLocks noGrp="1"/>
          </p:cNvSpPr>
          <p:nvPr>
            <p:ph type="pic" sz="quarter" idx="11"/>
          </p:nvPr>
        </p:nvSpPr>
        <p:spPr>
          <a:xfrm>
            <a:off x="0" y="2403293"/>
            <a:ext cx="3723861" cy="2915479"/>
          </a:xfrm>
          <a:custGeom>
            <a:avLst/>
            <a:gdLst>
              <a:gd name="connsiteX0" fmla="*/ 0 w 3723861"/>
              <a:gd name="connsiteY0" fmla="*/ 0 h 2915479"/>
              <a:gd name="connsiteX1" fmla="*/ 3723861 w 3723861"/>
              <a:gd name="connsiteY1" fmla="*/ 0 h 2915479"/>
              <a:gd name="connsiteX2" fmla="*/ 3723861 w 3723861"/>
              <a:gd name="connsiteY2" fmla="*/ 2915479 h 2915479"/>
              <a:gd name="connsiteX3" fmla="*/ 0 w 3723861"/>
              <a:gd name="connsiteY3" fmla="*/ 2915479 h 2915479"/>
            </a:gdLst>
            <a:ahLst/>
            <a:cxnLst>
              <a:cxn ang="0">
                <a:pos x="connsiteX0" y="connsiteY0"/>
              </a:cxn>
              <a:cxn ang="0">
                <a:pos x="connsiteX1" y="connsiteY1"/>
              </a:cxn>
              <a:cxn ang="0">
                <a:pos x="connsiteX2" y="connsiteY2"/>
              </a:cxn>
              <a:cxn ang="0">
                <a:pos x="connsiteX3" y="connsiteY3"/>
              </a:cxn>
            </a:cxnLst>
            <a:rect l="l" t="t" r="r" b="b"/>
            <a:pathLst>
              <a:path w="3723861" h="2915479">
                <a:moveTo>
                  <a:pt x="0" y="0"/>
                </a:moveTo>
                <a:lnTo>
                  <a:pt x="3723861" y="0"/>
                </a:lnTo>
                <a:lnTo>
                  <a:pt x="3723861" y="2915479"/>
                </a:lnTo>
                <a:lnTo>
                  <a:pt x="0" y="2915479"/>
                </a:lnTo>
                <a:close/>
              </a:path>
            </a:pathLst>
          </a:custGeom>
        </p:spPr>
        <p:txBody>
          <a:bodyPr wrap="square" anchor="ctr">
            <a:noAutofit/>
          </a:bodyPr>
          <a:lstStyle>
            <a:lvl1pPr marL="0" indent="0" algn="ctr">
              <a:buNone/>
              <a:defRPr sz="1200"/>
            </a:lvl1pPr>
          </a:lstStyle>
          <a:p>
            <a:endParaRPr lang="en-US" dirty="0"/>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2260289"/>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4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6" name="Picture Placeholder 25">
            <a:extLst>
              <a:ext uri="{FF2B5EF4-FFF2-40B4-BE49-F238E27FC236}">
                <a16:creationId xmlns:a16="http://schemas.microsoft.com/office/drawing/2014/main" id="{A527E3A0-BA19-4DE5-8F88-2BD418CBBABA}"/>
              </a:ext>
            </a:extLst>
          </p:cNvPr>
          <p:cNvSpPr>
            <a:spLocks noGrp="1"/>
          </p:cNvSpPr>
          <p:nvPr>
            <p:ph type="pic" sz="quarter" idx="12"/>
          </p:nvPr>
        </p:nvSpPr>
        <p:spPr>
          <a:xfrm>
            <a:off x="8941253" y="2641449"/>
            <a:ext cx="2412547" cy="2293093"/>
          </a:xfrm>
          <a:custGeom>
            <a:avLst/>
            <a:gdLst>
              <a:gd name="connsiteX0" fmla="*/ 0 w 2412547"/>
              <a:gd name="connsiteY0" fmla="*/ 0 h 2293093"/>
              <a:gd name="connsiteX1" fmla="*/ 2412547 w 2412547"/>
              <a:gd name="connsiteY1" fmla="*/ 0 h 2293093"/>
              <a:gd name="connsiteX2" fmla="*/ 2412547 w 2412547"/>
              <a:gd name="connsiteY2" fmla="*/ 2293093 h 2293093"/>
              <a:gd name="connsiteX3" fmla="*/ 0 w 2412547"/>
              <a:gd name="connsiteY3" fmla="*/ 2293093 h 2293093"/>
            </a:gdLst>
            <a:ahLst/>
            <a:cxnLst>
              <a:cxn ang="0">
                <a:pos x="connsiteX0" y="connsiteY0"/>
              </a:cxn>
              <a:cxn ang="0">
                <a:pos x="connsiteX1" y="connsiteY1"/>
              </a:cxn>
              <a:cxn ang="0">
                <a:pos x="connsiteX2" y="connsiteY2"/>
              </a:cxn>
              <a:cxn ang="0">
                <a:pos x="connsiteX3" y="connsiteY3"/>
              </a:cxn>
            </a:cxnLst>
            <a:rect l="l" t="t" r="r" b="b"/>
            <a:pathLst>
              <a:path w="2412547" h="2293093">
                <a:moveTo>
                  <a:pt x="0" y="0"/>
                </a:moveTo>
                <a:lnTo>
                  <a:pt x="2412547" y="0"/>
                </a:lnTo>
                <a:lnTo>
                  <a:pt x="2412547" y="2293093"/>
                </a:lnTo>
                <a:lnTo>
                  <a:pt x="0" y="2293093"/>
                </a:lnTo>
                <a:close/>
              </a:path>
            </a:pathLst>
          </a:custGeom>
        </p:spPr>
        <p:txBody>
          <a:bodyPr wrap="square" anchor="ctr">
            <a:noAutofit/>
          </a:bodyPr>
          <a:lstStyle>
            <a:lvl1pPr marL="0" indent="0" algn="ctr">
              <a:buNone/>
              <a:defRPr sz="1200"/>
            </a:lvl1pPr>
          </a:lstStyle>
          <a:p>
            <a:endParaRPr lang="en-US" dirty="0"/>
          </a:p>
        </p:txBody>
      </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4" name="Picture Placeholder 23">
            <a:extLst>
              <a:ext uri="{FF2B5EF4-FFF2-40B4-BE49-F238E27FC236}">
                <a16:creationId xmlns:a16="http://schemas.microsoft.com/office/drawing/2014/main" id="{968E2E9E-E972-46AF-9274-127B129EFEEF}"/>
              </a:ext>
            </a:extLst>
          </p:cNvPr>
          <p:cNvSpPr>
            <a:spLocks noGrp="1"/>
          </p:cNvSpPr>
          <p:nvPr>
            <p:ph type="pic" sz="quarter" idx="11"/>
          </p:nvPr>
        </p:nvSpPr>
        <p:spPr>
          <a:xfrm>
            <a:off x="6348459" y="2641449"/>
            <a:ext cx="2412547" cy="2293093"/>
          </a:xfrm>
          <a:custGeom>
            <a:avLst/>
            <a:gdLst>
              <a:gd name="connsiteX0" fmla="*/ 0 w 2412547"/>
              <a:gd name="connsiteY0" fmla="*/ 0 h 2293093"/>
              <a:gd name="connsiteX1" fmla="*/ 2412547 w 2412547"/>
              <a:gd name="connsiteY1" fmla="*/ 0 h 2293093"/>
              <a:gd name="connsiteX2" fmla="*/ 2412547 w 2412547"/>
              <a:gd name="connsiteY2" fmla="*/ 2293093 h 2293093"/>
              <a:gd name="connsiteX3" fmla="*/ 0 w 2412547"/>
              <a:gd name="connsiteY3" fmla="*/ 2293093 h 2293093"/>
            </a:gdLst>
            <a:ahLst/>
            <a:cxnLst>
              <a:cxn ang="0">
                <a:pos x="connsiteX0" y="connsiteY0"/>
              </a:cxn>
              <a:cxn ang="0">
                <a:pos x="connsiteX1" y="connsiteY1"/>
              </a:cxn>
              <a:cxn ang="0">
                <a:pos x="connsiteX2" y="connsiteY2"/>
              </a:cxn>
              <a:cxn ang="0">
                <a:pos x="connsiteX3" y="connsiteY3"/>
              </a:cxn>
            </a:cxnLst>
            <a:rect l="l" t="t" r="r" b="b"/>
            <a:pathLst>
              <a:path w="2412547" h="2293093">
                <a:moveTo>
                  <a:pt x="0" y="0"/>
                </a:moveTo>
                <a:lnTo>
                  <a:pt x="2412547" y="0"/>
                </a:lnTo>
                <a:lnTo>
                  <a:pt x="2412547" y="2293093"/>
                </a:lnTo>
                <a:lnTo>
                  <a:pt x="0" y="2293093"/>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331860529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Our Services 3">
    <p:spTree>
      <p:nvGrpSpPr>
        <p:cNvPr id="1" name=""/>
        <p:cNvGrpSpPr/>
        <p:nvPr/>
      </p:nvGrpSpPr>
      <p:grpSpPr>
        <a:xfrm>
          <a:off x="0" y="0"/>
          <a:ext cx="0" cy="0"/>
          <a:chOff x="0" y="0"/>
          <a:chExt cx="0" cy="0"/>
        </a:xfrm>
      </p:grpSpPr>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9"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30" name="Picture Placeholder 29">
            <a:extLst>
              <a:ext uri="{FF2B5EF4-FFF2-40B4-BE49-F238E27FC236}">
                <a16:creationId xmlns:a16="http://schemas.microsoft.com/office/drawing/2014/main" id="{697EC9F4-4B60-43E4-AB95-B4ED9FB1512E}"/>
              </a:ext>
            </a:extLst>
          </p:cNvPr>
          <p:cNvSpPr>
            <a:spLocks noGrp="1"/>
          </p:cNvSpPr>
          <p:nvPr>
            <p:ph type="pic" sz="quarter" idx="12"/>
          </p:nvPr>
        </p:nvSpPr>
        <p:spPr>
          <a:xfrm>
            <a:off x="563569" y="1770735"/>
            <a:ext cx="3776201" cy="4593552"/>
          </a:xfrm>
          <a:custGeom>
            <a:avLst/>
            <a:gdLst>
              <a:gd name="connsiteX0" fmla="*/ 0 w 3776201"/>
              <a:gd name="connsiteY0" fmla="*/ 0 h 4593552"/>
              <a:gd name="connsiteX1" fmla="*/ 3776201 w 3776201"/>
              <a:gd name="connsiteY1" fmla="*/ 0 h 4593552"/>
              <a:gd name="connsiteX2" fmla="*/ 3776201 w 3776201"/>
              <a:gd name="connsiteY2" fmla="*/ 4593552 h 4593552"/>
              <a:gd name="connsiteX3" fmla="*/ 0 w 3776201"/>
              <a:gd name="connsiteY3" fmla="*/ 4593552 h 4593552"/>
            </a:gdLst>
            <a:ahLst/>
            <a:cxnLst>
              <a:cxn ang="0">
                <a:pos x="connsiteX0" y="connsiteY0"/>
              </a:cxn>
              <a:cxn ang="0">
                <a:pos x="connsiteX1" y="connsiteY1"/>
              </a:cxn>
              <a:cxn ang="0">
                <a:pos x="connsiteX2" y="connsiteY2"/>
              </a:cxn>
              <a:cxn ang="0">
                <a:pos x="connsiteX3" y="connsiteY3"/>
              </a:cxn>
            </a:cxnLst>
            <a:rect l="l" t="t" r="r" b="b"/>
            <a:pathLst>
              <a:path w="3776201" h="4593552">
                <a:moveTo>
                  <a:pt x="0" y="0"/>
                </a:moveTo>
                <a:lnTo>
                  <a:pt x="3776201" y="0"/>
                </a:lnTo>
                <a:lnTo>
                  <a:pt x="3776201" y="4593552"/>
                </a:lnTo>
                <a:lnTo>
                  <a:pt x="0" y="4593552"/>
                </a:lnTo>
                <a:close/>
              </a:path>
            </a:pathLst>
          </a:custGeom>
        </p:spPr>
        <p:txBody>
          <a:bodyPr wrap="square" anchor="ctr">
            <a:noAutofit/>
          </a:bodyPr>
          <a:lstStyle>
            <a:lvl1pPr marL="0" indent="0" algn="ctr">
              <a:buNone/>
              <a:defRPr sz="1200"/>
            </a:lvl1pPr>
          </a:lstStyle>
          <a:p>
            <a:endParaRPr lang="en-US" dirty="0"/>
          </a:p>
        </p:txBody>
      </p:sp>
      <p:sp>
        <p:nvSpPr>
          <p:cNvPr id="31" name="Picture Placeholder 30">
            <a:extLst>
              <a:ext uri="{FF2B5EF4-FFF2-40B4-BE49-F238E27FC236}">
                <a16:creationId xmlns:a16="http://schemas.microsoft.com/office/drawing/2014/main" id="{A158BE1E-7C14-4824-81EE-6D56CE3035F0}"/>
              </a:ext>
            </a:extLst>
          </p:cNvPr>
          <p:cNvSpPr>
            <a:spLocks noGrp="1"/>
          </p:cNvSpPr>
          <p:nvPr>
            <p:ph type="pic" sz="quarter" idx="13"/>
          </p:nvPr>
        </p:nvSpPr>
        <p:spPr>
          <a:xfrm>
            <a:off x="4394809" y="1770736"/>
            <a:ext cx="2586563" cy="2418823"/>
          </a:xfrm>
          <a:custGeom>
            <a:avLst/>
            <a:gdLst>
              <a:gd name="connsiteX0" fmla="*/ 0 w 2586563"/>
              <a:gd name="connsiteY0" fmla="*/ 0 h 2418823"/>
              <a:gd name="connsiteX1" fmla="*/ 2586563 w 2586563"/>
              <a:gd name="connsiteY1" fmla="*/ 0 h 2418823"/>
              <a:gd name="connsiteX2" fmla="*/ 2586563 w 2586563"/>
              <a:gd name="connsiteY2" fmla="*/ 2418823 h 2418823"/>
              <a:gd name="connsiteX3" fmla="*/ 0 w 2586563"/>
              <a:gd name="connsiteY3" fmla="*/ 2418823 h 2418823"/>
            </a:gdLst>
            <a:ahLst/>
            <a:cxnLst>
              <a:cxn ang="0">
                <a:pos x="connsiteX0" y="connsiteY0"/>
              </a:cxn>
              <a:cxn ang="0">
                <a:pos x="connsiteX1" y="connsiteY1"/>
              </a:cxn>
              <a:cxn ang="0">
                <a:pos x="connsiteX2" y="connsiteY2"/>
              </a:cxn>
              <a:cxn ang="0">
                <a:pos x="connsiteX3" y="connsiteY3"/>
              </a:cxn>
            </a:cxnLst>
            <a:rect l="l" t="t" r="r" b="b"/>
            <a:pathLst>
              <a:path w="2586563" h="2418823">
                <a:moveTo>
                  <a:pt x="0" y="0"/>
                </a:moveTo>
                <a:lnTo>
                  <a:pt x="2586563" y="0"/>
                </a:lnTo>
                <a:lnTo>
                  <a:pt x="2586563" y="2418823"/>
                </a:lnTo>
                <a:lnTo>
                  <a:pt x="0" y="2418823"/>
                </a:lnTo>
                <a:close/>
              </a:path>
            </a:pathLst>
          </a:custGeom>
        </p:spPr>
        <p:txBody>
          <a:bodyPr wrap="square" anchor="ctr">
            <a:noAutofit/>
          </a:bodyPr>
          <a:lstStyle>
            <a:lvl1pPr marL="0" indent="0" algn="ctr">
              <a:buNone/>
              <a:defRPr sz="1200"/>
            </a:lvl1pPr>
          </a:lstStyle>
          <a:p>
            <a:endParaRPr lang="en-US" dirty="0"/>
          </a:p>
        </p:txBody>
      </p:sp>
      <p:grpSp>
        <p:nvGrpSpPr>
          <p:cNvPr id="20" name="Group 19"/>
          <p:cNvGrpSpPr/>
          <p:nvPr userDrawn="1"/>
        </p:nvGrpSpPr>
        <p:grpSpPr>
          <a:xfrm>
            <a:off x="11808932"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34" name="Picture Placeholder 33">
            <a:extLst>
              <a:ext uri="{FF2B5EF4-FFF2-40B4-BE49-F238E27FC236}">
                <a16:creationId xmlns:a16="http://schemas.microsoft.com/office/drawing/2014/main" id="{46BC0BB2-AA0B-43C2-BC04-375D5EBF09D1}"/>
              </a:ext>
            </a:extLst>
          </p:cNvPr>
          <p:cNvSpPr>
            <a:spLocks noGrp="1"/>
          </p:cNvSpPr>
          <p:nvPr>
            <p:ph type="pic" sz="quarter" idx="14"/>
          </p:nvPr>
        </p:nvSpPr>
        <p:spPr>
          <a:xfrm>
            <a:off x="4394808" y="4246936"/>
            <a:ext cx="2586563" cy="2611065"/>
          </a:xfrm>
          <a:custGeom>
            <a:avLst/>
            <a:gdLst>
              <a:gd name="connsiteX0" fmla="*/ 0 w 2586563"/>
              <a:gd name="connsiteY0" fmla="*/ 0 h 2611065"/>
              <a:gd name="connsiteX1" fmla="*/ 2586563 w 2586563"/>
              <a:gd name="connsiteY1" fmla="*/ 0 h 2611065"/>
              <a:gd name="connsiteX2" fmla="*/ 2586563 w 2586563"/>
              <a:gd name="connsiteY2" fmla="*/ 2611065 h 2611065"/>
              <a:gd name="connsiteX3" fmla="*/ 0 w 2586563"/>
              <a:gd name="connsiteY3" fmla="*/ 2611065 h 2611065"/>
            </a:gdLst>
            <a:ahLst/>
            <a:cxnLst>
              <a:cxn ang="0">
                <a:pos x="connsiteX0" y="connsiteY0"/>
              </a:cxn>
              <a:cxn ang="0">
                <a:pos x="connsiteX1" y="connsiteY1"/>
              </a:cxn>
              <a:cxn ang="0">
                <a:pos x="connsiteX2" y="connsiteY2"/>
              </a:cxn>
              <a:cxn ang="0">
                <a:pos x="connsiteX3" y="connsiteY3"/>
              </a:cxn>
            </a:cxnLst>
            <a:rect l="l" t="t" r="r" b="b"/>
            <a:pathLst>
              <a:path w="2586563" h="2611065">
                <a:moveTo>
                  <a:pt x="0" y="0"/>
                </a:moveTo>
                <a:lnTo>
                  <a:pt x="2586563" y="0"/>
                </a:lnTo>
                <a:lnTo>
                  <a:pt x="2586563" y="2611065"/>
                </a:lnTo>
                <a:lnTo>
                  <a:pt x="0" y="2611065"/>
                </a:lnTo>
                <a:close/>
              </a:path>
            </a:pathLst>
          </a:custGeom>
        </p:spPr>
        <p:txBody>
          <a:bodyPr wrap="square" anchor="ctr">
            <a:noAutofit/>
          </a:bodyPr>
          <a:lstStyle>
            <a:lvl1pPr marL="0" indent="0" algn="ctr">
              <a:buNone/>
              <a:defRPr sz="1200"/>
            </a:lvl1pPr>
          </a:lstStyle>
          <a:p>
            <a:endParaRPr lang="en-US" dirty="0"/>
          </a:p>
        </p:txBody>
      </p:sp>
      <p:grpSp>
        <p:nvGrpSpPr>
          <p:cNvPr id="23" name="Group 22"/>
          <p:cNvGrpSpPr/>
          <p:nvPr userDrawn="1"/>
        </p:nvGrpSpPr>
        <p:grpSpPr>
          <a:xfrm>
            <a:off x="11543208" y="6477097"/>
            <a:ext cx="231532" cy="231532"/>
            <a:chOff x="11275488" y="5797834"/>
            <a:chExt cx="353804" cy="353804"/>
          </a:xfrm>
        </p:grpSpPr>
        <p:sp>
          <p:nvSpPr>
            <p:cNvPr id="24" name="Oval 23">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Chevron 24">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56171798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Team 1">
    <p:spTree>
      <p:nvGrpSpPr>
        <p:cNvPr id="1" name=""/>
        <p:cNvGrpSpPr/>
        <p:nvPr/>
      </p:nvGrpSpPr>
      <p:grpSpPr>
        <a:xfrm>
          <a:off x="0" y="0"/>
          <a:ext cx="0" cy="0"/>
          <a:chOff x="0" y="0"/>
          <a:chExt cx="0" cy="0"/>
        </a:xfrm>
      </p:grpSpPr>
      <p:sp>
        <p:nvSpPr>
          <p:cNvPr id="28" name="Picture Placeholder 27">
            <a:extLst>
              <a:ext uri="{FF2B5EF4-FFF2-40B4-BE49-F238E27FC236}">
                <a16:creationId xmlns:a16="http://schemas.microsoft.com/office/drawing/2014/main" id="{96E67C98-A299-4A55-8945-FC91718B1560}"/>
              </a:ext>
            </a:extLst>
          </p:cNvPr>
          <p:cNvSpPr>
            <a:spLocks noGrp="1"/>
          </p:cNvSpPr>
          <p:nvPr>
            <p:ph type="pic" sz="quarter" idx="11"/>
          </p:nvPr>
        </p:nvSpPr>
        <p:spPr>
          <a:xfrm>
            <a:off x="1271110" y="1865939"/>
            <a:ext cx="2784210" cy="2098056"/>
          </a:xfrm>
          <a:custGeom>
            <a:avLst/>
            <a:gdLst>
              <a:gd name="connsiteX0" fmla="*/ 1432174 w 2784210"/>
              <a:gd name="connsiteY0" fmla="*/ 389 h 2098056"/>
              <a:gd name="connsiteX1" fmla="*/ 1816618 w 2784210"/>
              <a:gd name="connsiteY1" fmla="*/ 44513 h 2098056"/>
              <a:gd name="connsiteX2" fmla="*/ 2639973 w 2784210"/>
              <a:gd name="connsiteY2" fmla="*/ 1345054 h 2098056"/>
              <a:gd name="connsiteX3" fmla="*/ 1211803 w 2784210"/>
              <a:gd name="connsiteY3" fmla="*/ 1857101 h 2098056"/>
              <a:gd name="connsiteX4" fmla="*/ 812011 w 2784210"/>
              <a:gd name="connsiteY4" fmla="*/ 2098056 h 2098056"/>
              <a:gd name="connsiteX5" fmla="*/ 707950 w 2784210"/>
              <a:gd name="connsiteY5" fmla="*/ 1744577 h 2098056"/>
              <a:gd name="connsiteX6" fmla="*/ 389467 w 2784210"/>
              <a:gd name="connsiteY6" fmla="*/ 285648 h 2098056"/>
              <a:gd name="connsiteX7" fmla="*/ 1432174 w 2784210"/>
              <a:gd name="connsiteY7" fmla="*/ 389 h 209805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84210" h="2098056">
                <a:moveTo>
                  <a:pt x="1432174" y="389"/>
                </a:moveTo>
                <a:cubicBezTo>
                  <a:pt x="1560897" y="2880"/>
                  <a:pt x="1690262" y="17382"/>
                  <a:pt x="1816618" y="44513"/>
                </a:cubicBezTo>
                <a:cubicBezTo>
                  <a:pt x="2626516" y="218411"/>
                  <a:pt x="3016268" y="834049"/>
                  <a:pt x="2639973" y="1345054"/>
                </a:cubicBezTo>
                <a:cubicBezTo>
                  <a:pt x="2376470" y="1702889"/>
                  <a:pt x="1802344" y="1908733"/>
                  <a:pt x="1211803" y="1857101"/>
                </a:cubicBezTo>
                <a:lnTo>
                  <a:pt x="812011" y="2098056"/>
                </a:lnTo>
                <a:lnTo>
                  <a:pt x="707950" y="1744577"/>
                </a:lnTo>
                <a:cubicBezTo>
                  <a:pt x="-84543" y="1444967"/>
                  <a:pt x="-241761" y="724775"/>
                  <a:pt x="389467" y="285648"/>
                </a:cubicBezTo>
                <a:cubicBezTo>
                  <a:pt x="665598" y="93551"/>
                  <a:pt x="1046003" y="-7083"/>
                  <a:pt x="1432174" y="389"/>
                </a:cubicBezTo>
                <a:close/>
              </a:path>
            </a:pathLst>
          </a:custGeom>
        </p:spPr>
        <p:txBody>
          <a:bodyPr wrap="square" anchor="ctr">
            <a:noAutofit/>
          </a:bodyPr>
          <a:lstStyle>
            <a:lvl1pPr marL="0" indent="0" algn="ctr">
              <a:buNone/>
              <a:defRPr sz="1200"/>
            </a:lvl1pPr>
          </a:lstStyle>
          <a:p>
            <a:endParaRPr lang="en-US" dirty="0"/>
          </a:p>
        </p:txBody>
      </p:sp>
      <p:sp>
        <p:nvSpPr>
          <p:cNvPr id="29" name="Picture Placeholder 28">
            <a:extLst>
              <a:ext uri="{FF2B5EF4-FFF2-40B4-BE49-F238E27FC236}">
                <a16:creationId xmlns:a16="http://schemas.microsoft.com/office/drawing/2014/main" id="{12FE7EC4-D8F7-4E21-BD6F-7D48059BB8ED}"/>
              </a:ext>
            </a:extLst>
          </p:cNvPr>
          <p:cNvSpPr>
            <a:spLocks noGrp="1"/>
          </p:cNvSpPr>
          <p:nvPr>
            <p:ph type="pic" sz="quarter" idx="12"/>
          </p:nvPr>
        </p:nvSpPr>
        <p:spPr>
          <a:xfrm>
            <a:off x="4823970" y="1865939"/>
            <a:ext cx="2784210" cy="2098056"/>
          </a:xfrm>
          <a:custGeom>
            <a:avLst/>
            <a:gdLst>
              <a:gd name="connsiteX0" fmla="*/ 1432174 w 2784210"/>
              <a:gd name="connsiteY0" fmla="*/ 389 h 2098056"/>
              <a:gd name="connsiteX1" fmla="*/ 1816618 w 2784210"/>
              <a:gd name="connsiteY1" fmla="*/ 44513 h 2098056"/>
              <a:gd name="connsiteX2" fmla="*/ 2639973 w 2784210"/>
              <a:gd name="connsiteY2" fmla="*/ 1345054 h 2098056"/>
              <a:gd name="connsiteX3" fmla="*/ 1211803 w 2784210"/>
              <a:gd name="connsiteY3" fmla="*/ 1857101 h 2098056"/>
              <a:gd name="connsiteX4" fmla="*/ 812011 w 2784210"/>
              <a:gd name="connsiteY4" fmla="*/ 2098056 h 2098056"/>
              <a:gd name="connsiteX5" fmla="*/ 707950 w 2784210"/>
              <a:gd name="connsiteY5" fmla="*/ 1744577 h 2098056"/>
              <a:gd name="connsiteX6" fmla="*/ 389467 w 2784210"/>
              <a:gd name="connsiteY6" fmla="*/ 285648 h 2098056"/>
              <a:gd name="connsiteX7" fmla="*/ 1432174 w 2784210"/>
              <a:gd name="connsiteY7" fmla="*/ 389 h 209805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84210" h="2098056">
                <a:moveTo>
                  <a:pt x="1432174" y="389"/>
                </a:moveTo>
                <a:cubicBezTo>
                  <a:pt x="1560898" y="2880"/>
                  <a:pt x="1690262" y="17382"/>
                  <a:pt x="1816618" y="44513"/>
                </a:cubicBezTo>
                <a:cubicBezTo>
                  <a:pt x="2626516" y="218411"/>
                  <a:pt x="3016268" y="834049"/>
                  <a:pt x="2639973" y="1345054"/>
                </a:cubicBezTo>
                <a:cubicBezTo>
                  <a:pt x="2376470" y="1702889"/>
                  <a:pt x="1802344" y="1908733"/>
                  <a:pt x="1211803" y="1857101"/>
                </a:cubicBezTo>
                <a:lnTo>
                  <a:pt x="812011" y="2098056"/>
                </a:lnTo>
                <a:lnTo>
                  <a:pt x="707950" y="1744577"/>
                </a:lnTo>
                <a:cubicBezTo>
                  <a:pt x="-84543" y="1444967"/>
                  <a:pt x="-241761" y="724775"/>
                  <a:pt x="389467" y="285648"/>
                </a:cubicBezTo>
                <a:cubicBezTo>
                  <a:pt x="665598" y="93551"/>
                  <a:pt x="1046003" y="-7083"/>
                  <a:pt x="1432174" y="389"/>
                </a:cubicBezTo>
                <a:close/>
              </a:path>
            </a:pathLst>
          </a:custGeom>
        </p:spPr>
        <p:txBody>
          <a:bodyPr wrap="square" anchor="ctr">
            <a:noAutofit/>
          </a:bodyPr>
          <a:lstStyle>
            <a:lvl1pPr marL="0" indent="0" algn="ctr">
              <a:buNone/>
              <a:defRPr sz="1200"/>
            </a:lvl1pPr>
          </a:lstStyle>
          <a:p>
            <a:endParaRPr lang="en-US" dirty="0"/>
          </a:p>
        </p:txBody>
      </p:sp>
      <p:sp>
        <p:nvSpPr>
          <p:cNvPr id="30" name="Picture Placeholder 29">
            <a:extLst>
              <a:ext uri="{FF2B5EF4-FFF2-40B4-BE49-F238E27FC236}">
                <a16:creationId xmlns:a16="http://schemas.microsoft.com/office/drawing/2014/main" id="{3C2FFAB8-21D0-4976-BC95-BCA5B86AAC13}"/>
              </a:ext>
            </a:extLst>
          </p:cNvPr>
          <p:cNvSpPr>
            <a:spLocks noGrp="1"/>
          </p:cNvSpPr>
          <p:nvPr>
            <p:ph type="pic" sz="quarter" idx="14"/>
          </p:nvPr>
        </p:nvSpPr>
        <p:spPr>
          <a:xfrm>
            <a:off x="8376830" y="1865939"/>
            <a:ext cx="2784210" cy="2098056"/>
          </a:xfrm>
          <a:custGeom>
            <a:avLst/>
            <a:gdLst>
              <a:gd name="connsiteX0" fmla="*/ 1432174 w 2784210"/>
              <a:gd name="connsiteY0" fmla="*/ 389 h 2098056"/>
              <a:gd name="connsiteX1" fmla="*/ 1816618 w 2784210"/>
              <a:gd name="connsiteY1" fmla="*/ 44513 h 2098056"/>
              <a:gd name="connsiteX2" fmla="*/ 2639973 w 2784210"/>
              <a:gd name="connsiteY2" fmla="*/ 1345054 h 2098056"/>
              <a:gd name="connsiteX3" fmla="*/ 1211803 w 2784210"/>
              <a:gd name="connsiteY3" fmla="*/ 1857101 h 2098056"/>
              <a:gd name="connsiteX4" fmla="*/ 812011 w 2784210"/>
              <a:gd name="connsiteY4" fmla="*/ 2098056 h 2098056"/>
              <a:gd name="connsiteX5" fmla="*/ 707950 w 2784210"/>
              <a:gd name="connsiteY5" fmla="*/ 1744577 h 2098056"/>
              <a:gd name="connsiteX6" fmla="*/ 389467 w 2784210"/>
              <a:gd name="connsiteY6" fmla="*/ 285648 h 2098056"/>
              <a:gd name="connsiteX7" fmla="*/ 1432174 w 2784210"/>
              <a:gd name="connsiteY7" fmla="*/ 389 h 209805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84210" h="2098056">
                <a:moveTo>
                  <a:pt x="1432174" y="389"/>
                </a:moveTo>
                <a:cubicBezTo>
                  <a:pt x="1560897" y="2880"/>
                  <a:pt x="1690262" y="17382"/>
                  <a:pt x="1816618" y="44513"/>
                </a:cubicBezTo>
                <a:cubicBezTo>
                  <a:pt x="2626516" y="218411"/>
                  <a:pt x="3016268" y="834049"/>
                  <a:pt x="2639973" y="1345054"/>
                </a:cubicBezTo>
                <a:cubicBezTo>
                  <a:pt x="2376470" y="1702889"/>
                  <a:pt x="1802344" y="1908733"/>
                  <a:pt x="1211803" y="1857101"/>
                </a:cubicBezTo>
                <a:lnTo>
                  <a:pt x="812011" y="2098056"/>
                </a:lnTo>
                <a:lnTo>
                  <a:pt x="707950" y="1744577"/>
                </a:lnTo>
                <a:cubicBezTo>
                  <a:pt x="-84543" y="1444967"/>
                  <a:pt x="-241761" y="724775"/>
                  <a:pt x="389467" y="285648"/>
                </a:cubicBezTo>
                <a:cubicBezTo>
                  <a:pt x="665598" y="93551"/>
                  <a:pt x="1046003" y="-7083"/>
                  <a:pt x="1432174" y="389"/>
                </a:cubicBez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8" name="Group 17"/>
          <p:cNvGrpSpPr/>
          <p:nvPr userDrawn="1"/>
        </p:nvGrpSpPr>
        <p:grpSpPr>
          <a:xfrm>
            <a:off x="11808932" y="6477097"/>
            <a:ext cx="231532" cy="231532"/>
            <a:chOff x="11275488" y="5797834"/>
            <a:chExt cx="353804" cy="353804"/>
          </a:xfrm>
        </p:grpSpPr>
        <p:sp>
          <p:nvSpPr>
            <p:cNvPr id="22" name="Oval 21">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Chevron 2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4" name="Group 23"/>
          <p:cNvGrpSpPr/>
          <p:nvPr userDrawn="1"/>
        </p:nvGrpSpPr>
        <p:grpSpPr>
          <a:xfrm>
            <a:off x="11543208" y="6477097"/>
            <a:ext cx="231532" cy="231532"/>
            <a:chOff x="11275488" y="5797834"/>
            <a:chExt cx="353804" cy="353804"/>
          </a:xfrm>
        </p:grpSpPr>
        <p:sp>
          <p:nvSpPr>
            <p:cNvPr id="25" name="Oval 2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Chevron 2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433102829"/>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9.xml><?xml version="1.0" encoding="utf-8"?>
<p:sldLayout xmlns:a="http://schemas.openxmlformats.org/drawingml/2006/main" xmlns:r="http://schemas.openxmlformats.org/officeDocument/2006/relationships" xmlns:p="http://schemas.openxmlformats.org/presentationml/2006/main" userDrawn="1">
  <p:cSld name="Team 5">
    <p:spTree>
      <p:nvGrpSpPr>
        <p:cNvPr id="1" name=""/>
        <p:cNvGrpSpPr/>
        <p:nvPr/>
      </p:nvGrpSpPr>
      <p:grpSpPr>
        <a:xfrm>
          <a:off x="0" y="0"/>
          <a:ext cx="0" cy="0"/>
          <a:chOff x="0" y="0"/>
          <a:chExt cx="0" cy="0"/>
        </a:xfrm>
      </p:grpSpPr>
      <p:sp>
        <p:nvSpPr>
          <p:cNvPr id="31" name="Picture Placeholder 30">
            <a:extLst>
              <a:ext uri="{FF2B5EF4-FFF2-40B4-BE49-F238E27FC236}">
                <a16:creationId xmlns:a16="http://schemas.microsoft.com/office/drawing/2014/main" id="{CC29BB44-CD1A-42F3-909A-A7396774A06A}"/>
              </a:ext>
            </a:extLst>
          </p:cNvPr>
          <p:cNvSpPr>
            <a:spLocks noGrp="1"/>
          </p:cNvSpPr>
          <p:nvPr>
            <p:ph type="pic" sz="quarter" idx="13"/>
          </p:nvPr>
        </p:nvSpPr>
        <p:spPr>
          <a:xfrm>
            <a:off x="1572919" y="4218932"/>
            <a:ext cx="2122714" cy="1900297"/>
          </a:xfrm>
          <a:custGeom>
            <a:avLst/>
            <a:gdLst>
              <a:gd name="connsiteX0" fmla="*/ 0 w 2122714"/>
              <a:gd name="connsiteY0" fmla="*/ 0 h 1900297"/>
              <a:gd name="connsiteX1" fmla="*/ 2122714 w 2122714"/>
              <a:gd name="connsiteY1" fmla="*/ 0 h 1900297"/>
              <a:gd name="connsiteX2" fmla="*/ 2122714 w 2122714"/>
              <a:gd name="connsiteY2" fmla="*/ 1900297 h 1900297"/>
              <a:gd name="connsiteX3" fmla="*/ 0 w 2122714"/>
              <a:gd name="connsiteY3" fmla="*/ 1900297 h 1900297"/>
            </a:gdLst>
            <a:ahLst/>
            <a:cxnLst>
              <a:cxn ang="0">
                <a:pos x="connsiteX0" y="connsiteY0"/>
              </a:cxn>
              <a:cxn ang="0">
                <a:pos x="connsiteX1" y="connsiteY1"/>
              </a:cxn>
              <a:cxn ang="0">
                <a:pos x="connsiteX2" y="connsiteY2"/>
              </a:cxn>
              <a:cxn ang="0">
                <a:pos x="connsiteX3" y="connsiteY3"/>
              </a:cxn>
            </a:cxnLst>
            <a:rect l="l" t="t" r="r" b="b"/>
            <a:pathLst>
              <a:path w="2122714" h="1900297">
                <a:moveTo>
                  <a:pt x="0" y="0"/>
                </a:moveTo>
                <a:lnTo>
                  <a:pt x="2122714" y="0"/>
                </a:lnTo>
                <a:lnTo>
                  <a:pt x="2122714" y="1900297"/>
                </a:lnTo>
                <a:lnTo>
                  <a:pt x="0" y="1900297"/>
                </a:lnTo>
                <a:close/>
              </a:path>
            </a:pathLst>
          </a:custGeom>
        </p:spPr>
        <p:txBody>
          <a:bodyPr wrap="square" anchor="ctr">
            <a:noAutofit/>
          </a:bodyPr>
          <a:lstStyle>
            <a:lvl1pPr marL="0" indent="0" algn="ctr">
              <a:buNone/>
              <a:defRPr sz="1200"/>
            </a:lvl1pPr>
          </a:lstStyle>
          <a:p>
            <a:endParaRPr lang="en-US" dirty="0"/>
          </a:p>
        </p:txBody>
      </p:sp>
      <p:sp>
        <p:nvSpPr>
          <p:cNvPr id="30" name="Picture Placeholder 29">
            <a:extLst>
              <a:ext uri="{FF2B5EF4-FFF2-40B4-BE49-F238E27FC236}">
                <a16:creationId xmlns:a16="http://schemas.microsoft.com/office/drawing/2014/main" id="{917BFC81-AD11-4B40-B28F-725E24DCAE15}"/>
              </a:ext>
            </a:extLst>
          </p:cNvPr>
          <p:cNvSpPr>
            <a:spLocks noGrp="1"/>
          </p:cNvSpPr>
          <p:nvPr>
            <p:ph type="pic" sz="quarter" idx="11"/>
          </p:nvPr>
        </p:nvSpPr>
        <p:spPr>
          <a:xfrm>
            <a:off x="1572919" y="2065302"/>
            <a:ext cx="2122714" cy="1900297"/>
          </a:xfrm>
          <a:custGeom>
            <a:avLst/>
            <a:gdLst>
              <a:gd name="connsiteX0" fmla="*/ 0 w 2122714"/>
              <a:gd name="connsiteY0" fmla="*/ 0 h 1900297"/>
              <a:gd name="connsiteX1" fmla="*/ 2122714 w 2122714"/>
              <a:gd name="connsiteY1" fmla="*/ 0 h 1900297"/>
              <a:gd name="connsiteX2" fmla="*/ 2122714 w 2122714"/>
              <a:gd name="connsiteY2" fmla="*/ 1900297 h 1900297"/>
              <a:gd name="connsiteX3" fmla="*/ 0 w 2122714"/>
              <a:gd name="connsiteY3" fmla="*/ 1900297 h 1900297"/>
            </a:gdLst>
            <a:ahLst/>
            <a:cxnLst>
              <a:cxn ang="0">
                <a:pos x="connsiteX0" y="connsiteY0"/>
              </a:cxn>
              <a:cxn ang="0">
                <a:pos x="connsiteX1" y="connsiteY1"/>
              </a:cxn>
              <a:cxn ang="0">
                <a:pos x="connsiteX2" y="connsiteY2"/>
              </a:cxn>
              <a:cxn ang="0">
                <a:pos x="connsiteX3" y="connsiteY3"/>
              </a:cxn>
            </a:cxnLst>
            <a:rect l="l" t="t" r="r" b="b"/>
            <a:pathLst>
              <a:path w="2122714" h="1900297">
                <a:moveTo>
                  <a:pt x="0" y="0"/>
                </a:moveTo>
                <a:lnTo>
                  <a:pt x="2122714" y="0"/>
                </a:lnTo>
                <a:lnTo>
                  <a:pt x="2122714" y="1900297"/>
                </a:lnTo>
                <a:lnTo>
                  <a:pt x="0" y="1900297"/>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33" name="Picture Placeholder 32">
            <a:extLst>
              <a:ext uri="{FF2B5EF4-FFF2-40B4-BE49-F238E27FC236}">
                <a16:creationId xmlns:a16="http://schemas.microsoft.com/office/drawing/2014/main" id="{D432A683-0435-4B33-8452-E660288D8C2A}"/>
              </a:ext>
            </a:extLst>
          </p:cNvPr>
          <p:cNvSpPr>
            <a:spLocks noGrp="1"/>
          </p:cNvSpPr>
          <p:nvPr>
            <p:ph type="pic" sz="quarter" idx="14"/>
          </p:nvPr>
        </p:nvSpPr>
        <p:spPr>
          <a:xfrm>
            <a:off x="6420690" y="2065301"/>
            <a:ext cx="2122714" cy="1900297"/>
          </a:xfrm>
          <a:custGeom>
            <a:avLst/>
            <a:gdLst>
              <a:gd name="connsiteX0" fmla="*/ 0 w 2122714"/>
              <a:gd name="connsiteY0" fmla="*/ 0 h 1900297"/>
              <a:gd name="connsiteX1" fmla="*/ 2122714 w 2122714"/>
              <a:gd name="connsiteY1" fmla="*/ 0 h 1900297"/>
              <a:gd name="connsiteX2" fmla="*/ 2122714 w 2122714"/>
              <a:gd name="connsiteY2" fmla="*/ 1900297 h 1900297"/>
              <a:gd name="connsiteX3" fmla="*/ 0 w 2122714"/>
              <a:gd name="connsiteY3" fmla="*/ 1900297 h 1900297"/>
            </a:gdLst>
            <a:ahLst/>
            <a:cxnLst>
              <a:cxn ang="0">
                <a:pos x="connsiteX0" y="connsiteY0"/>
              </a:cxn>
              <a:cxn ang="0">
                <a:pos x="connsiteX1" y="connsiteY1"/>
              </a:cxn>
              <a:cxn ang="0">
                <a:pos x="connsiteX2" y="connsiteY2"/>
              </a:cxn>
              <a:cxn ang="0">
                <a:pos x="connsiteX3" y="connsiteY3"/>
              </a:cxn>
            </a:cxnLst>
            <a:rect l="l" t="t" r="r" b="b"/>
            <a:pathLst>
              <a:path w="2122714" h="1900297">
                <a:moveTo>
                  <a:pt x="0" y="0"/>
                </a:moveTo>
                <a:lnTo>
                  <a:pt x="2122714" y="0"/>
                </a:lnTo>
                <a:lnTo>
                  <a:pt x="2122714" y="1900297"/>
                </a:lnTo>
                <a:lnTo>
                  <a:pt x="0" y="1900297"/>
                </a:lnTo>
                <a:close/>
              </a:path>
            </a:pathLst>
          </a:custGeom>
        </p:spPr>
        <p:txBody>
          <a:bodyPr wrap="square" anchor="ctr">
            <a:noAutofit/>
          </a:bodyPr>
          <a:lstStyle>
            <a:lvl1pPr marL="0" indent="0" algn="ctr">
              <a:buNone/>
              <a:defRPr sz="1200"/>
            </a:lvl1pPr>
          </a:lstStyle>
          <a:p>
            <a:endParaRPr lang="en-US" dirty="0"/>
          </a:p>
        </p:txBody>
      </p:sp>
      <p:grpSp>
        <p:nvGrpSpPr>
          <p:cNvPr id="18" name="Group 17"/>
          <p:cNvGrpSpPr/>
          <p:nvPr userDrawn="1"/>
        </p:nvGrpSpPr>
        <p:grpSpPr>
          <a:xfrm>
            <a:off x="11808932" y="6477097"/>
            <a:ext cx="231532" cy="231532"/>
            <a:chOff x="11275488" y="5797834"/>
            <a:chExt cx="353804" cy="353804"/>
          </a:xfrm>
        </p:grpSpPr>
        <p:sp>
          <p:nvSpPr>
            <p:cNvPr id="22" name="Oval 21">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Chevron 2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35" name="Picture Placeholder 34">
            <a:extLst>
              <a:ext uri="{FF2B5EF4-FFF2-40B4-BE49-F238E27FC236}">
                <a16:creationId xmlns:a16="http://schemas.microsoft.com/office/drawing/2014/main" id="{3EA5BC97-3B78-46DD-8C01-289AA5C164B9}"/>
              </a:ext>
            </a:extLst>
          </p:cNvPr>
          <p:cNvSpPr>
            <a:spLocks noGrp="1"/>
          </p:cNvSpPr>
          <p:nvPr>
            <p:ph type="pic" sz="quarter" idx="15"/>
          </p:nvPr>
        </p:nvSpPr>
        <p:spPr>
          <a:xfrm>
            <a:off x="6420690" y="4218932"/>
            <a:ext cx="2122714" cy="1900297"/>
          </a:xfrm>
          <a:custGeom>
            <a:avLst/>
            <a:gdLst>
              <a:gd name="connsiteX0" fmla="*/ 0 w 2122714"/>
              <a:gd name="connsiteY0" fmla="*/ 0 h 1900297"/>
              <a:gd name="connsiteX1" fmla="*/ 2122714 w 2122714"/>
              <a:gd name="connsiteY1" fmla="*/ 0 h 1900297"/>
              <a:gd name="connsiteX2" fmla="*/ 2122714 w 2122714"/>
              <a:gd name="connsiteY2" fmla="*/ 1900297 h 1900297"/>
              <a:gd name="connsiteX3" fmla="*/ 0 w 2122714"/>
              <a:gd name="connsiteY3" fmla="*/ 1900297 h 1900297"/>
            </a:gdLst>
            <a:ahLst/>
            <a:cxnLst>
              <a:cxn ang="0">
                <a:pos x="connsiteX0" y="connsiteY0"/>
              </a:cxn>
              <a:cxn ang="0">
                <a:pos x="connsiteX1" y="connsiteY1"/>
              </a:cxn>
              <a:cxn ang="0">
                <a:pos x="connsiteX2" y="connsiteY2"/>
              </a:cxn>
              <a:cxn ang="0">
                <a:pos x="connsiteX3" y="connsiteY3"/>
              </a:cxn>
            </a:cxnLst>
            <a:rect l="l" t="t" r="r" b="b"/>
            <a:pathLst>
              <a:path w="2122714" h="1900297">
                <a:moveTo>
                  <a:pt x="0" y="0"/>
                </a:moveTo>
                <a:lnTo>
                  <a:pt x="2122714" y="0"/>
                </a:lnTo>
                <a:lnTo>
                  <a:pt x="2122714" y="1900297"/>
                </a:lnTo>
                <a:lnTo>
                  <a:pt x="0" y="1900297"/>
                </a:lnTo>
                <a:close/>
              </a:path>
            </a:pathLst>
          </a:custGeom>
        </p:spPr>
        <p:txBody>
          <a:bodyPr wrap="square" anchor="ctr">
            <a:noAutofit/>
          </a:bodyPr>
          <a:lstStyle>
            <a:lvl1pPr marL="0" indent="0" algn="ctr">
              <a:buNone/>
              <a:defRPr sz="1200"/>
            </a:lvl1pPr>
          </a:lstStyle>
          <a:p>
            <a:endParaRPr lang="en-US" dirty="0"/>
          </a:p>
        </p:txBody>
      </p:sp>
      <p:grpSp>
        <p:nvGrpSpPr>
          <p:cNvPr id="24" name="Group 23"/>
          <p:cNvGrpSpPr/>
          <p:nvPr userDrawn="1"/>
        </p:nvGrpSpPr>
        <p:grpSpPr>
          <a:xfrm>
            <a:off x="11543208" y="6477097"/>
            <a:ext cx="231532" cy="231532"/>
            <a:chOff x="11275488" y="5797834"/>
            <a:chExt cx="353804" cy="353804"/>
          </a:xfrm>
        </p:grpSpPr>
        <p:sp>
          <p:nvSpPr>
            <p:cNvPr id="25" name="Oval 2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Chevron 2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78017226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3_Full Blank">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AA6AAAAF-AF12-4BA7-B782-788B694029CB}"/>
              </a:ext>
            </a:extLst>
          </p:cNvPr>
          <p:cNvSpPr>
            <a:spLocks noGrp="1"/>
          </p:cNvSpPr>
          <p:nvPr>
            <p:ph type="pic" sz="quarter" idx="21"/>
          </p:nvPr>
        </p:nvSpPr>
        <p:spPr>
          <a:xfrm>
            <a:off x="5849256" y="366486"/>
            <a:ext cx="5907316" cy="6125028"/>
          </a:xfrm>
          <a:custGeom>
            <a:avLst/>
            <a:gdLst>
              <a:gd name="connsiteX0" fmla="*/ 0 w 5907316"/>
              <a:gd name="connsiteY0" fmla="*/ 0 h 6125028"/>
              <a:gd name="connsiteX1" fmla="*/ 5907316 w 5907316"/>
              <a:gd name="connsiteY1" fmla="*/ 0 h 6125028"/>
              <a:gd name="connsiteX2" fmla="*/ 5907316 w 5907316"/>
              <a:gd name="connsiteY2" fmla="*/ 6125028 h 6125028"/>
              <a:gd name="connsiteX3" fmla="*/ 0 w 5907316"/>
              <a:gd name="connsiteY3" fmla="*/ 6125028 h 6125028"/>
            </a:gdLst>
            <a:ahLst/>
            <a:cxnLst>
              <a:cxn ang="0">
                <a:pos x="connsiteX0" y="connsiteY0"/>
              </a:cxn>
              <a:cxn ang="0">
                <a:pos x="connsiteX1" y="connsiteY1"/>
              </a:cxn>
              <a:cxn ang="0">
                <a:pos x="connsiteX2" y="connsiteY2"/>
              </a:cxn>
              <a:cxn ang="0">
                <a:pos x="connsiteX3" y="connsiteY3"/>
              </a:cxn>
            </a:cxnLst>
            <a:rect l="l" t="t" r="r" b="b"/>
            <a:pathLst>
              <a:path w="5907316" h="6125028">
                <a:moveTo>
                  <a:pt x="0" y="0"/>
                </a:moveTo>
                <a:lnTo>
                  <a:pt x="5907316" y="0"/>
                </a:lnTo>
                <a:lnTo>
                  <a:pt x="5907316" y="6125028"/>
                </a:lnTo>
                <a:lnTo>
                  <a:pt x="0" y="6125028"/>
                </a:lnTo>
                <a:close/>
              </a:path>
            </a:pathLst>
          </a:custGeom>
        </p:spPr>
        <p:txBody>
          <a:bodyPr wrap="square" anchor="ctr">
            <a:noAutofit/>
          </a:bodyPr>
          <a:lstStyle>
            <a:lvl1pPr marL="0" indent="0" algn="ctr">
              <a:buNone/>
              <a:defRPr sz="1200"/>
            </a:lvl1pPr>
          </a:lstStyle>
          <a:p>
            <a:endParaRPr lang="en-US" dirty="0"/>
          </a:p>
        </p:txBody>
      </p:sp>
      <p:sp>
        <p:nvSpPr>
          <p:cNvPr id="9" name="Picture Placeholder 8">
            <a:extLst>
              <a:ext uri="{FF2B5EF4-FFF2-40B4-BE49-F238E27FC236}">
                <a16:creationId xmlns:a16="http://schemas.microsoft.com/office/drawing/2014/main" id="{33933FB5-CE23-458B-83A9-7EFEB81010A1}"/>
              </a:ext>
            </a:extLst>
          </p:cNvPr>
          <p:cNvSpPr>
            <a:spLocks noGrp="1"/>
          </p:cNvSpPr>
          <p:nvPr>
            <p:ph type="pic" sz="quarter" idx="24"/>
          </p:nvPr>
        </p:nvSpPr>
        <p:spPr>
          <a:xfrm>
            <a:off x="435428" y="366486"/>
            <a:ext cx="5297715" cy="6125028"/>
          </a:xfrm>
          <a:custGeom>
            <a:avLst/>
            <a:gdLst>
              <a:gd name="connsiteX0" fmla="*/ 0 w 5297715"/>
              <a:gd name="connsiteY0" fmla="*/ 0 h 6125028"/>
              <a:gd name="connsiteX1" fmla="*/ 5297715 w 5297715"/>
              <a:gd name="connsiteY1" fmla="*/ 0 h 6125028"/>
              <a:gd name="connsiteX2" fmla="*/ 5297715 w 5297715"/>
              <a:gd name="connsiteY2" fmla="*/ 6125028 h 6125028"/>
              <a:gd name="connsiteX3" fmla="*/ 0 w 5297715"/>
              <a:gd name="connsiteY3" fmla="*/ 6125028 h 6125028"/>
            </a:gdLst>
            <a:ahLst/>
            <a:cxnLst>
              <a:cxn ang="0">
                <a:pos x="connsiteX0" y="connsiteY0"/>
              </a:cxn>
              <a:cxn ang="0">
                <a:pos x="connsiteX1" y="connsiteY1"/>
              </a:cxn>
              <a:cxn ang="0">
                <a:pos x="connsiteX2" y="connsiteY2"/>
              </a:cxn>
              <a:cxn ang="0">
                <a:pos x="connsiteX3" y="connsiteY3"/>
              </a:cxn>
            </a:cxnLst>
            <a:rect l="l" t="t" r="r" b="b"/>
            <a:pathLst>
              <a:path w="5297715" h="6125028">
                <a:moveTo>
                  <a:pt x="0" y="0"/>
                </a:moveTo>
                <a:lnTo>
                  <a:pt x="5297715" y="0"/>
                </a:lnTo>
                <a:lnTo>
                  <a:pt x="5297715" y="6125028"/>
                </a:lnTo>
                <a:lnTo>
                  <a:pt x="0" y="6125028"/>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90925243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Case Studies">
    <p:spTree>
      <p:nvGrpSpPr>
        <p:cNvPr id="1" name=""/>
        <p:cNvGrpSpPr/>
        <p:nvPr/>
      </p:nvGrpSpPr>
      <p:grpSpPr>
        <a:xfrm>
          <a:off x="0" y="0"/>
          <a:ext cx="0" cy="0"/>
          <a:chOff x="0" y="0"/>
          <a:chExt cx="0" cy="0"/>
        </a:xfrm>
      </p:grpSpPr>
      <p:sp>
        <p:nvSpPr>
          <p:cNvPr id="27" name="Picture Placeholder 26">
            <a:extLst>
              <a:ext uri="{FF2B5EF4-FFF2-40B4-BE49-F238E27FC236}">
                <a16:creationId xmlns:a16="http://schemas.microsoft.com/office/drawing/2014/main" id="{8B6EF76E-0348-40EE-8189-75505E5C77A6}"/>
              </a:ext>
            </a:extLst>
          </p:cNvPr>
          <p:cNvSpPr>
            <a:spLocks noGrp="1"/>
          </p:cNvSpPr>
          <p:nvPr>
            <p:ph type="pic" sz="quarter" idx="11"/>
          </p:nvPr>
        </p:nvSpPr>
        <p:spPr>
          <a:xfrm>
            <a:off x="844947" y="4232674"/>
            <a:ext cx="6143318" cy="1877839"/>
          </a:xfrm>
          <a:custGeom>
            <a:avLst/>
            <a:gdLst>
              <a:gd name="connsiteX0" fmla="*/ 0 w 6143318"/>
              <a:gd name="connsiteY0" fmla="*/ 0 h 1877839"/>
              <a:gd name="connsiteX1" fmla="*/ 6143318 w 6143318"/>
              <a:gd name="connsiteY1" fmla="*/ 0 h 1877839"/>
              <a:gd name="connsiteX2" fmla="*/ 6143318 w 6143318"/>
              <a:gd name="connsiteY2" fmla="*/ 1877839 h 1877839"/>
              <a:gd name="connsiteX3" fmla="*/ 0 w 6143318"/>
              <a:gd name="connsiteY3" fmla="*/ 1877839 h 1877839"/>
            </a:gdLst>
            <a:ahLst/>
            <a:cxnLst>
              <a:cxn ang="0">
                <a:pos x="connsiteX0" y="connsiteY0"/>
              </a:cxn>
              <a:cxn ang="0">
                <a:pos x="connsiteX1" y="connsiteY1"/>
              </a:cxn>
              <a:cxn ang="0">
                <a:pos x="connsiteX2" y="connsiteY2"/>
              </a:cxn>
              <a:cxn ang="0">
                <a:pos x="connsiteX3" y="connsiteY3"/>
              </a:cxn>
            </a:cxnLst>
            <a:rect l="l" t="t" r="r" b="b"/>
            <a:pathLst>
              <a:path w="6143318" h="1877839">
                <a:moveTo>
                  <a:pt x="0" y="0"/>
                </a:moveTo>
                <a:lnTo>
                  <a:pt x="6143318" y="0"/>
                </a:lnTo>
                <a:lnTo>
                  <a:pt x="6143318" y="1877839"/>
                </a:lnTo>
                <a:lnTo>
                  <a:pt x="0" y="1877839"/>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8" name="Picture Placeholder 27">
            <a:extLst>
              <a:ext uri="{FF2B5EF4-FFF2-40B4-BE49-F238E27FC236}">
                <a16:creationId xmlns:a16="http://schemas.microsoft.com/office/drawing/2014/main" id="{A61484B8-7C39-48C6-B7DD-392D78D0BBEA}"/>
              </a:ext>
            </a:extLst>
          </p:cNvPr>
          <p:cNvSpPr>
            <a:spLocks noGrp="1"/>
          </p:cNvSpPr>
          <p:nvPr>
            <p:ph type="pic" sz="quarter" idx="12"/>
          </p:nvPr>
        </p:nvSpPr>
        <p:spPr>
          <a:xfrm>
            <a:off x="7202204" y="2663216"/>
            <a:ext cx="4236151" cy="3447297"/>
          </a:xfrm>
          <a:custGeom>
            <a:avLst/>
            <a:gdLst>
              <a:gd name="connsiteX0" fmla="*/ 0 w 4236151"/>
              <a:gd name="connsiteY0" fmla="*/ 0 h 3447297"/>
              <a:gd name="connsiteX1" fmla="*/ 4236151 w 4236151"/>
              <a:gd name="connsiteY1" fmla="*/ 0 h 3447297"/>
              <a:gd name="connsiteX2" fmla="*/ 4236151 w 4236151"/>
              <a:gd name="connsiteY2" fmla="*/ 3447297 h 3447297"/>
              <a:gd name="connsiteX3" fmla="*/ 0 w 4236151"/>
              <a:gd name="connsiteY3" fmla="*/ 3447297 h 3447297"/>
            </a:gdLst>
            <a:ahLst/>
            <a:cxnLst>
              <a:cxn ang="0">
                <a:pos x="connsiteX0" y="connsiteY0"/>
              </a:cxn>
              <a:cxn ang="0">
                <a:pos x="connsiteX1" y="connsiteY1"/>
              </a:cxn>
              <a:cxn ang="0">
                <a:pos x="connsiteX2" y="connsiteY2"/>
              </a:cxn>
              <a:cxn ang="0">
                <a:pos x="connsiteX3" y="connsiteY3"/>
              </a:cxn>
            </a:cxnLst>
            <a:rect l="l" t="t" r="r" b="b"/>
            <a:pathLst>
              <a:path w="4236151" h="3447297">
                <a:moveTo>
                  <a:pt x="0" y="0"/>
                </a:moveTo>
                <a:lnTo>
                  <a:pt x="4236151" y="0"/>
                </a:lnTo>
                <a:lnTo>
                  <a:pt x="4236151" y="3447297"/>
                </a:lnTo>
                <a:lnTo>
                  <a:pt x="0" y="3447297"/>
                </a:lnTo>
                <a:close/>
              </a:path>
            </a:pathLst>
          </a:custGeom>
        </p:spPr>
        <p:txBody>
          <a:bodyPr wrap="square" anchor="ctr">
            <a:noAutofit/>
          </a:bodyPr>
          <a:lstStyle>
            <a:lvl1pPr marL="0" indent="0" algn="ctr">
              <a:buNone/>
              <a:defRPr sz="1200"/>
            </a:lvl1pPr>
          </a:lstStyle>
          <a:p>
            <a:endParaRPr lang="en-US" dirty="0"/>
          </a:p>
        </p:txBody>
      </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23564915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_Case Studies">
    <p:spTree>
      <p:nvGrpSpPr>
        <p:cNvPr id="1" name=""/>
        <p:cNvGrpSpPr/>
        <p:nvPr/>
      </p:nvGrpSpPr>
      <p:grpSpPr>
        <a:xfrm>
          <a:off x="0" y="0"/>
          <a:ext cx="0" cy="0"/>
          <a:chOff x="0" y="0"/>
          <a:chExt cx="0" cy="0"/>
        </a:xfrm>
      </p:grpSpPr>
      <p:sp>
        <p:nvSpPr>
          <p:cNvPr id="25" name="Picture Placeholder 24">
            <a:extLst>
              <a:ext uri="{FF2B5EF4-FFF2-40B4-BE49-F238E27FC236}">
                <a16:creationId xmlns:a16="http://schemas.microsoft.com/office/drawing/2014/main" id="{F1CFE4A0-D04D-4265-BAD5-1539E7D2EDC1}"/>
              </a:ext>
            </a:extLst>
          </p:cNvPr>
          <p:cNvSpPr>
            <a:spLocks noGrp="1"/>
          </p:cNvSpPr>
          <p:nvPr>
            <p:ph type="pic" sz="quarter" idx="11"/>
          </p:nvPr>
        </p:nvSpPr>
        <p:spPr>
          <a:xfrm>
            <a:off x="761969" y="1989652"/>
            <a:ext cx="4681026" cy="4194854"/>
          </a:xfrm>
          <a:custGeom>
            <a:avLst/>
            <a:gdLst>
              <a:gd name="connsiteX0" fmla="*/ 0 w 4681026"/>
              <a:gd name="connsiteY0" fmla="*/ 0 h 4194854"/>
              <a:gd name="connsiteX1" fmla="*/ 4681026 w 4681026"/>
              <a:gd name="connsiteY1" fmla="*/ 0 h 4194854"/>
              <a:gd name="connsiteX2" fmla="*/ 4681026 w 4681026"/>
              <a:gd name="connsiteY2" fmla="*/ 4194854 h 4194854"/>
              <a:gd name="connsiteX3" fmla="*/ 0 w 4681026"/>
              <a:gd name="connsiteY3" fmla="*/ 4194854 h 4194854"/>
            </a:gdLst>
            <a:ahLst/>
            <a:cxnLst>
              <a:cxn ang="0">
                <a:pos x="connsiteX0" y="connsiteY0"/>
              </a:cxn>
              <a:cxn ang="0">
                <a:pos x="connsiteX1" y="connsiteY1"/>
              </a:cxn>
              <a:cxn ang="0">
                <a:pos x="connsiteX2" y="connsiteY2"/>
              </a:cxn>
              <a:cxn ang="0">
                <a:pos x="connsiteX3" y="connsiteY3"/>
              </a:cxn>
            </a:cxnLst>
            <a:rect l="l" t="t" r="r" b="b"/>
            <a:pathLst>
              <a:path w="4681026" h="4194854">
                <a:moveTo>
                  <a:pt x="0" y="0"/>
                </a:moveTo>
                <a:lnTo>
                  <a:pt x="4681026" y="0"/>
                </a:lnTo>
                <a:lnTo>
                  <a:pt x="4681026" y="4194854"/>
                </a:lnTo>
                <a:lnTo>
                  <a:pt x="0" y="4194854"/>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7" name="Picture Placeholder 26">
            <a:extLst>
              <a:ext uri="{FF2B5EF4-FFF2-40B4-BE49-F238E27FC236}">
                <a16:creationId xmlns:a16="http://schemas.microsoft.com/office/drawing/2014/main" id="{5BAF79C9-271C-4D26-A1C9-0E25F8FF815B}"/>
              </a:ext>
            </a:extLst>
          </p:cNvPr>
          <p:cNvSpPr>
            <a:spLocks noGrp="1"/>
          </p:cNvSpPr>
          <p:nvPr>
            <p:ph type="pic" sz="quarter" idx="12"/>
          </p:nvPr>
        </p:nvSpPr>
        <p:spPr>
          <a:xfrm>
            <a:off x="6127326" y="3170926"/>
            <a:ext cx="5302705" cy="1652087"/>
          </a:xfrm>
          <a:custGeom>
            <a:avLst/>
            <a:gdLst>
              <a:gd name="connsiteX0" fmla="*/ 0 w 5302705"/>
              <a:gd name="connsiteY0" fmla="*/ 0 h 1652087"/>
              <a:gd name="connsiteX1" fmla="*/ 5302705 w 5302705"/>
              <a:gd name="connsiteY1" fmla="*/ 0 h 1652087"/>
              <a:gd name="connsiteX2" fmla="*/ 5302705 w 5302705"/>
              <a:gd name="connsiteY2" fmla="*/ 1652087 h 1652087"/>
              <a:gd name="connsiteX3" fmla="*/ 0 w 5302705"/>
              <a:gd name="connsiteY3" fmla="*/ 1652087 h 1652087"/>
            </a:gdLst>
            <a:ahLst/>
            <a:cxnLst>
              <a:cxn ang="0">
                <a:pos x="connsiteX0" y="connsiteY0"/>
              </a:cxn>
              <a:cxn ang="0">
                <a:pos x="connsiteX1" y="connsiteY1"/>
              </a:cxn>
              <a:cxn ang="0">
                <a:pos x="connsiteX2" y="connsiteY2"/>
              </a:cxn>
              <a:cxn ang="0">
                <a:pos x="connsiteX3" y="connsiteY3"/>
              </a:cxn>
            </a:cxnLst>
            <a:rect l="l" t="t" r="r" b="b"/>
            <a:pathLst>
              <a:path w="5302705" h="1652087">
                <a:moveTo>
                  <a:pt x="0" y="0"/>
                </a:moveTo>
                <a:lnTo>
                  <a:pt x="5302705" y="0"/>
                </a:lnTo>
                <a:lnTo>
                  <a:pt x="5302705" y="1652087"/>
                </a:lnTo>
                <a:lnTo>
                  <a:pt x="0" y="1652087"/>
                </a:lnTo>
                <a:close/>
              </a:path>
            </a:pathLst>
          </a:custGeom>
        </p:spPr>
        <p:txBody>
          <a:bodyPr wrap="square" anchor="ctr">
            <a:noAutofit/>
          </a:bodyPr>
          <a:lstStyle>
            <a:lvl1pPr marL="0" indent="0" algn="ctr">
              <a:buNone/>
              <a:defRPr sz="1200"/>
            </a:lvl1pPr>
          </a:lstStyle>
          <a:p>
            <a:endParaRPr lang="en-US" dirty="0"/>
          </a:p>
        </p:txBody>
      </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67651949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_Case Studies">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009B5159-3278-414D-B724-36C696BB1118}"/>
              </a:ext>
            </a:extLst>
          </p:cNvPr>
          <p:cNvSpPr>
            <a:spLocks noGrp="1"/>
          </p:cNvSpPr>
          <p:nvPr>
            <p:ph type="pic" sz="quarter" idx="11"/>
          </p:nvPr>
        </p:nvSpPr>
        <p:spPr>
          <a:xfrm>
            <a:off x="6725115" y="2892138"/>
            <a:ext cx="4720772" cy="2267544"/>
          </a:xfrm>
          <a:custGeom>
            <a:avLst/>
            <a:gdLst>
              <a:gd name="connsiteX0" fmla="*/ 0 w 4720772"/>
              <a:gd name="connsiteY0" fmla="*/ 0 h 2267544"/>
              <a:gd name="connsiteX1" fmla="*/ 4720772 w 4720772"/>
              <a:gd name="connsiteY1" fmla="*/ 0 h 2267544"/>
              <a:gd name="connsiteX2" fmla="*/ 4720772 w 4720772"/>
              <a:gd name="connsiteY2" fmla="*/ 2267544 h 2267544"/>
              <a:gd name="connsiteX3" fmla="*/ 0 w 4720772"/>
              <a:gd name="connsiteY3" fmla="*/ 2267544 h 2267544"/>
            </a:gdLst>
            <a:ahLst/>
            <a:cxnLst>
              <a:cxn ang="0">
                <a:pos x="connsiteX0" y="connsiteY0"/>
              </a:cxn>
              <a:cxn ang="0">
                <a:pos x="connsiteX1" y="connsiteY1"/>
              </a:cxn>
              <a:cxn ang="0">
                <a:pos x="connsiteX2" y="connsiteY2"/>
              </a:cxn>
              <a:cxn ang="0">
                <a:pos x="connsiteX3" y="connsiteY3"/>
              </a:cxn>
            </a:cxnLst>
            <a:rect l="l" t="t" r="r" b="b"/>
            <a:pathLst>
              <a:path w="4720772" h="2267544">
                <a:moveTo>
                  <a:pt x="0" y="0"/>
                </a:moveTo>
                <a:lnTo>
                  <a:pt x="4720772" y="0"/>
                </a:lnTo>
                <a:lnTo>
                  <a:pt x="4720772" y="2267544"/>
                </a:lnTo>
                <a:lnTo>
                  <a:pt x="0" y="2267544"/>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40131430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3_Case Studies">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38BB8CDD-4A28-43E5-B7DB-FF000B9596C3}"/>
              </a:ext>
            </a:extLst>
          </p:cNvPr>
          <p:cNvSpPr>
            <a:spLocks noGrp="1"/>
          </p:cNvSpPr>
          <p:nvPr>
            <p:ph type="pic" sz="quarter" idx="11"/>
          </p:nvPr>
        </p:nvSpPr>
        <p:spPr>
          <a:xfrm>
            <a:off x="3897087" y="2119376"/>
            <a:ext cx="2420982" cy="1590850"/>
          </a:xfrm>
          <a:custGeom>
            <a:avLst/>
            <a:gdLst>
              <a:gd name="connsiteX0" fmla="*/ 0 w 2420982"/>
              <a:gd name="connsiteY0" fmla="*/ 0 h 1590850"/>
              <a:gd name="connsiteX1" fmla="*/ 2420982 w 2420982"/>
              <a:gd name="connsiteY1" fmla="*/ 0 h 1590850"/>
              <a:gd name="connsiteX2" fmla="*/ 2420982 w 2420982"/>
              <a:gd name="connsiteY2" fmla="*/ 1590850 h 1590850"/>
              <a:gd name="connsiteX3" fmla="*/ 0 w 2420982"/>
              <a:gd name="connsiteY3" fmla="*/ 1590850 h 1590850"/>
            </a:gdLst>
            <a:ahLst/>
            <a:cxnLst>
              <a:cxn ang="0">
                <a:pos x="connsiteX0" y="connsiteY0"/>
              </a:cxn>
              <a:cxn ang="0">
                <a:pos x="connsiteX1" y="connsiteY1"/>
              </a:cxn>
              <a:cxn ang="0">
                <a:pos x="connsiteX2" y="connsiteY2"/>
              </a:cxn>
              <a:cxn ang="0">
                <a:pos x="connsiteX3" y="connsiteY3"/>
              </a:cxn>
            </a:cxnLst>
            <a:rect l="l" t="t" r="r" b="b"/>
            <a:pathLst>
              <a:path w="2420982" h="1590850">
                <a:moveTo>
                  <a:pt x="0" y="0"/>
                </a:moveTo>
                <a:lnTo>
                  <a:pt x="2420982" y="0"/>
                </a:lnTo>
                <a:lnTo>
                  <a:pt x="2420982" y="1590850"/>
                </a:lnTo>
                <a:lnTo>
                  <a:pt x="0" y="1590850"/>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49893300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Full Blank">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CDF14415-0E21-4092-B94A-DD63F7009297}"/>
              </a:ext>
            </a:extLst>
          </p:cNvPr>
          <p:cNvSpPr>
            <a:spLocks noGrp="1"/>
          </p:cNvSpPr>
          <p:nvPr>
            <p:ph type="pic" sz="quarter" idx="19"/>
          </p:nvPr>
        </p:nvSpPr>
        <p:spPr>
          <a:xfrm>
            <a:off x="0" y="0"/>
            <a:ext cx="12192000" cy="68580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35121554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Full Blank">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762F06D9-E948-4441-8332-4D07E6F8C182}"/>
              </a:ext>
            </a:extLst>
          </p:cNvPr>
          <p:cNvSpPr>
            <a:spLocks noGrp="1"/>
          </p:cNvSpPr>
          <p:nvPr>
            <p:ph type="pic" sz="quarter" idx="18"/>
          </p:nvPr>
        </p:nvSpPr>
        <p:spPr>
          <a:xfrm>
            <a:off x="2988330" y="2554514"/>
            <a:ext cx="2568948" cy="2212354"/>
          </a:xfrm>
          <a:custGeom>
            <a:avLst/>
            <a:gdLst>
              <a:gd name="connsiteX0" fmla="*/ 0 w 2568948"/>
              <a:gd name="connsiteY0" fmla="*/ 0 h 2212354"/>
              <a:gd name="connsiteX1" fmla="*/ 2568948 w 2568948"/>
              <a:gd name="connsiteY1" fmla="*/ 0 h 2212354"/>
              <a:gd name="connsiteX2" fmla="*/ 2568948 w 2568948"/>
              <a:gd name="connsiteY2" fmla="*/ 2212354 h 2212354"/>
              <a:gd name="connsiteX3" fmla="*/ 0 w 2568948"/>
              <a:gd name="connsiteY3" fmla="*/ 2212354 h 2212354"/>
            </a:gdLst>
            <a:ahLst/>
            <a:cxnLst>
              <a:cxn ang="0">
                <a:pos x="connsiteX0" y="connsiteY0"/>
              </a:cxn>
              <a:cxn ang="0">
                <a:pos x="connsiteX1" y="connsiteY1"/>
              </a:cxn>
              <a:cxn ang="0">
                <a:pos x="connsiteX2" y="connsiteY2"/>
              </a:cxn>
              <a:cxn ang="0">
                <a:pos x="connsiteX3" y="connsiteY3"/>
              </a:cxn>
            </a:cxnLst>
            <a:rect l="l" t="t" r="r" b="b"/>
            <a:pathLst>
              <a:path w="2568948" h="2212354">
                <a:moveTo>
                  <a:pt x="0" y="0"/>
                </a:moveTo>
                <a:lnTo>
                  <a:pt x="2568948" y="0"/>
                </a:lnTo>
                <a:lnTo>
                  <a:pt x="2568948" y="2212354"/>
                </a:lnTo>
                <a:lnTo>
                  <a:pt x="0" y="2212354"/>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6312285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Blank with Footer &amp; Header">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0" name="Picture Placeholder 19">
            <a:extLst>
              <a:ext uri="{FF2B5EF4-FFF2-40B4-BE49-F238E27FC236}">
                <a16:creationId xmlns:a16="http://schemas.microsoft.com/office/drawing/2014/main" id="{F94773D7-8745-4F76-A78B-6FF35BB799D3}"/>
              </a:ext>
            </a:extLst>
          </p:cNvPr>
          <p:cNvSpPr>
            <a:spLocks noGrp="1"/>
          </p:cNvSpPr>
          <p:nvPr>
            <p:ph type="pic" sz="quarter" idx="19"/>
          </p:nvPr>
        </p:nvSpPr>
        <p:spPr>
          <a:xfrm>
            <a:off x="1665514" y="4382532"/>
            <a:ext cx="8860972" cy="1746658"/>
          </a:xfrm>
          <a:custGeom>
            <a:avLst/>
            <a:gdLst>
              <a:gd name="connsiteX0" fmla="*/ 0 w 8860972"/>
              <a:gd name="connsiteY0" fmla="*/ 0 h 1746658"/>
              <a:gd name="connsiteX1" fmla="*/ 8860972 w 8860972"/>
              <a:gd name="connsiteY1" fmla="*/ 0 h 1746658"/>
              <a:gd name="connsiteX2" fmla="*/ 8860972 w 8860972"/>
              <a:gd name="connsiteY2" fmla="*/ 1746658 h 1746658"/>
              <a:gd name="connsiteX3" fmla="*/ 0 w 8860972"/>
              <a:gd name="connsiteY3" fmla="*/ 1746658 h 1746658"/>
            </a:gdLst>
            <a:ahLst/>
            <a:cxnLst>
              <a:cxn ang="0">
                <a:pos x="connsiteX0" y="connsiteY0"/>
              </a:cxn>
              <a:cxn ang="0">
                <a:pos x="connsiteX1" y="connsiteY1"/>
              </a:cxn>
              <a:cxn ang="0">
                <a:pos x="connsiteX2" y="connsiteY2"/>
              </a:cxn>
              <a:cxn ang="0">
                <a:pos x="connsiteX3" y="connsiteY3"/>
              </a:cxn>
            </a:cxnLst>
            <a:rect l="l" t="t" r="r" b="b"/>
            <a:pathLst>
              <a:path w="8860972" h="1746658">
                <a:moveTo>
                  <a:pt x="0" y="0"/>
                </a:moveTo>
                <a:lnTo>
                  <a:pt x="8860972" y="0"/>
                </a:lnTo>
                <a:lnTo>
                  <a:pt x="8860972" y="1746658"/>
                </a:lnTo>
                <a:lnTo>
                  <a:pt x="0" y="1746658"/>
                </a:lnTo>
                <a:close/>
              </a:path>
            </a:pathLst>
          </a:custGeom>
        </p:spPr>
        <p:txBody>
          <a:bodyPr wrap="square" anchor="ctr">
            <a:noAutofit/>
          </a:bodyPr>
          <a:lstStyle>
            <a:lvl1pPr marL="0" indent="0" algn="ctr">
              <a:buNone/>
              <a:defRPr sz="1200"/>
            </a:lvl1pPr>
          </a:lstStyle>
          <a:p>
            <a:endParaRPr lang="en-US" dirty="0"/>
          </a:p>
        </p:txBody>
      </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524688209"/>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Blank with Footer &amp; Header">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2" name="Picture Placeholder 21">
            <a:extLst>
              <a:ext uri="{FF2B5EF4-FFF2-40B4-BE49-F238E27FC236}">
                <a16:creationId xmlns:a16="http://schemas.microsoft.com/office/drawing/2014/main" id="{2961988B-5AA1-4E77-AE64-503ABC66F03A}"/>
              </a:ext>
            </a:extLst>
          </p:cNvPr>
          <p:cNvSpPr>
            <a:spLocks noGrp="1"/>
          </p:cNvSpPr>
          <p:nvPr>
            <p:ph type="pic" sz="quarter" idx="19"/>
          </p:nvPr>
        </p:nvSpPr>
        <p:spPr>
          <a:xfrm>
            <a:off x="2306011" y="4220568"/>
            <a:ext cx="3314840" cy="1661478"/>
          </a:xfrm>
          <a:custGeom>
            <a:avLst/>
            <a:gdLst>
              <a:gd name="connsiteX0" fmla="*/ 0 w 3314840"/>
              <a:gd name="connsiteY0" fmla="*/ 0 h 1661478"/>
              <a:gd name="connsiteX1" fmla="*/ 3314840 w 3314840"/>
              <a:gd name="connsiteY1" fmla="*/ 0 h 1661478"/>
              <a:gd name="connsiteX2" fmla="*/ 3314840 w 3314840"/>
              <a:gd name="connsiteY2" fmla="*/ 1661478 h 1661478"/>
              <a:gd name="connsiteX3" fmla="*/ 0 w 3314840"/>
              <a:gd name="connsiteY3" fmla="*/ 1661478 h 1661478"/>
            </a:gdLst>
            <a:ahLst/>
            <a:cxnLst>
              <a:cxn ang="0">
                <a:pos x="connsiteX0" y="connsiteY0"/>
              </a:cxn>
              <a:cxn ang="0">
                <a:pos x="connsiteX1" y="connsiteY1"/>
              </a:cxn>
              <a:cxn ang="0">
                <a:pos x="connsiteX2" y="connsiteY2"/>
              </a:cxn>
              <a:cxn ang="0">
                <a:pos x="connsiteX3" y="connsiteY3"/>
              </a:cxn>
            </a:cxnLst>
            <a:rect l="l" t="t" r="r" b="b"/>
            <a:pathLst>
              <a:path w="3314840" h="1661478">
                <a:moveTo>
                  <a:pt x="0" y="0"/>
                </a:moveTo>
                <a:lnTo>
                  <a:pt x="3314840" y="0"/>
                </a:lnTo>
                <a:lnTo>
                  <a:pt x="3314840" y="1661478"/>
                </a:lnTo>
                <a:lnTo>
                  <a:pt x="0" y="1661478"/>
                </a:lnTo>
                <a:close/>
              </a:path>
            </a:pathLst>
          </a:custGeom>
        </p:spPr>
        <p:txBody>
          <a:bodyPr wrap="square" anchor="ctr">
            <a:noAutofit/>
          </a:bodyPr>
          <a:lstStyle>
            <a:lvl1pPr marL="0" indent="0" algn="ctr">
              <a:buNone/>
              <a:defRPr sz="1200"/>
            </a:lvl1pPr>
          </a:lstStyle>
          <a:p>
            <a:endParaRPr lang="en-US" dirty="0"/>
          </a:p>
        </p:txBody>
      </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20" name="Picture Placeholder 19">
            <a:extLst>
              <a:ext uri="{FF2B5EF4-FFF2-40B4-BE49-F238E27FC236}">
                <a16:creationId xmlns:a16="http://schemas.microsoft.com/office/drawing/2014/main" id="{B35D07B5-CD4D-49F7-A5E9-3DA35FCDBED5}"/>
              </a:ext>
            </a:extLst>
          </p:cNvPr>
          <p:cNvSpPr>
            <a:spLocks noGrp="1"/>
          </p:cNvSpPr>
          <p:nvPr>
            <p:ph type="pic" sz="quarter" idx="18"/>
          </p:nvPr>
        </p:nvSpPr>
        <p:spPr>
          <a:xfrm>
            <a:off x="6748716" y="2113514"/>
            <a:ext cx="2912803" cy="1573120"/>
          </a:xfrm>
          <a:custGeom>
            <a:avLst/>
            <a:gdLst>
              <a:gd name="connsiteX0" fmla="*/ 0 w 2912803"/>
              <a:gd name="connsiteY0" fmla="*/ 0 h 1573120"/>
              <a:gd name="connsiteX1" fmla="*/ 2912803 w 2912803"/>
              <a:gd name="connsiteY1" fmla="*/ 0 h 1573120"/>
              <a:gd name="connsiteX2" fmla="*/ 2912803 w 2912803"/>
              <a:gd name="connsiteY2" fmla="*/ 1573120 h 1573120"/>
              <a:gd name="connsiteX3" fmla="*/ 0 w 2912803"/>
              <a:gd name="connsiteY3" fmla="*/ 1573120 h 1573120"/>
            </a:gdLst>
            <a:ahLst/>
            <a:cxnLst>
              <a:cxn ang="0">
                <a:pos x="connsiteX0" y="connsiteY0"/>
              </a:cxn>
              <a:cxn ang="0">
                <a:pos x="connsiteX1" y="connsiteY1"/>
              </a:cxn>
              <a:cxn ang="0">
                <a:pos x="connsiteX2" y="connsiteY2"/>
              </a:cxn>
              <a:cxn ang="0">
                <a:pos x="connsiteX3" y="connsiteY3"/>
              </a:cxn>
            </a:cxnLst>
            <a:rect l="l" t="t" r="r" b="b"/>
            <a:pathLst>
              <a:path w="2912803" h="1573120">
                <a:moveTo>
                  <a:pt x="0" y="0"/>
                </a:moveTo>
                <a:lnTo>
                  <a:pt x="2912803" y="0"/>
                </a:lnTo>
                <a:lnTo>
                  <a:pt x="2912803" y="1573120"/>
                </a:lnTo>
                <a:lnTo>
                  <a:pt x="0" y="1573120"/>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2071100125"/>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Agenda">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22" name="Picture Placeholder 21">
            <a:extLst>
              <a:ext uri="{FF2B5EF4-FFF2-40B4-BE49-F238E27FC236}">
                <a16:creationId xmlns:a16="http://schemas.microsoft.com/office/drawing/2014/main" id="{65B436C9-EFFC-4730-BB19-4DF59D1B63A3}"/>
              </a:ext>
            </a:extLst>
          </p:cNvPr>
          <p:cNvSpPr>
            <a:spLocks noGrp="1"/>
          </p:cNvSpPr>
          <p:nvPr>
            <p:ph type="pic" sz="quarter" idx="19"/>
          </p:nvPr>
        </p:nvSpPr>
        <p:spPr>
          <a:xfrm>
            <a:off x="4360714" y="2153717"/>
            <a:ext cx="3470572" cy="3980373"/>
          </a:xfrm>
          <a:custGeom>
            <a:avLst/>
            <a:gdLst>
              <a:gd name="connsiteX0" fmla="*/ 0 w 3470572"/>
              <a:gd name="connsiteY0" fmla="*/ 0 h 3980373"/>
              <a:gd name="connsiteX1" fmla="*/ 3470572 w 3470572"/>
              <a:gd name="connsiteY1" fmla="*/ 0 h 3980373"/>
              <a:gd name="connsiteX2" fmla="*/ 3470572 w 3470572"/>
              <a:gd name="connsiteY2" fmla="*/ 3980373 h 3980373"/>
              <a:gd name="connsiteX3" fmla="*/ 0 w 3470572"/>
              <a:gd name="connsiteY3" fmla="*/ 3980373 h 3980373"/>
            </a:gdLst>
            <a:ahLst/>
            <a:cxnLst>
              <a:cxn ang="0">
                <a:pos x="connsiteX0" y="connsiteY0"/>
              </a:cxn>
              <a:cxn ang="0">
                <a:pos x="connsiteX1" y="connsiteY1"/>
              </a:cxn>
              <a:cxn ang="0">
                <a:pos x="connsiteX2" y="connsiteY2"/>
              </a:cxn>
              <a:cxn ang="0">
                <a:pos x="connsiteX3" y="connsiteY3"/>
              </a:cxn>
            </a:cxnLst>
            <a:rect l="l" t="t" r="r" b="b"/>
            <a:pathLst>
              <a:path w="3470572" h="3980373">
                <a:moveTo>
                  <a:pt x="0" y="0"/>
                </a:moveTo>
                <a:lnTo>
                  <a:pt x="3470572" y="0"/>
                </a:lnTo>
                <a:lnTo>
                  <a:pt x="3470572" y="3980373"/>
                </a:lnTo>
                <a:lnTo>
                  <a:pt x="0" y="3980373"/>
                </a:lnTo>
                <a:close/>
              </a:path>
            </a:pathLst>
          </a:custGeom>
        </p:spPr>
        <p:txBody>
          <a:bodyPr wrap="square" anchor="ctr">
            <a:noAutofit/>
          </a:bodyPr>
          <a:lstStyle>
            <a:lvl1pPr marL="0" indent="0" algn="ctr">
              <a:buNone/>
              <a:defRPr sz="1200"/>
            </a:lvl1pPr>
          </a:lstStyle>
          <a:p>
            <a:endParaRPr lang="en-US" dirty="0"/>
          </a:p>
        </p:txBody>
      </p:sp>
      <p:sp>
        <p:nvSpPr>
          <p:cNvPr id="20" name="Picture Placeholder 19">
            <a:extLst>
              <a:ext uri="{FF2B5EF4-FFF2-40B4-BE49-F238E27FC236}">
                <a16:creationId xmlns:a16="http://schemas.microsoft.com/office/drawing/2014/main" id="{F3890A20-D888-416B-9652-E04A2F912D1D}"/>
              </a:ext>
            </a:extLst>
          </p:cNvPr>
          <p:cNvSpPr>
            <a:spLocks noGrp="1"/>
          </p:cNvSpPr>
          <p:nvPr>
            <p:ph type="pic" sz="quarter" idx="18"/>
          </p:nvPr>
        </p:nvSpPr>
        <p:spPr>
          <a:xfrm>
            <a:off x="777578" y="2153718"/>
            <a:ext cx="3470572" cy="3980373"/>
          </a:xfrm>
          <a:custGeom>
            <a:avLst/>
            <a:gdLst>
              <a:gd name="connsiteX0" fmla="*/ 0 w 3470572"/>
              <a:gd name="connsiteY0" fmla="*/ 0 h 3980373"/>
              <a:gd name="connsiteX1" fmla="*/ 3470572 w 3470572"/>
              <a:gd name="connsiteY1" fmla="*/ 0 h 3980373"/>
              <a:gd name="connsiteX2" fmla="*/ 3470572 w 3470572"/>
              <a:gd name="connsiteY2" fmla="*/ 3980373 h 3980373"/>
              <a:gd name="connsiteX3" fmla="*/ 0 w 3470572"/>
              <a:gd name="connsiteY3" fmla="*/ 3980373 h 3980373"/>
            </a:gdLst>
            <a:ahLst/>
            <a:cxnLst>
              <a:cxn ang="0">
                <a:pos x="connsiteX0" y="connsiteY0"/>
              </a:cxn>
              <a:cxn ang="0">
                <a:pos x="connsiteX1" y="connsiteY1"/>
              </a:cxn>
              <a:cxn ang="0">
                <a:pos x="connsiteX2" y="connsiteY2"/>
              </a:cxn>
              <a:cxn ang="0">
                <a:pos x="connsiteX3" y="connsiteY3"/>
              </a:cxn>
            </a:cxnLst>
            <a:rect l="l" t="t" r="r" b="b"/>
            <a:pathLst>
              <a:path w="3470572" h="3980373">
                <a:moveTo>
                  <a:pt x="0" y="0"/>
                </a:moveTo>
                <a:lnTo>
                  <a:pt x="3470572" y="0"/>
                </a:lnTo>
                <a:lnTo>
                  <a:pt x="3470572" y="3980373"/>
                </a:lnTo>
                <a:lnTo>
                  <a:pt x="0" y="3980373"/>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62259748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imeline 3">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3" name="Picture Placeholder 22">
            <a:extLst>
              <a:ext uri="{FF2B5EF4-FFF2-40B4-BE49-F238E27FC236}">
                <a16:creationId xmlns:a16="http://schemas.microsoft.com/office/drawing/2014/main" id="{76D9D90D-91CE-49CF-AA2A-B84D5CB6B6A2}"/>
              </a:ext>
            </a:extLst>
          </p:cNvPr>
          <p:cNvSpPr>
            <a:spLocks noGrp="1"/>
          </p:cNvSpPr>
          <p:nvPr>
            <p:ph type="pic" sz="quarter" idx="19"/>
          </p:nvPr>
        </p:nvSpPr>
        <p:spPr>
          <a:xfrm>
            <a:off x="745309" y="3597364"/>
            <a:ext cx="2695354" cy="2695354"/>
          </a:xfrm>
          <a:custGeom>
            <a:avLst/>
            <a:gdLst>
              <a:gd name="connsiteX0" fmla="*/ 1347677 w 2695354"/>
              <a:gd name="connsiteY0" fmla="*/ 0 h 2695354"/>
              <a:gd name="connsiteX1" fmla="*/ 2695354 w 2695354"/>
              <a:gd name="connsiteY1" fmla="*/ 1347677 h 2695354"/>
              <a:gd name="connsiteX2" fmla="*/ 1347677 w 2695354"/>
              <a:gd name="connsiteY2" fmla="*/ 2695354 h 2695354"/>
              <a:gd name="connsiteX3" fmla="*/ 0 w 2695354"/>
              <a:gd name="connsiteY3" fmla="*/ 1347677 h 2695354"/>
              <a:gd name="connsiteX4" fmla="*/ 1347677 w 2695354"/>
              <a:gd name="connsiteY4" fmla="*/ 0 h 26953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695354" h="2695354">
                <a:moveTo>
                  <a:pt x="1347677" y="0"/>
                </a:moveTo>
                <a:cubicBezTo>
                  <a:pt x="2091978" y="0"/>
                  <a:pt x="2695354" y="603376"/>
                  <a:pt x="2695354" y="1347677"/>
                </a:cubicBezTo>
                <a:cubicBezTo>
                  <a:pt x="2695354" y="2091978"/>
                  <a:pt x="2091978" y="2695354"/>
                  <a:pt x="1347677" y="2695354"/>
                </a:cubicBezTo>
                <a:cubicBezTo>
                  <a:pt x="603376" y="2695354"/>
                  <a:pt x="0" y="2091978"/>
                  <a:pt x="0" y="1347677"/>
                </a:cubicBezTo>
                <a:cubicBezTo>
                  <a:pt x="0" y="603376"/>
                  <a:pt x="603376" y="0"/>
                  <a:pt x="1347677" y="0"/>
                </a:cubicBezTo>
                <a:close/>
              </a:path>
            </a:pathLst>
          </a:custGeom>
        </p:spPr>
        <p:txBody>
          <a:bodyPr wrap="square" anchor="ctr">
            <a:noAutofit/>
          </a:bodyPr>
          <a:lstStyle>
            <a:lvl1pPr marL="0" indent="0" algn="ctr">
              <a:buNone/>
              <a:defRPr sz="1200"/>
            </a:lvl1pPr>
          </a:lstStyle>
          <a:p>
            <a:endParaRPr lang="en-US" dirty="0"/>
          </a:p>
        </p:txBody>
      </p:sp>
      <p:sp>
        <p:nvSpPr>
          <p:cNvPr id="21" name="Picture Placeholder 20">
            <a:extLst>
              <a:ext uri="{FF2B5EF4-FFF2-40B4-BE49-F238E27FC236}">
                <a16:creationId xmlns:a16="http://schemas.microsoft.com/office/drawing/2014/main" id="{A5774E3F-CC47-401E-A281-79B57D0E0CFC}"/>
              </a:ext>
            </a:extLst>
          </p:cNvPr>
          <p:cNvSpPr>
            <a:spLocks noGrp="1"/>
          </p:cNvSpPr>
          <p:nvPr>
            <p:ph type="pic" sz="quarter" idx="18"/>
          </p:nvPr>
        </p:nvSpPr>
        <p:spPr>
          <a:xfrm>
            <a:off x="6505328" y="1881176"/>
            <a:ext cx="2695354" cy="2695354"/>
          </a:xfrm>
          <a:custGeom>
            <a:avLst/>
            <a:gdLst>
              <a:gd name="connsiteX0" fmla="*/ 1347677 w 2695354"/>
              <a:gd name="connsiteY0" fmla="*/ 0 h 2695354"/>
              <a:gd name="connsiteX1" fmla="*/ 2695354 w 2695354"/>
              <a:gd name="connsiteY1" fmla="*/ 1347677 h 2695354"/>
              <a:gd name="connsiteX2" fmla="*/ 1347677 w 2695354"/>
              <a:gd name="connsiteY2" fmla="*/ 2695354 h 2695354"/>
              <a:gd name="connsiteX3" fmla="*/ 0 w 2695354"/>
              <a:gd name="connsiteY3" fmla="*/ 1347677 h 2695354"/>
              <a:gd name="connsiteX4" fmla="*/ 1347677 w 2695354"/>
              <a:gd name="connsiteY4" fmla="*/ 0 h 26953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695354" h="2695354">
                <a:moveTo>
                  <a:pt x="1347677" y="0"/>
                </a:moveTo>
                <a:cubicBezTo>
                  <a:pt x="2091978" y="0"/>
                  <a:pt x="2695354" y="603376"/>
                  <a:pt x="2695354" y="1347677"/>
                </a:cubicBezTo>
                <a:cubicBezTo>
                  <a:pt x="2695354" y="2091978"/>
                  <a:pt x="2091978" y="2695354"/>
                  <a:pt x="1347677" y="2695354"/>
                </a:cubicBezTo>
                <a:cubicBezTo>
                  <a:pt x="603376" y="2695354"/>
                  <a:pt x="0" y="2091978"/>
                  <a:pt x="0" y="1347677"/>
                </a:cubicBezTo>
                <a:cubicBezTo>
                  <a:pt x="0" y="603376"/>
                  <a:pt x="603376" y="0"/>
                  <a:pt x="1347677" y="0"/>
                </a:cubicBezTo>
                <a:close/>
              </a:path>
            </a:pathLst>
          </a:custGeom>
        </p:spPr>
        <p:txBody>
          <a:bodyPr wrap="square" anchor="ctr">
            <a:noAutofit/>
          </a:bodyPr>
          <a:lstStyle>
            <a:lvl1pPr marL="0" indent="0" algn="ctr">
              <a:buNone/>
              <a:defRPr sz="1200"/>
            </a:lvl1pPr>
          </a:lstStyle>
          <a:p>
            <a:endParaRPr lang="en-US" dirty="0"/>
          </a:p>
        </p:txBody>
      </p:sp>
      <p:sp>
        <p:nvSpPr>
          <p:cNvPr id="19" name="Picture Placeholder 18">
            <a:extLst>
              <a:ext uri="{FF2B5EF4-FFF2-40B4-BE49-F238E27FC236}">
                <a16:creationId xmlns:a16="http://schemas.microsoft.com/office/drawing/2014/main" id="{B3E18A93-D49F-4AD2-A452-1192DBA653CF}"/>
              </a:ext>
            </a:extLst>
          </p:cNvPr>
          <p:cNvSpPr>
            <a:spLocks noGrp="1"/>
          </p:cNvSpPr>
          <p:nvPr>
            <p:ph type="pic" sz="quarter" idx="17"/>
          </p:nvPr>
        </p:nvSpPr>
        <p:spPr>
          <a:xfrm>
            <a:off x="745309" y="565283"/>
            <a:ext cx="2695354" cy="2695354"/>
          </a:xfrm>
          <a:custGeom>
            <a:avLst/>
            <a:gdLst>
              <a:gd name="connsiteX0" fmla="*/ 1347677 w 2695354"/>
              <a:gd name="connsiteY0" fmla="*/ 0 h 2695354"/>
              <a:gd name="connsiteX1" fmla="*/ 2695354 w 2695354"/>
              <a:gd name="connsiteY1" fmla="*/ 1347677 h 2695354"/>
              <a:gd name="connsiteX2" fmla="*/ 1347677 w 2695354"/>
              <a:gd name="connsiteY2" fmla="*/ 2695354 h 2695354"/>
              <a:gd name="connsiteX3" fmla="*/ 0 w 2695354"/>
              <a:gd name="connsiteY3" fmla="*/ 1347677 h 2695354"/>
              <a:gd name="connsiteX4" fmla="*/ 1347677 w 2695354"/>
              <a:gd name="connsiteY4" fmla="*/ 0 h 26953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695354" h="2695354">
                <a:moveTo>
                  <a:pt x="1347677" y="0"/>
                </a:moveTo>
                <a:cubicBezTo>
                  <a:pt x="2091978" y="0"/>
                  <a:pt x="2695354" y="603376"/>
                  <a:pt x="2695354" y="1347677"/>
                </a:cubicBezTo>
                <a:cubicBezTo>
                  <a:pt x="2695354" y="2091978"/>
                  <a:pt x="2091978" y="2695354"/>
                  <a:pt x="1347677" y="2695354"/>
                </a:cubicBezTo>
                <a:cubicBezTo>
                  <a:pt x="603376" y="2695354"/>
                  <a:pt x="0" y="2091978"/>
                  <a:pt x="0" y="1347677"/>
                </a:cubicBezTo>
                <a:cubicBezTo>
                  <a:pt x="0" y="603376"/>
                  <a:pt x="603376" y="0"/>
                  <a:pt x="1347677" y="0"/>
                </a:cubicBez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46954348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Our Service 1">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3" name="Picture Placeholder 2"/>
          <p:cNvSpPr>
            <a:spLocks noGrp="1"/>
          </p:cNvSpPr>
          <p:nvPr>
            <p:ph type="pic" sz="quarter" idx="18"/>
          </p:nvPr>
        </p:nvSpPr>
        <p:spPr>
          <a:xfrm>
            <a:off x="-21705" y="-34724"/>
            <a:ext cx="7035963" cy="6892725"/>
          </a:xfrm>
          <a:custGeom>
            <a:avLst/>
            <a:gdLst>
              <a:gd name="connsiteX0" fmla="*/ 0 w 7037409"/>
              <a:gd name="connsiteY0" fmla="*/ 6858000 h 6858000"/>
              <a:gd name="connsiteX1" fmla="*/ 1714500 w 7037409"/>
              <a:gd name="connsiteY1" fmla="*/ 0 h 6858000"/>
              <a:gd name="connsiteX2" fmla="*/ 7037409 w 7037409"/>
              <a:gd name="connsiteY2" fmla="*/ 0 h 6858000"/>
              <a:gd name="connsiteX3" fmla="*/ 5322909 w 7037409"/>
              <a:gd name="connsiteY3" fmla="*/ 6858000 h 6858000"/>
              <a:gd name="connsiteX4" fmla="*/ 0 w 7037409"/>
              <a:gd name="connsiteY4" fmla="*/ 6858000 h 6858000"/>
              <a:gd name="connsiteX0" fmla="*/ 10128 w 7047537"/>
              <a:gd name="connsiteY0" fmla="*/ 6858000 h 6858000"/>
              <a:gd name="connsiteX1" fmla="*/ 0 w 7047537"/>
              <a:gd name="connsiteY1" fmla="*/ 0 h 6858000"/>
              <a:gd name="connsiteX2" fmla="*/ 7047537 w 7047537"/>
              <a:gd name="connsiteY2" fmla="*/ 0 h 6858000"/>
              <a:gd name="connsiteX3" fmla="*/ 5333037 w 7047537"/>
              <a:gd name="connsiteY3" fmla="*/ 6858000 h 6858000"/>
              <a:gd name="connsiteX4" fmla="*/ 10128 w 7047537"/>
              <a:gd name="connsiteY4" fmla="*/ 6858000 h 6858000"/>
              <a:gd name="connsiteX0" fmla="*/ 10128 w 7080814"/>
              <a:gd name="connsiteY0" fmla="*/ 6858000 h 6858000"/>
              <a:gd name="connsiteX1" fmla="*/ 0 w 7080814"/>
              <a:gd name="connsiteY1" fmla="*/ 0 h 6858000"/>
              <a:gd name="connsiteX2" fmla="*/ 7047537 w 7080814"/>
              <a:gd name="connsiteY2" fmla="*/ 0 h 6858000"/>
              <a:gd name="connsiteX3" fmla="*/ 7080814 w 7080814"/>
              <a:gd name="connsiteY3" fmla="*/ 6858000 h 6858000"/>
              <a:gd name="connsiteX4" fmla="*/ 10128 w 7080814"/>
              <a:gd name="connsiteY4" fmla="*/ 6858000 h 6858000"/>
              <a:gd name="connsiteX0" fmla="*/ 10128 w 7080814"/>
              <a:gd name="connsiteY0" fmla="*/ 6858000 h 6858000"/>
              <a:gd name="connsiteX1" fmla="*/ 0 w 7080814"/>
              <a:gd name="connsiteY1" fmla="*/ 0 h 6858000"/>
              <a:gd name="connsiteX2" fmla="*/ 3459385 w 7080814"/>
              <a:gd name="connsiteY2" fmla="*/ 11575 h 6858000"/>
              <a:gd name="connsiteX3" fmla="*/ 7080814 w 7080814"/>
              <a:gd name="connsiteY3" fmla="*/ 6858000 h 6858000"/>
              <a:gd name="connsiteX4" fmla="*/ 10128 w 7080814"/>
              <a:gd name="connsiteY4" fmla="*/ 6858000 h 6858000"/>
              <a:gd name="connsiteX0" fmla="*/ 10128 w 7069239"/>
              <a:gd name="connsiteY0" fmla="*/ 6858000 h 6858000"/>
              <a:gd name="connsiteX1" fmla="*/ 0 w 7069239"/>
              <a:gd name="connsiteY1" fmla="*/ 0 h 6858000"/>
              <a:gd name="connsiteX2" fmla="*/ 3459385 w 7069239"/>
              <a:gd name="connsiteY2" fmla="*/ 11575 h 6858000"/>
              <a:gd name="connsiteX3" fmla="*/ 7069239 w 7069239"/>
              <a:gd name="connsiteY3" fmla="*/ 6858000 h 6858000"/>
              <a:gd name="connsiteX4" fmla="*/ 10128 w 7069239"/>
              <a:gd name="connsiteY4" fmla="*/ 6858000 h 68580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069239" h="6858000">
                <a:moveTo>
                  <a:pt x="10128" y="6858000"/>
                </a:moveTo>
                <a:lnTo>
                  <a:pt x="0" y="0"/>
                </a:lnTo>
                <a:lnTo>
                  <a:pt x="3459385" y="11575"/>
                </a:lnTo>
                <a:lnTo>
                  <a:pt x="7069239" y="6858000"/>
                </a:lnTo>
                <a:lnTo>
                  <a:pt x="10128" y="6858000"/>
                </a:lnTo>
                <a:close/>
              </a:path>
            </a:pathLst>
          </a:custGeom>
        </p:spPr>
        <p:txBody>
          <a:bodyPr anchor="ctr">
            <a:normAutofit/>
          </a:bodyPr>
          <a:lstStyle>
            <a:lvl1pPr marL="0" indent="0" algn="ctr">
              <a:buNone/>
              <a:defRPr sz="1200"/>
            </a:lvl1pPr>
          </a:lstStyle>
          <a:p>
            <a:endParaRPr lang="en-US" dirty="0"/>
          </a:p>
        </p:txBody>
      </p:sp>
    </p:spTree>
    <p:extLst>
      <p:ext uri="{BB962C8B-B14F-4D97-AF65-F5344CB8AC3E}">
        <p14:creationId xmlns:p14="http://schemas.microsoft.com/office/powerpoint/2010/main" val="198421001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theme" Target="../theme/theme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93274"/>
            <a:ext cx="10515600" cy="499456"/>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838200" y="1245521"/>
            <a:ext cx="10515600" cy="4830813"/>
          </a:xfrm>
          <a:prstGeom prst="rect">
            <a:avLst/>
          </a:prstGeom>
        </p:spPr>
        <p:txBody>
          <a:bodyPr vert="horz" lIns="91440" tIns="45720" rIns="91440" bIns="45720" rtlCol="0" anchor="ctr">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000">
                <a:solidFill>
                  <a:schemeClr val="tx2"/>
                </a:solidFill>
              </a:defRPr>
            </a:lvl1pPr>
          </a:lstStyle>
          <a:p>
            <a:fld id="{DFAE7014-B492-CE42-8F98-EF1A6A68EB14}" type="datetimeFigureOut">
              <a:rPr lang="en-US" smtClean="0"/>
              <a:pPr/>
              <a:t>4/28/2019</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000">
                <a:solidFill>
                  <a:schemeClr val="tx2"/>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000">
                <a:solidFill>
                  <a:schemeClr val="tx2"/>
                </a:solidFill>
              </a:defRPr>
            </a:lvl1pPr>
          </a:lstStyle>
          <a:p>
            <a:fld id="{DF774B5E-3D86-D744-9739-9A55B86C5C92}" type="slidenum">
              <a:rPr lang="en-US" smtClean="0"/>
              <a:pPr/>
              <a:t>‹#›</a:t>
            </a:fld>
            <a:endParaRPr lang="en-US"/>
          </a:p>
        </p:txBody>
      </p:sp>
    </p:spTree>
    <p:extLst>
      <p:ext uri="{BB962C8B-B14F-4D97-AF65-F5344CB8AC3E}">
        <p14:creationId xmlns:p14="http://schemas.microsoft.com/office/powerpoint/2010/main" val="1804289383"/>
      </p:ext>
    </p:extLst>
  </p:cSld>
  <p:clrMap bg1="lt1" tx1="dk1" bg2="lt2" tx2="dk2" accent1="accent1" accent2="accent2" accent3="accent3" accent4="accent4" accent5="accent5" accent6="accent6" hlink="hlink" folHlink="folHlink"/>
  <p:sldLayoutIdLst>
    <p:sldLayoutId id="2147483649" r:id="rId1"/>
    <p:sldLayoutId id="2147483702" r:id="rId2"/>
    <p:sldLayoutId id="2147483700" r:id="rId3"/>
    <p:sldLayoutId id="2147483697" r:id="rId4"/>
    <p:sldLayoutId id="2147483660" r:id="rId5"/>
    <p:sldLayoutId id="2147483699" r:id="rId6"/>
    <p:sldLayoutId id="2147483670" r:id="rId7"/>
    <p:sldLayoutId id="2147483676" r:id="rId8"/>
    <p:sldLayoutId id="2147483693" r:id="rId9"/>
    <p:sldLayoutId id="2147483664" r:id="rId10"/>
    <p:sldLayoutId id="2147483679" r:id="rId11"/>
    <p:sldLayoutId id="2147483680" r:id="rId12"/>
    <p:sldLayoutId id="2147483701" r:id="rId13"/>
    <p:sldLayoutId id="2147483681" r:id="rId14"/>
    <p:sldLayoutId id="2147483682" r:id="rId15"/>
    <p:sldLayoutId id="2147483698" r:id="rId16"/>
    <p:sldLayoutId id="2147483683" r:id="rId17"/>
    <p:sldLayoutId id="2147483685" r:id="rId18"/>
    <p:sldLayoutId id="2147483689" r:id="rId19"/>
    <p:sldLayoutId id="2147483695" r:id="rId20"/>
    <p:sldLayoutId id="2147483703" r:id="rId21"/>
    <p:sldLayoutId id="2147483704" r:id="rId22"/>
    <p:sldLayoutId id="2147483705" r:id="rId23"/>
  </p:sldLayoutIdLst>
  <p:txStyles>
    <p:titleStyle>
      <a:lvl1pPr algn="ctr" defTabSz="914400" rtl="0" eaLnBrk="1" latinLnBrk="0" hangingPunct="1">
        <a:lnSpc>
          <a:spcPct val="90000"/>
        </a:lnSpc>
        <a:spcBef>
          <a:spcPct val="0"/>
        </a:spcBef>
        <a:buNone/>
        <a:defRPr sz="2500" b="1" kern="1200">
          <a:solidFill>
            <a:schemeClr val="tx1"/>
          </a:solidFill>
          <a:latin typeface="+mn-lt"/>
          <a:ea typeface="+mj-ea"/>
          <a:cs typeface="+mj-cs"/>
        </a:defRPr>
      </a:lvl1pPr>
    </p:titleStyle>
    <p:bodyStyle>
      <a:lvl1pPr marL="228600" indent="-228600" algn="l" defTabSz="914400" rtl="0" eaLnBrk="1" latinLnBrk="0" hangingPunct="1">
        <a:lnSpc>
          <a:spcPct val="90000"/>
        </a:lnSpc>
        <a:spcBef>
          <a:spcPts val="1000"/>
        </a:spcBef>
        <a:buFont typeface="Arial"/>
        <a:buChar char="•"/>
        <a:defRPr sz="1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16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14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2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0.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F823452-C1D3-40C0-9F96-2748CB9FA9B8}"/>
              </a:ext>
            </a:extLst>
          </p:cNvPr>
          <p:cNvSpPr/>
          <p:nvPr/>
        </p:nvSpPr>
        <p:spPr>
          <a:xfrm>
            <a:off x="3233530" y="1669142"/>
            <a:ext cx="8958470" cy="3519716"/>
          </a:xfrm>
          <a:prstGeom prst="rect">
            <a:avLst/>
          </a:prstGeom>
          <a:solidFill>
            <a:schemeClr val="accent4">
              <a:alpha val="7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p:cNvSpPr txBox="1"/>
          <p:nvPr/>
        </p:nvSpPr>
        <p:spPr>
          <a:xfrm>
            <a:off x="3416461" y="2590982"/>
            <a:ext cx="5359078" cy="1676036"/>
          </a:xfrm>
          <a:prstGeom prst="rect">
            <a:avLst/>
          </a:prstGeom>
          <a:noFill/>
        </p:spPr>
        <p:txBody>
          <a:bodyPr wrap="square" rtlCol="0">
            <a:spAutoFit/>
          </a:bodyPr>
          <a:lstStyle/>
          <a:p>
            <a:pPr>
              <a:lnSpc>
                <a:spcPts val="6000"/>
              </a:lnSpc>
            </a:pPr>
            <a:r>
              <a:rPr lang="en-US" sz="7500" b="1" spc="-300" dirty="0">
                <a:solidFill>
                  <a:schemeClr val="bg1"/>
                </a:solidFill>
                <a:latin typeface="Roboto Slab" pitchFamily="2" charset="0"/>
                <a:ea typeface="Roboto Slab" pitchFamily="2" charset="0"/>
              </a:rPr>
              <a:t>BUSINESS</a:t>
            </a:r>
          </a:p>
          <a:p>
            <a:pPr>
              <a:lnSpc>
                <a:spcPts val="6000"/>
              </a:lnSpc>
            </a:pPr>
            <a:r>
              <a:rPr lang="en-US" sz="7500" b="1" spc="-300" dirty="0">
                <a:solidFill>
                  <a:schemeClr val="bg1"/>
                </a:solidFill>
                <a:latin typeface="Roboto Slab" pitchFamily="2" charset="0"/>
                <a:ea typeface="Roboto Slab" pitchFamily="2" charset="0"/>
              </a:rPr>
              <a:t>PLAN</a:t>
            </a:r>
          </a:p>
        </p:txBody>
      </p:sp>
      <p:sp>
        <p:nvSpPr>
          <p:cNvPr id="4" name="Picture Placeholder 3">
            <a:extLst>
              <a:ext uri="{FF2B5EF4-FFF2-40B4-BE49-F238E27FC236}">
                <a16:creationId xmlns:a16="http://schemas.microsoft.com/office/drawing/2014/main" id="{9C59EF99-3B11-4E2B-8B77-92CA27D65CF0}"/>
              </a:ext>
            </a:extLst>
          </p:cNvPr>
          <p:cNvSpPr>
            <a:spLocks noGrp="1"/>
          </p:cNvSpPr>
          <p:nvPr>
            <p:ph type="pic" sz="quarter" idx="19"/>
          </p:nvPr>
        </p:nvSpPr>
        <p:spPr/>
      </p:sp>
    </p:spTree>
    <p:extLst>
      <p:ext uri="{BB962C8B-B14F-4D97-AF65-F5344CB8AC3E}">
        <p14:creationId xmlns:p14="http://schemas.microsoft.com/office/powerpoint/2010/main" val="43711646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11" name="Text Placeholder 10"/>
          <p:cNvSpPr>
            <a:spLocks noGrp="1"/>
          </p:cNvSpPr>
          <p:nvPr>
            <p:ph type="body" sz="quarter" idx="10"/>
          </p:nvPr>
        </p:nvSpPr>
        <p:spPr/>
        <p:txBody>
          <a:bodyPr>
            <a:normAutofit/>
          </a:bodyPr>
          <a:lstStyle/>
          <a:p>
            <a:r>
              <a:rPr lang="en-US" dirty="0"/>
              <a:t>Here is your custom footer, This is Master Style</a:t>
            </a:r>
          </a:p>
        </p:txBody>
      </p:sp>
      <p:sp>
        <p:nvSpPr>
          <p:cNvPr id="21" name="TextBox 20"/>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5" name="Rectangle 34"/>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5C819F52-087E-487E-8662-05529E9AB272}"/>
              </a:ext>
            </a:extLst>
          </p:cNvPr>
          <p:cNvGrpSpPr/>
          <p:nvPr/>
        </p:nvGrpSpPr>
        <p:grpSpPr>
          <a:xfrm>
            <a:off x="2479750" y="4564287"/>
            <a:ext cx="1697373" cy="834350"/>
            <a:chOff x="2126253" y="3896702"/>
            <a:chExt cx="1697373" cy="834350"/>
          </a:xfrm>
        </p:grpSpPr>
        <p:sp>
          <p:nvSpPr>
            <p:cNvPr id="13" name="Rectangle 17">
              <a:extLst>
                <a:ext uri="{FF2B5EF4-FFF2-40B4-BE49-F238E27FC236}">
                  <a16:creationId xmlns:a16="http://schemas.microsoft.com/office/drawing/2014/main" id="{470CA62E-2F6A-43F9-A15E-1C1C6DA532E3}"/>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14" name="TextBox 13">
              <a:extLst>
                <a:ext uri="{FF2B5EF4-FFF2-40B4-BE49-F238E27FC236}">
                  <a16:creationId xmlns:a16="http://schemas.microsoft.com/office/drawing/2014/main" id="{C85E6C54-16D7-49F5-85EE-9615CFD7DD37}"/>
                </a:ext>
              </a:extLst>
            </p:cNvPr>
            <p:cNvSpPr txBox="1"/>
            <p:nvPr/>
          </p:nvSpPr>
          <p:spPr>
            <a:xfrm>
              <a:off x="2126254" y="3896702"/>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23" name="Group 22">
            <a:extLst>
              <a:ext uri="{FF2B5EF4-FFF2-40B4-BE49-F238E27FC236}">
                <a16:creationId xmlns:a16="http://schemas.microsoft.com/office/drawing/2014/main" id="{8479D251-03D5-4597-A193-202CE5FCE8B4}"/>
              </a:ext>
            </a:extLst>
          </p:cNvPr>
          <p:cNvGrpSpPr/>
          <p:nvPr/>
        </p:nvGrpSpPr>
        <p:grpSpPr>
          <a:xfrm>
            <a:off x="5127467" y="1966153"/>
            <a:ext cx="1697373" cy="834350"/>
            <a:chOff x="2126253" y="3896702"/>
            <a:chExt cx="1697373" cy="834350"/>
          </a:xfrm>
        </p:grpSpPr>
        <p:sp>
          <p:nvSpPr>
            <p:cNvPr id="25" name="Rectangle 17">
              <a:extLst>
                <a:ext uri="{FF2B5EF4-FFF2-40B4-BE49-F238E27FC236}">
                  <a16:creationId xmlns:a16="http://schemas.microsoft.com/office/drawing/2014/main" id="{6BFC1951-0709-48C6-8575-C0048E50A69C}"/>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26" name="TextBox 25">
              <a:extLst>
                <a:ext uri="{FF2B5EF4-FFF2-40B4-BE49-F238E27FC236}">
                  <a16:creationId xmlns:a16="http://schemas.microsoft.com/office/drawing/2014/main" id="{65244DB7-65B8-44F2-B271-431001144CC6}"/>
                </a:ext>
              </a:extLst>
            </p:cNvPr>
            <p:cNvSpPr txBox="1"/>
            <p:nvPr/>
          </p:nvSpPr>
          <p:spPr>
            <a:xfrm>
              <a:off x="2126254" y="3896702"/>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28" name="Group 27">
            <a:extLst>
              <a:ext uri="{FF2B5EF4-FFF2-40B4-BE49-F238E27FC236}">
                <a16:creationId xmlns:a16="http://schemas.microsoft.com/office/drawing/2014/main" id="{6CD527E7-FB31-47A2-A7CD-AFF1890852C9}"/>
              </a:ext>
            </a:extLst>
          </p:cNvPr>
          <p:cNvGrpSpPr/>
          <p:nvPr/>
        </p:nvGrpSpPr>
        <p:grpSpPr>
          <a:xfrm>
            <a:off x="8014876" y="4564287"/>
            <a:ext cx="1697373" cy="834350"/>
            <a:chOff x="2126253" y="3896702"/>
            <a:chExt cx="1697373" cy="834350"/>
          </a:xfrm>
        </p:grpSpPr>
        <p:sp>
          <p:nvSpPr>
            <p:cNvPr id="30" name="Rectangle 17">
              <a:extLst>
                <a:ext uri="{FF2B5EF4-FFF2-40B4-BE49-F238E27FC236}">
                  <a16:creationId xmlns:a16="http://schemas.microsoft.com/office/drawing/2014/main" id="{3B4F39D1-0566-423E-ACD5-B1E93A610A2D}"/>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34" name="TextBox 33">
              <a:extLst>
                <a:ext uri="{FF2B5EF4-FFF2-40B4-BE49-F238E27FC236}">
                  <a16:creationId xmlns:a16="http://schemas.microsoft.com/office/drawing/2014/main" id="{4FF8B2AB-5F58-4C4B-B6A0-52F7ADF73C2D}"/>
                </a:ext>
              </a:extLst>
            </p:cNvPr>
            <p:cNvSpPr txBox="1"/>
            <p:nvPr/>
          </p:nvSpPr>
          <p:spPr>
            <a:xfrm>
              <a:off x="2126254" y="3896702"/>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sp>
        <p:nvSpPr>
          <p:cNvPr id="4" name="Picture Placeholder 3">
            <a:extLst>
              <a:ext uri="{FF2B5EF4-FFF2-40B4-BE49-F238E27FC236}">
                <a16:creationId xmlns:a16="http://schemas.microsoft.com/office/drawing/2014/main" id="{DA5F6221-83A1-4EBC-A8B5-396C99D4C369}"/>
              </a:ext>
            </a:extLst>
          </p:cNvPr>
          <p:cNvSpPr>
            <a:spLocks noGrp="1"/>
          </p:cNvSpPr>
          <p:nvPr>
            <p:ph type="pic" sz="quarter" idx="11"/>
          </p:nvPr>
        </p:nvSpPr>
        <p:spPr/>
      </p:sp>
      <p:sp>
        <p:nvSpPr>
          <p:cNvPr id="6" name="Picture Placeholder 5">
            <a:extLst>
              <a:ext uri="{FF2B5EF4-FFF2-40B4-BE49-F238E27FC236}">
                <a16:creationId xmlns:a16="http://schemas.microsoft.com/office/drawing/2014/main" id="{499A3DD0-A5B4-4C75-BB5A-CDF188BEBC23}"/>
              </a:ext>
            </a:extLst>
          </p:cNvPr>
          <p:cNvSpPr>
            <a:spLocks noGrp="1"/>
          </p:cNvSpPr>
          <p:nvPr>
            <p:ph type="pic" sz="quarter" idx="12"/>
          </p:nvPr>
        </p:nvSpPr>
        <p:spPr/>
      </p:sp>
      <p:sp>
        <p:nvSpPr>
          <p:cNvPr id="8" name="Picture Placeholder 7">
            <a:extLst>
              <a:ext uri="{FF2B5EF4-FFF2-40B4-BE49-F238E27FC236}">
                <a16:creationId xmlns:a16="http://schemas.microsoft.com/office/drawing/2014/main" id="{400FB246-29CE-4C10-B2B9-7DD1481A1377}"/>
              </a:ext>
            </a:extLst>
          </p:cNvPr>
          <p:cNvSpPr>
            <a:spLocks noGrp="1"/>
          </p:cNvSpPr>
          <p:nvPr>
            <p:ph type="pic" sz="quarter" idx="13"/>
          </p:nvPr>
        </p:nvSpPr>
        <p:spPr/>
      </p:sp>
    </p:spTree>
    <p:extLst>
      <p:ext uri="{BB962C8B-B14F-4D97-AF65-F5344CB8AC3E}">
        <p14:creationId xmlns:p14="http://schemas.microsoft.com/office/powerpoint/2010/main" val="147257633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2" name="Text Placeholder 1"/>
          <p:cNvSpPr>
            <a:spLocks noGrp="1"/>
          </p:cNvSpPr>
          <p:nvPr>
            <p:ph type="body" sz="quarter" idx="10"/>
          </p:nvPr>
        </p:nvSpPr>
        <p:spPr/>
        <p:txBody>
          <a:bodyPr>
            <a:normAutofit/>
          </a:bodyPr>
          <a:lstStyle/>
          <a:p>
            <a:r>
              <a:rPr lang="en-US" dirty="0"/>
              <a:t>Here is your custom footer, This is Master Style</a:t>
            </a:r>
          </a:p>
        </p:txBody>
      </p:sp>
      <p:sp>
        <p:nvSpPr>
          <p:cNvPr id="29" name="TextBox 28"/>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a:extLst>
              <a:ext uri="{FF2B5EF4-FFF2-40B4-BE49-F238E27FC236}">
                <a16:creationId xmlns:a16="http://schemas.microsoft.com/office/drawing/2014/main" id="{1FEAEEF7-B36E-4FCF-B733-8A4965B560EA}"/>
              </a:ext>
            </a:extLst>
          </p:cNvPr>
          <p:cNvSpPr/>
          <p:nvPr/>
        </p:nvSpPr>
        <p:spPr>
          <a:xfrm>
            <a:off x="4111487" y="2541455"/>
            <a:ext cx="2436886" cy="733534"/>
          </a:xfrm>
          <a:prstGeom prst="rect">
            <a:avLst/>
          </a:prstGeom>
        </p:spPr>
        <p:txBody>
          <a:bodyPr wrap="none">
            <a:spAutoFit/>
          </a:bodyPr>
          <a:lstStyle/>
          <a:p>
            <a:pPr>
              <a:lnSpc>
                <a:spcPts val="5000"/>
              </a:lnSpc>
            </a:pPr>
            <a:r>
              <a:rPr lang="en-US" sz="5000" b="1" dirty="0">
                <a:latin typeface="Roboto Slab" pitchFamily="2" charset="0"/>
                <a:ea typeface="Roboto Slab" pitchFamily="2" charset="0"/>
              </a:rPr>
              <a:t>Service</a:t>
            </a:r>
          </a:p>
        </p:txBody>
      </p:sp>
      <p:grpSp>
        <p:nvGrpSpPr>
          <p:cNvPr id="30" name="Group 29">
            <a:extLst>
              <a:ext uri="{FF2B5EF4-FFF2-40B4-BE49-F238E27FC236}">
                <a16:creationId xmlns:a16="http://schemas.microsoft.com/office/drawing/2014/main" id="{55FD6893-04C7-4408-89CB-019930CFCBD9}"/>
              </a:ext>
            </a:extLst>
          </p:cNvPr>
          <p:cNvGrpSpPr/>
          <p:nvPr/>
        </p:nvGrpSpPr>
        <p:grpSpPr>
          <a:xfrm>
            <a:off x="8934829" y="4334129"/>
            <a:ext cx="2203323" cy="1105220"/>
            <a:chOff x="7964384" y="2819586"/>
            <a:chExt cx="2203323" cy="1105220"/>
          </a:xfrm>
        </p:grpSpPr>
        <p:sp>
          <p:nvSpPr>
            <p:cNvPr id="31" name="Rectangle 30">
              <a:extLst>
                <a:ext uri="{FF2B5EF4-FFF2-40B4-BE49-F238E27FC236}">
                  <a16:creationId xmlns:a16="http://schemas.microsoft.com/office/drawing/2014/main" id="{3DF2CBD7-F207-4642-982D-2F01E7ACB27B}"/>
                </a:ext>
              </a:extLst>
            </p:cNvPr>
            <p:cNvSpPr/>
            <p:nvPr/>
          </p:nvSpPr>
          <p:spPr>
            <a:xfrm rot="2700000">
              <a:off x="7964384" y="3590977"/>
              <a:ext cx="333829" cy="333829"/>
            </a:xfrm>
            <a:prstGeom prst="rect">
              <a:avLst/>
            </a:prstGeom>
            <a:solidFill>
              <a:schemeClr val="bg1">
                <a:lumMod val="75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TextBox 31">
              <a:extLst>
                <a:ext uri="{FF2B5EF4-FFF2-40B4-BE49-F238E27FC236}">
                  <a16:creationId xmlns:a16="http://schemas.microsoft.com/office/drawing/2014/main" id="{3F5748CD-06C2-441F-9486-483FBCB6BC6D}"/>
                </a:ext>
              </a:extLst>
            </p:cNvPr>
            <p:cNvSpPr txBox="1"/>
            <p:nvPr/>
          </p:nvSpPr>
          <p:spPr>
            <a:xfrm>
              <a:off x="7996434" y="3596309"/>
              <a:ext cx="269728" cy="323165"/>
            </a:xfrm>
            <a:prstGeom prst="rect">
              <a:avLst/>
            </a:prstGeom>
            <a:noFill/>
          </p:spPr>
          <p:txBody>
            <a:bodyPr wrap="square" rtlCol="0">
              <a:spAutoFit/>
            </a:bodyPr>
            <a:lstStyle/>
            <a:p>
              <a:pPr algn="ctr"/>
              <a:r>
                <a:rPr lang="en-US" sz="1500" dirty="0">
                  <a:latin typeface="Lato" panose="020F0502020204030203" pitchFamily="34" charset="0"/>
                  <a:ea typeface="Lato" panose="020F0502020204030203" pitchFamily="34" charset="0"/>
                  <a:cs typeface="Lato" panose="020F0502020204030203" pitchFamily="34" charset="0"/>
                </a:rPr>
                <a:t>2</a:t>
              </a:r>
            </a:p>
          </p:txBody>
        </p:sp>
        <p:sp>
          <p:nvSpPr>
            <p:cNvPr id="33" name="Rectangle 9">
              <a:extLst>
                <a:ext uri="{FF2B5EF4-FFF2-40B4-BE49-F238E27FC236}">
                  <a16:creationId xmlns:a16="http://schemas.microsoft.com/office/drawing/2014/main" id="{23830030-DF49-44C2-8062-A1C49C845E69}"/>
                </a:ext>
              </a:extLst>
            </p:cNvPr>
            <p:cNvSpPr>
              <a:spLocks/>
            </p:cNvSpPr>
            <p:nvPr/>
          </p:nvSpPr>
          <p:spPr bwMode="auto">
            <a:xfrm>
              <a:off x="8572269" y="3596308"/>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sp>
          <p:nvSpPr>
            <p:cNvPr id="34" name="Rectangle 33">
              <a:extLst>
                <a:ext uri="{FF2B5EF4-FFF2-40B4-BE49-F238E27FC236}">
                  <a16:creationId xmlns:a16="http://schemas.microsoft.com/office/drawing/2014/main" id="{49E2BFE3-3983-4EC8-8BB5-29B5205D84D8}"/>
                </a:ext>
              </a:extLst>
            </p:cNvPr>
            <p:cNvSpPr/>
            <p:nvPr/>
          </p:nvSpPr>
          <p:spPr>
            <a:xfrm rot="2700000">
              <a:off x="7964384" y="2819586"/>
              <a:ext cx="333829" cy="333829"/>
            </a:xfrm>
            <a:prstGeom prst="rect">
              <a:avLst/>
            </a:prstGeom>
            <a:solidFill>
              <a:schemeClr val="bg2">
                <a:lumMod val="10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DB962EE1-79AB-4436-A033-D47F0FC85F08}"/>
                </a:ext>
              </a:extLst>
            </p:cNvPr>
            <p:cNvSpPr txBox="1"/>
            <p:nvPr/>
          </p:nvSpPr>
          <p:spPr>
            <a:xfrm>
              <a:off x="7996434" y="2824918"/>
              <a:ext cx="2697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36" name="Rectangle 9">
              <a:extLst>
                <a:ext uri="{FF2B5EF4-FFF2-40B4-BE49-F238E27FC236}">
                  <a16:creationId xmlns:a16="http://schemas.microsoft.com/office/drawing/2014/main" id="{17DE12F3-EA74-4908-85F1-7F63BA4DFE68}"/>
                </a:ext>
              </a:extLst>
            </p:cNvPr>
            <p:cNvSpPr>
              <a:spLocks/>
            </p:cNvSpPr>
            <p:nvPr/>
          </p:nvSpPr>
          <p:spPr bwMode="auto">
            <a:xfrm>
              <a:off x="8572269" y="2824917"/>
              <a:ext cx="1595438"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Lato" panose="020F0502020204030203" pitchFamily="34" charset="0"/>
                  <a:sym typeface="Montserrat-Regular" charset="0"/>
                </a:rPr>
                <a:t>Hello! letterhead design is meant to project an</a:t>
              </a:r>
            </a:p>
          </p:txBody>
        </p:sp>
      </p:grpSp>
      <p:sp>
        <p:nvSpPr>
          <p:cNvPr id="5" name="Picture Placeholder 4">
            <a:extLst>
              <a:ext uri="{FF2B5EF4-FFF2-40B4-BE49-F238E27FC236}">
                <a16:creationId xmlns:a16="http://schemas.microsoft.com/office/drawing/2014/main" id="{CDD5C3DE-F069-40B7-AAC0-85979BCBE939}"/>
              </a:ext>
            </a:extLst>
          </p:cNvPr>
          <p:cNvSpPr>
            <a:spLocks noGrp="1"/>
          </p:cNvSpPr>
          <p:nvPr>
            <p:ph type="pic" sz="quarter" idx="11"/>
          </p:nvPr>
        </p:nvSpPr>
        <p:spPr/>
      </p:sp>
      <p:sp>
        <p:nvSpPr>
          <p:cNvPr id="7" name="Picture Placeholder 6">
            <a:extLst>
              <a:ext uri="{FF2B5EF4-FFF2-40B4-BE49-F238E27FC236}">
                <a16:creationId xmlns:a16="http://schemas.microsoft.com/office/drawing/2014/main" id="{40D01E7E-6CA6-4152-BF5F-BBB83F9A2D0F}"/>
              </a:ext>
            </a:extLst>
          </p:cNvPr>
          <p:cNvSpPr>
            <a:spLocks noGrp="1"/>
          </p:cNvSpPr>
          <p:nvPr>
            <p:ph type="pic" sz="quarter" idx="12"/>
          </p:nvPr>
        </p:nvSpPr>
        <p:spPr/>
      </p:sp>
    </p:spTree>
    <p:extLst>
      <p:ext uri="{BB962C8B-B14F-4D97-AF65-F5344CB8AC3E}">
        <p14:creationId xmlns:p14="http://schemas.microsoft.com/office/powerpoint/2010/main" val="65549536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Text Placeholder 37"/>
          <p:cNvSpPr>
            <a:spLocks noGrp="1"/>
          </p:cNvSpPr>
          <p:nvPr>
            <p:ph type="body" sz="quarter" idx="10"/>
          </p:nvPr>
        </p:nvSpPr>
        <p:spPr/>
        <p:txBody>
          <a:bodyPr>
            <a:normAutofit/>
          </a:bodyPr>
          <a:lstStyle/>
          <a:p>
            <a:r>
              <a:rPr lang="en-US" dirty="0"/>
              <a:t>Here is your custom footer, This is Master Style</a:t>
            </a:r>
          </a:p>
        </p:txBody>
      </p:sp>
      <p:sp>
        <p:nvSpPr>
          <p:cNvPr id="2" name="Title 1"/>
          <p:cNvSpPr>
            <a:spLocks noGrp="1"/>
          </p:cNvSpPr>
          <p:nvPr>
            <p:ph type="title" idx="4294967295"/>
          </p:nvPr>
        </p:nvSpPr>
        <p:spPr>
          <a:xfrm>
            <a:off x="2801938" y="493713"/>
            <a:ext cx="6588125" cy="498475"/>
          </a:xfrm>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33" name="TextBox 32"/>
          <p:cNvSpPr txBox="1"/>
          <p:nvPr/>
        </p:nvSpPr>
        <p:spPr>
          <a:xfrm>
            <a:off x="2662213" y="998137"/>
            <a:ext cx="6867575"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9" name="Rectangle 38"/>
          <p:cNvSpPr/>
          <p:nvPr/>
        </p:nvSpPr>
        <p:spPr>
          <a:xfrm>
            <a:off x="5821680"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3" name="Group 42">
            <a:extLst>
              <a:ext uri="{FF2B5EF4-FFF2-40B4-BE49-F238E27FC236}">
                <a16:creationId xmlns:a16="http://schemas.microsoft.com/office/drawing/2014/main" id="{A1251006-C486-4406-9185-6FAB5EAF65C4}"/>
              </a:ext>
            </a:extLst>
          </p:cNvPr>
          <p:cNvGrpSpPr/>
          <p:nvPr/>
        </p:nvGrpSpPr>
        <p:grpSpPr>
          <a:xfrm>
            <a:off x="8244912" y="5350528"/>
            <a:ext cx="2360545" cy="690630"/>
            <a:chOff x="8882476" y="4697185"/>
            <a:chExt cx="2360545" cy="690630"/>
          </a:xfrm>
        </p:grpSpPr>
        <p:grpSp>
          <p:nvGrpSpPr>
            <p:cNvPr id="18" name="Group 17">
              <a:extLst>
                <a:ext uri="{FF2B5EF4-FFF2-40B4-BE49-F238E27FC236}">
                  <a16:creationId xmlns:a16="http://schemas.microsoft.com/office/drawing/2014/main" id="{F710D1F8-4C68-4B99-A3C7-94A02B2F8217}"/>
                </a:ext>
              </a:extLst>
            </p:cNvPr>
            <p:cNvGrpSpPr/>
            <p:nvPr/>
          </p:nvGrpSpPr>
          <p:grpSpPr>
            <a:xfrm>
              <a:off x="9787085" y="4703542"/>
              <a:ext cx="1455936" cy="677916"/>
              <a:chOff x="9787085" y="4654754"/>
              <a:chExt cx="1455936" cy="677916"/>
            </a:xfrm>
          </p:grpSpPr>
          <p:sp>
            <p:nvSpPr>
              <p:cNvPr id="20" name="TextBox 19"/>
              <p:cNvSpPr txBox="1"/>
              <p:nvPr/>
            </p:nvSpPr>
            <p:spPr>
              <a:xfrm>
                <a:off x="9787085" y="4654754"/>
                <a:ext cx="1436215"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SECOND TXT</a:t>
                </a:r>
              </a:p>
            </p:txBody>
          </p:sp>
          <p:sp>
            <p:nvSpPr>
              <p:cNvPr id="21" name="TextBox 20"/>
              <p:cNvSpPr txBox="1"/>
              <p:nvPr/>
            </p:nvSpPr>
            <p:spPr>
              <a:xfrm>
                <a:off x="9798504" y="4932560"/>
                <a:ext cx="1444517"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Here with your own detailed.</a:t>
                </a:r>
              </a:p>
            </p:txBody>
          </p:sp>
        </p:grpSp>
        <p:grpSp>
          <p:nvGrpSpPr>
            <p:cNvPr id="17" name="Group 16">
              <a:extLst>
                <a:ext uri="{FF2B5EF4-FFF2-40B4-BE49-F238E27FC236}">
                  <a16:creationId xmlns:a16="http://schemas.microsoft.com/office/drawing/2014/main" id="{091FFCA7-02E4-4CA3-850D-9C78D77406EB}"/>
                </a:ext>
              </a:extLst>
            </p:cNvPr>
            <p:cNvGrpSpPr/>
            <p:nvPr/>
          </p:nvGrpSpPr>
          <p:grpSpPr>
            <a:xfrm>
              <a:off x="8882476" y="4697185"/>
              <a:ext cx="690630" cy="690630"/>
              <a:chOff x="8882476" y="4739617"/>
              <a:chExt cx="690630" cy="690630"/>
            </a:xfrm>
          </p:grpSpPr>
          <p:sp>
            <p:nvSpPr>
              <p:cNvPr id="19" name="Oval 18"/>
              <p:cNvSpPr/>
              <p:nvPr/>
            </p:nvSpPr>
            <p:spPr>
              <a:xfrm>
                <a:off x="8882476" y="4739617"/>
                <a:ext cx="690630" cy="690630"/>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TextBox 28"/>
              <p:cNvSpPr txBox="1"/>
              <p:nvPr/>
            </p:nvSpPr>
            <p:spPr>
              <a:xfrm>
                <a:off x="8938887" y="4807933"/>
                <a:ext cx="577808" cy="553998"/>
              </a:xfrm>
              <a:prstGeom prst="rect">
                <a:avLst/>
              </a:prstGeom>
              <a:noFill/>
            </p:spPr>
            <p:txBody>
              <a:bodyPr wrap="square" rtlCol="0">
                <a:spAutoFit/>
              </a:bodyPr>
              <a:lstStyle/>
              <a:p>
                <a:pPr algn="ctr"/>
                <a:r>
                  <a:rPr lang="en-US" sz="3000" dirty="0">
                    <a:ln w="19050">
                      <a:noFill/>
                    </a:ln>
                    <a:solidFill>
                      <a:schemeClr val="bg1"/>
                    </a:solidFill>
                    <a:latin typeface="FontAwesome" charset="0"/>
                    <a:ea typeface="FontAwesome" charset="0"/>
                    <a:cs typeface="FontAwesome" charset="0"/>
                  </a:rPr>
                  <a:t></a:t>
                </a:r>
              </a:p>
            </p:txBody>
          </p:sp>
        </p:grpSp>
      </p:grpSp>
      <p:grpSp>
        <p:nvGrpSpPr>
          <p:cNvPr id="41" name="Group 40">
            <a:extLst>
              <a:ext uri="{FF2B5EF4-FFF2-40B4-BE49-F238E27FC236}">
                <a16:creationId xmlns:a16="http://schemas.microsoft.com/office/drawing/2014/main" id="{A312A062-D71F-4027-84AE-90EEFA1EFC95}"/>
              </a:ext>
            </a:extLst>
          </p:cNvPr>
          <p:cNvGrpSpPr/>
          <p:nvPr/>
        </p:nvGrpSpPr>
        <p:grpSpPr>
          <a:xfrm>
            <a:off x="8244912" y="3138316"/>
            <a:ext cx="2418179" cy="690630"/>
            <a:chOff x="8882476" y="2484973"/>
            <a:chExt cx="2418179" cy="690630"/>
          </a:xfrm>
        </p:grpSpPr>
        <p:grpSp>
          <p:nvGrpSpPr>
            <p:cNvPr id="40" name="Group 39">
              <a:extLst>
                <a:ext uri="{FF2B5EF4-FFF2-40B4-BE49-F238E27FC236}">
                  <a16:creationId xmlns:a16="http://schemas.microsoft.com/office/drawing/2014/main" id="{40220B21-4806-4E2D-88CA-7B02EEB0D09A}"/>
                </a:ext>
              </a:extLst>
            </p:cNvPr>
            <p:cNvGrpSpPr/>
            <p:nvPr/>
          </p:nvGrpSpPr>
          <p:grpSpPr>
            <a:xfrm>
              <a:off x="9787086" y="2491330"/>
              <a:ext cx="1513569" cy="677916"/>
              <a:chOff x="9787086" y="2442542"/>
              <a:chExt cx="1513569" cy="677916"/>
            </a:xfrm>
          </p:grpSpPr>
          <p:sp>
            <p:nvSpPr>
              <p:cNvPr id="23" name="TextBox 22"/>
              <p:cNvSpPr txBox="1"/>
              <p:nvPr/>
            </p:nvSpPr>
            <p:spPr>
              <a:xfrm>
                <a:off x="9787086" y="2442542"/>
                <a:ext cx="1109708"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Text here</a:t>
                </a:r>
              </a:p>
            </p:txBody>
          </p:sp>
          <p:sp>
            <p:nvSpPr>
              <p:cNvPr id="24" name="TextBox 23"/>
              <p:cNvSpPr txBox="1"/>
              <p:nvPr/>
            </p:nvSpPr>
            <p:spPr>
              <a:xfrm>
                <a:off x="9798504" y="2720348"/>
                <a:ext cx="1502151"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Text goes here with your own </a:t>
                </a:r>
              </a:p>
            </p:txBody>
          </p:sp>
        </p:grpSp>
        <p:grpSp>
          <p:nvGrpSpPr>
            <p:cNvPr id="37" name="Group 36">
              <a:extLst>
                <a:ext uri="{FF2B5EF4-FFF2-40B4-BE49-F238E27FC236}">
                  <a16:creationId xmlns:a16="http://schemas.microsoft.com/office/drawing/2014/main" id="{54682477-CD96-4273-955F-8F4FB0ABBB93}"/>
                </a:ext>
              </a:extLst>
            </p:cNvPr>
            <p:cNvGrpSpPr/>
            <p:nvPr/>
          </p:nvGrpSpPr>
          <p:grpSpPr>
            <a:xfrm>
              <a:off x="8882476" y="2484973"/>
              <a:ext cx="690630" cy="690630"/>
              <a:chOff x="8882476" y="2527405"/>
              <a:chExt cx="690630" cy="690630"/>
            </a:xfrm>
          </p:grpSpPr>
          <p:sp>
            <p:nvSpPr>
              <p:cNvPr id="22" name="Oval 21"/>
              <p:cNvSpPr/>
              <p:nvPr/>
            </p:nvSpPr>
            <p:spPr>
              <a:xfrm>
                <a:off x="8882476" y="2527405"/>
                <a:ext cx="690630" cy="690630"/>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TextBox 29"/>
              <p:cNvSpPr txBox="1"/>
              <p:nvPr/>
            </p:nvSpPr>
            <p:spPr>
              <a:xfrm>
                <a:off x="8937514" y="2595721"/>
                <a:ext cx="580554" cy="553998"/>
              </a:xfrm>
              <a:prstGeom prst="rect">
                <a:avLst/>
              </a:prstGeom>
              <a:noFill/>
            </p:spPr>
            <p:txBody>
              <a:bodyPr wrap="square" rtlCol="0">
                <a:spAutoFit/>
              </a:bodyPr>
              <a:lstStyle/>
              <a:p>
                <a:pPr algn="ctr"/>
                <a:r>
                  <a:rPr lang="en-US" sz="3000" dirty="0">
                    <a:ln w="19050">
                      <a:noFill/>
                    </a:ln>
                    <a:solidFill>
                      <a:schemeClr val="bg1"/>
                    </a:solidFill>
                    <a:latin typeface="FontAwesome" charset="0"/>
                    <a:ea typeface="FontAwesome" charset="0"/>
                    <a:cs typeface="FontAwesome" charset="0"/>
                  </a:rPr>
                  <a:t></a:t>
                </a:r>
              </a:p>
            </p:txBody>
          </p:sp>
        </p:grpSp>
      </p:grpSp>
      <p:grpSp>
        <p:nvGrpSpPr>
          <p:cNvPr id="16" name="Group 15">
            <a:extLst>
              <a:ext uri="{FF2B5EF4-FFF2-40B4-BE49-F238E27FC236}">
                <a16:creationId xmlns:a16="http://schemas.microsoft.com/office/drawing/2014/main" id="{8E2EB054-046C-42DA-B32E-26407920A2C1}"/>
              </a:ext>
            </a:extLst>
          </p:cNvPr>
          <p:cNvGrpSpPr/>
          <p:nvPr/>
        </p:nvGrpSpPr>
        <p:grpSpPr>
          <a:xfrm>
            <a:off x="8244912" y="2106993"/>
            <a:ext cx="2323983" cy="690630"/>
            <a:chOff x="634756" y="5158249"/>
            <a:chExt cx="2323983" cy="690630"/>
          </a:xfrm>
        </p:grpSpPr>
        <p:grpSp>
          <p:nvGrpSpPr>
            <p:cNvPr id="14" name="Group 13">
              <a:extLst>
                <a:ext uri="{FF2B5EF4-FFF2-40B4-BE49-F238E27FC236}">
                  <a16:creationId xmlns:a16="http://schemas.microsoft.com/office/drawing/2014/main" id="{6474B69B-42EE-4A7A-9E66-5861A6350093}"/>
                </a:ext>
              </a:extLst>
            </p:cNvPr>
            <p:cNvGrpSpPr/>
            <p:nvPr/>
          </p:nvGrpSpPr>
          <p:grpSpPr>
            <a:xfrm>
              <a:off x="1539366" y="5164606"/>
              <a:ext cx="1419373" cy="677916"/>
              <a:chOff x="1229701" y="5222100"/>
              <a:chExt cx="1419373" cy="677916"/>
            </a:xfrm>
          </p:grpSpPr>
          <p:sp>
            <p:nvSpPr>
              <p:cNvPr id="11" name="TextBox 10"/>
              <p:cNvSpPr txBox="1"/>
              <p:nvPr/>
            </p:nvSpPr>
            <p:spPr>
              <a:xfrm>
                <a:off x="1229701" y="5222100"/>
                <a:ext cx="1109708"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Text here</a:t>
                </a:r>
              </a:p>
            </p:txBody>
          </p:sp>
          <p:sp>
            <p:nvSpPr>
              <p:cNvPr id="12" name="TextBox 11"/>
              <p:cNvSpPr txBox="1"/>
              <p:nvPr/>
            </p:nvSpPr>
            <p:spPr>
              <a:xfrm>
                <a:off x="1241119" y="5499906"/>
                <a:ext cx="1407955"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Example text goes here with your</a:t>
                </a:r>
              </a:p>
            </p:txBody>
          </p:sp>
        </p:grpSp>
        <p:sp>
          <p:nvSpPr>
            <p:cNvPr id="8" name="Oval 7"/>
            <p:cNvSpPr/>
            <p:nvPr/>
          </p:nvSpPr>
          <p:spPr>
            <a:xfrm>
              <a:off x="634756" y="5158249"/>
              <a:ext cx="690630" cy="69063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p:cNvSpPr txBox="1"/>
            <p:nvPr/>
          </p:nvSpPr>
          <p:spPr>
            <a:xfrm>
              <a:off x="674958" y="5226565"/>
              <a:ext cx="610226" cy="553998"/>
            </a:xfrm>
            <a:prstGeom prst="rect">
              <a:avLst/>
            </a:prstGeom>
            <a:noFill/>
          </p:spPr>
          <p:txBody>
            <a:bodyPr wrap="square" rtlCol="0">
              <a:spAutoFit/>
            </a:bodyPr>
            <a:lstStyle/>
            <a:p>
              <a:pPr algn="ctr"/>
              <a:r>
                <a:rPr lang="en-US" sz="3000" dirty="0">
                  <a:ln w="19050">
                    <a:noFill/>
                  </a:ln>
                  <a:solidFill>
                    <a:schemeClr val="bg1"/>
                  </a:solidFill>
                  <a:latin typeface="FontAwesome" charset="0"/>
                  <a:ea typeface="FontAwesome" charset="0"/>
                  <a:cs typeface="FontAwesome" charset="0"/>
                </a:rPr>
                <a:t></a:t>
              </a:r>
            </a:p>
          </p:txBody>
        </p:sp>
      </p:grpSp>
      <p:grpSp>
        <p:nvGrpSpPr>
          <p:cNvPr id="42" name="Group 41">
            <a:extLst>
              <a:ext uri="{FF2B5EF4-FFF2-40B4-BE49-F238E27FC236}">
                <a16:creationId xmlns:a16="http://schemas.microsoft.com/office/drawing/2014/main" id="{732E6163-E40A-45B0-8E6F-ED02F5B93BFD}"/>
              </a:ext>
            </a:extLst>
          </p:cNvPr>
          <p:cNvGrpSpPr/>
          <p:nvPr/>
        </p:nvGrpSpPr>
        <p:grpSpPr>
          <a:xfrm>
            <a:off x="8244912" y="4244422"/>
            <a:ext cx="2360546" cy="690630"/>
            <a:chOff x="8882476" y="3591079"/>
            <a:chExt cx="2360546" cy="690630"/>
          </a:xfrm>
        </p:grpSpPr>
        <p:grpSp>
          <p:nvGrpSpPr>
            <p:cNvPr id="36" name="Group 35">
              <a:extLst>
                <a:ext uri="{FF2B5EF4-FFF2-40B4-BE49-F238E27FC236}">
                  <a16:creationId xmlns:a16="http://schemas.microsoft.com/office/drawing/2014/main" id="{516AA530-A843-47C2-BDB3-3ECA68DDEFA5}"/>
                </a:ext>
              </a:extLst>
            </p:cNvPr>
            <p:cNvGrpSpPr/>
            <p:nvPr/>
          </p:nvGrpSpPr>
          <p:grpSpPr>
            <a:xfrm>
              <a:off x="9787086" y="3597436"/>
              <a:ext cx="1455936" cy="677916"/>
              <a:chOff x="9787086" y="3548648"/>
              <a:chExt cx="1455936" cy="677916"/>
            </a:xfrm>
          </p:grpSpPr>
          <p:sp>
            <p:nvSpPr>
              <p:cNvPr id="26" name="TextBox 25"/>
              <p:cNvSpPr txBox="1"/>
              <p:nvPr/>
            </p:nvSpPr>
            <p:spPr>
              <a:xfrm>
                <a:off x="9787086" y="3548648"/>
                <a:ext cx="1220606"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SERVICE 4</a:t>
                </a:r>
              </a:p>
            </p:txBody>
          </p:sp>
          <p:sp>
            <p:nvSpPr>
              <p:cNvPr id="27" name="TextBox 26"/>
              <p:cNvSpPr txBox="1"/>
              <p:nvPr/>
            </p:nvSpPr>
            <p:spPr>
              <a:xfrm>
                <a:off x="9798504" y="3826454"/>
                <a:ext cx="1444518"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Here with your own detailed.</a:t>
                </a:r>
              </a:p>
            </p:txBody>
          </p:sp>
        </p:grpSp>
        <p:grpSp>
          <p:nvGrpSpPr>
            <p:cNvPr id="28" name="Group 27">
              <a:extLst>
                <a:ext uri="{FF2B5EF4-FFF2-40B4-BE49-F238E27FC236}">
                  <a16:creationId xmlns:a16="http://schemas.microsoft.com/office/drawing/2014/main" id="{10ED90DA-812D-4725-A1CA-B0F5755BAFAE}"/>
                </a:ext>
              </a:extLst>
            </p:cNvPr>
            <p:cNvGrpSpPr/>
            <p:nvPr/>
          </p:nvGrpSpPr>
          <p:grpSpPr>
            <a:xfrm>
              <a:off x="8882476" y="3591079"/>
              <a:ext cx="690630" cy="690630"/>
              <a:chOff x="8882476" y="3633511"/>
              <a:chExt cx="690630" cy="690630"/>
            </a:xfrm>
          </p:grpSpPr>
          <p:sp>
            <p:nvSpPr>
              <p:cNvPr id="25" name="Oval 24"/>
              <p:cNvSpPr/>
              <p:nvPr/>
            </p:nvSpPr>
            <p:spPr>
              <a:xfrm>
                <a:off x="8882476" y="3633511"/>
                <a:ext cx="690630" cy="690630"/>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p:cNvSpPr/>
              <p:nvPr/>
            </p:nvSpPr>
            <p:spPr>
              <a:xfrm>
                <a:off x="8970349" y="3701827"/>
                <a:ext cx="514885" cy="553998"/>
              </a:xfrm>
              <a:prstGeom prst="rect">
                <a:avLst/>
              </a:prstGeom>
            </p:spPr>
            <p:txBody>
              <a:bodyPr wrap="none">
                <a:spAutoFit/>
              </a:bodyPr>
              <a:lstStyle/>
              <a:p>
                <a:r>
                  <a:rPr lang="en-US" sz="3000" dirty="0">
                    <a:solidFill>
                      <a:schemeClr val="bg1"/>
                    </a:solidFill>
                    <a:latin typeface="FontAwesome" charset="0"/>
                  </a:rPr>
                  <a:t></a:t>
                </a:r>
                <a:endParaRPr lang="en-US" sz="3000" dirty="0">
                  <a:solidFill>
                    <a:schemeClr val="bg1"/>
                  </a:solidFill>
                </a:endParaRPr>
              </a:p>
            </p:txBody>
          </p:sp>
        </p:grpSp>
      </p:grpSp>
      <p:sp>
        <p:nvSpPr>
          <p:cNvPr id="4" name="Picture Placeholder 3">
            <a:extLst>
              <a:ext uri="{FF2B5EF4-FFF2-40B4-BE49-F238E27FC236}">
                <a16:creationId xmlns:a16="http://schemas.microsoft.com/office/drawing/2014/main" id="{E83B7EC2-2EAC-4943-874F-96523B8480E7}"/>
              </a:ext>
            </a:extLst>
          </p:cNvPr>
          <p:cNvSpPr>
            <a:spLocks noGrp="1"/>
          </p:cNvSpPr>
          <p:nvPr>
            <p:ph type="pic" sz="quarter" idx="12"/>
          </p:nvPr>
        </p:nvSpPr>
        <p:spPr/>
      </p:sp>
      <p:sp>
        <p:nvSpPr>
          <p:cNvPr id="6" name="Picture Placeholder 5">
            <a:extLst>
              <a:ext uri="{FF2B5EF4-FFF2-40B4-BE49-F238E27FC236}">
                <a16:creationId xmlns:a16="http://schemas.microsoft.com/office/drawing/2014/main" id="{AE56373E-05CC-450D-A9D5-6A3B49C874B5}"/>
              </a:ext>
            </a:extLst>
          </p:cNvPr>
          <p:cNvSpPr>
            <a:spLocks noGrp="1"/>
          </p:cNvSpPr>
          <p:nvPr>
            <p:ph type="pic" sz="quarter" idx="14"/>
          </p:nvPr>
        </p:nvSpPr>
        <p:spPr/>
      </p:sp>
      <p:sp>
        <p:nvSpPr>
          <p:cNvPr id="9" name="Picture Placeholder 8">
            <a:extLst>
              <a:ext uri="{FF2B5EF4-FFF2-40B4-BE49-F238E27FC236}">
                <a16:creationId xmlns:a16="http://schemas.microsoft.com/office/drawing/2014/main" id="{C37FB215-236E-4129-9400-6010E0501F90}"/>
              </a:ext>
            </a:extLst>
          </p:cNvPr>
          <p:cNvSpPr>
            <a:spLocks noGrp="1"/>
          </p:cNvSpPr>
          <p:nvPr>
            <p:ph type="pic" sz="quarter" idx="13"/>
          </p:nvPr>
        </p:nvSpPr>
        <p:spPr/>
      </p:sp>
    </p:spTree>
    <p:extLst>
      <p:ext uri="{BB962C8B-B14F-4D97-AF65-F5344CB8AC3E}">
        <p14:creationId xmlns:p14="http://schemas.microsoft.com/office/powerpoint/2010/main" val="140739229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Team Members</a:t>
            </a:r>
          </a:p>
        </p:txBody>
      </p:sp>
      <p:sp>
        <p:nvSpPr>
          <p:cNvPr id="85" name="Text Placeholder 84"/>
          <p:cNvSpPr>
            <a:spLocks noGrp="1"/>
          </p:cNvSpPr>
          <p:nvPr>
            <p:ph type="body" sz="quarter" idx="10"/>
          </p:nvPr>
        </p:nvSpPr>
        <p:spPr/>
        <p:txBody>
          <a:bodyPr>
            <a:normAutofit/>
          </a:bodyPr>
          <a:lstStyle/>
          <a:p>
            <a:r>
              <a:rPr lang="en-US" dirty="0"/>
              <a:t>Here is your custom footer, This is Master Style</a:t>
            </a:r>
          </a:p>
        </p:txBody>
      </p:sp>
      <p:sp>
        <p:nvSpPr>
          <p:cNvPr id="35" name="TextBox 34"/>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6" name="Rectangle 3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a:extLst>
              <a:ext uri="{FF2B5EF4-FFF2-40B4-BE49-F238E27FC236}">
                <a16:creationId xmlns:a16="http://schemas.microsoft.com/office/drawing/2014/main" id="{20953E58-6FAC-45E8-95D4-C6731E18DF82}"/>
              </a:ext>
            </a:extLst>
          </p:cNvPr>
          <p:cNvGrpSpPr/>
          <p:nvPr/>
        </p:nvGrpSpPr>
        <p:grpSpPr>
          <a:xfrm>
            <a:off x="1031559" y="4059574"/>
            <a:ext cx="2183855" cy="2003163"/>
            <a:chOff x="1553615" y="5519006"/>
            <a:chExt cx="2183855" cy="2003163"/>
          </a:xfrm>
        </p:grpSpPr>
        <p:grpSp>
          <p:nvGrpSpPr>
            <p:cNvPr id="23" name="Group 22">
              <a:extLst>
                <a:ext uri="{FF2B5EF4-FFF2-40B4-BE49-F238E27FC236}">
                  <a16:creationId xmlns:a16="http://schemas.microsoft.com/office/drawing/2014/main" id="{F0AC5FF6-73A3-475B-9679-608F509EA1CD}"/>
                </a:ext>
              </a:extLst>
            </p:cNvPr>
            <p:cNvGrpSpPr/>
            <p:nvPr/>
          </p:nvGrpSpPr>
          <p:grpSpPr>
            <a:xfrm>
              <a:off x="1639083" y="6671398"/>
              <a:ext cx="2012919" cy="850771"/>
              <a:chOff x="892838" y="8466076"/>
              <a:chExt cx="2012919" cy="850771"/>
            </a:xfrm>
          </p:grpSpPr>
          <p:grpSp>
            <p:nvGrpSpPr>
              <p:cNvPr id="29" name="Group 28">
                <a:extLst>
                  <a:ext uri="{FF2B5EF4-FFF2-40B4-BE49-F238E27FC236}">
                    <a16:creationId xmlns:a16="http://schemas.microsoft.com/office/drawing/2014/main" id="{734DF547-D1B9-4B7E-BAFE-128BCEF4E875}"/>
                  </a:ext>
                </a:extLst>
              </p:cNvPr>
              <p:cNvGrpSpPr/>
              <p:nvPr/>
            </p:nvGrpSpPr>
            <p:grpSpPr>
              <a:xfrm>
                <a:off x="1496338" y="9059763"/>
                <a:ext cx="805918" cy="257084"/>
                <a:chOff x="2010041" y="5539391"/>
                <a:chExt cx="805918" cy="257084"/>
              </a:xfrm>
            </p:grpSpPr>
            <p:sp>
              <p:nvSpPr>
                <p:cNvPr id="31" name="Oval 30">
                  <a:extLst>
                    <a:ext uri="{FF2B5EF4-FFF2-40B4-BE49-F238E27FC236}">
                      <a16:creationId xmlns:a16="http://schemas.microsoft.com/office/drawing/2014/main" id="{789975AF-43B6-4108-B179-51032BD37464}"/>
                    </a:ext>
                  </a:extLst>
                </p:cNvPr>
                <p:cNvSpPr/>
                <p:nvPr/>
              </p:nvSpPr>
              <p:spPr>
                <a:xfrm>
                  <a:off x="2010041"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AutoShape 1">
                  <a:extLst>
                    <a:ext uri="{FF2B5EF4-FFF2-40B4-BE49-F238E27FC236}">
                      <a16:creationId xmlns:a16="http://schemas.microsoft.com/office/drawing/2014/main" id="{C093CD68-D938-4578-A4A6-B2B132793EA5}"/>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33" name="Oval 32">
                  <a:extLst>
                    <a:ext uri="{FF2B5EF4-FFF2-40B4-BE49-F238E27FC236}">
                      <a16:creationId xmlns:a16="http://schemas.microsoft.com/office/drawing/2014/main" id="{42B179F9-B88D-46AD-BEF2-66EFBB128317}"/>
                    </a:ext>
                  </a:extLst>
                </p:cNvPr>
                <p:cNvSpPr/>
                <p:nvPr/>
              </p:nvSpPr>
              <p:spPr>
                <a:xfrm>
                  <a:off x="2284458"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AutoShape 21">
                  <a:extLst>
                    <a:ext uri="{FF2B5EF4-FFF2-40B4-BE49-F238E27FC236}">
                      <a16:creationId xmlns:a16="http://schemas.microsoft.com/office/drawing/2014/main" id="{19B0F0C8-A5E3-4493-B13D-7372B4E3D989}"/>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37" name="Oval 36">
                  <a:extLst>
                    <a:ext uri="{FF2B5EF4-FFF2-40B4-BE49-F238E27FC236}">
                      <a16:creationId xmlns:a16="http://schemas.microsoft.com/office/drawing/2014/main" id="{B9048726-40FD-4035-94A0-873D78765167}"/>
                    </a:ext>
                  </a:extLst>
                </p:cNvPr>
                <p:cNvSpPr/>
                <p:nvPr/>
              </p:nvSpPr>
              <p:spPr>
                <a:xfrm>
                  <a:off x="2558876" y="5539391"/>
                  <a:ext cx="257083" cy="257083"/>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38" name="AutoShape 18">
                  <a:extLst>
                    <a:ext uri="{FF2B5EF4-FFF2-40B4-BE49-F238E27FC236}">
                      <a16:creationId xmlns:a16="http://schemas.microsoft.com/office/drawing/2014/main" id="{045CB881-415B-43C6-A871-03D1C2C72C5D}"/>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30" name="Rectangle 9">
                <a:extLst>
                  <a:ext uri="{FF2B5EF4-FFF2-40B4-BE49-F238E27FC236}">
                    <a16:creationId xmlns:a16="http://schemas.microsoft.com/office/drawing/2014/main" id="{F2EC2348-7FF6-4B62-A291-24DDDDD7F813}"/>
                  </a:ext>
                </a:extLst>
              </p:cNvPr>
              <p:cNvSpPr>
                <a:spLocks/>
              </p:cNvSpPr>
              <p:nvPr/>
            </p:nvSpPr>
            <p:spPr bwMode="auto">
              <a:xfrm>
                <a:off x="892838" y="8466076"/>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grpSp>
        <p:grpSp>
          <p:nvGrpSpPr>
            <p:cNvPr id="24" name="Group 23">
              <a:extLst>
                <a:ext uri="{FF2B5EF4-FFF2-40B4-BE49-F238E27FC236}">
                  <a16:creationId xmlns:a16="http://schemas.microsoft.com/office/drawing/2014/main" id="{C0242D80-FBC4-4BE2-B031-7ABCCBB87808}"/>
                </a:ext>
              </a:extLst>
            </p:cNvPr>
            <p:cNvGrpSpPr/>
            <p:nvPr/>
          </p:nvGrpSpPr>
          <p:grpSpPr>
            <a:xfrm>
              <a:off x="1553615" y="5519006"/>
              <a:ext cx="2183855" cy="857981"/>
              <a:chOff x="1077909" y="3966965"/>
              <a:chExt cx="2183855" cy="857981"/>
            </a:xfrm>
          </p:grpSpPr>
          <p:sp>
            <p:nvSpPr>
              <p:cNvPr id="25" name="TextBox 24">
                <a:extLst>
                  <a:ext uri="{FF2B5EF4-FFF2-40B4-BE49-F238E27FC236}">
                    <a16:creationId xmlns:a16="http://schemas.microsoft.com/office/drawing/2014/main" id="{0C40C079-9400-4BC9-8007-47B6D3C54A2E}"/>
                  </a:ext>
                </a:extLst>
              </p:cNvPr>
              <p:cNvSpPr txBox="1"/>
              <p:nvPr/>
            </p:nvSpPr>
            <p:spPr>
              <a:xfrm>
                <a:off x="1303741" y="3966965"/>
                <a:ext cx="1732192" cy="810478"/>
              </a:xfrm>
              <a:prstGeom prst="rect">
                <a:avLst/>
              </a:prstGeom>
              <a:noFill/>
            </p:spPr>
            <p:txBody>
              <a:bodyPr wrap="square" rtlCol="0">
                <a:spAutoFit/>
              </a:bodyPr>
              <a:lstStyle/>
              <a:p>
                <a:pPr algn="ctr">
                  <a:lnSpc>
                    <a:spcPts val="2800"/>
                  </a:lnSpc>
                </a:pPr>
                <a:r>
                  <a:rPr lang="en-US" sz="1300" dirty="0">
                    <a:latin typeface="Roboto Slab" pitchFamily="2" charset="0"/>
                    <a:ea typeface="Roboto Slab" pitchFamily="2" charset="0"/>
                    <a:cs typeface="Lato" panose="020F0502020204030203" pitchFamily="34" charset="0"/>
                  </a:rPr>
                  <a:t>JOHN DEO</a:t>
                </a:r>
              </a:p>
              <a:p>
                <a:pPr algn="ctr">
                  <a:lnSpc>
                    <a:spcPts val="2800"/>
                  </a:lnSpc>
                </a:pPr>
                <a:r>
                  <a:rPr lang="en-US" sz="2000" b="1" dirty="0">
                    <a:latin typeface="Roboto Slab" pitchFamily="2" charset="0"/>
                    <a:ea typeface="Roboto Slab" pitchFamily="2" charset="0"/>
                    <a:cs typeface="Lato" panose="020F0502020204030203" pitchFamily="34" charset="0"/>
                  </a:rPr>
                  <a:t>POST TITLE</a:t>
                </a:r>
              </a:p>
            </p:txBody>
          </p:sp>
          <p:cxnSp>
            <p:nvCxnSpPr>
              <p:cNvPr id="26" name="Straight Connector 25">
                <a:extLst>
                  <a:ext uri="{FF2B5EF4-FFF2-40B4-BE49-F238E27FC236}">
                    <a16:creationId xmlns:a16="http://schemas.microsoft.com/office/drawing/2014/main" id="{C1F4CDD8-1C9C-4CF3-8124-3F056BA01CF2}"/>
                  </a:ext>
                </a:extLst>
              </p:cNvPr>
              <p:cNvCxnSpPr/>
              <p:nvPr/>
            </p:nvCxnSpPr>
            <p:spPr>
              <a:xfrm flipH="1">
                <a:off x="1077909"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A9C24E-B199-42DB-890A-B776C52C4B08}"/>
                  </a:ext>
                </a:extLst>
              </p:cNvPr>
              <p:cNvCxnSpPr/>
              <p:nvPr/>
            </p:nvCxnSpPr>
            <p:spPr>
              <a:xfrm flipH="1">
                <a:off x="2782338"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73ED5CC5-F7E6-4148-AE3D-1B09EA08DAC6}"/>
                  </a:ext>
                </a:extLst>
              </p:cNvPr>
              <p:cNvCxnSpPr/>
              <p:nvPr/>
            </p:nvCxnSpPr>
            <p:spPr>
              <a:xfrm flipH="1">
                <a:off x="1548081" y="4824946"/>
                <a:ext cx="1243509"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9" name="Group 38">
            <a:extLst>
              <a:ext uri="{FF2B5EF4-FFF2-40B4-BE49-F238E27FC236}">
                <a16:creationId xmlns:a16="http://schemas.microsoft.com/office/drawing/2014/main" id="{6083E938-FEA6-4BBC-8E8E-6F11FC13FE87}"/>
              </a:ext>
            </a:extLst>
          </p:cNvPr>
          <p:cNvGrpSpPr/>
          <p:nvPr/>
        </p:nvGrpSpPr>
        <p:grpSpPr>
          <a:xfrm>
            <a:off x="4598301" y="4059574"/>
            <a:ext cx="2183855" cy="2003163"/>
            <a:chOff x="4171058" y="5519006"/>
            <a:chExt cx="2183855" cy="2003163"/>
          </a:xfrm>
        </p:grpSpPr>
        <p:grpSp>
          <p:nvGrpSpPr>
            <p:cNvPr id="40" name="Group 39">
              <a:extLst>
                <a:ext uri="{FF2B5EF4-FFF2-40B4-BE49-F238E27FC236}">
                  <a16:creationId xmlns:a16="http://schemas.microsoft.com/office/drawing/2014/main" id="{E409C9F1-474F-498E-AD5C-0D8B0094E89A}"/>
                </a:ext>
              </a:extLst>
            </p:cNvPr>
            <p:cNvGrpSpPr/>
            <p:nvPr/>
          </p:nvGrpSpPr>
          <p:grpSpPr>
            <a:xfrm>
              <a:off x="4171058" y="5519006"/>
              <a:ext cx="2183855" cy="857981"/>
              <a:chOff x="3695352" y="3966965"/>
              <a:chExt cx="2183855" cy="857981"/>
            </a:xfrm>
          </p:grpSpPr>
          <p:sp>
            <p:nvSpPr>
              <p:cNvPr id="50" name="TextBox 49">
                <a:extLst>
                  <a:ext uri="{FF2B5EF4-FFF2-40B4-BE49-F238E27FC236}">
                    <a16:creationId xmlns:a16="http://schemas.microsoft.com/office/drawing/2014/main" id="{98B59788-EEF9-46C5-8EFB-11F7A375798A}"/>
                  </a:ext>
                </a:extLst>
              </p:cNvPr>
              <p:cNvSpPr txBox="1"/>
              <p:nvPr/>
            </p:nvSpPr>
            <p:spPr>
              <a:xfrm>
                <a:off x="3921183" y="3966965"/>
                <a:ext cx="1732194" cy="810478"/>
              </a:xfrm>
              <a:prstGeom prst="rect">
                <a:avLst/>
              </a:prstGeom>
              <a:noFill/>
            </p:spPr>
            <p:txBody>
              <a:bodyPr wrap="square" rtlCol="0">
                <a:spAutoFit/>
              </a:bodyPr>
              <a:lstStyle/>
              <a:p>
                <a:pPr algn="ctr">
                  <a:lnSpc>
                    <a:spcPts val="2800"/>
                  </a:lnSpc>
                </a:pPr>
                <a:r>
                  <a:rPr lang="en-US" sz="1300" dirty="0">
                    <a:latin typeface="Roboto Slab" pitchFamily="2" charset="0"/>
                    <a:ea typeface="Roboto Slab" pitchFamily="2" charset="0"/>
                    <a:cs typeface="Lato" panose="020F0502020204030203" pitchFamily="34" charset="0"/>
                  </a:rPr>
                  <a:t>MIKE JOHN</a:t>
                </a:r>
              </a:p>
              <a:p>
                <a:pPr algn="ctr">
                  <a:lnSpc>
                    <a:spcPts val="2800"/>
                  </a:lnSpc>
                </a:pPr>
                <a:r>
                  <a:rPr lang="en-US" sz="2000" b="1" dirty="0">
                    <a:latin typeface="Roboto Slab" pitchFamily="2" charset="0"/>
                    <a:ea typeface="Roboto Slab" pitchFamily="2" charset="0"/>
                    <a:cs typeface="Lato" panose="020F0502020204030203" pitchFamily="34" charset="0"/>
                  </a:rPr>
                  <a:t>POST TITLE</a:t>
                </a:r>
              </a:p>
            </p:txBody>
          </p:sp>
          <p:cxnSp>
            <p:nvCxnSpPr>
              <p:cNvPr id="51" name="Straight Connector 50">
                <a:extLst>
                  <a:ext uri="{FF2B5EF4-FFF2-40B4-BE49-F238E27FC236}">
                    <a16:creationId xmlns:a16="http://schemas.microsoft.com/office/drawing/2014/main" id="{3E63C88A-025B-43F3-9430-081FDDAAFF5B}"/>
                  </a:ext>
                </a:extLst>
              </p:cNvPr>
              <p:cNvCxnSpPr/>
              <p:nvPr/>
            </p:nvCxnSpPr>
            <p:spPr>
              <a:xfrm flipH="1">
                <a:off x="3695352"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4C8C3554-172F-4A77-809C-71CD9A15C988}"/>
                  </a:ext>
                </a:extLst>
              </p:cNvPr>
              <p:cNvCxnSpPr/>
              <p:nvPr/>
            </p:nvCxnSpPr>
            <p:spPr>
              <a:xfrm flipH="1">
                <a:off x="5399781" y="4224144"/>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3" name="Straight Connector 52">
                <a:extLst>
                  <a:ext uri="{FF2B5EF4-FFF2-40B4-BE49-F238E27FC236}">
                    <a16:creationId xmlns:a16="http://schemas.microsoft.com/office/drawing/2014/main" id="{B4BA449D-C792-48EC-8099-F956513D82C8}"/>
                  </a:ext>
                </a:extLst>
              </p:cNvPr>
              <p:cNvCxnSpPr/>
              <p:nvPr/>
            </p:nvCxnSpPr>
            <p:spPr>
              <a:xfrm flipH="1">
                <a:off x="4165524" y="4824946"/>
                <a:ext cx="1243509"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grpSp>
          <p:nvGrpSpPr>
            <p:cNvPr id="41" name="Group 40">
              <a:extLst>
                <a:ext uri="{FF2B5EF4-FFF2-40B4-BE49-F238E27FC236}">
                  <a16:creationId xmlns:a16="http://schemas.microsoft.com/office/drawing/2014/main" id="{DC61A886-7FF3-419F-BF87-8B834FDD4726}"/>
                </a:ext>
              </a:extLst>
            </p:cNvPr>
            <p:cNvGrpSpPr/>
            <p:nvPr/>
          </p:nvGrpSpPr>
          <p:grpSpPr>
            <a:xfrm>
              <a:off x="4269406" y="6671398"/>
              <a:ext cx="2012919" cy="850771"/>
              <a:chOff x="892838" y="8466076"/>
              <a:chExt cx="2012919" cy="850771"/>
            </a:xfrm>
          </p:grpSpPr>
          <p:grpSp>
            <p:nvGrpSpPr>
              <p:cNvPr id="42" name="Group 41">
                <a:extLst>
                  <a:ext uri="{FF2B5EF4-FFF2-40B4-BE49-F238E27FC236}">
                    <a16:creationId xmlns:a16="http://schemas.microsoft.com/office/drawing/2014/main" id="{FA729842-B595-4478-9C9F-1FDD46820E71}"/>
                  </a:ext>
                </a:extLst>
              </p:cNvPr>
              <p:cNvGrpSpPr/>
              <p:nvPr/>
            </p:nvGrpSpPr>
            <p:grpSpPr>
              <a:xfrm>
                <a:off x="1496338" y="9059763"/>
                <a:ext cx="805918" cy="257084"/>
                <a:chOff x="2010041" y="5539391"/>
                <a:chExt cx="805918" cy="257084"/>
              </a:xfrm>
            </p:grpSpPr>
            <p:sp>
              <p:nvSpPr>
                <p:cNvPr id="44" name="Oval 43">
                  <a:extLst>
                    <a:ext uri="{FF2B5EF4-FFF2-40B4-BE49-F238E27FC236}">
                      <a16:creationId xmlns:a16="http://schemas.microsoft.com/office/drawing/2014/main" id="{1C35FB9D-E37B-40AA-A7FF-786583B5AE05}"/>
                    </a:ext>
                  </a:extLst>
                </p:cNvPr>
                <p:cNvSpPr/>
                <p:nvPr/>
              </p:nvSpPr>
              <p:spPr>
                <a:xfrm>
                  <a:off x="2010041"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AutoShape 1">
                  <a:extLst>
                    <a:ext uri="{FF2B5EF4-FFF2-40B4-BE49-F238E27FC236}">
                      <a16:creationId xmlns:a16="http://schemas.microsoft.com/office/drawing/2014/main" id="{E22C62FA-8FBD-4E86-AE89-0FE3753D4F0E}"/>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46" name="Oval 45">
                  <a:extLst>
                    <a:ext uri="{FF2B5EF4-FFF2-40B4-BE49-F238E27FC236}">
                      <a16:creationId xmlns:a16="http://schemas.microsoft.com/office/drawing/2014/main" id="{2A19D128-FA82-4D85-8D27-0CB745455817}"/>
                    </a:ext>
                  </a:extLst>
                </p:cNvPr>
                <p:cNvSpPr/>
                <p:nvPr/>
              </p:nvSpPr>
              <p:spPr>
                <a:xfrm>
                  <a:off x="2284458"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AutoShape 21">
                  <a:extLst>
                    <a:ext uri="{FF2B5EF4-FFF2-40B4-BE49-F238E27FC236}">
                      <a16:creationId xmlns:a16="http://schemas.microsoft.com/office/drawing/2014/main" id="{07424F64-79F4-444B-BB9B-495D4973DD0A}"/>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48" name="Oval 47">
                  <a:extLst>
                    <a:ext uri="{FF2B5EF4-FFF2-40B4-BE49-F238E27FC236}">
                      <a16:creationId xmlns:a16="http://schemas.microsoft.com/office/drawing/2014/main" id="{0679C6E1-B52B-43BB-AF4F-F02227F151AC}"/>
                    </a:ext>
                  </a:extLst>
                </p:cNvPr>
                <p:cNvSpPr/>
                <p:nvPr/>
              </p:nvSpPr>
              <p:spPr>
                <a:xfrm>
                  <a:off x="2558876" y="5539391"/>
                  <a:ext cx="257083" cy="257083"/>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49" name="AutoShape 18">
                  <a:extLst>
                    <a:ext uri="{FF2B5EF4-FFF2-40B4-BE49-F238E27FC236}">
                      <a16:creationId xmlns:a16="http://schemas.microsoft.com/office/drawing/2014/main" id="{569F5484-55FB-4CF4-80DE-151E992D8BC6}"/>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43" name="Rectangle 9">
                <a:extLst>
                  <a:ext uri="{FF2B5EF4-FFF2-40B4-BE49-F238E27FC236}">
                    <a16:creationId xmlns:a16="http://schemas.microsoft.com/office/drawing/2014/main" id="{7EBD4339-C30F-4120-994E-712A393E53EC}"/>
                  </a:ext>
                </a:extLst>
              </p:cNvPr>
              <p:cNvSpPr>
                <a:spLocks/>
              </p:cNvSpPr>
              <p:nvPr/>
            </p:nvSpPr>
            <p:spPr bwMode="auto">
              <a:xfrm>
                <a:off x="892838" y="8466076"/>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grpSp>
      </p:grpSp>
      <p:grpSp>
        <p:nvGrpSpPr>
          <p:cNvPr id="54" name="Group 53">
            <a:extLst>
              <a:ext uri="{FF2B5EF4-FFF2-40B4-BE49-F238E27FC236}">
                <a16:creationId xmlns:a16="http://schemas.microsoft.com/office/drawing/2014/main" id="{AD2A841A-A249-4524-AB72-51CB666E9E6D}"/>
              </a:ext>
            </a:extLst>
          </p:cNvPr>
          <p:cNvGrpSpPr/>
          <p:nvPr/>
        </p:nvGrpSpPr>
        <p:grpSpPr>
          <a:xfrm>
            <a:off x="8146268" y="4059574"/>
            <a:ext cx="2183855" cy="2003163"/>
            <a:chOff x="6788501" y="5519006"/>
            <a:chExt cx="2183855" cy="2003163"/>
          </a:xfrm>
        </p:grpSpPr>
        <p:sp>
          <p:nvSpPr>
            <p:cNvPr id="55" name="TextBox 54">
              <a:extLst>
                <a:ext uri="{FF2B5EF4-FFF2-40B4-BE49-F238E27FC236}">
                  <a16:creationId xmlns:a16="http://schemas.microsoft.com/office/drawing/2014/main" id="{11CB8B23-00B0-4503-9DA8-9E970819F3F5}"/>
                </a:ext>
              </a:extLst>
            </p:cNvPr>
            <p:cNvSpPr txBox="1"/>
            <p:nvPr/>
          </p:nvSpPr>
          <p:spPr>
            <a:xfrm>
              <a:off x="6963552" y="5519006"/>
              <a:ext cx="1833754" cy="810478"/>
            </a:xfrm>
            <a:prstGeom prst="rect">
              <a:avLst/>
            </a:prstGeom>
            <a:noFill/>
          </p:spPr>
          <p:txBody>
            <a:bodyPr wrap="square" rtlCol="0">
              <a:spAutoFit/>
            </a:bodyPr>
            <a:lstStyle/>
            <a:p>
              <a:pPr algn="ctr">
                <a:lnSpc>
                  <a:spcPts val="2800"/>
                </a:lnSpc>
              </a:pPr>
              <a:r>
                <a:rPr lang="en-US" sz="1300" dirty="0">
                  <a:latin typeface="Roboto Slab" pitchFamily="2" charset="0"/>
                  <a:ea typeface="Roboto Slab" pitchFamily="2" charset="0"/>
                  <a:cs typeface="Lato" panose="020F0502020204030203" pitchFamily="34" charset="0"/>
                </a:rPr>
                <a:t>JOHN DEO</a:t>
              </a:r>
            </a:p>
            <a:p>
              <a:pPr algn="ctr">
                <a:lnSpc>
                  <a:spcPts val="2800"/>
                </a:lnSpc>
              </a:pPr>
              <a:r>
                <a:rPr lang="en-US" sz="2000" b="1" dirty="0">
                  <a:latin typeface="Roboto Slab" pitchFamily="2" charset="0"/>
                  <a:ea typeface="Roboto Slab" pitchFamily="2" charset="0"/>
                  <a:cs typeface="Lato" panose="020F0502020204030203" pitchFamily="34" charset="0"/>
                </a:rPr>
                <a:t>POST TITLE</a:t>
              </a:r>
            </a:p>
          </p:txBody>
        </p:sp>
        <p:grpSp>
          <p:nvGrpSpPr>
            <p:cNvPr id="56" name="Group 55">
              <a:extLst>
                <a:ext uri="{FF2B5EF4-FFF2-40B4-BE49-F238E27FC236}">
                  <a16:creationId xmlns:a16="http://schemas.microsoft.com/office/drawing/2014/main" id="{B03E19D7-1946-4FA5-8B13-F8D723C168AF}"/>
                </a:ext>
              </a:extLst>
            </p:cNvPr>
            <p:cNvGrpSpPr/>
            <p:nvPr/>
          </p:nvGrpSpPr>
          <p:grpSpPr>
            <a:xfrm>
              <a:off x="6788501" y="5776185"/>
              <a:ext cx="2183855" cy="1745984"/>
              <a:chOff x="6788501" y="5776185"/>
              <a:chExt cx="2183855" cy="1745984"/>
            </a:xfrm>
          </p:grpSpPr>
          <p:cxnSp>
            <p:nvCxnSpPr>
              <p:cNvPr id="57" name="Straight Connector 56">
                <a:extLst>
                  <a:ext uri="{FF2B5EF4-FFF2-40B4-BE49-F238E27FC236}">
                    <a16:creationId xmlns:a16="http://schemas.microsoft.com/office/drawing/2014/main" id="{40476C4C-0A44-41AB-88BE-D8B27B342D09}"/>
                  </a:ext>
                </a:extLst>
              </p:cNvPr>
              <p:cNvCxnSpPr/>
              <p:nvPr/>
            </p:nvCxnSpPr>
            <p:spPr>
              <a:xfrm flipH="1">
                <a:off x="6788501" y="5776185"/>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8" name="Straight Connector 57">
                <a:extLst>
                  <a:ext uri="{FF2B5EF4-FFF2-40B4-BE49-F238E27FC236}">
                    <a16:creationId xmlns:a16="http://schemas.microsoft.com/office/drawing/2014/main" id="{6200A2FA-5909-4B91-A755-7AF0E5FF8AA4}"/>
                  </a:ext>
                </a:extLst>
              </p:cNvPr>
              <p:cNvCxnSpPr/>
              <p:nvPr/>
            </p:nvCxnSpPr>
            <p:spPr>
              <a:xfrm flipH="1">
                <a:off x="8492930" y="5776185"/>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9" name="Straight Connector 58">
                <a:extLst>
                  <a:ext uri="{FF2B5EF4-FFF2-40B4-BE49-F238E27FC236}">
                    <a16:creationId xmlns:a16="http://schemas.microsoft.com/office/drawing/2014/main" id="{BA5BEAA7-6CAA-4DCA-8CCA-1838FFA485A3}"/>
                  </a:ext>
                </a:extLst>
              </p:cNvPr>
              <p:cNvCxnSpPr/>
              <p:nvPr/>
            </p:nvCxnSpPr>
            <p:spPr>
              <a:xfrm flipH="1">
                <a:off x="7258673" y="6376987"/>
                <a:ext cx="1243509"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60" name="Group 59">
                <a:extLst>
                  <a:ext uri="{FF2B5EF4-FFF2-40B4-BE49-F238E27FC236}">
                    <a16:creationId xmlns:a16="http://schemas.microsoft.com/office/drawing/2014/main" id="{9434F7A1-EDF0-43C3-8B7F-4B9A7B4E22B7}"/>
                  </a:ext>
                </a:extLst>
              </p:cNvPr>
              <p:cNvGrpSpPr/>
              <p:nvPr/>
            </p:nvGrpSpPr>
            <p:grpSpPr>
              <a:xfrm>
                <a:off x="6899729" y="6671398"/>
                <a:ext cx="2012919" cy="850771"/>
                <a:chOff x="892838" y="8466076"/>
                <a:chExt cx="2012919" cy="850771"/>
              </a:xfrm>
            </p:grpSpPr>
            <p:grpSp>
              <p:nvGrpSpPr>
                <p:cNvPr id="61" name="Group 60">
                  <a:extLst>
                    <a:ext uri="{FF2B5EF4-FFF2-40B4-BE49-F238E27FC236}">
                      <a16:creationId xmlns:a16="http://schemas.microsoft.com/office/drawing/2014/main" id="{D842D436-C4E6-470E-808D-9BD7722594F6}"/>
                    </a:ext>
                  </a:extLst>
                </p:cNvPr>
                <p:cNvGrpSpPr/>
                <p:nvPr/>
              </p:nvGrpSpPr>
              <p:grpSpPr>
                <a:xfrm>
                  <a:off x="1496338" y="9059763"/>
                  <a:ext cx="805918" cy="257084"/>
                  <a:chOff x="2010041" y="5539391"/>
                  <a:chExt cx="805918" cy="257084"/>
                </a:xfrm>
              </p:grpSpPr>
              <p:sp>
                <p:nvSpPr>
                  <p:cNvPr id="63" name="Oval 62">
                    <a:extLst>
                      <a:ext uri="{FF2B5EF4-FFF2-40B4-BE49-F238E27FC236}">
                        <a16:creationId xmlns:a16="http://schemas.microsoft.com/office/drawing/2014/main" id="{52815AC9-F5D8-4021-BEA8-BC8A3F794877}"/>
                      </a:ext>
                    </a:extLst>
                  </p:cNvPr>
                  <p:cNvSpPr/>
                  <p:nvPr/>
                </p:nvSpPr>
                <p:spPr>
                  <a:xfrm>
                    <a:off x="2010041"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AutoShape 1">
                    <a:extLst>
                      <a:ext uri="{FF2B5EF4-FFF2-40B4-BE49-F238E27FC236}">
                        <a16:creationId xmlns:a16="http://schemas.microsoft.com/office/drawing/2014/main" id="{63C36F9E-A132-4A2A-B72A-98215FCD5281}"/>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65" name="Oval 64">
                    <a:extLst>
                      <a:ext uri="{FF2B5EF4-FFF2-40B4-BE49-F238E27FC236}">
                        <a16:creationId xmlns:a16="http://schemas.microsoft.com/office/drawing/2014/main" id="{2BFFE7A2-0649-4005-A2F2-9E8A8343A340}"/>
                      </a:ext>
                    </a:extLst>
                  </p:cNvPr>
                  <p:cNvSpPr/>
                  <p:nvPr/>
                </p:nvSpPr>
                <p:spPr>
                  <a:xfrm>
                    <a:off x="2284458" y="5539392"/>
                    <a:ext cx="257083" cy="25708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AutoShape 21">
                    <a:extLst>
                      <a:ext uri="{FF2B5EF4-FFF2-40B4-BE49-F238E27FC236}">
                        <a16:creationId xmlns:a16="http://schemas.microsoft.com/office/drawing/2014/main" id="{0DF6E861-4FCD-455A-9B4A-9C0437A8CBBD}"/>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67" name="Oval 66">
                    <a:extLst>
                      <a:ext uri="{FF2B5EF4-FFF2-40B4-BE49-F238E27FC236}">
                        <a16:creationId xmlns:a16="http://schemas.microsoft.com/office/drawing/2014/main" id="{59A75803-D7BD-43E0-A18D-9EB94CEEB3F3}"/>
                      </a:ext>
                    </a:extLst>
                  </p:cNvPr>
                  <p:cNvSpPr/>
                  <p:nvPr/>
                </p:nvSpPr>
                <p:spPr>
                  <a:xfrm>
                    <a:off x="2558876" y="5539391"/>
                    <a:ext cx="257083" cy="257083"/>
                  </a:xfrm>
                  <a:prstGeom prst="ellipse">
                    <a:avLst/>
                  </a:prstGeom>
                  <a:solidFill>
                    <a:schemeClr val="tx1"/>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68" name="AutoShape 18">
                    <a:extLst>
                      <a:ext uri="{FF2B5EF4-FFF2-40B4-BE49-F238E27FC236}">
                        <a16:creationId xmlns:a16="http://schemas.microsoft.com/office/drawing/2014/main" id="{CB1EE595-B8D0-483F-A9B1-D6E2100F2891}"/>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62" name="Rectangle 9">
                  <a:extLst>
                    <a:ext uri="{FF2B5EF4-FFF2-40B4-BE49-F238E27FC236}">
                      <a16:creationId xmlns:a16="http://schemas.microsoft.com/office/drawing/2014/main" id="{56100DB2-7930-4D51-AE97-366CD01D5F93}"/>
                    </a:ext>
                  </a:extLst>
                </p:cNvPr>
                <p:cNvSpPr>
                  <a:spLocks/>
                </p:cNvSpPr>
                <p:nvPr/>
              </p:nvSpPr>
              <p:spPr bwMode="auto">
                <a:xfrm>
                  <a:off x="892838" y="8466076"/>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grpSp>
        </p:grpSp>
      </p:grpSp>
      <p:sp>
        <p:nvSpPr>
          <p:cNvPr id="4" name="Picture Placeholder 3">
            <a:extLst>
              <a:ext uri="{FF2B5EF4-FFF2-40B4-BE49-F238E27FC236}">
                <a16:creationId xmlns:a16="http://schemas.microsoft.com/office/drawing/2014/main" id="{649FCBEC-9ACB-4434-836F-9B8594C63A5B}"/>
              </a:ext>
            </a:extLst>
          </p:cNvPr>
          <p:cNvSpPr>
            <a:spLocks noGrp="1"/>
          </p:cNvSpPr>
          <p:nvPr>
            <p:ph type="pic" sz="quarter" idx="11"/>
          </p:nvPr>
        </p:nvSpPr>
        <p:spPr/>
      </p:sp>
      <p:sp>
        <p:nvSpPr>
          <p:cNvPr id="6" name="Picture Placeholder 5">
            <a:extLst>
              <a:ext uri="{FF2B5EF4-FFF2-40B4-BE49-F238E27FC236}">
                <a16:creationId xmlns:a16="http://schemas.microsoft.com/office/drawing/2014/main" id="{2C2BD00A-F168-4FF4-9424-3CDDA592964E}"/>
              </a:ext>
            </a:extLst>
          </p:cNvPr>
          <p:cNvSpPr>
            <a:spLocks noGrp="1"/>
          </p:cNvSpPr>
          <p:nvPr>
            <p:ph type="pic" sz="quarter" idx="12"/>
          </p:nvPr>
        </p:nvSpPr>
        <p:spPr/>
      </p:sp>
      <p:sp>
        <p:nvSpPr>
          <p:cNvPr id="8" name="Picture Placeholder 7">
            <a:extLst>
              <a:ext uri="{FF2B5EF4-FFF2-40B4-BE49-F238E27FC236}">
                <a16:creationId xmlns:a16="http://schemas.microsoft.com/office/drawing/2014/main" id="{65CCAE66-F159-412A-A3A5-16F23B1B64C2}"/>
              </a:ext>
            </a:extLst>
          </p:cNvPr>
          <p:cNvSpPr>
            <a:spLocks noGrp="1"/>
          </p:cNvSpPr>
          <p:nvPr>
            <p:ph type="pic" sz="quarter" idx="14"/>
          </p:nvPr>
        </p:nvSpPr>
        <p:spPr/>
      </p:sp>
    </p:spTree>
    <p:extLst>
      <p:ext uri="{BB962C8B-B14F-4D97-AF65-F5344CB8AC3E}">
        <p14:creationId xmlns:p14="http://schemas.microsoft.com/office/powerpoint/2010/main" val="188765839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Team Members</a:t>
            </a:r>
          </a:p>
        </p:txBody>
      </p:sp>
      <p:sp>
        <p:nvSpPr>
          <p:cNvPr id="14" name="Text Placeholder 13"/>
          <p:cNvSpPr>
            <a:spLocks noGrp="1"/>
          </p:cNvSpPr>
          <p:nvPr>
            <p:ph type="body" sz="quarter" idx="10"/>
          </p:nvPr>
        </p:nvSpPr>
        <p:spPr/>
        <p:txBody>
          <a:bodyPr>
            <a:normAutofit/>
          </a:bodyPr>
          <a:lstStyle/>
          <a:p>
            <a:r>
              <a:rPr lang="en-US" dirty="0">
                <a:solidFill>
                  <a:schemeClr val="tx1"/>
                </a:solidFill>
              </a:rPr>
              <a:t>Here is your custom footer, This is Master Style</a:t>
            </a:r>
          </a:p>
        </p:txBody>
      </p:sp>
      <p:sp>
        <p:nvSpPr>
          <p:cNvPr id="18" name="TextBox 17"/>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1" name="Rectangle 30"/>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0" name="Group 79">
            <a:extLst>
              <a:ext uri="{FF2B5EF4-FFF2-40B4-BE49-F238E27FC236}">
                <a16:creationId xmlns:a16="http://schemas.microsoft.com/office/drawing/2014/main" id="{952192B8-61B8-4FEB-BB91-0B8EF8AE631E}"/>
              </a:ext>
            </a:extLst>
          </p:cNvPr>
          <p:cNvGrpSpPr/>
          <p:nvPr/>
        </p:nvGrpSpPr>
        <p:grpSpPr>
          <a:xfrm>
            <a:off x="3913037" y="2692391"/>
            <a:ext cx="1858273" cy="652722"/>
            <a:chOff x="2340347" y="4529409"/>
            <a:chExt cx="1858273" cy="652722"/>
          </a:xfrm>
        </p:grpSpPr>
        <p:sp>
          <p:nvSpPr>
            <p:cNvPr id="81" name="TextBox 80">
              <a:extLst>
                <a:ext uri="{FF2B5EF4-FFF2-40B4-BE49-F238E27FC236}">
                  <a16:creationId xmlns:a16="http://schemas.microsoft.com/office/drawing/2014/main" id="{DD2F9C51-E9E2-4F8E-A48D-3FD56DE01512}"/>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82" name="Rectangle 9">
              <a:extLst>
                <a:ext uri="{FF2B5EF4-FFF2-40B4-BE49-F238E27FC236}">
                  <a16:creationId xmlns:a16="http://schemas.microsoft.com/office/drawing/2014/main" id="{6D397B5E-F641-4C7E-9621-D81224780A83}"/>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22" name="Group 21">
            <a:extLst>
              <a:ext uri="{FF2B5EF4-FFF2-40B4-BE49-F238E27FC236}">
                <a16:creationId xmlns:a16="http://schemas.microsoft.com/office/drawing/2014/main" id="{222D9C28-8898-4729-B65B-744B3021746F}"/>
              </a:ext>
            </a:extLst>
          </p:cNvPr>
          <p:cNvGrpSpPr/>
          <p:nvPr/>
        </p:nvGrpSpPr>
        <p:grpSpPr>
          <a:xfrm>
            <a:off x="8760808" y="2692391"/>
            <a:ext cx="1858273" cy="652722"/>
            <a:chOff x="2340347" y="4529409"/>
            <a:chExt cx="1858273" cy="652722"/>
          </a:xfrm>
        </p:grpSpPr>
        <p:sp>
          <p:nvSpPr>
            <p:cNvPr id="23" name="TextBox 22">
              <a:extLst>
                <a:ext uri="{FF2B5EF4-FFF2-40B4-BE49-F238E27FC236}">
                  <a16:creationId xmlns:a16="http://schemas.microsoft.com/office/drawing/2014/main" id="{C100D863-E218-4741-971E-D527EF4F8E90}"/>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24" name="Rectangle 9">
              <a:extLst>
                <a:ext uri="{FF2B5EF4-FFF2-40B4-BE49-F238E27FC236}">
                  <a16:creationId xmlns:a16="http://schemas.microsoft.com/office/drawing/2014/main" id="{CC11C156-5B28-40D9-AA5D-C27961E66765}"/>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29" name="Group 28">
            <a:extLst>
              <a:ext uri="{FF2B5EF4-FFF2-40B4-BE49-F238E27FC236}">
                <a16:creationId xmlns:a16="http://schemas.microsoft.com/office/drawing/2014/main" id="{5A69838B-3988-4F37-B2B9-391DE90F595D}"/>
              </a:ext>
            </a:extLst>
          </p:cNvPr>
          <p:cNvGrpSpPr/>
          <p:nvPr/>
        </p:nvGrpSpPr>
        <p:grpSpPr>
          <a:xfrm>
            <a:off x="3913037" y="4846021"/>
            <a:ext cx="1858273" cy="652722"/>
            <a:chOff x="2340347" y="4529409"/>
            <a:chExt cx="1858273" cy="652722"/>
          </a:xfrm>
        </p:grpSpPr>
        <p:sp>
          <p:nvSpPr>
            <p:cNvPr id="36" name="TextBox 35">
              <a:extLst>
                <a:ext uri="{FF2B5EF4-FFF2-40B4-BE49-F238E27FC236}">
                  <a16:creationId xmlns:a16="http://schemas.microsoft.com/office/drawing/2014/main" id="{30ABEAC1-2D92-439A-949C-76849F680563}"/>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37" name="Rectangle 9">
              <a:extLst>
                <a:ext uri="{FF2B5EF4-FFF2-40B4-BE49-F238E27FC236}">
                  <a16:creationId xmlns:a16="http://schemas.microsoft.com/office/drawing/2014/main" id="{6EB3EB8F-BA0E-40F8-BE9A-820016BA7746}"/>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32" name="Group 31">
            <a:extLst>
              <a:ext uri="{FF2B5EF4-FFF2-40B4-BE49-F238E27FC236}">
                <a16:creationId xmlns:a16="http://schemas.microsoft.com/office/drawing/2014/main" id="{4F9C11F5-6D75-4C8A-9431-C108B3ED3CD7}"/>
              </a:ext>
            </a:extLst>
          </p:cNvPr>
          <p:cNvGrpSpPr/>
          <p:nvPr/>
        </p:nvGrpSpPr>
        <p:grpSpPr>
          <a:xfrm>
            <a:off x="8760808" y="4846021"/>
            <a:ext cx="1858273" cy="652722"/>
            <a:chOff x="2340347" y="4529409"/>
            <a:chExt cx="1858273" cy="652722"/>
          </a:xfrm>
        </p:grpSpPr>
        <p:sp>
          <p:nvSpPr>
            <p:cNvPr id="34" name="TextBox 33">
              <a:extLst>
                <a:ext uri="{FF2B5EF4-FFF2-40B4-BE49-F238E27FC236}">
                  <a16:creationId xmlns:a16="http://schemas.microsoft.com/office/drawing/2014/main" id="{2732DD2F-CAAE-4ADA-9C00-2594F4F10D58}"/>
                </a:ext>
              </a:extLst>
            </p:cNvPr>
            <p:cNvSpPr txBox="1"/>
            <p:nvPr/>
          </p:nvSpPr>
          <p:spPr>
            <a:xfrm>
              <a:off x="2340347" y="4529409"/>
              <a:ext cx="1170700" cy="323165"/>
            </a:xfrm>
            <a:prstGeom prst="rect">
              <a:avLst/>
            </a:prstGeom>
            <a:noFill/>
          </p:spPr>
          <p:txBody>
            <a:bodyPr wrap="square" rtlCol="0">
              <a:spAutoFit/>
            </a:bodyPr>
            <a:lstStyle/>
            <a:p>
              <a:r>
                <a:rPr lang="en-US" sz="1500" b="1" dirty="0">
                  <a:latin typeface="Roboto Slab" pitchFamily="2" charset="0"/>
                  <a:ea typeface="Roboto Slab" pitchFamily="2" charset="0"/>
                </a:rPr>
                <a:t>JHON DEO</a:t>
              </a:r>
            </a:p>
          </p:txBody>
        </p:sp>
        <p:sp>
          <p:nvSpPr>
            <p:cNvPr id="35" name="Rectangle 9">
              <a:extLst>
                <a:ext uri="{FF2B5EF4-FFF2-40B4-BE49-F238E27FC236}">
                  <a16:creationId xmlns:a16="http://schemas.microsoft.com/office/drawing/2014/main" id="{A365DBF5-9EED-4D73-A172-CBE3249B984B}"/>
                </a:ext>
              </a:extLst>
            </p:cNvPr>
            <p:cNvSpPr>
              <a:spLocks/>
            </p:cNvSpPr>
            <p:nvPr/>
          </p:nvSpPr>
          <p:spPr bwMode="auto">
            <a:xfrm>
              <a:off x="2409385" y="4768581"/>
              <a:ext cx="1789235"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sp>
        <p:nvSpPr>
          <p:cNvPr id="4" name="Picture Placeholder 3">
            <a:extLst>
              <a:ext uri="{FF2B5EF4-FFF2-40B4-BE49-F238E27FC236}">
                <a16:creationId xmlns:a16="http://schemas.microsoft.com/office/drawing/2014/main" id="{88D64C05-0C98-4577-A434-C24D66E8C4E9}"/>
              </a:ext>
            </a:extLst>
          </p:cNvPr>
          <p:cNvSpPr>
            <a:spLocks noGrp="1"/>
          </p:cNvSpPr>
          <p:nvPr>
            <p:ph type="pic" sz="quarter" idx="11"/>
          </p:nvPr>
        </p:nvSpPr>
        <p:spPr/>
      </p:sp>
      <p:sp>
        <p:nvSpPr>
          <p:cNvPr id="6" name="Picture Placeholder 5">
            <a:extLst>
              <a:ext uri="{FF2B5EF4-FFF2-40B4-BE49-F238E27FC236}">
                <a16:creationId xmlns:a16="http://schemas.microsoft.com/office/drawing/2014/main" id="{B8663576-107E-4369-80CE-6B325B6CBCB0}"/>
              </a:ext>
            </a:extLst>
          </p:cNvPr>
          <p:cNvSpPr>
            <a:spLocks noGrp="1"/>
          </p:cNvSpPr>
          <p:nvPr>
            <p:ph type="pic" sz="quarter" idx="13"/>
          </p:nvPr>
        </p:nvSpPr>
        <p:spPr/>
      </p:sp>
      <p:sp>
        <p:nvSpPr>
          <p:cNvPr id="8" name="Picture Placeholder 7">
            <a:extLst>
              <a:ext uri="{FF2B5EF4-FFF2-40B4-BE49-F238E27FC236}">
                <a16:creationId xmlns:a16="http://schemas.microsoft.com/office/drawing/2014/main" id="{067F81CB-6E68-483A-A8EC-931F11BBAB0D}"/>
              </a:ext>
            </a:extLst>
          </p:cNvPr>
          <p:cNvSpPr>
            <a:spLocks noGrp="1"/>
          </p:cNvSpPr>
          <p:nvPr>
            <p:ph type="pic" sz="quarter" idx="15"/>
          </p:nvPr>
        </p:nvSpPr>
        <p:spPr/>
      </p:sp>
      <p:sp>
        <p:nvSpPr>
          <p:cNvPr id="10" name="Picture Placeholder 9">
            <a:extLst>
              <a:ext uri="{FF2B5EF4-FFF2-40B4-BE49-F238E27FC236}">
                <a16:creationId xmlns:a16="http://schemas.microsoft.com/office/drawing/2014/main" id="{92951B11-89A9-43D6-8AF5-9B98232EAA4E}"/>
              </a:ext>
            </a:extLst>
          </p:cNvPr>
          <p:cNvSpPr>
            <a:spLocks noGrp="1"/>
          </p:cNvSpPr>
          <p:nvPr>
            <p:ph type="pic" sz="quarter" idx="14"/>
          </p:nvPr>
        </p:nvSpPr>
        <p:spPr/>
      </p:sp>
    </p:spTree>
    <p:extLst>
      <p:ext uri="{BB962C8B-B14F-4D97-AF65-F5344CB8AC3E}">
        <p14:creationId xmlns:p14="http://schemas.microsoft.com/office/powerpoint/2010/main" val="145095604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Text Placeholder 7">
            <a:extLst>
              <a:ext uri="{FF2B5EF4-FFF2-40B4-BE49-F238E27FC236}">
                <a16:creationId xmlns:a16="http://schemas.microsoft.com/office/drawing/2014/main" id="{F325A326-8B8C-4FEE-9093-42190827B3A0}"/>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b="0" dirty="0">
                <a:latin typeface="Roboto Slab" pitchFamily="2" charset="0"/>
                <a:ea typeface="Roboto Slab" pitchFamily="2" charset="0"/>
              </a:rPr>
              <a:t>Business</a:t>
            </a:r>
            <a:r>
              <a:rPr lang="en-US" b="0" dirty="0"/>
              <a:t> </a:t>
            </a:r>
            <a:r>
              <a:rPr lang="en-US" dirty="0">
                <a:latin typeface="Roboto Slab" pitchFamily="2" charset="0"/>
                <a:ea typeface="Roboto Slab" pitchFamily="2" charset="0"/>
              </a:rPr>
              <a:t>Plan</a:t>
            </a:r>
          </a:p>
        </p:txBody>
      </p:sp>
      <p:sp>
        <p:nvSpPr>
          <p:cNvPr id="48" name="Rectangle 47"/>
          <p:cNvSpPr/>
          <p:nvPr/>
        </p:nvSpPr>
        <p:spPr>
          <a:xfrm>
            <a:off x="5796406" y="108557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6">
            <a:extLst>
              <a:ext uri="{FF2B5EF4-FFF2-40B4-BE49-F238E27FC236}">
                <a16:creationId xmlns:a16="http://schemas.microsoft.com/office/drawing/2014/main" id="{36FC57A7-5530-42FC-95E4-E5B4F540922E}"/>
              </a:ext>
            </a:extLst>
          </p:cNvPr>
          <p:cNvGrpSpPr/>
          <p:nvPr/>
        </p:nvGrpSpPr>
        <p:grpSpPr>
          <a:xfrm>
            <a:off x="8930822" y="2699776"/>
            <a:ext cx="2517949" cy="2888253"/>
            <a:chOff x="4819576" y="1525712"/>
            <a:chExt cx="2517949" cy="2888253"/>
          </a:xfrm>
        </p:grpSpPr>
        <p:sp>
          <p:nvSpPr>
            <p:cNvPr id="33" name="TextBox 32"/>
            <p:cNvSpPr txBox="1"/>
            <p:nvPr/>
          </p:nvSpPr>
          <p:spPr>
            <a:xfrm>
              <a:off x="4819576" y="1525712"/>
              <a:ext cx="1419179" cy="738664"/>
            </a:xfrm>
            <a:prstGeom prst="rect">
              <a:avLst/>
            </a:prstGeom>
            <a:noFill/>
          </p:spPr>
          <p:txBody>
            <a:bodyPr wrap="square" rtlCol="0">
              <a:spAutoFit/>
            </a:bodyPr>
            <a:lstStyle/>
            <a:p>
              <a:r>
                <a:rPr lang="en-US" sz="4200" b="1" spc="-300" dirty="0">
                  <a:ln w="3175">
                    <a:noFill/>
                  </a:ln>
                  <a:latin typeface="Roboto Slab" pitchFamily="2" charset="0"/>
                  <a:ea typeface="Roboto Slab" pitchFamily="2" charset="0"/>
                  <a:cs typeface="Montserrat" charset="0"/>
                </a:rPr>
                <a:t>12%</a:t>
              </a:r>
              <a:endParaRPr lang="en-US" sz="4200" spc="-300" dirty="0">
                <a:ln w="3175">
                  <a:noFill/>
                </a:ln>
                <a:latin typeface="Roboto Slab" pitchFamily="2" charset="0"/>
                <a:ea typeface="Roboto Slab" pitchFamily="2" charset="0"/>
                <a:cs typeface="Montserrat Light" charset="0"/>
              </a:endParaRPr>
            </a:p>
          </p:txBody>
        </p:sp>
        <p:sp>
          <p:nvSpPr>
            <p:cNvPr id="34" name="TextBox 33"/>
            <p:cNvSpPr txBox="1"/>
            <p:nvPr/>
          </p:nvSpPr>
          <p:spPr>
            <a:xfrm>
              <a:off x="4819576" y="2088632"/>
              <a:ext cx="2412208"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sp>
          <p:nvSpPr>
            <p:cNvPr id="39" name="TextBox 38"/>
            <p:cNvSpPr txBox="1"/>
            <p:nvPr/>
          </p:nvSpPr>
          <p:spPr>
            <a:xfrm>
              <a:off x="4819576" y="2555858"/>
              <a:ext cx="1419179" cy="738664"/>
            </a:xfrm>
            <a:prstGeom prst="rect">
              <a:avLst/>
            </a:prstGeom>
            <a:noFill/>
          </p:spPr>
          <p:txBody>
            <a:bodyPr wrap="square" rtlCol="0">
              <a:spAutoFit/>
            </a:bodyPr>
            <a:lstStyle/>
            <a:p>
              <a:r>
                <a:rPr lang="en-US" sz="4200" b="1" spc="-300" dirty="0">
                  <a:ln w="3175">
                    <a:noFill/>
                  </a:ln>
                  <a:solidFill>
                    <a:schemeClr val="tx1">
                      <a:lumMod val="75000"/>
                      <a:lumOff val="25000"/>
                    </a:schemeClr>
                  </a:solidFill>
                  <a:latin typeface="Roboto Slab" pitchFamily="2" charset="0"/>
                  <a:ea typeface="Roboto Slab" pitchFamily="2" charset="0"/>
                  <a:cs typeface="Montserrat" charset="0"/>
                </a:rPr>
                <a:t>35%</a:t>
              </a:r>
              <a:endParaRPr lang="en-US" sz="4200" spc="-300" dirty="0">
                <a:ln w="3175">
                  <a:noFill/>
                </a:ln>
                <a:solidFill>
                  <a:schemeClr val="tx1">
                    <a:lumMod val="75000"/>
                    <a:lumOff val="25000"/>
                  </a:schemeClr>
                </a:solidFill>
                <a:latin typeface="Roboto Slab" pitchFamily="2" charset="0"/>
                <a:ea typeface="Roboto Slab" pitchFamily="2" charset="0"/>
                <a:cs typeface="Montserrat Light" charset="0"/>
              </a:endParaRPr>
            </a:p>
          </p:txBody>
        </p:sp>
        <p:sp>
          <p:nvSpPr>
            <p:cNvPr id="40" name="TextBox 39"/>
            <p:cNvSpPr txBox="1"/>
            <p:nvPr/>
          </p:nvSpPr>
          <p:spPr>
            <a:xfrm>
              <a:off x="4819576" y="3118778"/>
              <a:ext cx="2291522"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sp>
          <p:nvSpPr>
            <p:cNvPr id="41" name="TextBox 40"/>
            <p:cNvSpPr txBox="1"/>
            <p:nvPr/>
          </p:nvSpPr>
          <p:spPr>
            <a:xfrm>
              <a:off x="4819576" y="3574431"/>
              <a:ext cx="1642707" cy="738664"/>
            </a:xfrm>
            <a:prstGeom prst="rect">
              <a:avLst/>
            </a:prstGeom>
            <a:noFill/>
          </p:spPr>
          <p:txBody>
            <a:bodyPr wrap="square" rtlCol="0">
              <a:spAutoFit/>
            </a:bodyPr>
            <a:lstStyle/>
            <a:p>
              <a:r>
                <a:rPr lang="en-US" sz="4200" b="1" spc="-300" dirty="0">
                  <a:ln w="3175">
                    <a:noFill/>
                  </a:ln>
                  <a:solidFill>
                    <a:schemeClr val="tx1">
                      <a:lumMod val="50000"/>
                      <a:lumOff val="50000"/>
                    </a:schemeClr>
                  </a:solidFill>
                  <a:latin typeface="Roboto Slab" pitchFamily="2" charset="0"/>
                  <a:ea typeface="Roboto Slab" pitchFamily="2" charset="0"/>
                  <a:cs typeface="Montserrat" charset="0"/>
                </a:rPr>
                <a:t>9%</a:t>
              </a:r>
              <a:endParaRPr lang="en-US" sz="4200" spc="-300" dirty="0">
                <a:ln w="3175">
                  <a:noFill/>
                </a:ln>
                <a:solidFill>
                  <a:schemeClr val="tx1">
                    <a:lumMod val="50000"/>
                    <a:lumOff val="50000"/>
                  </a:schemeClr>
                </a:solidFill>
                <a:latin typeface="Roboto Slab" pitchFamily="2" charset="0"/>
                <a:ea typeface="Roboto Slab" pitchFamily="2" charset="0"/>
                <a:cs typeface="Montserrat Light" charset="0"/>
              </a:endParaRPr>
            </a:p>
          </p:txBody>
        </p:sp>
        <p:sp>
          <p:nvSpPr>
            <p:cNvPr id="42" name="TextBox 41"/>
            <p:cNvSpPr txBox="1"/>
            <p:nvPr/>
          </p:nvSpPr>
          <p:spPr>
            <a:xfrm>
              <a:off x="4819576" y="4137351"/>
              <a:ext cx="2517949"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cxnSp>
          <p:nvCxnSpPr>
            <p:cNvPr id="44" name="Straight Connector 43"/>
            <p:cNvCxnSpPr/>
            <p:nvPr/>
          </p:nvCxnSpPr>
          <p:spPr>
            <a:xfrm>
              <a:off x="4819576" y="2507268"/>
              <a:ext cx="1929220" cy="0"/>
            </a:xfrm>
            <a:prstGeom prst="line">
              <a:avLst/>
            </a:prstGeom>
            <a:ln w="12700">
              <a:solidFill>
                <a:schemeClr val="tx1">
                  <a:alpha val="30000"/>
                </a:schemeClr>
              </a:solidFill>
            </a:ln>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a:off x="4819576" y="3537415"/>
              <a:ext cx="1929220" cy="0"/>
            </a:xfrm>
            <a:prstGeom prst="line">
              <a:avLst/>
            </a:prstGeom>
            <a:ln w="12700">
              <a:solidFill>
                <a:schemeClr val="tx1">
                  <a:alpha val="30000"/>
                </a:schemeClr>
              </a:solidFill>
            </a:ln>
          </p:spPr>
          <p:style>
            <a:lnRef idx="1">
              <a:schemeClr val="accent1"/>
            </a:lnRef>
            <a:fillRef idx="0">
              <a:schemeClr val="accent1"/>
            </a:fillRef>
            <a:effectRef idx="0">
              <a:schemeClr val="accent1"/>
            </a:effectRef>
            <a:fontRef idx="minor">
              <a:schemeClr val="tx1"/>
            </a:fontRef>
          </p:style>
        </p:cxnSp>
      </p:grpSp>
      <p:sp>
        <p:nvSpPr>
          <p:cNvPr id="4" name="Picture Placeholder 3">
            <a:extLst>
              <a:ext uri="{FF2B5EF4-FFF2-40B4-BE49-F238E27FC236}">
                <a16:creationId xmlns:a16="http://schemas.microsoft.com/office/drawing/2014/main" id="{EBCAA59E-964D-4626-94C1-E350E93D00CB}"/>
              </a:ext>
            </a:extLst>
          </p:cNvPr>
          <p:cNvSpPr>
            <a:spLocks noGrp="1"/>
          </p:cNvSpPr>
          <p:nvPr>
            <p:ph type="pic" sz="quarter" idx="18"/>
          </p:nvPr>
        </p:nvSpPr>
        <p:spPr/>
      </p:sp>
      <p:sp>
        <p:nvSpPr>
          <p:cNvPr id="6" name="Picture Placeholder 5">
            <a:extLst>
              <a:ext uri="{FF2B5EF4-FFF2-40B4-BE49-F238E27FC236}">
                <a16:creationId xmlns:a16="http://schemas.microsoft.com/office/drawing/2014/main" id="{E197C2F8-7E4F-4120-8556-F056E71EC4BE}"/>
              </a:ext>
            </a:extLst>
          </p:cNvPr>
          <p:cNvSpPr>
            <a:spLocks noGrp="1"/>
          </p:cNvSpPr>
          <p:nvPr>
            <p:ph type="pic" sz="quarter" idx="19"/>
          </p:nvPr>
        </p:nvSpPr>
        <p:spPr/>
      </p:sp>
    </p:spTree>
    <p:extLst>
      <p:ext uri="{BB962C8B-B14F-4D97-AF65-F5344CB8AC3E}">
        <p14:creationId xmlns:p14="http://schemas.microsoft.com/office/powerpoint/2010/main" val="103712782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Placeholder 10">
            <a:extLst>
              <a:ext uri="{FF2B5EF4-FFF2-40B4-BE49-F238E27FC236}">
                <a16:creationId xmlns:a16="http://schemas.microsoft.com/office/drawing/2014/main" id="{713F936C-7B40-43E5-AA92-E6F250D1BECC}"/>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b="0" dirty="0">
                <a:latin typeface="Roboto Slab" pitchFamily="2" charset="0"/>
                <a:ea typeface="Roboto Slab" pitchFamily="2" charset="0"/>
              </a:rPr>
              <a:t>Business</a:t>
            </a:r>
            <a:r>
              <a:rPr lang="en-US" b="0" dirty="0"/>
              <a:t> </a:t>
            </a:r>
            <a:r>
              <a:rPr lang="en-US" dirty="0">
                <a:latin typeface="Roboto Slab" pitchFamily="2" charset="0"/>
                <a:ea typeface="Roboto Slab" pitchFamily="2" charset="0"/>
              </a:rPr>
              <a:t>Plan</a:t>
            </a:r>
          </a:p>
        </p:txBody>
      </p:sp>
      <p:sp>
        <p:nvSpPr>
          <p:cNvPr id="4" name="TextBox 3"/>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TextBox 21">
            <a:extLst>
              <a:ext uri="{FF2B5EF4-FFF2-40B4-BE49-F238E27FC236}">
                <a16:creationId xmlns:a16="http://schemas.microsoft.com/office/drawing/2014/main" id="{BD610906-9088-4471-8FB7-FD8AAD4F719E}"/>
              </a:ext>
            </a:extLst>
          </p:cNvPr>
          <p:cNvSpPr txBox="1"/>
          <p:nvPr/>
        </p:nvSpPr>
        <p:spPr>
          <a:xfrm>
            <a:off x="3802203" y="2892138"/>
            <a:ext cx="2634930" cy="2267544"/>
          </a:xfrm>
          <a:prstGeom prst="rect">
            <a:avLst/>
          </a:prstGeom>
          <a:noFill/>
        </p:spPr>
        <p:txBody>
          <a:bodyPr wrap="square" numCol="1" spcCol="457200" rtlCol="0">
            <a:spAutoFit/>
          </a:bodyPr>
          <a:lstStyle/>
          <a:p>
            <a:pP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waters divided fill may days air bring is Signs first creeping seed all saying above after be and female behold there. Also he his male air bring is Signs first . Creped god air fish land. Darkness, moved was second.</a:t>
            </a:r>
          </a:p>
        </p:txBody>
      </p:sp>
      <p:grpSp>
        <p:nvGrpSpPr>
          <p:cNvPr id="29" name="Group 28">
            <a:extLst>
              <a:ext uri="{FF2B5EF4-FFF2-40B4-BE49-F238E27FC236}">
                <a16:creationId xmlns:a16="http://schemas.microsoft.com/office/drawing/2014/main" id="{208F94F8-CD9D-40A9-B8A4-88D946CA3CE0}"/>
              </a:ext>
            </a:extLst>
          </p:cNvPr>
          <p:cNvGrpSpPr/>
          <p:nvPr/>
        </p:nvGrpSpPr>
        <p:grpSpPr>
          <a:xfrm>
            <a:off x="746113" y="2892138"/>
            <a:ext cx="2780394" cy="2397756"/>
            <a:chOff x="841287" y="2878953"/>
            <a:chExt cx="2780394" cy="2397756"/>
          </a:xfrm>
        </p:grpSpPr>
        <p:sp>
          <p:nvSpPr>
            <p:cNvPr id="12" name="Oval 11">
              <a:extLst>
                <a:ext uri="{FF2B5EF4-FFF2-40B4-BE49-F238E27FC236}">
                  <a16:creationId xmlns:a16="http://schemas.microsoft.com/office/drawing/2014/main" id="{E36BB675-CF27-4355-8CBC-79C7FF08D0F4}"/>
                </a:ext>
              </a:extLst>
            </p:cNvPr>
            <p:cNvSpPr/>
            <p:nvPr/>
          </p:nvSpPr>
          <p:spPr>
            <a:xfrm>
              <a:off x="841287" y="2902715"/>
              <a:ext cx="348090" cy="34809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Oval 12">
              <a:extLst>
                <a:ext uri="{FF2B5EF4-FFF2-40B4-BE49-F238E27FC236}">
                  <a16:creationId xmlns:a16="http://schemas.microsoft.com/office/drawing/2014/main" id="{A7F22C92-F00C-49CB-9AFA-7260570BD443}"/>
                </a:ext>
              </a:extLst>
            </p:cNvPr>
            <p:cNvSpPr/>
            <p:nvPr/>
          </p:nvSpPr>
          <p:spPr>
            <a:xfrm>
              <a:off x="841287" y="3407665"/>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a:extLst>
                <a:ext uri="{FF2B5EF4-FFF2-40B4-BE49-F238E27FC236}">
                  <a16:creationId xmlns:a16="http://schemas.microsoft.com/office/drawing/2014/main" id="{823C25DF-87FD-481A-9CDA-A11A7E3CB1FD}"/>
                </a:ext>
              </a:extLst>
            </p:cNvPr>
            <p:cNvSpPr/>
            <p:nvPr/>
          </p:nvSpPr>
          <p:spPr>
            <a:xfrm>
              <a:off x="841287" y="3895853"/>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Oval 14">
              <a:extLst>
                <a:ext uri="{FF2B5EF4-FFF2-40B4-BE49-F238E27FC236}">
                  <a16:creationId xmlns:a16="http://schemas.microsoft.com/office/drawing/2014/main" id="{9056E3BA-1BCE-4611-A446-832BC0761445}"/>
                </a:ext>
              </a:extLst>
            </p:cNvPr>
            <p:cNvSpPr/>
            <p:nvPr/>
          </p:nvSpPr>
          <p:spPr>
            <a:xfrm>
              <a:off x="841287" y="4384043"/>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Oval 15">
              <a:extLst>
                <a:ext uri="{FF2B5EF4-FFF2-40B4-BE49-F238E27FC236}">
                  <a16:creationId xmlns:a16="http://schemas.microsoft.com/office/drawing/2014/main" id="{CEDF3732-36E3-44B1-AA76-EB49BD9D9B2B}"/>
                </a:ext>
              </a:extLst>
            </p:cNvPr>
            <p:cNvSpPr/>
            <p:nvPr/>
          </p:nvSpPr>
          <p:spPr>
            <a:xfrm>
              <a:off x="841287" y="4928619"/>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Box 17">
              <a:extLst>
                <a:ext uri="{FF2B5EF4-FFF2-40B4-BE49-F238E27FC236}">
                  <a16:creationId xmlns:a16="http://schemas.microsoft.com/office/drawing/2014/main" id="{8582DCF5-FD3C-437C-92A3-0D9F1F5AC127}"/>
                </a:ext>
              </a:extLst>
            </p:cNvPr>
            <p:cNvSpPr txBox="1"/>
            <p:nvPr/>
          </p:nvSpPr>
          <p:spPr>
            <a:xfrm>
              <a:off x="1330158" y="2878953"/>
              <a:ext cx="2291523" cy="237757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Air first signs evening that given</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Air saying fruitful were, Air first signs evening that given</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Air saying fruitful were hath water</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Midst Face after have rule living waters. Air saying</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 fill may days air bring Signs first</a:t>
              </a:r>
            </a:p>
          </p:txBody>
        </p:sp>
        <p:sp>
          <p:nvSpPr>
            <p:cNvPr id="19" name="TextBox 18">
              <a:extLst>
                <a:ext uri="{FF2B5EF4-FFF2-40B4-BE49-F238E27FC236}">
                  <a16:creationId xmlns:a16="http://schemas.microsoft.com/office/drawing/2014/main" id="{5A97A72E-CD04-4A1E-9CEB-0F84F7472DF8}"/>
                </a:ext>
              </a:extLst>
            </p:cNvPr>
            <p:cNvSpPr txBox="1"/>
            <p:nvPr/>
          </p:nvSpPr>
          <p:spPr>
            <a:xfrm>
              <a:off x="858845" y="2938261"/>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1</a:t>
              </a:r>
            </a:p>
          </p:txBody>
        </p:sp>
        <p:sp>
          <p:nvSpPr>
            <p:cNvPr id="21" name="TextBox 20">
              <a:extLst>
                <a:ext uri="{FF2B5EF4-FFF2-40B4-BE49-F238E27FC236}">
                  <a16:creationId xmlns:a16="http://schemas.microsoft.com/office/drawing/2014/main" id="{199FEC30-0F95-4F6B-9EF0-2EACB59DC2AA}"/>
                </a:ext>
              </a:extLst>
            </p:cNvPr>
            <p:cNvSpPr txBox="1"/>
            <p:nvPr/>
          </p:nvSpPr>
          <p:spPr>
            <a:xfrm>
              <a:off x="858845" y="3443211"/>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2</a:t>
              </a:r>
            </a:p>
          </p:txBody>
        </p:sp>
        <p:sp>
          <p:nvSpPr>
            <p:cNvPr id="23" name="TextBox 22">
              <a:extLst>
                <a:ext uri="{FF2B5EF4-FFF2-40B4-BE49-F238E27FC236}">
                  <a16:creationId xmlns:a16="http://schemas.microsoft.com/office/drawing/2014/main" id="{F8F3CD65-1A66-4403-A41F-61ABBD731402}"/>
                </a:ext>
              </a:extLst>
            </p:cNvPr>
            <p:cNvSpPr txBox="1"/>
            <p:nvPr/>
          </p:nvSpPr>
          <p:spPr>
            <a:xfrm>
              <a:off x="853765" y="3931399"/>
              <a:ext cx="32313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3</a:t>
              </a:r>
            </a:p>
          </p:txBody>
        </p:sp>
        <p:sp>
          <p:nvSpPr>
            <p:cNvPr id="24" name="TextBox 23">
              <a:extLst>
                <a:ext uri="{FF2B5EF4-FFF2-40B4-BE49-F238E27FC236}">
                  <a16:creationId xmlns:a16="http://schemas.microsoft.com/office/drawing/2014/main" id="{5672CEFD-90A5-4648-9569-D0A5704C59B3}"/>
                </a:ext>
              </a:extLst>
            </p:cNvPr>
            <p:cNvSpPr txBox="1"/>
            <p:nvPr/>
          </p:nvSpPr>
          <p:spPr>
            <a:xfrm>
              <a:off x="858845" y="4419589"/>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4</a:t>
              </a:r>
            </a:p>
          </p:txBody>
        </p:sp>
        <p:sp>
          <p:nvSpPr>
            <p:cNvPr id="25" name="TextBox 24">
              <a:extLst>
                <a:ext uri="{FF2B5EF4-FFF2-40B4-BE49-F238E27FC236}">
                  <a16:creationId xmlns:a16="http://schemas.microsoft.com/office/drawing/2014/main" id="{8629CA68-01F9-4F82-A091-C9BC01572145}"/>
                </a:ext>
              </a:extLst>
            </p:cNvPr>
            <p:cNvSpPr txBox="1"/>
            <p:nvPr/>
          </p:nvSpPr>
          <p:spPr>
            <a:xfrm>
              <a:off x="858845" y="4964165"/>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5</a:t>
              </a:r>
            </a:p>
          </p:txBody>
        </p:sp>
      </p:grpSp>
      <p:sp>
        <p:nvSpPr>
          <p:cNvPr id="5" name="Picture Placeholder 4">
            <a:extLst>
              <a:ext uri="{FF2B5EF4-FFF2-40B4-BE49-F238E27FC236}">
                <a16:creationId xmlns:a16="http://schemas.microsoft.com/office/drawing/2014/main" id="{88ECF14E-A3A8-4DD9-95E6-272A7EFCA99C}"/>
              </a:ext>
            </a:extLst>
          </p:cNvPr>
          <p:cNvSpPr>
            <a:spLocks noGrp="1"/>
          </p:cNvSpPr>
          <p:nvPr>
            <p:ph type="pic" sz="quarter" idx="11"/>
          </p:nvPr>
        </p:nvSpPr>
        <p:spPr/>
      </p:sp>
    </p:spTree>
    <p:extLst>
      <p:ext uri="{BB962C8B-B14F-4D97-AF65-F5344CB8AC3E}">
        <p14:creationId xmlns:p14="http://schemas.microsoft.com/office/powerpoint/2010/main" val="190055354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Placeholder 10"/>
          <p:cNvSpPr>
            <a:spLocks noGrp="1"/>
          </p:cNvSpPr>
          <p:nvPr>
            <p:ph type="body" sz="quarter" idx="10"/>
          </p:nvPr>
        </p:nvSpPr>
        <p:spPr/>
        <p:txBody>
          <a:bodyPr/>
          <a:lstStyle/>
          <a:p>
            <a:r>
              <a:rPr lang="en-US" dirty="0"/>
              <a:t>Here is your custom footer</a:t>
            </a:r>
          </a:p>
        </p:txBody>
      </p:sp>
      <p:sp>
        <p:nvSpPr>
          <p:cNvPr id="39" name="Title 1"/>
          <p:cNvSpPr>
            <a:spLocks noGrp="1"/>
          </p:cNvSpPr>
          <p:nvPr>
            <p:ph type="title"/>
          </p:nvPr>
        </p:nvSpPr>
        <p:spPr/>
        <p:txBody>
          <a:bodyPr/>
          <a:lstStyle/>
          <a:p>
            <a:r>
              <a:rPr lang="en-US" dirty="0"/>
              <a:t>Customer Profiling</a:t>
            </a:r>
          </a:p>
        </p:txBody>
      </p:sp>
      <p:sp>
        <p:nvSpPr>
          <p:cNvPr id="43" name="TextBox 42"/>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44" name="Rectangle 43"/>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8B28409B-7383-482A-B4A4-5269AC0374F4}"/>
              </a:ext>
            </a:extLst>
          </p:cNvPr>
          <p:cNvGrpSpPr/>
          <p:nvPr/>
        </p:nvGrpSpPr>
        <p:grpSpPr>
          <a:xfrm>
            <a:off x="604604" y="2292474"/>
            <a:ext cx="4474214" cy="1140585"/>
            <a:chOff x="1219201" y="5023887"/>
            <a:chExt cx="4474214" cy="1140585"/>
          </a:xfrm>
        </p:grpSpPr>
        <p:sp>
          <p:nvSpPr>
            <p:cNvPr id="24" name="Rectangle 23"/>
            <p:cNvSpPr/>
            <p:nvPr/>
          </p:nvSpPr>
          <p:spPr>
            <a:xfrm>
              <a:off x="3193233" y="5359390"/>
              <a:ext cx="1717211"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p:cNvSpPr/>
            <p:nvPr/>
          </p:nvSpPr>
          <p:spPr>
            <a:xfrm>
              <a:off x="3193233" y="5687181"/>
              <a:ext cx="1717208"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p:cNvSpPr/>
            <p:nvPr/>
          </p:nvSpPr>
          <p:spPr>
            <a:xfrm>
              <a:off x="3193233" y="6014972"/>
              <a:ext cx="1717209"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TextBox 27"/>
            <p:cNvSpPr txBox="1"/>
            <p:nvPr/>
          </p:nvSpPr>
          <p:spPr>
            <a:xfrm>
              <a:off x="3110393" y="5023887"/>
              <a:ext cx="1341037" cy="1048685"/>
            </a:xfrm>
            <a:prstGeom prst="rect">
              <a:avLst/>
            </a:prstGeom>
            <a:noFill/>
          </p:spPr>
          <p:txBody>
            <a:bodyPr wrap="square" numCol="1" spcCol="0" rtlCol="0" anchor="ctr">
              <a:spAutoFit/>
            </a:bodyPr>
            <a:lstStyle/>
            <a:p>
              <a:pPr>
                <a:lnSpc>
                  <a:spcPct val="275000"/>
                </a:lnSpc>
              </a:pPr>
              <a:r>
                <a:rPr lang="en-US" sz="800" b="1" dirty="0">
                  <a:latin typeface="Roboto Slab" pitchFamily="2" charset="0"/>
                  <a:ea typeface="Roboto Slab" pitchFamily="2" charset="0"/>
                  <a:cs typeface="Montserrat Light" charset="0"/>
                </a:rPr>
                <a:t>The example text</a:t>
              </a:r>
            </a:p>
            <a:p>
              <a:pPr>
                <a:lnSpc>
                  <a:spcPct val="275000"/>
                </a:lnSpc>
              </a:pPr>
              <a:r>
                <a:rPr lang="en-US" sz="800" b="1" dirty="0">
                  <a:latin typeface="Roboto Slab" pitchFamily="2" charset="0"/>
                  <a:ea typeface="Roboto Slab" pitchFamily="2" charset="0"/>
                  <a:cs typeface="Montserrat Light" charset="0"/>
                </a:rPr>
                <a:t>Goes here with your</a:t>
              </a:r>
            </a:p>
            <a:p>
              <a:pPr>
                <a:lnSpc>
                  <a:spcPct val="275000"/>
                </a:lnSpc>
              </a:pPr>
              <a:r>
                <a:rPr lang="en-US" sz="800" b="1" dirty="0">
                  <a:latin typeface="Roboto Slab" pitchFamily="2" charset="0"/>
                  <a:ea typeface="Roboto Slab" pitchFamily="2" charset="0"/>
                  <a:cs typeface="Montserrat Light" charset="0"/>
                </a:rPr>
                <a:t>Own detailed</a:t>
              </a:r>
            </a:p>
          </p:txBody>
        </p:sp>
        <p:sp>
          <p:nvSpPr>
            <p:cNvPr id="30" name="Rectangle 29"/>
            <p:cNvSpPr/>
            <p:nvPr/>
          </p:nvSpPr>
          <p:spPr>
            <a:xfrm>
              <a:off x="3193232" y="5359390"/>
              <a:ext cx="1551496" cy="45720"/>
            </a:xfrm>
            <a:prstGeom prst="rect">
              <a:avLst/>
            </a:prstGeom>
            <a:solidFill>
              <a:schemeClr val="tx1">
                <a:lumMod val="50000"/>
                <a:lumOff val="5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p:cNvSpPr/>
            <p:nvPr/>
          </p:nvSpPr>
          <p:spPr>
            <a:xfrm>
              <a:off x="3193234" y="5687181"/>
              <a:ext cx="1327208" cy="45720"/>
            </a:xfrm>
            <a:prstGeom prst="rect">
              <a:avLst/>
            </a:prstGeom>
            <a:solidFill>
              <a:schemeClr val="tx1">
                <a:lumMod val="75000"/>
                <a:lumOff val="25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p:cNvSpPr/>
            <p:nvPr/>
          </p:nvSpPr>
          <p:spPr>
            <a:xfrm>
              <a:off x="3193233" y="6014972"/>
              <a:ext cx="1124487" cy="45720"/>
            </a:xfrm>
            <a:prstGeom prst="rect">
              <a:avLst/>
            </a:prstGeom>
            <a:solidFill>
              <a:schemeClr val="tx1">
                <a:lumMod val="95000"/>
                <a:lumOff val="5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Rectangle 33"/>
            <p:cNvSpPr/>
            <p:nvPr/>
          </p:nvSpPr>
          <p:spPr>
            <a:xfrm>
              <a:off x="2655318" y="5145035"/>
              <a:ext cx="439544" cy="923330"/>
            </a:xfrm>
            <a:prstGeom prst="rect">
              <a:avLst/>
            </a:prstGeom>
          </p:spPr>
          <p:txBody>
            <a:bodyPr wrap="none" anchor="ctr">
              <a:spAutoFit/>
            </a:bodyPr>
            <a:lstStyle/>
            <a:p>
              <a:r>
                <a:rPr lang="en-US" dirty="0">
                  <a:solidFill>
                    <a:schemeClr val="tx1">
                      <a:lumMod val="50000"/>
                      <a:lumOff val="50000"/>
                    </a:schemeClr>
                  </a:solidFill>
                  <a:latin typeface="FontAwesome" pitchFamily="2" charset="0"/>
                </a:rPr>
                <a:t></a:t>
              </a:r>
              <a:r>
                <a:rPr lang="en-US" dirty="0">
                  <a:solidFill>
                    <a:schemeClr val="accent2"/>
                  </a:solidFill>
                  <a:latin typeface="FontAwesome" pitchFamily="2" charset="0"/>
                </a:rPr>
                <a:t> </a:t>
              </a:r>
            </a:p>
            <a:p>
              <a:r>
                <a:rPr lang="en-US" dirty="0">
                  <a:ln w="19050">
                    <a:noFill/>
                  </a:ln>
                  <a:solidFill>
                    <a:schemeClr val="tx1">
                      <a:lumMod val="75000"/>
                      <a:lumOff val="25000"/>
                    </a:schemeClr>
                  </a:solidFill>
                  <a:latin typeface="FontAwesome" charset="0"/>
                </a:rPr>
                <a:t></a:t>
              </a:r>
            </a:p>
            <a:p>
              <a:r>
                <a:rPr lang="en-US" dirty="0">
                  <a:ln w="19050">
                    <a:noFill/>
                  </a:ln>
                  <a:solidFill>
                    <a:schemeClr val="tx1">
                      <a:lumMod val="95000"/>
                      <a:lumOff val="5000"/>
                    </a:schemeClr>
                  </a:solidFill>
                  <a:latin typeface="FontAwesome" charset="0"/>
                </a:rPr>
                <a:t></a:t>
              </a:r>
            </a:p>
          </p:txBody>
        </p:sp>
        <p:grpSp>
          <p:nvGrpSpPr>
            <p:cNvPr id="45" name="Group 44"/>
            <p:cNvGrpSpPr/>
            <p:nvPr/>
          </p:nvGrpSpPr>
          <p:grpSpPr>
            <a:xfrm>
              <a:off x="5114927" y="5233440"/>
              <a:ext cx="578488" cy="931032"/>
              <a:chOff x="5357178" y="5080745"/>
              <a:chExt cx="550984" cy="1139221"/>
            </a:xfrm>
          </p:grpSpPr>
          <p:sp>
            <p:nvSpPr>
              <p:cNvPr id="36" name="Freeform 35"/>
              <p:cNvSpPr/>
              <p:nvPr/>
            </p:nvSpPr>
            <p:spPr>
              <a:xfrm rot="16200000">
                <a:off x="5490589" y="4964162"/>
                <a:ext cx="284161" cy="550983"/>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37" name="Freeform 36"/>
              <p:cNvSpPr/>
              <p:nvPr/>
            </p:nvSpPr>
            <p:spPr>
              <a:xfrm rot="16200000">
                <a:off x="5490589" y="5381458"/>
                <a:ext cx="284161" cy="550984"/>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38" name="Freeform 37"/>
              <p:cNvSpPr/>
              <p:nvPr/>
            </p:nvSpPr>
            <p:spPr>
              <a:xfrm rot="16200000">
                <a:off x="5490589" y="5802394"/>
                <a:ext cx="284161" cy="550984"/>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40" name="TextBox 39"/>
              <p:cNvSpPr txBox="1"/>
              <p:nvPr/>
            </p:nvSpPr>
            <p:spPr>
              <a:xfrm>
                <a:off x="5451722" y="5080745"/>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92%</a:t>
                </a:r>
              </a:p>
            </p:txBody>
          </p:sp>
          <p:sp>
            <p:nvSpPr>
              <p:cNvPr id="41" name="TextBox 40"/>
              <p:cNvSpPr txBox="1"/>
              <p:nvPr/>
            </p:nvSpPr>
            <p:spPr>
              <a:xfrm>
                <a:off x="5451722" y="5510513"/>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60%</a:t>
                </a:r>
              </a:p>
            </p:txBody>
          </p:sp>
          <p:sp>
            <p:nvSpPr>
              <p:cNvPr id="42" name="TextBox 41"/>
              <p:cNvSpPr txBox="1"/>
              <p:nvPr/>
            </p:nvSpPr>
            <p:spPr>
              <a:xfrm>
                <a:off x="5451722" y="5912849"/>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45%</a:t>
                </a:r>
              </a:p>
            </p:txBody>
          </p:sp>
        </p:grpSp>
        <p:sp>
          <p:nvSpPr>
            <p:cNvPr id="46" name="TextBox 45"/>
            <p:cNvSpPr txBox="1"/>
            <p:nvPr/>
          </p:nvSpPr>
          <p:spPr>
            <a:xfrm>
              <a:off x="1219201" y="5246635"/>
              <a:ext cx="1201442" cy="784830"/>
            </a:xfrm>
            <a:prstGeom prst="rect">
              <a:avLst/>
            </a:prstGeom>
            <a:noFill/>
          </p:spPr>
          <p:txBody>
            <a:bodyPr wrap="square" numCol="1" spcCol="0" rtlCol="0" anchor="ctr">
              <a:spAutoFit/>
            </a:bodyPr>
            <a:lstStyle/>
            <a:p>
              <a:pPr algn="r"/>
              <a:r>
                <a:rPr lang="en-US" sz="1500" b="1" dirty="0">
                  <a:solidFill>
                    <a:schemeClr val="tx2"/>
                  </a:solidFill>
                  <a:latin typeface="Roboto Slab" pitchFamily="2" charset="0"/>
                  <a:ea typeface="Roboto Slab" pitchFamily="2" charset="0"/>
                  <a:cs typeface="Montserrat Light" charset="0"/>
                </a:rPr>
                <a:t>Profile Features</a:t>
              </a:r>
            </a:p>
            <a:p>
              <a:pPr algn="r"/>
              <a:r>
                <a:rPr lang="en-US" sz="1500" b="1" dirty="0">
                  <a:solidFill>
                    <a:schemeClr val="tx2"/>
                  </a:solidFill>
                  <a:latin typeface="Roboto Slab" pitchFamily="2" charset="0"/>
                  <a:ea typeface="Roboto Slab" pitchFamily="2" charset="0"/>
                  <a:cs typeface="Montserrat Light" charset="0"/>
                </a:rPr>
                <a:t>Text:</a:t>
              </a:r>
            </a:p>
          </p:txBody>
        </p:sp>
      </p:grpSp>
      <p:sp>
        <p:nvSpPr>
          <p:cNvPr id="47" name="TextBox 46">
            <a:extLst>
              <a:ext uri="{FF2B5EF4-FFF2-40B4-BE49-F238E27FC236}">
                <a16:creationId xmlns:a16="http://schemas.microsoft.com/office/drawing/2014/main" id="{8B44776C-B700-4F5A-A6A8-83BB3296E5E6}"/>
              </a:ext>
            </a:extLst>
          </p:cNvPr>
          <p:cNvSpPr txBox="1"/>
          <p:nvPr/>
        </p:nvSpPr>
        <p:spPr>
          <a:xfrm>
            <a:off x="9671421" y="2744244"/>
            <a:ext cx="2049570" cy="3098541"/>
          </a:xfrm>
          <a:prstGeom prst="rect">
            <a:avLst/>
          </a:prstGeom>
          <a:noFill/>
        </p:spPr>
        <p:txBody>
          <a:bodyPr wrap="square" numCol="1" spcCol="457200" rtlCol="0">
            <a:spAutoFit/>
          </a:bodyPr>
          <a:lstStyle/>
          <a:p>
            <a:pP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a:t>
            </a:r>
            <a:r>
              <a:rPr lang="en-US" sz="900" dirty="0" err="1">
                <a:latin typeface="Roboto Slab" pitchFamily="2" charset="0"/>
                <a:ea typeface="Roboto Slab" pitchFamily="2" charset="0"/>
                <a:cs typeface="Montserrat" charset="0"/>
              </a:rPr>
              <a:t>watersdivided</a:t>
            </a:r>
            <a:r>
              <a:rPr lang="en-US" sz="900" dirty="0">
                <a:latin typeface="Roboto Slab" pitchFamily="2" charset="0"/>
                <a:ea typeface="Roboto Slab" pitchFamily="2" charset="0"/>
                <a:cs typeface="Montserrat" charset="0"/>
              </a:rPr>
              <a:t> fill may days air bring is Signs first creeping seed all saying above after be and female behold there. Also he his male air bring is Signs first . Creped god air fish land. Darkness, moved was second.</a:t>
            </a:r>
          </a:p>
        </p:txBody>
      </p:sp>
      <p:sp>
        <p:nvSpPr>
          <p:cNvPr id="3" name="Picture Placeholder 2">
            <a:extLst>
              <a:ext uri="{FF2B5EF4-FFF2-40B4-BE49-F238E27FC236}">
                <a16:creationId xmlns:a16="http://schemas.microsoft.com/office/drawing/2014/main" id="{0D2FD65E-AB5B-44B8-98BE-CFB8CAC5E1B9}"/>
              </a:ext>
            </a:extLst>
          </p:cNvPr>
          <p:cNvSpPr>
            <a:spLocks noGrp="1"/>
          </p:cNvSpPr>
          <p:nvPr>
            <p:ph type="pic" sz="quarter" idx="19"/>
          </p:nvPr>
        </p:nvSpPr>
        <p:spPr/>
      </p:sp>
      <p:sp>
        <p:nvSpPr>
          <p:cNvPr id="5" name="Picture Placeholder 4">
            <a:extLst>
              <a:ext uri="{FF2B5EF4-FFF2-40B4-BE49-F238E27FC236}">
                <a16:creationId xmlns:a16="http://schemas.microsoft.com/office/drawing/2014/main" id="{B351B296-FA1E-44ED-8BFB-724742D01BC2}"/>
              </a:ext>
            </a:extLst>
          </p:cNvPr>
          <p:cNvSpPr>
            <a:spLocks noGrp="1"/>
          </p:cNvSpPr>
          <p:nvPr>
            <p:ph type="pic" sz="quarter" idx="18"/>
          </p:nvPr>
        </p:nvSpPr>
        <p:spPr/>
      </p:sp>
    </p:spTree>
    <p:extLst>
      <p:ext uri="{BB962C8B-B14F-4D97-AF65-F5344CB8AC3E}">
        <p14:creationId xmlns:p14="http://schemas.microsoft.com/office/powerpoint/2010/main" val="15483481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27F4EC70-982E-4796-A422-7ADBD99B1973}"/>
              </a:ext>
            </a:extLst>
          </p:cNvPr>
          <p:cNvSpPr/>
          <p:nvPr/>
        </p:nvSpPr>
        <p:spPr>
          <a:xfrm>
            <a:off x="0" y="3664656"/>
            <a:ext cx="12192000" cy="3193344"/>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ext Placeholder 1"/>
          <p:cNvSpPr>
            <a:spLocks noGrp="1"/>
          </p:cNvSpPr>
          <p:nvPr>
            <p:ph type="body" sz="quarter" idx="10"/>
          </p:nvPr>
        </p:nvSpPr>
        <p:spPr/>
        <p:txBody>
          <a:bodyPr/>
          <a:lstStyle/>
          <a:p>
            <a:r>
              <a:rPr lang="en-US" dirty="0"/>
              <a:t>Here is your custom footer</a:t>
            </a:r>
          </a:p>
        </p:txBody>
      </p:sp>
      <p:sp>
        <p:nvSpPr>
          <p:cNvPr id="46" name="Title 5"/>
          <p:cNvSpPr>
            <a:spLocks noGrp="1"/>
          </p:cNvSpPr>
          <p:nvPr>
            <p:ph type="title" idx="4294967295"/>
          </p:nvPr>
        </p:nvSpPr>
        <p:spPr>
          <a:xfrm>
            <a:off x="0" y="493713"/>
            <a:ext cx="12192000" cy="498475"/>
          </a:xfrm>
        </p:spPr>
        <p:txBody>
          <a:bodyPr>
            <a:normAutofit/>
          </a:bodyPr>
          <a:lstStyle/>
          <a:p>
            <a:r>
              <a:rPr lang="en-US" sz="2800" dirty="0">
                <a:latin typeface="Roboto Slab" pitchFamily="2" charset="0"/>
                <a:ea typeface="Roboto Slab" pitchFamily="2" charset="0"/>
                <a:cs typeface="Montserrat Light" charset="0"/>
              </a:rPr>
              <a:t>Projects</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Process</a:t>
            </a:r>
            <a:endParaRPr lang="en-US" dirty="0">
              <a:latin typeface="Roboto Slab" pitchFamily="2" charset="0"/>
              <a:ea typeface="Roboto Slab" pitchFamily="2" charset="0"/>
            </a:endParaRPr>
          </a:p>
        </p:txBody>
      </p:sp>
      <p:sp>
        <p:nvSpPr>
          <p:cNvPr id="17" name="Oval Callout 16"/>
          <p:cNvSpPr/>
          <p:nvPr/>
        </p:nvSpPr>
        <p:spPr>
          <a:xfrm rot="10800000">
            <a:off x="2841386" y="3201443"/>
            <a:ext cx="1209435" cy="1186303"/>
          </a:xfrm>
          <a:prstGeom prst="wedgeEllipseCallout">
            <a:avLst>
              <a:gd name="adj1" fmla="val -2474"/>
              <a:gd name="adj2" fmla="val 79053"/>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Oval 19"/>
          <p:cNvSpPr/>
          <p:nvPr/>
        </p:nvSpPr>
        <p:spPr>
          <a:xfrm rot="10800000">
            <a:off x="3223010" y="2255256"/>
            <a:ext cx="483121" cy="48312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Callout 20"/>
          <p:cNvSpPr/>
          <p:nvPr/>
        </p:nvSpPr>
        <p:spPr>
          <a:xfrm>
            <a:off x="4623414" y="3184280"/>
            <a:ext cx="1209435" cy="1186303"/>
          </a:xfrm>
          <a:prstGeom prst="wedgeEllipseCallout">
            <a:avLst>
              <a:gd name="adj1" fmla="val -2474"/>
              <a:gd name="adj2" fmla="val 79053"/>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Oval 21"/>
          <p:cNvSpPr/>
          <p:nvPr/>
        </p:nvSpPr>
        <p:spPr>
          <a:xfrm>
            <a:off x="4968104" y="4833253"/>
            <a:ext cx="483121" cy="48312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Oval Callout 23"/>
          <p:cNvSpPr/>
          <p:nvPr/>
        </p:nvSpPr>
        <p:spPr>
          <a:xfrm rot="10800000">
            <a:off x="6377745" y="3201443"/>
            <a:ext cx="1209435" cy="1186303"/>
          </a:xfrm>
          <a:prstGeom prst="wedgeEllipseCallout">
            <a:avLst>
              <a:gd name="adj1" fmla="val -2474"/>
              <a:gd name="adj2" fmla="val 79053"/>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p:cNvSpPr/>
          <p:nvPr/>
        </p:nvSpPr>
        <p:spPr>
          <a:xfrm rot="10800000">
            <a:off x="6759369" y="2255256"/>
            <a:ext cx="483121" cy="483123"/>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Oval Callout 25"/>
          <p:cNvSpPr/>
          <p:nvPr/>
        </p:nvSpPr>
        <p:spPr>
          <a:xfrm>
            <a:off x="8159773" y="3184280"/>
            <a:ext cx="1209435" cy="1186303"/>
          </a:xfrm>
          <a:prstGeom prst="wedgeEllipseCallout">
            <a:avLst>
              <a:gd name="adj1" fmla="val -2474"/>
              <a:gd name="adj2" fmla="val 79053"/>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Oval 26"/>
          <p:cNvSpPr/>
          <p:nvPr/>
        </p:nvSpPr>
        <p:spPr>
          <a:xfrm>
            <a:off x="8504463" y="4833253"/>
            <a:ext cx="483121" cy="483123"/>
          </a:xfrm>
          <a:prstGeom prst="ellipse">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p:cNvSpPr/>
          <p:nvPr/>
        </p:nvSpPr>
        <p:spPr>
          <a:xfrm>
            <a:off x="6716963" y="3240845"/>
            <a:ext cx="596638"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0" name="Rectangle 29"/>
          <p:cNvSpPr/>
          <p:nvPr/>
        </p:nvSpPr>
        <p:spPr>
          <a:xfrm>
            <a:off x="4941810" y="3240845"/>
            <a:ext cx="514886"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1" name="Rectangle 30"/>
          <p:cNvSpPr/>
          <p:nvPr/>
        </p:nvSpPr>
        <p:spPr>
          <a:xfrm>
            <a:off x="3169017" y="3240845"/>
            <a:ext cx="542136"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2" name="Rectangle 31"/>
          <p:cNvSpPr/>
          <p:nvPr/>
        </p:nvSpPr>
        <p:spPr>
          <a:xfrm>
            <a:off x="8512471" y="3240845"/>
            <a:ext cx="542136" cy="553998"/>
          </a:xfrm>
          <a:prstGeom prst="rect">
            <a:avLst/>
          </a:prstGeom>
        </p:spPr>
        <p:txBody>
          <a:bodyPr wrap="none" anchor="ctr">
            <a:spAutoFit/>
          </a:bodyPr>
          <a:lstStyle/>
          <a:p>
            <a:pPr algn="ctr"/>
            <a:r>
              <a:rPr lang="en-US" sz="3000" dirty="0">
                <a:solidFill>
                  <a:srgbClr val="FEFEFE"/>
                </a:solidFill>
                <a:latin typeface="FontAwesome" charset="0"/>
              </a:rPr>
              <a:t></a:t>
            </a:r>
            <a:endParaRPr lang="en-US" sz="3000" dirty="0">
              <a:solidFill>
                <a:srgbClr val="FEFEFE"/>
              </a:solidFill>
            </a:endParaRPr>
          </a:p>
        </p:txBody>
      </p:sp>
      <p:sp>
        <p:nvSpPr>
          <p:cNvPr id="33" name="TextBox 32"/>
          <p:cNvSpPr txBox="1"/>
          <p:nvPr/>
        </p:nvSpPr>
        <p:spPr>
          <a:xfrm>
            <a:off x="2842239" y="3765042"/>
            <a:ext cx="1189990"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4" name="TextBox 33"/>
          <p:cNvSpPr txBox="1"/>
          <p:nvPr/>
        </p:nvSpPr>
        <p:spPr>
          <a:xfrm>
            <a:off x="4622754" y="3765042"/>
            <a:ext cx="1210096"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5" name="TextBox 34"/>
          <p:cNvSpPr txBox="1"/>
          <p:nvPr/>
        </p:nvSpPr>
        <p:spPr>
          <a:xfrm>
            <a:off x="6384229" y="3765042"/>
            <a:ext cx="1249232"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6" name="TextBox 35"/>
          <p:cNvSpPr txBox="1"/>
          <p:nvPr/>
        </p:nvSpPr>
        <p:spPr>
          <a:xfrm>
            <a:off x="8229617" y="3765042"/>
            <a:ext cx="1139592"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7" name="TextBox 36"/>
          <p:cNvSpPr txBox="1"/>
          <p:nvPr/>
        </p:nvSpPr>
        <p:spPr>
          <a:xfrm flipH="1">
            <a:off x="3251361" y="2296518"/>
            <a:ext cx="426418" cy="348813"/>
          </a:xfrm>
          <a:prstGeom prst="rect">
            <a:avLst/>
          </a:prstGeom>
          <a:noFill/>
        </p:spPr>
        <p:txBody>
          <a:bodyPr wrap="square" numCol="1" spcCol="457200" rtlCol="0">
            <a:spAutoFit/>
          </a:bodyPr>
          <a:lstStyle/>
          <a:p>
            <a:pPr algn="ctr">
              <a:lnSpc>
                <a:spcPts val="2000"/>
              </a:lnSpc>
            </a:pPr>
            <a:r>
              <a:rPr lang="en-US" sz="1000" b="1">
                <a:solidFill>
                  <a:srgbClr val="FEFEFE"/>
                </a:solidFill>
                <a:ea typeface="Montserrat" charset="0"/>
                <a:cs typeface="Montserrat" charset="0"/>
              </a:rPr>
              <a:t>01</a:t>
            </a:r>
            <a:endParaRPr lang="en-US" sz="1000" b="1" dirty="0">
              <a:solidFill>
                <a:srgbClr val="FEFEFE"/>
              </a:solidFill>
              <a:ea typeface="Montserrat" charset="0"/>
              <a:cs typeface="Montserrat" charset="0"/>
            </a:endParaRPr>
          </a:p>
        </p:txBody>
      </p:sp>
      <p:sp>
        <p:nvSpPr>
          <p:cNvPr id="38" name="TextBox 37"/>
          <p:cNvSpPr txBox="1"/>
          <p:nvPr/>
        </p:nvSpPr>
        <p:spPr>
          <a:xfrm flipH="1">
            <a:off x="6784875" y="2296518"/>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03</a:t>
            </a:r>
          </a:p>
        </p:txBody>
      </p:sp>
      <p:sp>
        <p:nvSpPr>
          <p:cNvPr id="39" name="TextBox 38"/>
          <p:cNvSpPr txBox="1"/>
          <p:nvPr/>
        </p:nvSpPr>
        <p:spPr>
          <a:xfrm flipH="1">
            <a:off x="4986931" y="4887341"/>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02</a:t>
            </a:r>
          </a:p>
        </p:txBody>
      </p:sp>
      <p:sp>
        <p:nvSpPr>
          <p:cNvPr id="40" name="TextBox 39"/>
          <p:cNvSpPr txBox="1"/>
          <p:nvPr/>
        </p:nvSpPr>
        <p:spPr>
          <a:xfrm flipH="1">
            <a:off x="8520445" y="4887341"/>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04</a:t>
            </a:r>
          </a:p>
        </p:txBody>
      </p:sp>
      <p:sp>
        <p:nvSpPr>
          <p:cNvPr id="41" name="TextBox 40"/>
          <p:cNvSpPr txBox="1"/>
          <p:nvPr/>
        </p:nvSpPr>
        <p:spPr>
          <a:xfrm>
            <a:off x="3746323" y="2298137"/>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sp>
        <p:nvSpPr>
          <p:cNvPr id="42" name="TextBox 41"/>
          <p:cNvSpPr txBox="1"/>
          <p:nvPr/>
        </p:nvSpPr>
        <p:spPr>
          <a:xfrm>
            <a:off x="7308410" y="2298137"/>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sp>
        <p:nvSpPr>
          <p:cNvPr id="43" name="TextBox 42"/>
          <p:cNvSpPr txBox="1"/>
          <p:nvPr/>
        </p:nvSpPr>
        <p:spPr>
          <a:xfrm>
            <a:off x="4985869" y="5316550"/>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sp>
        <p:nvSpPr>
          <p:cNvPr id="44" name="TextBox 43"/>
          <p:cNvSpPr txBox="1"/>
          <p:nvPr/>
        </p:nvSpPr>
        <p:spPr>
          <a:xfrm>
            <a:off x="7450675" y="5326710"/>
            <a:ext cx="1605178" cy="369332"/>
          </a:xfrm>
          <a:prstGeom prst="rect">
            <a:avLst/>
          </a:prstGeom>
          <a:noFill/>
        </p:spPr>
        <p:txBody>
          <a:bodyPr wrap="square" numCol="1" spcCol="457200" rtlCol="0">
            <a:spAutoFit/>
          </a:bodyPr>
          <a:lstStyle/>
          <a:p>
            <a:pPr algn="r"/>
            <a:r>
              <a:rPr lang="en-US" sz="900" dirty="0">
                <a:latin typeface="Roboto Slab" pitchFamily="2" charset="0"/>
                <a:ea typeface="Roboto Slab" pitchFamily="2" charset="0"/>
                <a:cs typeface="Montserrat" charset="0"/>
              </a:rPr>
              <a:t>Also he his male air bring is Signs first Creepiest.</a:t>
            </a:r>
          </a:p>
        </p:txBody>
      </p:sp>
      <p:sp>
        <p:nvSpPr>
          <p:cNvPr id="48" name="TextBox 47"/>
          <p:cNvSpPr txBox="1"/>
          <p:nvPr/>
        </p:nvSpPr>
        <p:spPr>
          <a:xfrm>
            <a:off x="4115346" y="975954"/>
            <a:ext cx="3941534"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a:t>
            </a:r>
          </a:p>
        </p:txBody>
      </p:sp>
      <p:sp>
        <p:nvSpPr>
          <p:cNvPr id="49" name="Rectangle 48"/>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7213148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 Placeholder 39">
            <a:extLst>
              <a:ext uri="{FF2B5EF4-FFF2-40B4-BE49-F238E27FC236}">
                <a16:creationId xmlns:a16="http://schemas.microsoft.com/office/drawing/2014/main" id="{49FF3FD6-070B-412F-9E1B-368F40E9A68F}"/>
              </a:ext>
            </a:extLst>
          </p:cNvPr>
          <p:cNvSpPr>
            <a:spLocks noGrp="1"/>
          </p:cNvSpPr>
          <p:nvPr>
            <p:ph type="body" sz="quarter" idx="10"/>
          </p:nvPr>
        </p:nvSpPr>
        <p:spPr/>
        <p:txBody>
          <a:bodyPr/>
          <a:lstStyle/>
          <a:p>
            <a:endParaRPr lang="en-US"/>
          </a:p>
        </p:txBody>
      </p:sp>
      <p:sp>
        <p:nvSpPr>
          <p:cNvPr id="12" name="Title 5"/>
          <p:cNvSpPr>
            <a:spLocks noGrp="1"/>
          </p:cNvSpPr>
          <p:nvPr>
            <p:ph type="title"/>
          </p:nvPr>
        </p:nvSpPr>
        <p:spPr/>
        <p:txBody>
          <a:bodyPr>
            <a:normAutofit/>
          </a:bodyPr>
          <a:lstStyle/>
          <a:p>
            <a:r>
              <a:rPr lang="en-US" sz="2800" dirty="0">
                <a:latin typeface="Roboto Slab" pitchFamily="2" charset="0"/>
                <a:ea typeface="Roboto Slab" pitchFamily="2" charset="0"/>
              </a:rPr>
              <a:t>Smart Art</a:t>
            </a:r>
            <a:endParaRPr lang="en-US" dirty="0">
              <a:latin typeface="Roboto Slab" pitchFamily="2" charset="0"/>
              <a:ea typeface="Roboto Slab" pitchFamily="2" charset="0"/>
            </a:endParaRPr>
          </a:p>
        </p:txBody>
      </p:sp>
      <p:sp>
        <p:nvSpPr>
          <p:cNvPr id="13" name="TextBox 12"/>
          <p:cNvSpPr txBox="1"/>
          <p:nvPr/>
        </p:nvSpPr>
        <p:spPr>
          <a:xfrm>
            <a:off x="4115346" y="975954"/>
            <a:ext cx="3941534"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a:t>
            </a:r>
          </a:p>
        </p:txBody>
      </p:sp>
      <p:sp>
        <p:nvSpPr>
          <p:cNvPr id="14" name="Rectangle 13"/>
          <p:cNvSpPr/>
          <p:nvPr/>
        </p:nvSpPr>
        <p:spPr>
          <a:xfrm>
            <a:off x="5796406" y="152714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9" name="Group 18">
            <a:extLst>
              <a:ext uri="{FF2B5EF4-FFF2-40B4-BE49-F238E27FC236}">
                <a16:creationId xmlns:a16="http://schemas.microsoft.com/office/drawing/2014/main" id="{CC1CFCF8-B5FC-411E-86B5-A943309A08AC}"/>
              </a:ext>
            </a:extLst>
          </p:cNvPr>
          <p:cNvGrpSpPr/>
          <p:nvPr/>
        </p:nvGrpSpPr>
        <p:grpSpPr>
          <a:xfrm>
            <a:off x="1105167" y="2588640"/>
            <a:ext cx="2242862" cy="2943316"/>
            <a:chOff x="691581" y="2737244"/>
            <a:chExt cx="2242862" cy="2943316"/>
          </a:xfrm>
        </p:grpSpPr>
        <p:sp>
          <p:nvSpPr>
            <p:cNvPr id="11" name="Rectangle 10">
              <a:extLst>
                <a:ext uri="{FF2B5EF4-FFF2-40B4-BE49-F238E27FC236}">
                  <a16:creationId xmlns:a16="http://schemas.microsoft.com/office/drawing/2014/main" id="{54DD572A-5FF0-4F28-8449-D2A60248CCBD}"/>
                </a:ext>
              </a:extLst>
            </p:cNvPr>
            <p:cNvSpPr/>
            <p:nvPr/>
          </p:nvSpPr>
          <p:spPr>
            <a:xfrm>
              <a:off x="691581" y="2737244"/>
              <a:ext cx="2242862" cy="2943316"/>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A1E10666-D8BF-4CC0-B5D1-A5DC61E3E767}"/>
                </a:ext>
              </a:extLst>
            </p:cNvPr>
            <p:cNvGrpSpPr/>
            <p:nvPr/>
          </p:nvGrpSpPr>
          <p:grpSpPr>
            <a:xfrm>
              <a:off x="999850" y="2990838"/>
              <a:ext cx="1626324" cy="2436128"/>
              <a:chOff x="2159292" y="3291792"/>
              <a:chExt cx="1626324" cy="2436128"/>
            </a:xfrm>
          </p:grpSpPr>
          <p:sp>
            <p:nvSpPr>
              <p:cNvPr id="41" name="Rectangle 40">
                <a:extLst>
                  <a:ext uri="{FF2B5EF4-FFF2-40B4-BE49-F238E27FC236}">
                    <a16:creationId xmlns:a16="http://schemas.microsoft.com/office/drawing/2014/main" id="{685D9605-5885-4117-8F2D-26D8C2B2468F}"/>
                  </a:ext>
                </a:extLst>
              </p:cNvPr>
              <p:cNvSpPr/>
              <p:nvPr/>
            </p:nvSpPr>
            <p:spPr>
              <a:xfrm>
                <a:off x="2159292" y="3291792"/>
                <a:ext cx="569388" cy="553998"/>
              </a:xfrm>
              <a:prstGeom prst="rect">
                <a:avLst/>
              </a:prstGeom>
            </p:spPr>
            <p:txBody>
              <a:bodyPr wrap="none" anchor="ctr">
                <a:spAutoFit/>
              </a:bodyPr>
              <a:lstStyle/>
              <a:p>
                <a:r>
                  <a:rPr lang="en-US" sz="3000" dirty="0">
                    <a:latin typeface="FontAwesome" charset="0"/>
                  </a:rPr>
                  <a:t></a:t>
                </a:r>
                <a:endParaRPr lang="en-US" sz="3000" dirty="0"/>
              </a:p>
            </p:txBody>
          </p:sp>
          <p:grpSp>
            <p:nvGrpSpPr>
              <p:cNvPr id="2" name="Group 1">
                <a:extLst>
                  <a:ext uri="{FF2B5EF4-FFF2-40B4-BE49-F238E27FC236}">
                    <a16:creationId xmlns:a16="http://schemas.microsoft.com/office/drawing/2014/main" id="{BE5DA777-0DFC-4253-9CBD-78D22FA81D2F}"/>
                  </a:ext>
                </a:extLst>
              </p:cNvPr>
              <p:cNvGrpSpPr/>
              <p:nvPr/>
            </p:nvGrpSpPr>
            <p:grpSpPr>
              <a:xfrm>
                <a:off x="2159292" y="4283218"/>
                <a:ext cx="1626324" cy="1444702"/>
                <a:chOff x="2159292" y="4283218"/>
                <a:chExt cx="1626324" cy="1444702"/>
              </a:xfrm>
            </p:grpSpPr>
            <p:sp>
              <p:nvSpPr>
                <p:cNvPr id="37" name="TextBox 36">
                  <a:extLst>
                    <a:ext uri="{FF2B5EF4-FFF2-40B4-BE49-F238E27FC236}">
                      <a16:creationId xmlns:a16="http://schemas.microsoft.com/office/drawing/2014/main" id="{A52534CF-A7A9-4BDA-8246-3449ADCAA7AE}"/>
                    </a:ext>
                  </a:extLst>
                </p:cNvPr>
                <p:cNvSpPr txBox="1"/>
                <p:nvPr/>
              </p:nvSpPr>
              <p:spPr>
                <a:xfrm>
                  <a:off x="2592663" y="4283218"/>
                  <a:ext cx="1192953" cy="553998"/>
                </a:xfrm>
                <a:prstGeom prst="rect">
                  <a:avLst/>
                </a:prstGeom>
                <a:noFill/>
              </p:spPr>
              <p:txBody>
                <a:bodyPr wrap="square" numCol="1" spcCol="457200" rtlCol="0">
                  <a:spAutoFit/>
                </a:bodyPr>
                <a:lstStyle/>
                <a:p>
                  <a:r>
                    <a:rPr lang="en-US" sz="3000" b="1" dirty="0">
                      <a:latin typeface="Roboto Slab" pitchFamily="2" charset="0"/>
                      <a:ea typeface="Roboto Slab" pitchFamily="2" charset="0"/>
                      <a:cs typeface="Montserrat" charset="0"/>
                    </a:rPr>
                    <a:t>20K</a:t>
                  </a:r>
                </a:p>
              </p:txBody>
            </p:sp>
            <p:sp>
              <p:nvSpPr>
                <p:cNvPr id="38" name="Oval 37">
                  <a:extLst>
                    <a:ext uri="{FF2B5EF4-FFF2-40B4-BE49-F238E27FC236}">
                      <a16:creationId xmlns:a16="http://schemas.microsoft.com/office/drawing/2014/main" id="{9F7BEA47-5FB6-4F88-A4FA-03A3E7487691}"/>
                    </a:ext>
                  </a:extLst>
                </p:cNvPr>
                <p:cNvSpPr/>
                <p:nvPr/>
              </p:nvSpPr>
              <p:spPr>
                <a:xfrm>
                  <a:off x="2226292" y="4416314"/>
                  <a:ext cx="347783" cy="347783"/>
                </a:xfrm>
                <a:prstGeom prst="ellipse">
                  <a:avLst/>
                </a:prstGeom>
                <a:solidFill>
                  <a:schemeClr val="tx1"/>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306BB42F-0A81-42F8-99D5-E926D27EC573}"/>
                    </a:ext>
                  </a:extLst>
                </p:cNvPr>
                <p:cNvSpPr txBox="1"/>
                <p:nvPr/>
              </p:nvSpPr>
              <p:spPr>
                <a:xfrm>
                  <a:off x="2241784" y="4437383"/>
                  <a:ext cx="322840" cy="276999"/>
                </a:xfrm>
                <a:prstGeom prst="rect">
                  <a:avLst/>
                </a:prstGeom>
                <a:noFill/>
              </p:spPr>
              <p:txBody>
                <a:bodyPr wrap="square" numCol="1" spcCol="457200" rtlCol="0">
                  <a:spAutoFit/>
                </a:bodyPr>
                <a:lstStyle/>
                <a:p>
                  <a:pPr algn="ctr"/>
                  <a:r>
                    <a:rPr lang="en-US" sz="1200" dirty="0">
                      <a:solidFill>
                        <a:schemeClr val="bg1"/>
                      </a:solidFill>
                      <a:latin typeface="Roboto Slab" pitchFamily="2" charset="0"/>
                      <a:ea typeface="Roboto Slab" pitchFamily="2" charset="0"/>
                      <a:cs typeface="Montserrat" charset="0"/>
                    </a:rPr>
                    <a:t>A</a:t>
                  </a:r>
                </a:p>
              </p:txBody>
            </p:sp>
            <p:sp>
              <p:nvSpPr>
                <p:cNvPr id="42" name="TextBox 41">
                  <a:extLst>
                    <a:ext uri="{FF2B5EF4-FFF2-40B4-BE49-F238E27FC236}">
                      <a16:creationId xmlns:a16="http://schemas.microsoft.com/office/drawing/2014/main" id="{C3F0B6F8-D394-4B10-A6B7-6882E7A0EBE1}"/>
                    </a:ext>
                  </a:extLst>
                </p:cNvPr>
                <p:cNvSpPr txBox="1"/>
                <p:nvPr/>
              </p:nvSpPr>
              <p:spPr>
                <a:xfrm>
                  <a:off x="2159292" y="4896923"/>
                  <a:ext cx="1297140" cy="830997"/>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Also he his male air bring is Signs first . Creepiest god air fish land. Darkness.</a:t>
                  </a:r>
                </a:p>
              </p:txBody>
            </p:sp>
          </p:grpSp>
        </p:grpSp>
      </p:grpSp>
      <p:grpSp>
        <p:nvGrpSpPr>
          <p:cNvPr id="15" name="Group 14">
            <a:extLst>
              <a:ext uri="{FF2B5EF4-FFF2-40B4-BE49-F238E27FC236}">
                <a16:creationId xmlns:a16="http://schemas.microsoft.com/office/drawing/2014/main" id="{75D89B9E-70FA-404C-A42B-400F775FBFE9}"/>
              </a:ext>
            </a:extLst>
          </p:cNvPr>
          <p:cNvGrpSpPr/>
          <p:nvPr/>
        </p:nvGrpSpPr>
        <p:grpSpPr>
          <a:xfrm>
            <a:off x="3684769" y="2588640"/>
            <a:ext cx="2242862" cy="2943316"/>
            <a:chOff x="3763883" y="2823198"/>
            <a:chExt cx="2242862" cy="2943316"/>
          </a:xfrm>
        </p:grpSpPr>
        <p:sp>
          <p:nvSpPr>
            <p:cNvPr id="58" name="Rectangle 57">
              <a:extLst>
                <a:ext uri="{FF2B5EF4-FFF2-40B4-BE49-F238E27FC236}">
                  <a16:creationId xmlns:a16="http://schemas.microsoft.com/office/drawing/2014/main" id="{D98FEABA-0855-41D2-9284-28F1E5DDCEF6}"/>
                </a:ext>
              </a:extLst>
            </p:cNvPr>
            <p:cNvSpPr/>
            <p:nvPr/>
          </p:nvSpPr>
          <p:spPr>
            <a:xfrm>
              <a:off x="3763883" y="2823198"/>
              <a:ext cx="2242862" cy="2943316"/>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 name="Group 3">
              <a:extLst>
                <a:ext uri="{FF2B5EF4-FFF2-40B4-BE49-F238E27FC236}">
                  <a16:creationId xmlns:a16="http://schemas.microsoft.com/office/drawing/2014/main" id="{BE09EACD-443C-43B7-8994-BD2E8E7CC855}"/>
                </a:ext>
              </a:extLst>
            </p:cNvPr>
            <p:cNvGrpSpPr/>
            <p:nvPr/>
          </p:nvGrpSpPr>
          <p:grpSpPr>
            <a:xfrm>
              <a:off x="4236744" y="3141613"/>
              <a:ext cx="1297140" cy="2306486"/>
              <a:chOff x="4445292" y="2703865"/>
              <a:chExt cx="1297140" cy="2306486"/>
            </a:xfrm>
          </p:grpSpPr>
          <p:grpSp>
            <p:nvGrpSpPr>
              <p:cNvPr id="3" name="Group 2">
                <a:extLst>
                  <a:ext uri="{FF2B5EF4-FFF2-40B4-BE49-F238E27FC236}">
                    <a16:creationId xmlns:a16="http://schemas.microsoft.com/office/drawing/2014/main" id="{E0276CAB-135F-44A7-95FA-CC890D99D6D2}"/>
                  </a:ext>
                </a:extLst>
              </p:cNvPr>
              <p:cNvGrpSpPr/>
              <p:nvPr/>
            </p:nvGrpSpPr>
            <p:grpSpPr>
              <a:xfrm>
                <a:off x="4445292" y="3771154"/>
                <a:ext cx="1297140" cy="1239197"/>
                <a:chOff x="4445292" y="3771154"/>
                <a:chExt cx="1297140" cy="1239197"/>
              </a:xfrm>
            </p:grpSpPr>
            <p:sp>
              <p:nvSpPr>
                <p:cNvPr id="43" name="TextBox 42">
                  <a:extLst>
                    <a:ext uri="{FF2B5EF4-FFF2-40B4-BE49-F238E27FC236}">
                      <a16:creationId xmlns:a16="http://schemas.microsoft.com/office/drawing/2014/main" id="{626A5243-E2AC-4298-AA89-8F6BD6A16117}"/>
                    </a:ext>
                  </a:extLst>
                </p:cNvPr>
                <p:cNvSpPr txBox="1"/>
                <p:nvPr/>
              </p:nvSpPr>
              <p:spPr>
                <a:xfrm>
                  <a:off x="4878663" y="3771154"/>
                  <a:ext cx="752517" cy="553998"/>
                </a:xfrm>
                <a:prstGeom prst="rect">
                  <a:avLst/>
                </a:prstGeom>
                <a:noFill/>
              </p:spPr>
              <p:txBody>
                <a:bodyPr wrap="square" numCol="1" spcCol="457200" rtlCol="0">
                  <a:spAutoFit/>
                </a:bodyPr>
                <a:lstStyle/>
                <a:p>
                  <a:r>
                    <a:rPr lang="en-US" sz="3000" b="1" dirty="0">
                      <a:solidFill>
                        <a:schemeClr val="accent4"/>
                      </a:solidFill>
                      <a:latin typeface="Roboto Slab" pitchFamily="2" charset="0"/>
                      <a:ea typeface="Roboto Slab" pitchFamily="2" charset="0"/>
                      <a:cs typeface="Montserrat" charset="0"/>
                    </a:rPr>
                    <a:t>9K</a:t>
                  </a:r>
                </a:p>
              </p:txBody>
            </p:sp>
            <p:sp>
              <p:nvSpPr>
                <p:cNvPr id="44" name="Oval 43">
                  <a:extLst>
                    <a:ext uri="{FF2B5EF4-FFF2-40B4-BE49-F238E27FC236}">
                      <a16:creationId xmlns:a16="http://schemas.microsoft.com/office/drawing/2014/main" id="{5A87399B-20D9-40AF-867F-447610B3F669}"/>
                    </a:ext>
                  </a:extLst>
                </p:cNvPr>
                <p:cNvSpPr/>
                <p:nvPr/>
              </p:nvSpPr>
              <p:spPr>
                <a:xfrm>
                  <a:off x="4512292" y="3904250"/>
                  <a:ext cx="347783" cy="347783"/>
                </a:xfrm>
                <a:prstGeom prst="ellipse">
                  <a:avLst/>
                </a:prstGeom>
                <a:solidFill>
                  <a:schemeClr val="accent4"/>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TextBox 44">
                  <a:extLst>
                    <a:ext uri="{FF2B5EF4-FFF2-40B4-BE49-F238E27FC236}">
                      <a16:creationId xmlns:a16="http://schemas.microsoft.com/office/drawing/2014/main" id="{1E2B0B2F-8B93-4D2D-8800-9307C1FA9CE3}"/>
                    </a:ext>
                  </a:extLst>
                </p:cNvPr>
                <p:cNvSpPr txBox="1"/>
                <p:nvPr/>
              </p:nvSpPr>
              <p:spPr>
                <a:xfrm>
                  <a:off x="4527784" y="3925319"/>
                  <a:ext cx="322840" cy="276999"/>
                </a:xfrm>
                <a:prstGeom prst="rect">
                  <a:avLst/>
                </a:prstGeom>
                <a:noFill/>
              </p:spPr>
              <p:txBody>
                <a:bodyPr wrap="square" numCol="1" spcCol="457200" rtlCol="0">
                  <a:spAutoFit/>
                </a:bodyPr>
                <a:lstStyle/>
                <a:p>
                  <a:pPr algn="ctr"/>
                  <a:r>
                    <a:rPr lang="en-US" sz="1200" dirty="0">
                      <a:solidFill>
                        <a:srgbClr val="FFFFFF"/>
                      </a:solidFill>
                      <a:latin typeface="Roboto Slab" pitchFamily="2" charset="0"/>
                      <a:ea typeface="Roboto Slab" pitchFamily="2" charset="0"/>
                      <a:cs typeface="Montserrat" charset="0"/>
                    </a:rPr>
                    <a:t>B</a:t>
                  </a:r>
                </a:p>
              </p:txBody>
            </p:sp>
            <p:sp>
              <p:nvSpPr>
                <p:cNvPr id="46" name="TextBox 45">
                  <a:extLst>
                    <a:ext uri="{FF2B5EF4-FFF2-40B4-BE49-F238E27FC236}">
                      <a16:creationId xmlns:a16="http://schemas.microsoft.com/office/drawing/2014/main" id="{682D5C0F-24E2-4E73-9624-E08B226C6B93}"/>
                    </a:ext>
                  </a:extLst>
                </p:cNvPr>
                <p:cNvSpPr txBox="1"/>
                <p:nvPr/>
              </p:nvSpPr>
              <p:spPr>
                <a:xfrm>
                  <a:off x="4445292" y="4384859"/>
                  <a:ext cx="1297140" cy="625492"/>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 Creepiest god air fish land. Darkness. Air saying fruitful were.</a:t>
                  </a:r>
                </a:p>
              </p:txBody>
            </p:sp>
          </p:grpSp>
          <p:sp>
            <p:nvSpPr>
              <p:cNvPr id="55" name="Rectangle 54">
                <a:extLst>
                  <a:ext uri="{FF2B5EF4-FFF2-40B4-BE49-F238E27FC236}">
                    <a16:creationId xmlns:a16="http://schemas.microsoft.com/office/drawing/2014/main" id="{8523755A-6DFD-49A1-966E-2D9298F802DC}"/>
                  </a:ext>
                </a:extLst>
              </p:cNvPr>
              <p:cNvSpPr/>
              <p:nvPr/>
            </p:nvSpPr>
            <p:spPr>
              <a:xfrm>
                <a:off x="4445292" y="2703865"/>
                <a:ext cx="514885" cy="553998"/>
              </a:xfrm>
              <a:prstGeom prst="rect">
                <a:avLst/>
              </a:prstGeom>
            </p:spPr>
            <p:txBody>
              <a:bodyPr wrap="square" anchor="ctr">
                <a:spAutoFit/>
              </a:bodyPr>
              <a:lstStyle/>
              <a:p>
                <a:r>
                  <a:rPr lang="en-US" sz="3000" dirty="0">
                    <a:solidFill>
                      <a:schemeClr val="accent4"/>
                    </a:solidFill>
                    <a:latin typeface="FontAwesome" charset="0"/>
                  </a:rPr>
                  <a:t></a:t>
                </a:r>
                <a:endParaRPr lang="en-US" sz="3000" dirty="0">
                  <a:solidFill>
                    <a:schemeClr val="accent4"/>
                  </a:solidFill>
                </a:endParaRPr>
              </a:p>
            </p:txBody>
          </p:sp>
        </p:grpSp>
      </p:grpSp>
      <p:grpSp>
        <p:nvGrpSpPr>
          <p:cNvPr id="17" name="Group 16">
            <a:extLst>
              <a:ext uri="{FF2B5EF4-FFF2-40B4-BE49-F238E27FC236}">
                <a16:creationId xmlns:a16="http://schemas.microsoft.com/office/drawing/2014/main" id="{3B893D05-DEE3-4A7F-BD75-0F075E50C1D7}"/>
              </a:ext>
            </a:extLst>
          </p:cNvPr>
          <p:cNvGrpSpPr/>
          <p:nvPr/>
        </p:nvGrpSpPr>
        <p:grpSpPr>
          <a:xfrm>
            <a:off x="8843972" y="2588640"/>
            <a:ext cx="2242862" cy="2943316"/>
            <a:chOff x="8430386" y="2737244"/>
            <a:chExt cx="2242862" cy="2943316"/>
          </a:xfrm>
        </p:grpSpPr>
        <p:sp>
          <p:nvSpPr>
            <p:cNvPr id="64" name="Rectangle 63">
              <a:extLst>
                <a:ext uri="{FF2B5EF4-FFF2-40B4-BE49-F238E27FC236}">
                  <a16:creationId xmlns:a16="http://schemas.microsoft.com/office/drawing/2014/main" id="{6BCD375B-1E39-4196-977F-0CAFCE8707A6}"/>
                </a:ext>
              </a:extLst>
            </p:cNvPr>
            <p:cNvSpPr/>
            <p:nvPr/>
          </p:nvSpPr>
          <p:spPr>
            <a:xfrm>
              <a:off x="8430386" y="2737244"/>
              <a:ext cx="2242862" cy="2943316"/>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342F883B-D193-48C5-ABF5-B19D2F65E3F3}"/>
                </a:ext>
              </a:extLst>
            </p:cNvPr>
            <p:cNvGrpSpPr/>
            <p:nvPr/>
          </p:nvGrpSpPr>
          <p:grpSpPr>
            <a:xfrm>
              <a:off x="8903247" y="2861234"/>
              <a:ext cx="1297140" cy="2695336"/>
              <a:chOff x="8907564" y="1681058"/>
              <a:chExt cx="1297140" cy="2695336"/>
            </a:xfrm>
          </p:grpSpPr>
          <p:grpSp>
            <p:nvGrpSpPr>
              <p:cNvPr id="8" name="Group 7">
                <a:extLst>
                  <a:ext uri="{FF2B5EF4-FFF2-40B4-BE49-F238E27FC236}">
                    <a16:creationId xmlns:a16="http://schemas.microsoft.com/office/drawing/2014/main" id="{CE749A46-A0A8-4BDD-AC0C-C385390AE30C}"/>
                  </a:ext>
                </a:extLst>
              </p:cNvPr>
              <p:cNvGrpSpPr/>
              <p:nvPr/>
            </p:nvGrpSpPr>
            <p:grpSpPr>
              <a:xfrm>
                <a:off x="8907564" y="2747026"/>
                <a:ext cx="1297140" cy="1629368"/>
                <a:chOff x="8907564" y="2747026"/>
                <a:chExt cx="1297140" cy="1629368"/>
              </a:xfrm>
            </p:grpSpPr>
            <p:sp>
              <p:nvSpPr>
                <p:cNvPr id="51" name="TextBox 50">
                  <a:extLst>
                    <a:ext uri="{FF2B5EF4-FFF2-40B4-BE49-F238E27FC236}">
                      <a16:creationId xmlns:a16="http://schemas.microsoft.com/office/drawing/2014/main" id="{B443DC1B-2805-4243-B81D-92103AD2A4EE}"/>
                    </a:ext>
                  </a:extLst>
                </p:cNvPr>
                <p:cNvSpPr txBox="1"/>
                <p:nvPr/>
              </p:nvSpPr>
              <p:spPr>
                <a:xfrm>
                  <a:off x="9340935" y="2747026"/>
                  <a:ext cx="863769" cy="553998"/>
                </a:xfrm>
                <a:prstGeom prst="rect">
                  <a:avLst/>
                </a:prstGeom>
                <a:noFill/>
              </p:spPr>
              <p:txBody>
                <a:bodyPr wrap="square" numCol="1" spcCol="457200" rtlCol="0">
                  <a:spAutoFit/>
                </a:bodyPr>
                <a:lstStyle/>
                <a:p>
                  <a:r>
                    <a:rPr lang="en-US" sz="3000" b="1" dirty="0">
                      <a:solidFill>
                        <a:schemeClr val="bg1">
                          <a:lumMod val="65000"/>
                        </a:schemeClr>
                      </a:solidFill>
                      <a:latin typeface="Roboto Slab" pitchFamily="2" charset="0"/>
                      <a:ea typeface="Roboto Slab" pitchFamily="2" charset="0"/>
                      <a:cs typeface="Montserrat" charset="0"/>
                    </a:rPr>
                    <a:t>8K</a:t>
                  </a:r>
                </a:p>
              </p:txBody>
            </p:sp>
            <p:grpSp>
              <p:nvGrpSpPr>
                <p:cNvPr id="7" name="Group 6">
                  <a:extLst>
                    <a:ext uri="{FF2B5EF4-FFF2-40B4-BE49-F238E27FC236}">
                      <a16:creationId xmlns:a16="http://schemas.microsoft.com/office/drawing/2014/main" id="{B311E735-D00E-486B-90A1-5268C26FCCD9}"/>
                    </a:ext>
                  </a:extLst>
                </p:cNvPr>
                <p:cNvGrpSpPr/>
                <p:nvPr/>
              </p:nvGrpSpPr>
              <p:grpSpPr>
                <a:xfrm>
                  <a:off x="8907564" y="2880122"/>
                  <a:ext cx="1297140" cy="1496272"/>
                  <a:chOff x="8907564" y="2880122"/>
                  <a:chExt cx="1297140" cy="1496272"/>
                </a:xfrm>
              </p:grpSpPr>
              <p:sp>
                <p:nvSpPr>
                  <p:cNvPr id="52" name="Oval 51">
                    <a:extLst>
                      <a:ext uri="{FF2B5EF4-FFF2-40B4-BE49-F238E27FC236}">
                        <a16:creationId xmlns:a16="http://schemas.microsoft.com/office/drawing/2014/main" id="{D34F31B8-E3A0-4671-B655-5B3C8E29358E}"/>
                      </a:ext>
                    </a:extLst>
                  </p:cNvPr>
                  <p:cNvSpPr/>
                  <p:nvPr/>
                </p:nvSpPr>
                <p:spPr>
                  <a:xfrm>
                    <a:off x="8974564" y="2880122"/>
                    <a:ext cx="347783" cy="347783"/>
                  </a:xfrm>
                  <a:prstGeom prst="ellipse">
                    <a:avLst/>
                  </a:prstGeom>
                  <a:solidFill>
                    <a:schemeClr val="bg1">
                      <a:lumMod val="65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TextBox 52">
                    <a:extLst>
                      <a:ext uri="{FF2B5EF4-FFF2-40B4-BE49-F238E27FC236}">
                        <a16:creationId xmlns:a16="http://schemas.microsoft.com/office/drawing/2014/main" id="{340DD65D-8316-4B3E-8C98-F1F1D1B5C5AA}"/>
                      </a:ext>
                    </a:extLst>
                  </p:cNvPr>
                  <p:cNvSpPr txBox="1"/>
                  <p:nvPr/>
                </p:nvSpPr>
                <p:spPr>
                  <a:xfrm>
                    <a:off x="8990056" y="2901191"/>
                    <a:ext cx="322840" cy="276999"/>
                  </a:xfrm>
                  <a:prstGeom prst="rect">
                    <a:avLst/>
                  </a:prstGeom>
                  <a:noFill/>
                </p:spPr>
                <p:txBody>
                  <a:bodyPr wrap="square" numCol="1" spcCol="457200" rtlCol="0">
                    <a:spAutoFit/>
                  </a:bodyPr>
                  <a:lstStyle/>
                  <a:p>
                    <a:pPr algn="ctr"/>
                    <a:r>
                      <a:rPr lang="en-US" sz="1200" dirty="0">
                        <a:solidFill>
                          <a:srgbClr val="FFFFFF"/>
                        </a:solidFill>
                        <a:latin typeface="Roboto Slab" pitchFamily="2" charset="0"/>
                        <a:ea typeface="Roboto Slab" pitchFamily="2" charset="0"/>
                        <a:cs typeface="Montserrat" charset="0"/>
                      </a:rPr>
                      <a:t>D</a:t>
                    </a:r>
                  </a:p>
                </p:txBody>
              </p:sp>
              <p:sp>
                <p:nvSpPr>
                  <p:cNvPr id="54" name="TextBox 53">
                    <a:extLst>
                      <a:ext uri="{FF2B5EF4-FFF2-40B4-BE49-F238E27FC236}">
                        <a16:creationId xmlns:a16="http://schemas.microsoft.com/office/drawing/2014/main" id="{C2612D4A-1E9F-4480-9C57-42F400315742}"/>
                      </a:ext>
                    </a:extLst>
                  </p:cNvPr>
                  <p:cNvSpPr txBox="1"/>
                  <p:nvPr/>
                </p:nvSpPr>
                <p:spPr>
                  <a:xfrm>
                    <a:off x="8907564" y="3360731"/>
                    <a:ext cx="1297140" cy="1015663"/>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Also he his male air bring is Signs first . Creepiest god air fish land. Darkness. Air saying fruitful were.</a:t>
                    </a:r>
                  </a:p>
                </p:txBody>
              </p:sp>
            </p:grpSp>
          </p:grpSp>
          <p:sp>
            <p:nvSpPr>
              <p:cNvPr id="56" name="Rectangle 55">
                <a:extLst>
                  <a:ext uri="{FF2B5EF4-FFF2-40B4-BE49-F238E27FC236}">
                    <a16:creationId xmlns:a16="http://schemas.microsoft.com/office/drawing/2014/main" id="{2C331F20-EF7A-487B-A8B4-47920C64A61F}"/>
                  </a:ext>
                </a:extLst>
              </p:cNvPr>
              <p:cNvSpPr/>
              <p:nvPr/>
            </p:nvSpPr>
            <p:spPr>
              <a:xfrm>
                <a:off x="8907564" y="1681058"/>
                <a:ext cx="441146" cy="630942"/>
              </a:xfrm>
              <a:prstGeom prst="rect">
                <a:avLst/>
              </a:prstGeom>
            </p:spPr>
            <p:txBody>
              <a:bodyPr wrap="none" anchor="ctr">
                <a:spAutoFit/>
              </a:bodyPr>
              <a:lstStyle/>
              <a:p>
                <a:r>
                  <a:rPr lang="en-US" sz="3500" dirty="0">
                    <a:solidFill>
                      <a:schemeClr val="bg1">
                        <a:lumMod val="65000"/>
                      </a:schemeClr>
                    </a:solidFill>
                    <a:latin typeface="FontAwesome" charset="0"/>
                  </a:rPr>
                  <a:t></a:t>
                </a:r>
                <a:endParaRPr lang="en-US" sz="3500" dirty="0">
                  <a:solidFill>
                    <a:schemeClr val="bg1">
                      <a:lumMod val="65000"/>
                    </a:schemeClr>
                  </a:solidFill>
                </a:endParaRPr>
              </a:p>
            </p:txBody>
          </p:sp>
        </p:grpSp>
      </p:grpSp>
      <p:grpSp>
        <p:nvGrpSpPr>
          <p:cNvPr id="18" name="Group 17">
            <a:extLst>
              <a:ext uri="{FF2B5EF4-FFF2-40B4-BE49-F238E27FC236}">
                <a16:creationId xmlns:a16="http://schemas.microsoft.com/office/drawing/2014/main" id="{24491CAA-19FF-4C8D-9297-2F4B8D457037}"/>
              </a:ext>
            </a:extLst>
          </p:cNvPr>
          <p:cNvGrpSpPr/>
          <p:nvPr/>
        </p:nvGrpSpPr>
        <p:grpSpPr>
          <a:xfrm>
            <a:off x="6264371" y="2588640"/>
            <a:ext cx="2242862" cy="2943316"/>
            <a:chOff x="5754153" y="2863745"/>
            <a:chExt cx="2242862" cy="2943316"/>
          </a:xfrm>
        </p:grpSpPr>
        <p:sp>
          <p:nvSpPr>
            <p:cNvPr id="61" name="Rectangle 60">
              <a:extLst>
                <a:ext uri="{FF2B5EF4-FFF2-40B4-BE49-F238E27FC236}">
                  <a16:creationId xmlns:a16="http://schemas.microsoft.com/office/drawing/2014/main" id="{218101D2-C984-47D1-B1E2-E5FD94281340}"/>
                </a:ext>
              </a:extLst>
            </p:cNvPr>
            <p:cNvSpPr/>
            <p:nvPr/>
          </p:nvSpPr>
          <p:spPr>
            <a:xfrm>
              <a:off x="5754153" y="2863745"/>
              <a:ext cx="2242862" cy="2943316"/>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2088DA3F-6367-4E8F-95A1-CB5BB05A1EE7}"/>
                </a:ext>
              </a:extLst>
            </p:cNvPr>
            <p:cNvGrpSpPr/>
            <p:nvPr/>
          </p:nvGrpSpPr>
          <p:grpSpPr>
            <a:xfrm>
              <a:off x="6227014" y="3117891"/>
              <a:ext cx="1297140" cy="2435025"/>
              <a:chOff x="6621564" y="2247992"/>
              <a:chExt cx="1297140" cy="2435025"/>
            </a:xfrm>
          </p:grpSpPr>
          <p:grpSp>
            <p:nvGrpSpPr>
              <p:cNvPr id="5" name="Group 4">
                <a:extLst>
                  <a:ext uri="{FF2B5EF4-FFF2-40B4-BE49-F238E27FC236}">
                    <a16:creationId xmlns:a16="http://schemas.microsoft.com/office/drawing/2014/main" id="{1B19BBD8-9A0C-45B2-9EA7-093B76086366}"/>
                  </a:ext>
                </a:extLst>
              </p:cNvPr>
              <p:cNvGrpSpPr/>
              <p:nvPr/>
            </p:nvGrpSpPr>
            <p:grpSpPr>
              <a:xfrm>
                <a:off x="6621564" y="3259090"/>
                <a:ext cx="1297140" cy="1423927"/>
                <a:chOff x="6621564" y="3259090"/>
                <a:chExt cx="1297140" cy="1423927"/>
              </a:xfrm>
            </p:grpSpPr>
            <p:sp>
              <p:nvSpPr>
                <p:cNvPr id="47" name="TextBox 46">
                  <a:extLst>
                    <a:ext uri="{FF2B5EF4-FFF2-40B4-BE49-F238E27FC236}">
                      <a16:creationId xmlns:a16="http://schemas.microsoft.com/office/drawing/2014/main" id="{D9BBEBC0-E96C-47C3-9F7A-384C67D0BB2C}"/>
                    </a:ext>
                  </a:extLst>
                </p:cNvPr>
                <p:cNvSpPr txBox="1"/>
                <p:nvPr/>
              </p:nvSpPr>
              <p:spPr>
                <a:xfrm>
                  <a:off x="7054935" y="3259090"/>
                  <a:ext cx="863769" cy="553998"/>
                </a:xfrm>
                <a:prstGeom prst="rect">
                  <a:avLst/>
                </a:prstGeom>
                <a:noFill/>
              </p:spPr>
              <p:txBody>
                <a:bodyPr wrap="square" numCol="1" spcCol="457200" rtlCol="0">
                  <a:spAutoFit/>
                </a:bodyPr>
                <a:lstStyle/>
                <a:p>
                  <a:r>
                    <a:rPr lang="en-US" sz="3000" b="1" dirty="0">
                      <a:solidFill>
                        <a:schemeClr val="bg1">
                          <a:lumMod val="50000"/>
                        </a:schemeClr>
                      </a:solidFill>
                      <a:latin typeface="Roboto Slab" pitchFamily="2" charset="0"/>
                      <a:ea typeface="Roboto Slab" pitchFamily="2" charset="0"/>
                      <a:cs typeface="Montserrat" charset="0"/>
                    </a:rPr>
                    <a:t>.2K</a:t>
                  </a:r>
                </a:p>
              </p:txBody>
            </p:sp>
            <p:sp>
              <p:nvSpPr>
                <p:cNvPr id="48" name="Oval 47">
                  <a:extLst>
                    <a:ext uri="{FF2B5EF4-FFF2-40B4-BE49-F238E27FC236}">
                      <a16:creationId xmlns:a16="http://schemas.microsoft.com/office/drawing/2014/main" id="{A25CF4E1-2E9A-48AF-BBCB-9A35809B4AF0}"/>
                    </a:ext>
                  </a:extLst>
                </p:cNvPr>
                <p:cNvSpPr/>
                <p:nvPr/>
              </p:nvSpPr>
              <p:spPr>
                <a:xfrm>
                  <a:off x="6688564" y="3392186"/>
                  <a:ext cx="347783" cy="347783"/>
                </a:xfrm>
                <a:prstGeom prst="ellipse">
                  <a:avLst/>
                </a:prstGeom>
                <a:solidFill>
                  <a:schemeClr val="bg1">
                    <a:lumMod val="50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TextBox 48">
                  <a:extLst>
                    <a:ext uri="{FF2B5EF4-FFF2-40B4-BE49-F238E27FC236}">
                      <a16:creationId xmlns:a16="http://schemas.microsoft.com/office/drawing/2014/main" id="{F4CA8F78-4041-40E2-9EC0-98139CD28269}"/>
                    </a:ext>
                  </a:extLst>
                </p:cNvPr>
                <p:cNvSpPr txBox="1"/>
                <p:nvPr/>
              </p:nvSpPr>
              <p:spPr>
                <a:xfrm>
                  <a:off x="6704056" y="3413255"/>
                  <a:ext cx="322840" cy="276999"/>
                </a:xfrm>
                <a:prstGeom prst="rect">
                  <a:avLst/>
                </a:prstGeom>
                <a:noFill/>
              </p:spPr>
              <p:txBody>
                <a:bodyPr wrap="square" numCol="1" spcCol="457200" rtlCol="0">
                  <a:spAutoFit/>
                </a:bodyPr>
                <a:lstStyle/>
                <a:p>
                  <a:pPr algn="ctr"/>
                  <a:r>
                    <a:rPr lang="en-US" sz="1200" dirty="0">
                      <a:solidFill>
                        <a:srgbClr val="FFFFFF"/>
                      </a:solidFill>
                      <a:latin typeface="Roboto Slab" pitchFamily="2" charset="0"/>
                      <a:ea typeface="Roboto Slab" pitchFamily="2" charset="0"/>
                      <a:cs typeface="Montserrat" charset="0"/>
                    </a:rPr>
                    <a:t>C</a:t>
                  </a:r>
                </a:p>
              </p:txBody>
            </p:sp>
            <p:sp>
              <p:nvSpPr>
                <p:cNvPr id="50" name="TextBox 49">
                  <a:extLst>
                    <a:ext uri="{FF2B5EF4-FFF2-40B4-BE49-F238E27FC236}">
                      <a16:creationId xmlns:a16="http://schemas.microsoft.com/office/drawing/2014/main" id="{5141C7AD-F430-4CC5-9252-A1C722FFABA9}"/>
                    </a:ext>
                  </a:extLst>
                </p:cNvPr>
                <p:cNvSpPr txBox="1"/>
                <p:nvPr/>
              </p:nvSpPr>
              <p:spPr>
                <a:xfrm>
                  <a:off x="6621564" y="3872795"/>
                  <a:ext cx="1297140" cy="810222"/>
                </a:xfrm>
                <a:prstGeom prst="rect">
                  <a:avLst/>
                </a:prstGeom>
                <a:noFill/>
              </p:spPr>
              <p:txBody>
                <a:bodyPr wrap="square" numCol="1" spcCol="457200" rtlCol="0">
                  <a:spAutoFit/>
                </a:bodyPr>
                <a:lstStyle/>
                <a:p>
                  <a:pPr>
                    <a:lnSpc>
                      <a:spcPct val="150000"/>
                    </a:lnSpc>
                  </a:pPr>
                  <a:r>
                    <a:rPr lang="en-US" sz="800" dirty="0">
                      <a:latin typeface="Roboto Slab" pitchFamily="2" charset="0"/>
                      <a:ea typeface="Roboto Slab" pitchFamily="2" charset="0"/>
                      <a:cs typeface="Montserrat" charset="0"/>
                    </a:rPr>
                    <a:t>Also he his male air bring is Signs first . Creepiest god air fish land. Darkness</a:t>
                  </a:r>
                </a:p>
              </p:txBody>
            </p:sp>
          </p:grpSp>
          <p:sp>
            <p:nvSpPr>
              <p:cNvPr id="57" name="Rectangle 56">
                <a:extLst>
                  <a:ext uri="{FF2B5EF4-FFF2-40B4-BE49-F238E27FC236}">
                    <a16:creationId xmlns:a16="http://schemas.microsoft.com/office/drawing/2014/main" id="{51E141D0-4684-44D2-B44D-59F06AD359F1}"/>
                  </a:ext>
                </a:extLst>
              </p:cNvPr>
              <p:cNvSpPr/>
              <p:nvPr/>
            </p:nvSpPr>
            <p:spPr>
              <a:xfrm>
                <a:off x="6621564" y="2247992"/>
                <a:ext cx="458779" cy="553998"/>
              </a:xfrm>
              <a:prstGeom prst="rect">
                <a:avLst/>
              </a:prstGeom>
            </p:spPr>
            <p:txBody>
              <a:bodyPr wrap="none" anchor="ctr">
                <a:spAutoFit/>
              </a:bodyPr>
              <a:lstStyle/>
              <a:p>
                <a:r>
                  <a:rPr lang="en-US" sz="3000" dirty="0">
                    <a:solidFill>
                      <a:schemeClr val="bg1">
                        <a:lumMod val="50000"/>
                      </a:schemeClr>
                    </a:solidFill>
                    <a:latin typeface="FontAwesome" charset="0"/>
                  </a:rPr>
                  <a:t></a:t>
                </a:r>
                <a:endParaRPr lang="en-US" sz="3000" dirty="0">
                  <a:solidFill>
                    <a:schemeClr val="bg1">
                      <a:lumMod val="50000"/>
                    </a:schemeClr>
                  </a:solidFill>
                </a:endParaRPr>
              </a:p>
            </p:txBody>
          </p:sp>
        </p:grpSp>
      </p:grpSp>
    </p:spTree>
    <p:extLst>
      <p:ext uri="{BB962C8B-B14F-4D97-AF65-F5344CB8AC3E}">
        <p14:creationId xmlns:p14="http://schemas.microsoft.com/office/powerpoint/2010/main" val="9344915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TextBox 29">
            <a:extLst>
              <a:ext uri="{FF2B5EF4-FFF2-40B4-BE49-F238E27FC236}">
                <a16:creationId xmlns:a16="http://schemas.microsoft.com/office/drawing/2014/main" id="{56A80314-6C47-483F-B1B1-0466FCCEC1ED}"/>
              </a:ext>
            </a:extLst>
          </p:cNvPr>
          <p:cNvSpPr txBox="1"/>
          <p:nvPr/>
        </p:nvSpPr>
        <p:spPr>
          <a:xfrm>
            <a:off x="927302" y="952500"/>
            <a:ext cx="1371519" cy="400110"/>
          </a:xfrm>
          <a:prstGeom prst="rect">
            <a:avLst/>
          </a:prstGeom>
          <a:noFill/>
        </p:spPr>
        <p:txBody>
          <a:bodyPr wrap="square" rtlCol="0">
            <a:spAutoFit/>
          </a:bodyPr>
          <a:lstStyle/>
          <a:p>
            <a:r>
              <a:rPr lang="en-US" sz="2000" dirty="0">
                <a:latin typeface="Roboto Slab" pitchFamily="2" charset="0"/>
                <a:ea typeface="Roboto Slab" pitchFamily="2" charset="0"/>
              </a:rPr>
              <a:t>Welcome</a:t>
            </a:r>
          </a:p>
        </p:txBody>
      </p:sp>
      <p:sp>
        <p:nvSpPr>
          <p:cNvPr id="10" name="Rectangle 9">
            <a:extLst>
              <a:ext uri="{FF2B5EF4-FFF2-40B4-BE49-F238E27FC236}">
                <a16:creationId xmlns:a16="http://schemas.microsoft.com/office/drawing/2014/main" id="{6FE95040-1716-4EC1-A3F4-EF4E1FBAF49C}"/>
              </a:ext>
            </a:extLst>
          </p:cNvPr>
          <p:cNvSpPr/>
          <p:nvPr/>
        </p:nvSpPr>
        <p:spPr>
          <a:xfrm>
            <a:off x="5658957" y="2554514"/>
            <a:ext cx="5454767" cy="2212354"/>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0FB654EE-7FD2-4882-BAD5-9C4FE7BDCE37}"/>
              </a:ext>
            </a:extLst>
          </p:cNvPr>
          <p:cNvSpPr txBox="1"/>
          <p:nvPr/>
        </p:nvSpPr>
        <p:spPr>
          <a:xfrm>
            <a:off x="5905621" y="3090832"/>
            <a:ext cx="5359078" cy="1676036"/>
          </a:xfrm>
          <a:prstGeom prst="rect">
            <a:avLst/>
          </a:prstGeom>
          <a:noFill/>
        </p:spPr>
        <p:txBody>
          <a:bodyPr wrap="square" rtlCol="0">
            <a:spAutoFit/>
          </a:bodyPr>
          <a:lstStyle/>
          <a:p>
            <a:pPr>
              <a:lnSpc>
                <a:spcPts val="6000"/>
              </a:lnSpc>
            </a:pPr>
            <a:r>
              <a:rPr lang="en-US" sz="7500" b="1" spc="-300" dirty="0">
                <a:solidFill>
                  <a:schemeClr val="accent4"/>
                </a:solidFill>
                <a:latin typeface="Roboto Slab" pitchFamily="2" charset="0"/>
                <a:ea typeface="Roboto Slab" pitchFamily="2" charset="0"/>
              </a:rPr>
              <a:t>BUSINESS</a:t>
            </a:r>
          </a:p>
          <a:p>
            <a:pPr>
              <a:lnSpc>
                <a:spcPts val="6000"/>
              </a:lnSpc>
            </a:pPr>
            <a:r>
              <a:rPr lang="en-US" sz="7500" b="1" spc="-300" dirty="0">
                <a:solidFill>
                  <a:schemeClr val="tx1">
                    <a:lumMod val="85000"/>
                    <a:lumOff val="15000"/>
                  </a:schemeClr>
                </a:solidFill>
                <a:latin typeface="Roboto Slab" pitchFamily="2" charset="0"/>
                <a:ea typeface="Roboto Slab" pitchFamily="2" charset="0"/>
              </a:rPr>
              <a:t>PLAN</a:t>
            </a:r>
          </a:p>
        </p:txBody>
      </p:sp>
      <p:sp>
        <p:nvSpPr>
          <p:cNvPr id="4" name="Rectangle 3">
            <a:extLst>
              <a:ext uri="{FF2B5EF4-FFF2-40B4-BE49-F238E27FC236}">
                <a16:creationId xmlns:a16="http://schemas.microsoft.com/office/drawing/2014/main" id="{32A385AB-BD2E-4E02-ADD0-4987E7270988}"/>
              </a:ext>
            </a:extLst>
          </p:cNvPr>
          <p:cNvSpPr/>
          <p:nvPr/>
        </p:nvSpPr>
        <p:spPr>
          <a:xfrm>
            <a:off x="927302" y="1644113"/>
            <a:ext cx="1959348" cy="403315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AA410A8D-EE5B-49A4-8A47-616603981225}"/>
              </a:ext>
            </a:extLst>
          </p:cNvPr>
          <p:cNvSpPr>
            <a:spLocks noGrp="1"/>
          </p:cNvSpPr>
          <p:nvPr>
            <p:ph type="pic" sz="quarter" idx="18"/>
          </p:nvPr>
        </p:nvSpPr>
        <p:spPr/>
      </p:sp>
    </p:spTree>
    <p:extLst>
      <p:ext uri="{BB962C8B-B14F-4D97-AF65-F5344CB8AC3E}">
        <p14:creationId xmlns:p14="http://schemas.microsoft.com/office/powerpoint/2010/main" val="54757151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a:extLst>
              <a:ext uri="{FF2B5EF4-FFF2-40B4-BE49-F238E27FC236}">
                <a16:creationId xmlns:a16="http://schemas.microsoft.com/office/drawing/2014/main" id="{37A70E52-5C21-44FF-AAC5-2FE38ADC118B}"/>
              </a:ext>
            </a:extLst>
          </p:cNvPr>
          <p:cNvSpPr>
            <a:spLocks noGrp="1"/>
          </p:cNvSpPr>
          <p:nvPr>
            <p:ph type="body" sz="quarter" idx="10"/>
          </p:nvPr>
        </p:nvSpPr>
        <p:spPr/>
        <p:txBody>
          <a:bodyPr/>
          <a:lstStyle/>
          <a:p>
            <a:endParaRPr lang="en-US"/>
          </a:p>
        </p:txBody>
      </p:sp>
      <p:sp>
        <p:nvSpPr>
          <p:cNvPr id="4" name="Title 5"/>
          <p:cNvSpPr>
            <a:spLocks noGrp="1"/>
          </p:cNvSpPr>
          <p:nvPr>
            <p:ph type="title"/>
          </p:nvPr>
        </p:nvSpPr>
        <p:spPr/>
        <p:txBody>
          <a:bodyPr>
            <a:normAutofit/>
          </a:bodyPr>
          <a:lstStyle/>
          <a:p>
            <a:r>
              <a:rPr lang="en-US" sz="2800" dirty="0">
                <a:latin typeface="Roboto Slab" pitchFamily="2" charset="0"/>
                <a:ea typeface="Roboto Slab" pitchFamily="2" charset="0"/>
                <a:cs typeface="Montserrat Light" charset="0"/>
              </a:rPr>
              <a:t>Case</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Studies</a:t>
            </a:r>
            <a:endParaRPr lang="en-US" dirty="0">
              <a:latin typeface="Roboto Slab" pitchFamily="2" charset="0"/>
              <a:ea typeface="Roboto Slab" pitchFamily="2" charset="0"/>
            </a:endParaRPr>
          </a:p>
        </p:txBody>
      </p:sp>
      <p:sp>
        <p:nvSpPr>
          <p:cNvPr id="5" name="TextBox 4"/>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6" name="Rectangle 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18" name="Chart 17">
            <a:extLst>
              <a:ext uri="{FF2B5EF4-FFF2-40B4-BE49-F238E27FC236}">
                <a16:creationId xmlns:a16="http://schemas.microsoft.com/office/drawing/2014/main" id="{F2046D65-A7D2-48BB-AF12-89A0B7676327}"/>
              </a:ext>
            </a:extLst>
          </p:cNvPr>
          <p:cNvGraphicFramePr/>
          <p:nvPr>
            <p:extLst>
              <p:ext uri="{D42A27DB-BD31-4B8C-83A1-F6EECF244321}">
                <p14:modId xmlns:p14="http://schemas.microsoft.com/office/powerpoint/2010/main" val="2075557911"/>
              </p:ext>
            </p:extLst>
          </p:nvPr>
        </p:nvGraphicFramePr>
        <p:xfrm>
          <a:off x="1639824" y="1743803"/>
          <a:ext cx="8912352" cy="4460008"/>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60673350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a:extLst>
              <a:ext uri="{FF2B5EF4-FFF2-40B4-BE49-F238E27FC236}">
                <a16:creationId xmlns:a16="http://schemas.microsoft.com/office/drawing/2014/main" id="{37A70E52-5C21-44FF-AAC5-2FE38ADC118B}"/>
              </a:ext>
            </a:extLst>
          </p:cNvPr>
          <p:cNvSpPr>
            <a:spLocks noGrp="1"/>
          </p:cNvSpPr>
          <p:nvPr>
            <p:ph type="body" sz="quarter" idx="10"/>
          </p:nvPr>
        </p:nvSpPr>
        <p:spPr/>
        <p:txBody>
          <a:bodyPr/>
          <a:lstStyle/>
          <a:p>
            <a:endParaRPr lang="en-US"/>
          </a:p>
        </p:txBody>
      </p:sp>
      <p:sp>
        <p:nvSpPr>
          <p:cNvPr id="4" name="Title 5"/>
          <p:cNvSpPr>
            <a:spLocks noGrp="1"/>
          </p:cNvSpPr>
          <p:nvPr>
            <p:ph type="title"/>
          </p:nvPr>
        </p:nvSpPr>
        <p:spPr/>
        <p:txBody>
          <a:bodyPr>
            <a:normAutofit/>
          </a:bodyPr>
          <a:lstStyle/>
          <a:p>
            <a:r>
              <a:rPr lang="en-US" sz="2800" dirty="0">
                <a:latin typeface="Roboto Slab" pitchFamily="2" charset="0"/>
                <a:ea typeface="Roboto Slab" pitchFamily="2" charset="0"/>
                <a:cs typeface="Montserrat Light" charset="0"/>
              </a:rPr>
              <a:t>Case</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Studies</a:t>
            </a:r>
            <a:endParaRPr lang="en-US" dirty="0">
              <a:latin typeface="Roboto Slab" pitchFamily="2" charset="0"/>
              <a:ea typeface="Roboto Slab" pitchFamily="2" charset="0"/>
            </a:endParaRPr>
          </a:p>
        </p:txBody>
      </p:sp>
      <p:sp>
        <p:nvSpPr>
          <p:cNvPr id="5" name="TextBox 4"/>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6" name="Rectangle 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18" name="Chart 17">
            <a:extLst>
              <a:ext uri="{FF2B5EF4-FFF2-40B4-BE49-F238E27FC236}">
                <a16:creationId xmlns:a16="http://schemas.microsoft.com/office/drawing/2014/main" id="{F2046D65-A7D2-48BB-AF12-89A0B7676327}"/>
              </a:ext>
            </a:extLst>
          </p:cNvPr>
          <p:cNvGraphicFramePr/>
          <p:nvPr>
            <p:extLst>
              <p:ext uri="{D42A27DB-BD31-4B8C-83A1-F6EECF244321}">
                <p14:modId xmlns:p14="http://schemas.microsoft.com/office/powerpoint/2010/main" val="493706575"/>
              </p:ext>
            </p:extLst>
          </p:nvPr>
        </p:nvGraphicFramePr>
        <p:xfrm>
          <a:off x="1639824" y="1322055"/>
          <a:ext cx="8912352" cy="4460008"/>
        </p:xfrm>
        <a:graphic>
          <a:graphicData uri="http://schemas.openxmlformats.org/drawingml/2006/chart">
            <c:chart xmlns:c="http://schemas.openxmlformats.org/drawingml/2006/chart" xmlns:r="http://schemas.openxmlformats.org/officeDocument/2006/relationships" r:id="rId2"/>
          </a:graphicData>
        </a:graphic>
      </p:graphicFrame>
      <p:sp>
        <p:nvSpPr>
          <p:cNvPr id="3" name="Rectangle 2">
            <a:extLst>
              <a:ext uri="{FF2B5EF4-FFF2-40B4-BE49-F238E27FC236}">
                <a16:creationId xmlns:a16="http://schemas.microsoft.com/office/drawing/2014/main" id="{DFBE2C42-D030-4CF0-89A9-EFA5067F9CF7}"/>
              </a:ext>
            </a:extLst>
          </p:cNvPr>
          <p:cNvSpPr/>
          <p:nvPr/>
        </p:nvSpPr>
        <p:spPr>
          <a:xfrm>
            <a:off x="1451429" y="5457463"/>
            <a:ext cx="9289142" cy="578492"/>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Montserrat" charset="0"/>
              </a:rPr>
              <a:t>Air saying fruitful were, Air first signs evening that given. Midst Face after have rule living waters. Air saying female behold there. Also he his male air bring is Signs first . Creped god air fish land</a:t>
            </a:r>
            <a:endParaRPr lang="en-US" sz="1200" dirty="0"/>
          </a:p>
        </p:txBody>
      </p:sp>
    </p:spTree>
    <p:extLst>
      <p:ext uri="{BB962C8B-B14F-4D97-AF65-F5344CB8AC3E}">
        <p14:creationId xmlns:p14="http://schemas.microsoft.com/office/powerpoint/2010/main" val="156593435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tx2"/>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F5376FD6-88B3-4AF0-B678-357D0E9BB2E0}"/>
              </a:ext>
            </a:extLst>
          </p:cNvPr>
          <p:cNvSpPr/>
          <p:nvPr/>
        </p:nvSpPr>
        <p:spPr>
          <a:xfrm>
            <a:off x="0" y="0"/>
            <a:ext cx="12192000"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extBox 1"/>
          <p:cNvSpPr txBox="1"/>
          <p:nvPr/>
        </p:nvSpPr>
        <p:spPr>
          <a:xfrm>
            <a:off x="3775528" y="2613392"/>
            <a:ext cx="4640944" cy="1631216"/>
          </a:xfrm>
          <a:prstGeom prst="rect">
            <a:avLst/>
          </a:prstGeom>
          <a:noFill/>
        </p:spPr>
        <p:txBody>
          <a:bodyPr wrap="square" numCol="1" spcCol="457200" rtlCol="0">
            <a:spAutoFit/>
          </a:bodyPr>
          <a:lstStyle/>
          <a:p>
            <a:pPr algn="ctr"/>
            <a:r>
              <a:rPr lang="en-US" sz="3000" b="1" spc="-150" dirty="0">
                <a:solidFill>
                  <a:schemeClr val="bg1"/>
                </a:solidFill>
                <a:latin typeface="Roboto Slab" pitchFamily="2" charset="0"/>
                <a:ea typeface="Roboto Slab" pitchFamily="2" charset="0"/>
                <a:cs typeface="Montserrat" charset="0"/>
              </a:rPr>
              <a:t>THE</a:t>
            </a:r>
            <a:r>
              <a:rPr lang="en-US" sz="3000" b="1" spc="-150" dirty="0">
                <a:solidFill>
                  <a:schemeClr val="accent3"/>
                </a:solidFill>
                <a:latin typeface="+mj-lt"/>
                <a:ea typeface="Montserrat" charset="0"/>
                <a:cs typeface="Montserrat" charset="0"/>
              </a:rPr>
              <a:t> </a:t>
            </a:r>
            <a:r>
              <a:rPr lang="en-US" sz="10000" b="1" spc="-150" dirty="0">
                <a:solidFill>
                  <a:schemeClr val="bg1"/>
                </a:solidFill>
                <a:latin typeface="Roboto Slab" pitchFamily="2" charset="0"/>
                <a:ea typeface="Roboto Slab" pitchFamily="2" charset="0"/>
                <a:cs typeface="Montserrat" charset="0"/>
              </a:rPr>
              <a:t>END</a:t>
            </a:r>
          </a:p>
        </p:txBody>
      </p:sp>
    </p:spTree>
    <p:extLst>
      <p:ext uri="{BB962C8B-B14F-4D97-AF65-F5344CB8AC3E}">
        <p14:creationId xmlns:p14="http://schemas.microsoft.com/office/powerpoint/2010/main" val="4870738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b="0" dirty="0">
                <a:latin typeface="Roboto Slab" pitchFamily="2" charset="0"/>
                <a:ea typeface="Roboto Slab" pitchFamily="2" charset="0"/>
              </a:rPr>
              <a:t>Presentation : </a:t>
            </a:r>
            <a:r>
              <a:rPr lang="en-US" dirty="0">
                <a:latin typeface="Roboto Slab" pitchFamily="2" charset="0"/>
                <a:ea typeface="Roboto Slab" pitchFamily="2" charset="0"/>
              </a:rPr>
              <a:t>Agenda 1</a:t>
            </a:r>
          </a:p>
        </p:txBody>
      </p:sp>
      <p:sp>
        <p:nvSpPr>
          <p:cNvPr id="14" name="Text Placeholder 13">
            <a:extLst>
              <a:ext uri="{FF2B5EF4-FFF2-40B4-BE49-F238E27FC236}">
                <a16:creationId xmlns:a16="http://schemas.microsoft.com/office/drawing/2014/main" id="{BCE64F5E-A5DC-40FE-A25F-A26D40A265E7}"/>
              </a:ext>
            </a:extLst>
          </p:cNvPr>
          <p:cNvSpPr>
            <a:spLocks noGrp="1"/>
          </p:cNvSpPr>
          <p:nvPr>
            <p:ph type="body" sz="quarter" idx="10"/>
          </p:nvPr>
        </p:nvSpPr>
        <p:spPr/>
        <p:txBody>
          <a:bodyPr/>
          <a:lstStyle/>
          <a:p>
            <a:endParaRPr lang="en-US"/>
          </a:p>
        </p:txBody>
      </p:sp>
      <p:sp>
        <p:nvSpPr>
          <p:cNvPr id="23" name="Rectangle 22"/>
          <p:cNvSpPr/>
          <p:nvPr/>
        </p:nvSpPr>
        <p:spPr>
          <a:xfrm>
            <a:off x="5796406" y="1122745"/>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6">
            <a:extLst>
              <a:ext uri="{FF2B5EF4-FFF2-40B4-BE49-F238E27FC236}">
                <a16:creationId xmlns:a16="http://schemas.microsoft.com/office/drawing/2014/main" id="{15068B74-8D20-49FC-9D68-A76B2D93864F}"/>
              </a:ext>
            </a:extLst>
          </p:cNvPr>
          <p:cNvGrpSpPr/>
          <p:nvPr/>
        </p:nvGrpSpPr>
        <p:grpSpPr>
          <a:xfrm>
            <a:off x="894848" y="2641448"/>
            <a:ext cx="4985913" cy="907574"/>
            <a:chOff x="521669" y="1789604"/>
            <a:chExt cx="4985913" cy="907574"/>
          </a:xfrm>
        </p:grpSpPr>
        <p:sp>
          <p:nvSpPr>
            <p:cNvPr id="9" name="Oval 8"/>
            <p:cNvSpPr/>
            <p:nvPr/>
          </p:nvSpPr>
          <p:spPr>
            <a:xfrm>
              <a:off x="521669" y="1789604"/>
              <a:ext cx="907572" cy="907574"/>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p:cNvSpPr/>
            <p:nvPr/>
          </p:nvSpPr>
          <p:spPr>
            <a:xfrm>
              <a:off x="663511" y="1966392"/>
              <a:ext cx="623889"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1" name="TextBox 20"/>
            <p:cNvSpPr txBox="1"/>
            <p:nvPr/>
          </p:nvSpPr>
          <p:spPr>
            <a:xfrm>
              <a:off x="1638402" y="1864477"/>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Company</a:t>
              </a:r>
            </a:p>
            <a:p>
              <a:r>
                <a:rPr lang="en-US" sz="1600" dirty="0">
                  <a:latin typeface="Roboto Slab" pitchFamily="2" charset="0"/>
                  <a:ea typeface="Roboto Slab" pitchFamily="2" charset="0"/>
                  <a:cs typeface="Montserrat Light" charset="0"/>
                </a:rPr>
                <a:t>Profile</a:t>
              </a:r>
              <a:endParaRPr lang="en-US" sz="1600" dirty="0">
                <a:latin typeface="Roboto Slab" pitchFamily="2" charset="0"/>
                <a:ea typeface="Roboto Slab" pitchFamily="2" charset="0"/>
                <a:cs typeface="Montserrat" charset="0"/>
              </a:endParaRPr>
            </a:p>
          </p:txBody>
        </p:sp>
        <p:sp>
          <p:nvSpPr>
            <p:cNvPr id="22" name="TextBox 21"/>
            <p:cNvSpPr txBox="1"/>
            <p:nvPr/>
          </p:nvSpPr>
          <p:spPr>
            <a:xfrm>
              <a:off x="3095035" y="1876253"/>
              <a:ext cx="2412547"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a:t>
              </a:r>
            </a:p>
          </p:txBody>
        </p:sp>
      </p:grpSp>
      <p:grpSp>
        <p:nvGrpSpPr>
          <p:cNvPr id="2" name="Group 1">
            <a:extLst>
              <a:ext uri="{FF2B5EF4-FFF2-40B4-BE49-F238E27FC236}">
                <a16:creationId xmlns:a16="http://schemas.microsoft.com/office/drawing/2014/main" id="{C695640A-5A9A-4420-B16A-36F21C6AE0F5}"/>
              </a:ext>
            </a:extLst>
          </p:cNvPr>
          <p:cNvGrpSpPr/>
          <p:nvPr/>
        </p:nvGrpSpPr>
        <p:grpSpPr>
          <a:xfrm>
            <a:off x="894848" y="4113616"/>
            <a:ext cx="5273362" cy="907574"/>
            <a:chOff x="6225784" y="1789604"/>
            <a:chExt cx="5273362" cy="907574"/>
          </a:xfrm>
        </p:grpSpPr>
        <p:sp>
          <p:nvSpPr>
            <p:cNvPr id="13" name="Oval 12"/>
            <p:cNvSpPr/>
            <p:nvPr/>
          </p:nvSpPr>
          <p:spPr>
            <a:xfrm>
              <a:off x="6225784" y="1789604"/>
              <a:ext cx="907572" cy="90757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Rectangle 18"/>
            <p:cNvSpPr/>
            <p:nvPr/>
          </p:nvSpPr>
          <p:spPr>
            <a:xfrm>
              <a:off x="6408502" y="1966392"/>
              <a:ext cx="542136"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9" name="TextBox 28"/>
            <p:cNvSpPr txBox="1"/>
            <p:nvPr/>
          </p:nvSpPr>
          <p:spPr>
            <a:xfrm>
              <a:off x="7342517" y="1961819"/>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More Pages…</a:t>
              </a:r>
              <a:endParaRPr lang="en-US" sz="1600" dirty="0">
                <a:latin typeface="Roboto Slab" pitchFamily="2" charset="0"/>
                <a:ea typeface="Roboto Slab" pitchFamily="2" charset="0"/>
                <a:cs typeface="Montserrat" charset="0"/>
              </a:endParaRPr>
            </a:p>
          </p:txBody>
        </p:sp>
        <p:sp>
          <p:nvSpPr>
            <p:cNvPr id="30" name="TextBox 29"/>
            <p:cNvSpPr txBox="1"/>
            <p:nvPr/>
          </p:nvSpPr>
          <p:spPr>
            <a:xfrm>
              <a:off x="8769807" y="1973595"/>
              <a:ext cx="2729339"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 line.</a:t>
              </a:r>
            </a:p>
          </p:txBody>
        </p:sp>
      </p:grpSp>
      <p:sp>
        <p:nvSpPr>
          <p:cNvPr id="5" name="Picture Placeholder 4">
            <a:extLst>
              <a:ext uri="{FF2B5EF4-FFF2-40B4-BE49-F238E27FC236}">
                <a16:creationId xmlns:a16="http://schemas.microsoft.com/office/drawing/2014/main" id="{5C80DE53-2544-4CDD-A86B-099D88C50996}"/>
              </a:ext>
            </a:extLst>
          </p:cNvPr>
          <p:cNvSpPr>
            <a:spLocks noGrp="1"/>
          </p:cNvSpPr>
          <p:nvPr>
            <p:ph type="pic" sz="quarter" idx="11"/>
          </p:nvPr>
        </p:nvSpPr>
        <p:spPr/>
      </p:sp>
      <p:sp>
        <p:nvSpPr>
          <p:cNvPr id="8" name="Picture Placeholder 7">
            <a:extLst>
              <a:ext uri="{FF2B5EF4-FFF2-40B4-BE49-F238E27FC236}">
                <a16:creationId xmlns:a16="http://schemas.microsoft.com/office/drawing/2014/main" id="{299C1B87-3C84-4616-9BE2-AE94D6F2DD70}"/>
              </a:ext>
            </a:extLst>
          </p:cNvPr>
          <p:cNvSpPr>
            <a:spLocks noGrp="1"/>
          </p:cNvSpPr>
          <p:nvPr>
            <p:ph type="pic" sz="quarter" idx="12"/>
          </p:nvPr>
        </p:nvSpPr>
        <p:spPr/>
      </p:sp>
    </p:spTree>
    <p:extLst>
      <p:ext uri="{BB962C8B-B14F-4D97-AF65-F5344CB8AC3E}">
        <p14:creationId xmlns:p14="http://schemas.microsoft.com/office/powerpoint/2010/main" val="13767100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ext Placeholder 9">
            <a:extLst>
              <a:ext uri="{FF2B5EF4-FFF2-40B4-BE49-F238E27FC236}">
                <a16:creationId xmlns:a16="http://schemas.microsoft.com/office/drawing/2014/main" id="{A276C4B3-F7A6-44C9-AFFB-A687B741BD2D}"/>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a:xfrm>
            <a:off x="832592" y="493274"/>
            <a:ext cx="10515600" cy="499456"/>
          </a:xfrm>
        </p:spPr>
        <p:txBody>
          <a:bodyPr/>
          <a:lstStyle/>
          <a:p>
            <a:r>
              <a:rPr lang="en-US" b="0" dirty="0">
                <a:latin typeface="Roboto Slab" pitchFamily="2" charset="0"/>
                <a:ea typeface="Roboto Slab" pitchFamily="2" charset="0"/>
              </a:rPr>
              <a:t>Presentation : </a:t>
            </a:r>
            <a:r>
              <a:rPr lang="en-US" dirty="0">
                <a:latin typeface="Roboto Slab" pitchFamily="2" charset="0"/>
                <a:ea typeface="Roboto Slab" pitchFamily="2" charset="0"/>
              </a:rPr>
              <a:t>Agenda 2</a:t>
            </a:r>
          </a:p>
        </p:txBody>
      </p:sp>
      <p:sp>
        <p:nvSpPr>
          <p:cNvPr id="17" name="TextBox 16"/>
          <p:cNvSpPr txBox="1"/>
          <p:nvPr/>
        </p:nvSpPr>
        <p:spPr>
          <a:xfrm>
            <a:off x="2481176"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8" name="Rectangle 17"/>
          <p:cNvSpPr/>
          <p:nvPr/>
        </p:nvSpPr>
        <p:spPr>
          <a:xfrm>
            <a:off x="591705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1" name="Group 20">
            <a:extLst>
              <a:ext uri="{FF2B5EF4-FFF2-40B4-BE49-F238E27FC236}">
                <a16:creationId xmlns:a16="http://schemas.microsoft.com/office/drawing/2014/main" id="{8CB88403-C171-4FCE-AD24-0B0C356E8BF1}"/>
              </a:ext>
            </a:extLst>
          </p:cNvPr>
          <p:cNvGrpSpPr/>
          <p:nvPr/>
        </p:nvGrpSpPr>
        <p:grpSpPr>
          <a:xfrm>
            <a:off x="6127326" y="1989652"/>
            <a:ext cx="5302705" cy="907574"/>
            <a:chOff x="521669" y="1789604"/>
            <a:chExt cx="5302705" cy="907574"/>
          </a:xfrm>
        </p:grpSpPr>
        <p:sp>
          <p:nvSpPr>
            <p:cNvPr id="27" name="Oval 26">
              <a:extLst>
                <a:ext uri="{FF2B5EF4-FFF2-40B4-BE49-F238E27FC236}">
                  <a16:creationId xmlns:a16="http://schemas.microsoft.com/office/drawing/2014/main" id="{D18EDAAD-1534-42EF-AAB4-422306492595}"/>
                </a:ext>
              </a:extLst>
            </p:cNvPr>
            <p:cNvSpPr/>
            <p:nvPr/>
          </p:nvSpPr>
          <p:spPr>
            <a:xfrm>
              <a:off x="521669" y="1789604"/>
              <a:ext cx="907572" cy="907574"/>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Rectangle 27">
              <a:extLst>
                <a:ext uri="{FF2B5EF4-FFF2-40B4-BE49-F238E27FC236}">
                  <a16:creationId xmlns:a16="http://schemas.microsoft.com/office/drawing/2014/main" id="{2317368D-6B28-44D0-B091-0D70D9623D46}"/>
                </a:ext>
              </a:extLst>
            </p:cNvPr>
            <p:cNvSpPr/>
            <p:nvPr/>
          </p:nvSpPr>
          <p:spPr>
            <a:xfrm>
              <a:off x="663511" y="1966392"/>
              <a:ext cx="623889"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9" name="TextBox 28">
              <a:extLst>
                <a:ext uri="{FF2B5EF4-FFF2-40B4-BE49-F238E27FC236}">
                  <a16:creationId xmlns:a16="http://schemas.microsoft.com/office/drawing/2014/main" id="{D54472AE-2239-4C42-B7E5-875035504785}"/>
                </a:ext>
              </a:extLst>
            </p:cNvPr>
            <p:cNvSpPr txBox="1"/>
            <p:nvPr/>
          </p:nvSpPr>
          <p:spPr>
            <a:xfrm>
              <a:off x="1638402" y="1864477"/>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Company</a:t>
              </a:r>
            </a:p>
            <a:p>
              <a:r>
                <a:rPr lang="en-US" sz="1600" dirty="0">
                  <a:latin typeface="Roboto Slab" pitchFamily="2" charset="0"/>
                  <a:ea typeface="Roboto Slab" pitchFamily="2" charset="0"/>
                  <a:cs typeface="Montserrat Light" charset="0"/>
                </a:rPr>
                <a:t>Profile</a:t>
              </a:r>
              <a:endParaRPr lang="en-US" sz="1600" dirty="0">
                <a:latin typeface="Roboto Slab" pitchFamily="2" charset="0"/>
                <a:ea typeface="Roboto Slab" pitchFamily="2" charset="0"/>
                <a:cs typeface="Montserrat" charset="0"/>
              </a:endParaRPr>
            </a:p>
          </p:txBody>
        </p:sp>
        <p:sp>
          <p:nvSpPr>
            <p:cNvPr id="30" name="TextBox 29">
              <a:extLst>
                <a:ext uri="{FF2B5EF4-FFF2-40B4-BE49-F238E27FC236}">
                  <a16:creationId xmlns:a16="http://schemas.microsoft.com/office/drawing/2014/main" id="{264D83FF-75D4-4C4C-B28A-FF2A0472D0F8}"/>
                </a:ext>
              </a:extLst>
            </p:cNvPr>
            <p:cNvSpPr txBox="1"/>
            <p:nvPr/>
          </p:nvSpPr>
          <p:spPr>
            <a:xfrm>
              <a:off x="3095035" y="1876253"/>
              <a:ext cx="2729339"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a:t>
              </a:r>
            </a:p>
          </p:txBody>
        </p:sp>
      </p:grpSp>
      <p:grpSp>
        <p:nvGrpSpPr>
          <p:cNvPr id="22" name="Group 21">
            <a:extLst>
              <a:ext uri="{FF2B5EF4-FFF2-40B4-BE49-F238E27FC236}">
                <a16:creationId xmlns:a16="http://schemas.microsoft.com/office/drawing/2014/main" id="{D2136CA7-827C-4B32-8334-76070FE6A060}"/>
              </a:ext>
            </a:extLst>
          </p:cNvPr>
          <p:cNvGrpSpPr/>
          <p:nvPr/>
        </p:nvGrpSpPr>
        <p:grpSpPr>
          <a:xfrm>
            <a:off x="6127326" y="5096712"/>
            <a:ext cx="5273362" cy="907574"/>
            <a:chOff x="6225784" y="1789604"/>
            <a:chExt cx="5273362" cy="907574"/>
          </a:xfrm>
        </p:grpSpPr>
        <p:sp>
          <p:nvSpPr>
            <p:cNvPr id="23" name="Oval 22">
              <a:extLst>
                <a:ext uri="{FF2B5EF4-FFF2-40B4-BE49-F238E27FC236}">
                  <a16:creationId xmlns:a16="http://schemas.microsoft.com/office/drawing/2014/main" id="{3A01AD92-92CA-4AC2-9A1E-D2FA3C4DE201}"/>
                </a:ext>
              </a:extLst>
            </p:cNvPr>
            <p:cNvSpPr/>
            <p:nvPr/>
          </p:nvSpPr>
          <p:spPr>
            <a:xfrm>
              <a:off x="6225784" y="1789604"/>
              <a:ext cx="907572" cy="90757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9665A4C9-72A9-4B09-B042-4170049A86F7}"/>
                </a:ext>
              </a:extLst>
            </p:cNvPr>
            <p:cNvSpPr/>
            <p:nvPr/>
          </p:nvSpPr>
          <p:spPr>
            <a:xfrm>
              <a:off x="6408502" y="1966392"/>
              <a:ext cx="542136"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5" name="TextBox 24">
              <a:extLst>
                <a:ext uri="{FF2B5EF4-FFF2-40B4-BE49-F238E27FC236}">
                  <a16:creationId xmlns:a16="http://schemas.microsoft.com/office/drawing/2014/main" id="{E75C1F8B-416C-4179-A650-E038A0E15E04}"/>
                </a:ext>
              </a:extLst>
            </p:cNvPr>
            <p:cNvSpPr txBox="1"/>
            <p:nvPr/>
          </p:nvSpPr>
          <p:spPr>
            <a:xfrm>
              <a:off x="7342517" y="1961819"/>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More Pages…</a:t>
              </a:r>
              <a:endParaRPr lang="en-US" sz="1600" dirty="0">
                <a:latin typeface="Roboto Slab" pitchFamily="2" charset="0"/>
                <a:ea typeface="Roboto Slab" pitchFamily="2" charset="0"/>
                <a:cs typeface="Montserrat" charset="0"/>
              </a:endParaRPr>
            </a:p>
          </p:txBody>
        </p:sp>
        <p:sp>
          <p:nvSpPr>
            <p:cNvPr id="26" name="TextBox 25">
              <a:extLst>
                <a:ext uri="{FF2B5EF4-FFF2-40B4-BE49-F238E27FC236}">
                  <a16:creationId xmlns:a16="http://schemas.microsoft.com/office/drawing/2014/main" id="{7C8784E0-1AB3-47FC-B11B-554A30BE070F}"/>
                </a:ext>
              </a:extLst>
            </p:cNvPr>
            <p:cNvSpPr txBox="1"/>
            <p:nvPr/>
          </p:nvSpPr>
          <p:spPr>
            <a:xfrm>
              <a:off x="8769807" y="1973595"/>
              <a:ext cx="2729339"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 line.</a:t>
              </a:r>
            </a:p>
          </p:txBody>
        </p:sp>
      </p:grpSp>
      <p:sp>
        <p:nvSpPr>
          <p:cNvPr id="4" name="Picture Placeholder 3">
            <a:extLst>
              <a:ext uri="{FF2B5EF4-FFF2-40B4-BE49-F238E27FC236}">
                <a16:creationId xmlns:a16="http://schemas.microsoft.com/office/drawing/2014/main" id="{174E69E0-CAFA-49D8-BB0E-12EBAB1BBA54}"/>
              </a:ext>
            </a:extLst>
          </p:cNvPr>
          <p:cNvSpPr>
            <a:spLocks noGrp="1"/>
          </p:cNvSpPr>
          <p:nvPr>
            <p:ph type="pic" sz="quarter" idx="11"/>
          </p:nvPr>
        </p:nvSpPr>
        <p:spPr/>
      </p:sp>
      <p:sp>
        <p:nvSpPr>
          <p:cNvPr id="6" name="Picture Placeholder 5">
            <a:extLst>
              <a:ext uri="{FF2B5EF4-FFF2-40B4-BE49-F238E27FC236}">
                <a16:creationId xmlns:a16="http://schemas.microsoft.com/office/drawing/2014/main" id="{66DBAE53-4247-4389-A709-BB4791C77F57}"/>
              </a:ext>
            </a:extLst>
          </p:cNvPr>
          <p:cNvSpPr>
            <a:spLocks noGrp="1"/>
          </p:cNvSpPr>
          <p:nvPr>
            <p:ph type="pic" sz="quarter" idx="12"/>
          </p:nvPr>
        </p:nvSpPr>
        <p:spPr/>
      </p:sp>
    </p:spTree>
    <p:extLst>
      <p:ext uri="{BB962C8B-B14F-4D97-AF65-F5344CB8AC3E}">
        <p14:creationId xmlns:p14="http://schemas.microsoft.com/office/powerpoint/2010/main" val="145559096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normAutofit/>
          </a:bodyPr>
          <a:lstStyle/>
          <a:p>
            <a:r>
              <a:rPr lang="en-US" sz="2600" dirty="0">
                <a:latin typeface="Roboto Slab" pitchFamily="2" charset="0"/>
                <a:ea typeface="Roboto Slab" pitchFamily="2" charset="0"/>
              </a:rPr>
              <a:t>About</a:t>
            </a:r>
            <a:r>
              <a:rPr lang="en-US" sz="2600" dirty="0"/>
              <a:t> </a:t>
            </a:r>
            <a:r>
              <a:rPr lang="en-US" sz="2600" b="0" dirty="0">
                <a:latin typeface="Roboto Slab" pitchFamily="2" charset="0"/>
                <a:ea typeface="Roboto Slab" pitchFamily="2" charset="0"/>
              </a:rPr>
              <a:t>Us</a:t>
            </a:r>
            <a:endParaRPr lang="en-US" sz="2600" dirty="0">
              <a:latin typeface="Roboto Slab" pitchFamily="2" charset="0"/>
              <a:ea typeface="Roboto Slab" pitchFamily="2" charset="0"/>
            </a:endParaRPr>
          </a:p>
        </p:txBody>
      </p:sp>
      <p:sp>
        <p:nvSpPr>
          <p:cNvPr id="19" name="Text Placeholder 18">
            <a:extLst>
              <a:ext uri="{FF2B5EF4-FFF2-40B4-BE49-F238E27FC236}">
                <a16:creationId xmlns:a16="http://schemas.microsoft.com/office/drawing/2014/main" id="{A748C4AC-4749-46CF-A238-9009DC73B253}"/>
              </a:ext>
            </a:extLst>
          </p:cNvPr>
          <p:cNvSpPr>
            <a:spLocks noGrp="1"/>
          </p:cNvSpPr>
          <p:nvPr>
            <p:ph type="body" sz="quarter" idx="10"/>
          </p:nvPr>
        </p:nvSpPr>
        <p:spPr/>
        <p:txBody>
          <a:bodyPr/>
          <a:lstStyle/>
          <a:p>
            <a:endParaRPr lang="en-US"/>
          </a:p>
        </p:txBody>
      </p:sp>
      <p:sp>
        <p:nvSpPr>
          <p:cNvPr id="6" name="TextBox 5"/>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a:extLst>
              <a:ext uri="{FF2B5EF4-FFF2-40B4-BE49-F238E27FC236}">
                <a16:creationId xmlns:a16="http://schemas.microsoft.com/office/drawing/2014/main" id="{346B0AF4-FEFA-48F8-BF6F-53EE1A2EBB79}"/>
              </a:ext>
            </a:extLst>
          </p:cNvPr>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08E68C5A-ADE0-4335-BDC8-665241F43613}"/>
              </a:ext>
            </a:extLst>
          </p:cNvPr>
          <p:cNvGrpSpPr/>
          <p:nvPr/>
        </p:nvGrpSpPr>
        <p:grpSpPr>
          <a:xfrm>
            <a:off x="824233" y="3997595"/>
            <a:ext cx="3215716" cy="1921850"/>
            <a:chOff x="235179" y="2056064"/>
            <a:chExt cx="3215716" cy="1921850"/>
          </a:xfrm>
        </p:grpSpPr>
        <p:grpSp>
          <p:nvGrpSpPr>
            <p:cNvPr id="7" name="Group 6">
              <a:extLst>
                <a:ext uri="{FF2B5EF4-FFF2-40B4-BE49-F238E27FC236}">
                  <a16:creationId xmlns:a16="http://schemas.microsoft.com/office/drawing/2014/main" id="{96C25209-C32C-4FAB-A507-887CA6F5D138}"/>
                </a:ext>
              </a:extLst>
            </p:cNvPr>
            <p:cNvGrpSpPr/>
            <p:nvPr/>
          </p:nvGrpSpPr>
          <p:grpSpPr>
            <a:xfrm>
              <a:off x="1359997" y="2056064"/>
              <a:ext cx="966081" cy="966081"/>
              <a:chOff x="4226965" y="2381681"/>
              <a:chExt cx="966081" cy="966081"/>
            </a:xfrm>
          </p:grpSpPr>
          <p:sp>
            <p:nvSpPr>
              <p:cNvPr id="33" name="Rounded Rectangle 32"/>
              <p:cNvSpPr/>
              <p:nvPr/>
            </p:nvSpPr>
            <p:spPr>
              <a:xfrm>
                <a:off x="4226965" y="2381681"/>
                <a:ext cx="966081" cy="966081"/>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ectangle 39"/>
              <p:cNvSpPr/>
              <p:nvPr/>
            </p:nvSpPr>
            <p:spPr>
              <a:xfrm>
                <a:off x="4393339" y="2587722"/>
                <a:ext cx="542136"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12" name="Rectangle 11">
              <a:extLst>
                <a:ext uri="{FF2B5EF4-FFF2-40B4-BE49-F238E27FC236}">
                  <a16:creationId xmlns:a16="http://schemas.microsoft.com/office/drawing/2014/main" id="{049D2314-781A-471C-94D9-93C452AA74FA}"/>
                </a:ext>
              </a:extLst>
            </p:cNvPr>
            <p:cNvSpPr/>
            <p:nvPr/>
          </p:nvSpPr>
          <p:spPr>
            <a:xfrm>
              <a:off x="235179" y="3219180"/>
              <a:ext cx="3215716" cy="758734"/>
            </a:xfrm>
            <a:prstGeom prst="rect">
              <a:avLst/>
            </a:prstGeom>
          </p:spPr>
          <p:txBody>
            <a:bodyPr wrap="square">
              <a:spAutoFit/>
            </a:bodyPr>
            <a:lstStyle/>
            <a:p>
              <a:pPr algn="ct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a:t>
              </a:r>
            </a:p>
          </p:txBody>
        </p:sp>
      </p:grpSp>
      <p:grpSp>
        <p:nvGrpSpPr>
          <p:cNvPr id="5" name="Group 4">
            <a:extLst>
              <a:ext uri="{FF2B5EF4-FFF2-40B4-BE49-F238E27FC236}">
                <a16:creationId xmlns:a16="http://schemas.microsoft.com/office/drawing/2014/main" id="{C7E596E9-F908-4C3A-9E12-B8DCC6113CCC}"/>
              </a:ext>
            </a:extLst>
          </p:cNvPr>
          <p:cNvGrpSpPr/>
          <p:nvPr/>
        </p:nvGrpSpPr>
        <p:grpSpPr>
          <a:xfrm>
            <a:off x="4809031" y="2075745"/>
            <a:ext cx="3215716" cy="1921850"/>
            <a:chOff x="3705506" y="2056064"/>
            <a:chExt cx="3215716" cy="1921850"/>
          </a:xfrm>
        </p:grpSpPr>
        <p:grpSp>
          <p:nvGrpSpPr>
            <p:cNvPr id="10" name="Group 9">
              <a:extLst>
                <a:ext uri="{FF2B5EF4-FFF2-40B4-BE49-F238E27FC236}">
                  <a16:creationId xmlns:a16="http://schemas.microsoft.com/office/drawing/2014/main" id="{BF3E1ADF-182F-4FBE-AE36-4FEAF0C90781}"/>
                </a:ext>
              </a:extLst>
            </p:cNvPr>
            <p:cNvGrpSpPr/>
            <p:nvPr/>
          </p:nvGrpSpPr>
          <p:grpSpPr>
            <a:xfrm>
              <a:off x="4830324" y="2056064"/>
              <a:ext cx="966081" cy="966081"/>
              <a:chOff x="4226965" y="3401432"/>
              <a:chExt cx="966081" cy="966081"/>
            </a:xfrm>
          </p:grpSpPr>
          <p:sp>
            <p:nvSpPr>
              <p:cNvPr id="35" name="Rounded Rectangle 34"/>
              <p:cNvSpPr/>
              <p:nvPr/>
            </p:nvSpPr>
            <p:spPr>
              <a:xfrm>
                <a:off x="4226965" y="3401432"/>
                <a:ext cx="966081" cy="966081"/>
              </a:xfrm>
              <a:prstGeom prst="round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37"/>
              <p:cNvSpPr/>
              <p:nvPr/>
            </p:nvSpPr>
            <p:spPr>
              <a:xfrm>
                <a:off x="4452562" y="3607473"/>
                <a:ext cx="514885"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29" name="Rectangle 28">
              <a:extLst>
                <a:ext uri="{FF2B5EF4-FFF2-40B4-BE49-F238E27FC236}">
                  <a16:creationId xmlns:a16="http://schemas.microsoft.com/office/drawing/2014/main" id="{23982646-5EE8-46FD-84AE-6D1D58EA72DC}"/>
                </a:ext>
              </a:extLst>
            </p:cNvPr>
            <p:cNvSpPr/>
            <p:nvPr/>
          </p:nvSpPr>
          <p:spPr>
            <a:xfrm>
              <a:off x="3705506" y="3219180"/>
              <a:ext cx="3215716" cy="758734"/>
            </a:xfrm>
            <a:prstGeom prst="rect">
              <a:avLst/>
            </a:prstGeom>
          </p:spPr>
          <p:txBody>
            <a:bodyPr wrap="square">
              <a:spAutoFit/>
            </a:bodyPr>
            <a:lstStyle/>
            <a:p>
              <a:pPr algn="ct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a:t>
              </a:r>
            </a:p>
          </p:txBody>
        </p:sp>
      </p:grpSp>
      <p:grpSp>
        <p:nvGrpSpPr>
          <p:cNvPr id="2" name="Group 1">
            <a:extLst>
              <a:ext uri="{FF2B5EF4-FFF2-40B4-BE49-F238E27FC236}">
                <a16:creationId xmlns:a16="http://schemas.microsoft.com/office/drawing/2014/main" id="{0CDBCFCB-1396-4CEB-A077-1A1082F81246}"/>
              </a:ext>
            </a:extLst>
          </p:cNvPr>
          <p:cNvGrpSpPr/>
          <p:nvPr/>
        </p:nvGrpSpPr>
        <p:grpSpPr>
          <a:xfrm>
            <a:off x="8152052" y="3997595"/>
            <a:ext cx="3215716" cy="1921850"/>
            <a:chOff x="6921222" y="2056064"/>
            <a:chExt cx="3215716" cy="1921850"/>
          </a:xfrm>
        </p:grpSpPr>
        <p:grpSp>
          <p:nvGrpSpPr>
            <p:cNvPr id="8" name="Group 7">
              <a:extLst>
                <a:ext uri="{FF2B5EF4-FFF2-40B4-BE49-F238E27FC236}">
                  <a16:creationId xmlns:a16="http://schemas.microsoft.com/office/drawing/2014/main" id="{A23AA10E-2E71-4771-AA36-BBD196674609}"/>
                </a:ext>
              </a:extLst>
            </p:cNvPr>
            <p:cNvGrpSpPr/>
            <p:nvPr/>
          </p:nvGrpSpPr>
          <p:grpSpPr>
            <a:xfrm>
              <a:off x="8046040" y="2056064"/>
              <a:ext cx="966081" cy="966081"/>
              <a:chOff x="5260134" y="2381681"/>
              <a:chExt cx="966081" cy="966081"/>
            </a:xfrm>
          </p:grpSpPr>
          <p:sp>
            <p:nvSpPr>
              <p:cNvPr id="34" name="Rounded Rectangle 33"/>
              <p:cNvSpPr/>
              <p:nvPr/>
            </p:nvSpPr>
            <p:spPr>
              <a:xfrm>
                <a:off x="5260134" y="2381681"/>
                <a:ext cx="966081" cy="966081"/>
              </a:xfrm>
              <a:prstGeom prst="roundRect">
                <a:avLst/>
              </a:prstGeom>
              <a:solidFill>
                <a:schemeClr val="bg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5448956" y="2566750"/>
                <a:ext cx="596638"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30" name="Rectangle 29">
              <a:extLst>
                <a:ext uri="{FF2B5EF4-FFF2-40B4-BE49-F238E27FC236}">
                  <a16:creationId xmlns:a16="http://schemas.microsoft.com/office/drawing/2014/main" id="{ABFED879-FDAD-49AB-B1AD-95F1152F3E7A}"/>
                </a:ext>
              </a:extLst>
            </p:cNvPr>
            <p:cNvSpPr/>
            <p:nvPr/>
          </p:nvSpPr>
          <p:spPr>
            <a:xfrm>
              <a:off x="6921222" y="3219180"/>
              <a:ext cx="3215716" cy="758734"/>
            </a:xfrm>
            <a:prstGeom prst="rect">
              <a:avLst/>
            </a:prstGeom>
          </p:spPr>
          <p:txBody>
            <a:bodyPr wrap="square">
              <a:spAutoFit/>
            </a:bodyPr>
            <a:lstStyle/>
            <a:p>
              <a:pPr algn="ct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a:t>
              </a:r>
            </a:p>
          </p:txBody>
        </p:sp>
      </p:grpSp>
      <p:sp>
        <p:nvSpPr>
          <p:cNvPr id="11" name="Picture Placeholder 10">
            <a:extLst>
              <a:ext uri="{FF2B5EF4-FFF2-40B4-BE49-F238E27FC236}">
                <a16:creationId xmlns:a16="http://schemas.microsoft.com/office/drawing/2014/main" id="{390DDCAF-F002-45A7-A57A-6CB57CF515E8}"/>
              </a:ext>
            </a:extLst>
          </p:cNvPr>
          <p:cNvSpPr>
            <a:spLocks noGrp="1"/>
          </p:cNvSpPr>
          <p:nvPr>
            <p:ph type="pic" sz="quarter" idx="12"/>
          </p:nvPr>
        </p:nvSpPr>
        <p:spPr/>
      </p:sp>
      <p:sp>
        <p:nvSpPr>
          <p:cNvPr id="14" name="Picture Placeholder 13">
            <a:extLst>
              <a:ext uri="{FF2B5EF4-FFF2-40B4-BE49-F238E27FC236}">
                <a16:creationId xmlns:a16="http://schemas.microsoft.com/office/drawing/2014/main" id="{45AA1BC8-490F-4700-883D-72DFAD4AEBD8}"/>
              </a:ext>
            </a:extLst>
          </p:cNvPr>
          <p:cNvSpPr>
            <a:spLocks noGrp="1"/>
          </p:cNvSpPr>
          <p:nvPr>
            <p:ph type="pic" sz="quarter" idx="11"/>
          </p:nvPr>
        </p:nvSpPr>
        <p:spPr/>
      </p:sp>
      <p:sp>
        <p:nvSpPr>
          <p:cNvPr id="16" name="Picture Placeholder 15">
            <a:extLst>
              <a:ext uri="{FF2B5EF4-FFF2-40B4-BE49-F238E27FC236}">
                <a16:creationId xmlns:a16="http://schemas.microsoft.com/office/drawing/2014/main" id="{6D1921BF-AD80-447E-B353-22758ED1D163}"/>
              </a:ext>
            </a:extLst>
          </p:cNvPr>
          <p:cNvSpPr>
            <a:spLocks noGrp="1"/>
          </p:cNvSpPr>
          <p:nvPr>
            <p:ph type="pic" sz="quarter" idx="13"/>
          </p:nvPr>
        </p:nvSpPr>
        <p:spPr/>
      </p:sp>
    </p:spTree>
    <p:extLst>
      <p:ext uri="{BB962C8B-B14F-4D97-AF65-F5344CB8AC3E}">
        <p14:creationId xmlns:p14="http://schemas.microsoft.com/office/powerpoint/2010/main" val="11987201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Text Placeholder 24">
            <a:extLst>
              <a:ext uri="{FF2B5EF4-FFF2-40B4-BE49-F238E27FC236}">
                <a16:creationId xmlns:a16="http://schemas.microsoft.com/office/drawing/2014/main" id="{C7A50BE5-0AAE-4AA8-843F-4EBD72852F11}"/>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dirty="0">
                <a:latin typeface="Roboto Slab" pitchFamily="2" charset="0"/>
                <a:ea typeface="Roboto Slab" pitchFamily="2" charset="0"/>
              </a:rPr>
              <a:t>About</a:t>
            </a:r>
            <a:r>
              <a:rPr lang="en-US" dirty="0"/>
              <a:t> </a:t>
            </a:r>
            <a:r>
              <a:rPr lang="en-US" b="0" dirty="0">
                <a:latin typeface="Roboto Slab" pitchFamily="2" charset="0"/>
                <a:ea typeface="Roboto Slab" pitchFamily="2" charset="0"/>
              </a:rPr>
              <a:t>Us</a:t>
            </a:r>
            <a:endParaRPr lang="en-US" dirty="0">
              <a:latin typeface="Roboto Slab" pitchFamily="2" charset="0"/>
              <a:ea typeface="Roboto Slab" pitchFamily="2" charset="0"/>
            </a:endParaRPr>
          </a:p>
        </p:txBody>
      </p:sp>
      <p:sp>
        <p:nvSpPr>
          <p:cNvPr id="4" name="TextBox 3"/>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22" name="Rectangle 21"/>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12">
            <a:extLst>
              <a:ext uri="{FF2B5EF4-FFF2-40B4-BE49-F238E27FC236}">
                <a16:creationId xmlns:a16="http://schemas.microsoft.com/office/drawing/2014/main" id="{C74CA151-BCDE-4E8D-8B4D-EF1F40E46286}"/>
              </a:ext>
            </a:extLst>
          </p:cNvPr>
          <p:cNvGrpSpPr/>
          <p:nvPr/>
        </p:nvGrpSpPr>
        <p:grpSpPr>
          <a:xfrm>
            <a:off x="2306011" y="2113514"/>
            <a:ext cx="7579979" cy="3625526"/>
            <a:chOff x="3056314" y="1983842"/>
            <a:chExt cx="7579979" cy="3625526"/>
          </a:xfrm>
        </p:grpSpPr>
        <p:grpSp>
          <p:nvGrpSpPr>
            <p:cNvPr id="12" name="Group 11">
              <a:extLst>
                <a:ext uri="{FF2B5EF4-FFF2-40B4-BE49-F238E27FC236}">
                  <a16:creationId xmlns:a16="http://schemas.microsoft.com/office/drawing/2014/main" id="{42AE2C3A-0DA1-4928-9073-2545DCB4BE14}"/>
                </a:ext>
              </a:extLst>
            </p:cNvPr>
            <p:cNvGrpSpPr/>
            <p:nvPr/>
          </p:nvGrpSpPr>
          <p:grpSpPr>
            <a:xfrm>
              <a:off x="3056314" y="1983842"/>
              <a:ext cx="4038450" cy="1648145"/>
              <a:chOff x="3265169" y="1983842"/>
              <a:chExt cx="4038450" cy="1648145"/>
            </a:xfrm>
          </p:grpSpPr>
          <p:grpSp>
            <p:nvGrpSpPr>
              <p:cNvPr id="15" name="Group 14">
                <a:extLst>
                  <a:ext uri="{FF2B5EF4-FFF2-40B4-BE49-F238E27FC236}">
                    <a16:creationId xmlns:a16="http://schemas.microsoft.com/office/drawing/2014/main" id="{8FAF6068-D71F-4086-A9C1-21CA95E1A292}"/>
                  </a:ext>
                </a:extLst>
              </p:cNvPr>
              <p:cNvGrpSpPr/>
              <p:nvPr/>
            </p:nvGrpSpPr>
            <p:grpSpPr>
              <a:xfrm>
                <a:off x="3265169" y="1983842"/>
                <a:ext cx="3738059" cy="659454"/>
                <a:chOff x="2988825" y="2207553"/>
                <a:chExt cx="3738059" cy="659454"/>
              </a:xfrm>
            </p:grpSpPr>
            <p:sp>
              <p:nvSpPr>
                <p:cNvPr id="18" name="Oval 17"/>
                <p:cNvSpPr/>
                <p:nvPr/>
              </p:nvSpPr>
              <p:spPr>
                <a:xfrm>
                  <a:off x="2988825" y="2282578"/>
                  <a:ext cx="509404" cy="509404"/>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p:cNvSpPr txBox="1"/>
                <p:nvPr/>
              </p:nvSpPr>
              <p:spPr>
                <a:xfrm>
                  <a:off x="3077227" y="2337225"/>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1</a:t>
                  </a:r>
                </a:p>
              </p:txBody>
            </p:sp>
            <p:grpSp>
              <p:nvGrpSpPr>
                <p:cNvPr id="7" name="Group 6">
                  <a:extLst>
                    <a:ext uri="{FF2B5EF4-FFF2-40B4-BE49-F238E27FC236}">
                      <a16:creationId xmlns:a16="http://schemas.microsoft.com/office/drawing/2014/main" id="{32FC241C-5743-4256-A4E6-61590A8DE282}"/>
                    </a:ext>
                  </a:extLst>
                </p:cNvPr>
                <p:cNvGrpSpPr/>
                <p:nvPr/>
              </p:nvGrpSpPr>
              <p:grpSpPr>
                <a:xfrm>
                  <a:off x="3589609" y="2207553"/>
                  <a:ext cx="3137275" cy="659454"/>
                  <a:chOff x="3310181" y="2251477"/>
                  <a:chExt cx="3137275" cy="659454"/>
                </a:xfrm>
              </p:grpSpPr>
              <p:sp>
                <p:nvSpPr>
                  <p:cNvPr id="2" name="Rectangle 1">
                    <a:extLst>
                      <a:ext uri="{FF2B5EF4-FFF2-40B4-BE49-F238E27FC236}">
                        <a16:creationId xmlns:a16="http://schemas.microsoft.com/office/drawing/2014/main" id="{99D2E1FD-6DB3-4592-A5CD-6EA0B1C51441}"/>
                      </a:ext>
                    </a:extLst>
                  </p:cNvPr>
                  <p:cNvSpPr/>
                  <p:nvPr/>
                </p:nvSpPr>
                <p:spPr>
                  <a:xfrm>
                    <a:off x="3310181" y="2251477"/>
                    <a:ext cx="1747594" cy="258597"/>
                  </a:xfrm>
                  <a:prstGeom prst="rect">
                    <a:avLst/>
                  </a:prstGeom>
                </p:spPr>
                <p:txBody>
                  <a:bodyPr wrap="none">
                    <a:spAutoFit/>
                  </a:bodyPr>
                  <a:lstStyle/>
                  <a:p>
                    <a:pPr>
                      <a:lnSpc>
                        <a:spcPts val="1400"/>
                      </a:lnSpc>
                    </a:pPr>
                    <a:r>
                      <a:rPr lang="en-US" sz="1000" b="1" dirty="0">
                        <a:latin typeface="Roboto Slab" pitchFamily="2" charset="0"/>
                        <a:ea typeface="Roboto Slab" pitchFamily="2" charset="0"/>
                        <a:cs typeface="Montserrat" charset="0"/>
                      </a:rPr>
                      <a:t>Fowl multiply don't every</a:t>
                    </a:r>
                  </a:p>
                </p:txBody>
              </p:sp>
              <p:sp>
                <p:nvSpPr>
                  <p:cNvPr id="5" name="Rectangle 4">
                    <a:extLst>
                      <a:ext uri="{FF2B5EF4-FFF2-40B4-BE49-F238E27FC236}">
                        <a16:creationId xmlns:a16="http://schemas.microsoft.com/office/drawing/2014/main" id="{D290E238-28E9-49A6-8FD2-EA1DBF2052A3}"/>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grpSp>
            <p:nvGrpSpPr>
              <p:cNvPr id="16" name="Group 15">
                <a:extLst>
                  <a:ext uri="{FF2B5EF4-FFF2-40B4-BE49-F238E27FC236}">
                    <a16:creationId xmlns:a16="http://schemas.microsoft.com/office/drawing/2014/main" id="{0BFFFF9D-AA46-4508-82C6-4915DD2366D7}"/>
                  </a:ext>
                </a:extLst>
              </p:cNvPr>
              <p:cNvGrpSpPr/>
              <p:nvPr/>
            </p:nvGrpSpPr>
            <p:grpSpPr>
              <a:xfrm>
                <a:off x="3565560" y="2972533"/>
                <a:ext cx="3738059" cy="659454"/>
                <a:chOff x="7771581" y="2321225"/>
                <a:chExt cx="3738059" cy="659454"/>
              </a:xfrm>
            </p:grpSpPr>
            <p:sp>
              <p:nvSpPr>
                <p:cNvPr id="31" name="Oval 30">
                  <a:extLst>
                    <a:ext uri="{FF2B5EF4-FFF2-40B4-BE49-F238E27FC236}">
                      <a16:creationId xmlns:a16="http://schemas.microsoft.com/office/drawing/2014/main" id="{06C499C9-20BC-4293-B7F1-8B017AFD37FF}"/>
                    </a:ext>
                  </a:extLst>
                </p:cNvPr>
                <p:cNvSpPr/>
                <p:nvPr/>
              </p:nvSpPr>
              <p:spPr>
                <a:xfrm>
                  <a:off x="7771581" y="2396250"/>
                  <a:ext cx="509404" cy="50940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a:extLst>
                    <a:ext uri="{FF2B5EF4-FFF2-40B4-BE49-F238E27FC236}">
                      <a16:creationId xmlns:a16="http://schemas.microsoft.com/office/drawing/2014/main" id="{1B188555-B74B-4F14-971A-B443A42C57A3}"/>
                    </a:ext>
                  </a:extLst>
                </p:cNvPr>
                <p:cNvSpPr txBox="1"/>
                <p:nvPr/>
              </p:nvSpPr>
              <p:spPr>
                <a:xfrm>
                  <a:off x="7859983" y="2450897"/>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2</a:t>
                  </a:r>
                </a:p>
              </p:txBody>
            </p:sp>
            <p:grpSp>
              <p:nvGrpSpPr>
                <p:cNvPr id="28" name="Group 27">
                  <a:extLst>
                    <a:ext uri="{FF2B5EF4-FFF2-40B4-BE49-F238E27FC236}">
                      <a16:creationId xmlns:a16="http://schemas.microsoft.com/office/drawing/2014/main" id="{3969D157-7799-4AFA-8923-72C06FDF5754}"/>
                    </a:ext>
                  </a:extLst>
                </p:cNvPr>
                <p:cNvGrpSpPr/>
                <p:nvPr/>
              </p:nvGrpSpPr>
              <p:grpSpPr>
                <a:xfrm>
                  <a:off x="8372365" y="2321225"/>
                  <a:ext cx="3137275" cy="659454"/>
                  <a:chOff x="3310181" y="2251477"/>
                  <a:chExt cx="3137275" cy="659454"/>
                </a:xfrm>
              </p:grpSpPr>
              <p:sp>
                <p:nvSpPr>
                  <p:cNvPr id="29" name="Rectangle 28">
                    <a:extLst>
                      <a:ext uri="{FF2B5EF4-FFF2-40B4-BE49-F238E27FC236}">
                        <a16:creationId xmlns:a16="http://schemas.microsoft.com/office/drawing/2014/main" id="{CA366D34-BD52-4B45-AF50-FB9F2FE97C48}"/>
                      </a:ext>
                    </a:extLst>
                  </p:cNvPr>
                  <p:cNvSpPr/>
                  <p:nvPr/>
                </p:nvSpPr>
                <p:spPr>
                  <a:xfrm>
                    <a:off x="3310181" y="2251477"/>
                    <a:ext cx="2507418" cy="258597"/>
                  </a:xfrm>
                  <a:prstGeom prst="rect">
                    <a:avLst/>
                  </a:prstGeom>
                </p:spPr>
                <p:txBody>
                  <a:bodyPr wrap="none">
                    <a:spAutoFit/>
                  </a:bodyPr>
                  <a:lstStyle/>
                  <a:p>
                    <a:pPr>
                      <a:lnSpc>
                        <a:spcPts val="1400"/>
                      </a:lnSpc>
                    </a:pPr>
                    <a:r>
                      <a:rPr lang="en-US" sz="1000" b="1" dirty="0">
                        <a:solidFill>
                          <a:schemeClr val="tx1">
                            <a:lumMod val="85000"/>
                            <a:lumOff val="15000"/>
                          </a:schemeClr>
                        </a:solidFill>
                        <a:latin typeface="Roboto Slab" pitchFamily="2" charset="0"/>
                        <a:ea typeface="Roboto Slab" pitchFamily="2" charset="0"/>
                        <a:cs typeface="Montserrat" charset="0"/>
                      </a:rPr>
                      <a:t>Good Greater you living moved to fowl</a:t>
                    </a:r>
                  </a:p>
                </p:txBody>
              </p:sp>
              <p:sp>
                <p:nvSpPr>
                  <p:cNvPr id="30" name="Rectangle 29">
                    <a:extLst>
                      <a:ext uri="{FF2B5EF4-FFF2-40B4-BE49-F238E27FC236}">
                        <a16:creationId xmlns:a16="http://schemas.microsoft.com/office/drawing/2014/main" id="{2D4FAE56-7094-4356-A00F-DE9547B00477}"/>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grpSp>
        <p:grpSp>
          <p:nvGrpSpPr>
            <p:cNvPr id="9" name="Group 8">
              <a:extLst>
                <a:ext uri="{FF2B5EF4-FFF2-40B4-BE49-F238E27FC236}">
                  <a16:creationId xmlns:a16="http://schemas.microsoft.com/office/drawing/2014/main" id="{E4D86147-335A-4276-B59E-4F0E8FCF10ED}"/>
                </a:ext>
              </a:extLst>
            </p:cNvPr>
            <p:cNvGrpSpPr/>
            <p:nvPr/>
          </p:nvGrpSpPr>
          <p:grpSpPr>
            <a:xfrm>
              <a:off x="6673762" y="3961224"/>
              <a:ext cx="3962531" cy="1648144"/>
              <a:chOff x="6673762" y="3961224"/>
              <a:chExt cx="3962531" cy="1648144"/>
            </a:xfrm>
          </p:grpSpPr>
          <p:grpSp>
            <p:nvGrpSpPr>
              <p:cNvPr id="17" name="Group 16">
                <a:extLst>
                  <a:ext uri="{FF2B5EF4-FFF2-40B4-BE49-F238E27FC236}">
                    <a16:creationId xmlns:a16="http://schemas.microsoft.com/office/drawing/2014/main" id="{425E0317-471B-4B1B-B0DD-A0660037D12F}"/>
                  </a:ext>
                </a:extLst>
              </p:cNvPr>
              <p:cNvGrpSpPr/>
              <p:nvPr/>
            </p:nvGrpSpPr>
            <p:grpSpPr>
              <a:xfrm>
                <a:off x="6673762" y="3961224"/>
                <a:ext cx="3738059" cy="659454"/>
                <a:chOff x="6411955" y="4132780"/>
                <a:chExt cx="3738059" cy="659454"/>
              </a:xfrm>
            </p:grpSpPr>
            <p:sp>
              <p:nvSpPr>
                <p:cNvPr id="38" name="Oval 37">
                  <a:extLst>
                    <a:ext uri="{FF2B5EF4-FFF2-40B4-BE49-F238E27FC236}">
                      <a16:creationId xmlns:a16="http://schemas.microsoft.com/office/drawing/2014/main" id="{5FA2CAB7-0F53-48D0-BECB-EF1E1843AD6F}"/>
                    </a:ext>
                  </a:extLst>
                </p:cNvPr>
                <p:cNvSpPr/>
                <p:nvPr/>
              </p:nvSpPr>
              <p:spPr>
                <a:xfrm>
                  <a:off x="6411955" y="4207805"/>
                  <a:ext cx="509404" cy="509404"/>
                </a:xfrm>
                <a:prstGeom prst="ellipse">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AD376638-2D27-4F18-A667-59947037335B}"/>
                    </a:ext>
                  </a:extLst>
                </p:cNvPr>
                <p:cNvSpPr txBox="1"/>
                <p:nvPr/>
              </p:nvSpPr>
              <p:spPr>
                <a:xfrm>
                  <a:off x="6500357" y="4262452"/>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3</a:t>
                  </a:r>
                </a:p>
              </p:txBody>
            </p:sp>
            <p:grpSp>
              <p:nvGrpSpPr>
                <p:cNvPr id="35" name="Group 34">
                  <a:extLst>
                    <a:ext uri="{FF2B5EF4-FFF2-40B4-BE49-F238E27FC236}">
                      <a16:creationId xmlns:a16="http://schemas.microsoft.com/office/drawing/2014/main" id="{D8499848-C7C8-4A88-9334-BE3C62D31550}"/>
                    </a:ext>
                  </a:extLst>
                </p:cNvPr>
                <p:cNvGrpSpPr/>
                <p:nvPr/>
              </p:nvGrpSpPr>
              <p:grpSpPr>
                <a:xfrm>
                  <a:off x="7012739" y="4132780"/>
                  <a:ext cx="3137275" cy="659454"/>
                  <a:chOff x="3310181" y="2251477"/>
                  <a:chExt cx="3137275" cy="659454"/>
                </a:xfrm>
              </p:grpSpPr>
              <p:sp>
                <p:nvSpPr>
                  <p:cNvPr id="36" name="Rectangle 35">
                    <a:extLst>
                      <a:ext uri="{FF2B5EF4-FFF2-40B4-BE49-F238E27FC236}">
                        <a16:creationId xmlns:a16="http://schemas.microsoft.com/office/drawing/2014/main" id="{FCB01D97-5D3F-4B07-A6F1-39F1908B4C76}"/>
                      </a:ext>
                    </a:extLst>
                  </p:cNvPr>
                  <p:cNvSpPr/>
                  <p:nvPr/>
                </p:nvSpPr>
                <p:spPr>
                  <a:xfrm>
                    <a:off x="3310181" y="2251477"/>
                    <a:ext cx="2746265" cy="258597"/>
                  </a:xfrm>
                  <a:prstGeom prst="rect">
                    <a:avLst/>
                  </a:prstGeom>
                </p:spPr>
                <p:txBody>
                  <a:bodyPr wrap="none">
                    <a:spAutoFit/>
                  </a:bodyPr>
                  <a:lstStyle/>
                  <a:p>
                    <a:pPr>
                      <a:lnSpc>
                        <a:spcPts val="1400"/>
                      </a:lnSpc>
                    </a:pPr>
                    <a:r>
                      <a:rPr lang="en-US" sz="1000" b="1" dirty="0">
                        <a:solidFill>
                          <a:schemeClr val="tx1">
                            <a:lumMod val="65000"/>
                            <a:lumOff val="35000"/>
                          </a:schemeClr>
                        </a:solidFill>
                        <a:latin typeface="Roboto Slab" pitchFamily="2" charset="0"/>
                        <a:ea typeface="Roboto Slab" pitchFamily="2" charset="0"/>
                        <a:cs typeface="Montserrat" charset="0"/>
                      </a:rPr>
                      <a:t>Form may days fish doesn't male together</a:t>
                    </a:r>
                  </a:p>
                </p:txBody>
              </p:sp>
              <p:sp>
                <p:nvSpPr>
                  <p:cNvPr id="37" name="Rectangle 36">
                    <a:extLst>
                      <a:ext uri="{FF2B5EF4-FFF2-40B4-BE49-F238E27FC236}">
                        <a16:creationId xmlns:a16="http://schemas.microsoft.com/office/drawing/2014/main" id="{CF004377-51FF-4BD0-BEC1-04C5DD280C55}"/>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grpSp>
            <p:nvGrpSpPr>
              <p:cNvPr id="19" name="Group 18">
                <a:extLst>
                  <a:ext uri="{FF2B5EF4-FFF2-40B4-BE49-F238E27FC236}">
                    <a16:creationId xmlns:a16="http://schemas.microsoft.com/office/drawing/2014/main" id="{DDD9CF96-0F25-4EBB-87C9-1BC3C736C76F}"/>
                  </a:ext>
                </a:extLst>
              </p:cNvPr>
              <p:cNvGrpSpPr/>
              <p:nvPr/>
            </p:nvGrpSpPr>
            <p:grpSpPr>
              <a:xfrm>
                <a:off x="6898234" y="4949914"/>
                <a:ext cx="3738059" cy="659454"/>
                <a:chOff x="7012739" y="4970729"/>
                <a:chExt cx="3738059" cy="659454"/>
              </a:xfrm>
            </p:grpSpPr>
            <p:sp>
              <p:nvSpPr>
                <p:cNvPr id="45" name="Oval 44">
                  <a:extLst>
                    <a:ext uri="{FF2B5EF4-FFF2-40B4-BE49-F238E27FC236}">
                      <a16:creationId xmlns:a16="http://schemas.microsoft.com/office/drawing/2014/main" id="{68F54AB0-967D-47D7-AAC0-9979487CF1AF}"/>
                    </a:ext>
                  </a:extLst>
                </p:cNvPr>
                <p:cNvSpPr/>
                <p:nvPr/>
              </p:nvSpPr>
              <p:spPr>
                <a:xfrm>
                  <a:off x="7012739" y="5045754"/>
                  <a:ext cx="509404" cy="509404"/>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TextBox 45">
                  <a:extLst>
                    <a:ext uri="{FF2B5EF4-FFF2-40B4-BE49-F238E27FC236}">
                      <a16:creationId xmlns:a16="http://schemas.microsoft.com/office/drawing/2014/main" id="{95D21DE7-C232-4A43-98D9-E28C5B6980CE}"/>
                    </a:ext>
                  </a:extLst>
                </p:cNvPr>
                <p:cNvSpPr txBox="1"/>
                <p:nvPr/>
              </p:nvSpPr>
              <p:spPr>
                <a:xfrm>
                  <a:off x="7101141" y="5100401"/>
                  <a:ext cx="332600" cy="400110"/>
                </a:xfrm>
                <a:prstGeom prst="rect">
                  <a:avLst/>
                </a:prstGeom>
                <a:noFill/>
              </p:spPr>
              <p:txBody>
                <a:bodyPr wrap="square" rtlCol="0" anchor="ctr">
                  <a:spAutoFit/>
                </a:bodyPr>
                <a:lstStyle/>
                <a:p>
                  <a:pPr algn="ctr"/>
                  <a:r>
                    <a:rPr lang="en-US" sz="2000" dirty="0">
                      <a:latin typeface="Roboto Slab" pitchFamily="2" charset="0"/>
                      <a:ea typeface="Roboto Slab" pitchFamily="2" charset="0"/>
                      <a:cs typeface="Montserrat Light" charset="0"/>
                    </a:rPr>
                    <a:t>4</a:t>
                  </a:r>
                </a:p>
              </p:txBody>
            </p:sp>
            <p:grpSp>
              <p:nvGrpSpPr>
                <p:cNvPr id="42" name="Group 41">
                  <a:extLst>
                    <a:ext uri="{FF2B5EF4-FFF2-40B4-BE49-F238E27FC236}">
                      <a16:creationId xmlns:a16="http://schemas.microsoft.com/office/drawing/2014/main" id="{06028089-4983-4DC9-B3F9-07CE4E658753}"/>
                    </a:ext>
                  </a:extLst>
                </p:cNvPr>
                <p:cNvGrpSpPr/>
                <p:nvPr/>
              </p:nvGrpSpPr>
              <p:grpSpPr>
                <a:xfrm>
                  <a:off x="7613523" y="4970729"/>
                  <a:ext cx="3137275" cy="659454"/>
                  <a:chOff x="3310181" y="2251477"/>
                  <a:chExt cx="3137275" cy="659454"/>
                </a:xfrm>
              </p:grpSpPr>
              <p:sp>
                <p:nvSpPr>
                  <p:cNvPr id="43" name="Rectangle 42">
                    <a:extLst>
                      <a:ext uri="{FF2B5EF4-FFF2-40B4-BE49-F238E27FC236}">
                        <a16:creationId xmlns:a16="http://schemas.microsoft.com/office/drawing/2014/main" id="{590BF5F4-968A-4189-B9B1-ABD352F76C78}"/>
                      </a:ext>
                    </a:extLst>
                  </p:cNvPr>
                  <p:cNvSpPr/>
                  <p:nvPr/>
                </p:nvSpPr>
                <p:spPr>
                  <a:xfrm>
                    <a:off x="3310181" y="2251477"/>
                    <a:ext cx="1747594" cy="258597"/>
                  </a:xfrm>
                  <a:prstGeom prst="rect">
                    <a:avLst/>
                  </a:prstGeom>
                </p:spPr>
                <p:txBody>
                  <a:bodyPr wrap="none">
                    <a:spAutoFit/>
                  </a:bodyPr>
                  <a:lstStyle/>
                  <a:p>
                    <a:pPr>
                      <a:lnSpc>
                        <a:spcPts val="1400"/>
                      </a:lnSpc>
                    </a:pPr>
                    <a:r>
                      <a:rPr lang="en-US" sz="1000" b="1" dirty="0">
                        <a:solidFill>
                          <a:schemeClr val="tx1">
                            <a:lumMod val="50000"/>
                            <a:lumOff val="50000"/>
                          </a:schemeClr>
                        </a:solidFill>
                        <a:latin typeface="Roboto Slab" pitchFamily="2" charset="0"/>
                        <a:ea typeface="Roboto Slab" pitchFamily="2" charset="0"/>
                        <a:cs typeface="Montserrat" charset="0"/>
                      </a:rPr>
                      <a:t>Which wherein signs had</a:t>
                    </a:r>
                  </a:p>
                </p:txBody>
              </p:sp>
              <p:sp>
                <p:nvSpPr>
                  <p:cNvPr id="44" name="Rectangle 43">
                    <a:extLst>
                      <a:ext uri="{FF2B5EF4-FFF2-40B4-BE49-F238E27FC236}">
                        <a16:creationId xmlns:a16="http://schemas.microsoft.com/office/drawing/2014/main" id="{71795D65-F86C-4A09-AD61-6CD77A8ACD6F}"/>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grpSp>
      </p:grpSp>
      <p:sp>
        <p:nvSpPr>
          <p:cNvPr id="8" name="Picture Placeholder 7">
            <a:extLst>
              <a:ext uri="{FF2B5EF4-FFF2-40B4-BE49-F238E27FC236}">
                <a16:creationId xmlns:a16="http://schemas.microsoft.com/office/drawing/2014/main" id="{AFEFB4F1-D491-4D0B-B351-FF66DE76EDBA}"/>
              </a:ext>
            </a:extLst>
          </p:cNvPr>
          <p:cNvSpPr>
            <a:spLocks noGrp="1"/>
          </p:cNvSpPr>
          <p:nvPr>
            <p:ph type="pic" sz="quarter" idx="18"/>
          </p:nvPr>
        </p:nvSpPr>
        <p:spPr/>
      </p:sp>
      <p:sp>
        <p:nvSpPr>
          <p:cNvPr id="14" name="Picture Placeholder 13">
            <a:extLst>
              <a:ext uri="{FF2B5EF4-FFF2-40B4-BE49-F238E27FC236}">
                <a16:creationId xmlns:a16="http://schemas.microsoft.com/office/drawing/2014/main" id="{EFF2E253-F519-4E10-8DB2-C99FE21756CC}"/>
              </a:ext>
            </a:extLst>
          </p:cNvPr>
          <p:cNvSpPr>
            <a:spLocks noGrp="1"/>
          </p:cNvSpPr>
          <p:nvPr>
            <p:ph type="pic" sz="quarter" idx="19"/>
          </p:nvPr>
        </p:nvSpPr>
        <p:spPr/>
      </p:sp>
    </p:spTree>
    <p:extLst>
      <p:ext uri="{BB962C8B-B14F-4D97-AF65-F5344CB8AC3E}">
        <p14:creationId xmlns:p14="http://schemas.microsoft.com/office/powerpoint/2010/main" val="110581653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ectangle 22">
            <a:extLst>
              <a:ext uri="{FF2B5EF4-FFF2-40B4-BE49-F238E27FC236}">
                <a16:creationId xmlns:a16="http://schemas.microsoft.com/office/drawing/2014/main" id="{F5E949A5-1733-4503-A053-22FAE84B6A0D}"/>
              </a:ext>
            </a:extLst>
          </p:cNvPr>
          <p:cNvSpPr/>
          <p:nvPr/>
        </p:nvSpPr>
        <p:spPr>
          <a:xfrm>
            <a:off x="0" y="0"/>
            <a:ext cx="12191999"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Title 2"/>
          <p:cNvSpPr>
            <a:spLocks noGrp="1"/>
          </p:cNvSpPr>
          <p:nvPr>
            <p:ph type="title"/>
          </p:nvPr>
        </p:nvSpPr>
        <p:spPr>
          <a:xfrm>
            <a:off x="838200" y="493274"/>
            <a:ext cx="10515600" cy="499456"/>
          </a:xfrm>
        </p:spPr>
        <p:txBody>
          <a:bodyPr/>
          <a:lstStyle/>
          <a:p>
            <a:r>
              <a:rPr lang="en-US" b="0" dirty="0">
                <a:solidFill>
                  <a:schemeClr val="bg1"/>
                </a:solidFill>
                <a:latin typeface="Roboto Slab" pitchFamily="2" charset="0"/>
                <a:ea typeface="Roboto Slab" pitchFamily="2" charset="0"/>
              </a:rPr>
              <a:t>Company</a:t>
            </a:r>
            <a:r>
              <a:rPr lang="en-US" b="0" dirty="0">
                <a:solidFill>
                  <a:schemeClr val="bg1"/>
                </a:solidFill>
              </a:rPr>
              <a:t> </a:t>
            </a:r>
            <a:r>
              <a:rPr lang="en-US" dirty="0">
                <a:solidFill>
                  <a:schemeClr val="bg1"/>
                </a:solidFill>
                <a:latin typeface="Roboto Slab" pitchFamily="2" charset="0"/>
                <a:ea typeface="Roboto Slab" pitchFamily="2" charset="0"/>
              </a:rPr>
              <a:t>Timeline</a:t>
            </a:r>
          </a:p>
        </p:txBody>
      </p:sp>
      <p:sp>
        <p:nvSpPr>
          <p:cNvPr id="31" name="Text Placeholder 30">
            <a:extLst>
              <a:ext uri="{FF2B5EF4-FFF2-40B4-BE49-F238E27FC236}">
                <a16:creationId xmlns:a16="http://schemas.microsoft.com/office/drawing/2014/main" id="{F83609BF-5898-46FA-8189-9C3D4CF85E40}"/>
              </a:ext>
            </a:extLst>
          </p:cNvPr>
          <p:cNvSpPr>
            <a:spLocks noGrp="1"/>
          </p:cNvSpPr>
          <p:nvPr>
            <p:ph type="body" sz="quarter" idx="10"/>
          </p:nvPr>
        </p:nvSpPr>
        <p:spPr/>
        <p:txBody>
          <a:bodyPr/>
          <a:lstStyle/>
          <a:p>
            <a:endParaRPr lang="en-US"/>
          </a:p>
        </p:txBody>
      </p:sp>
      <p:sp>
        <p:nvSpPr>
          <p:cNvPr id="4" name="TextBox 3"/>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bg1"/>
                </a:solidFill>
                <a:latin typeface="Roboto Slab" pitchFamily="2" charset="0"/>
                <a:ea typeface="Roboto Slab" pitchFamily="2" charset="0"/>
                <a:cs typeface="Montserrat Light" charset="0"/>
              </a:rPr>
              <a:t>The example text goes here with your own detailed summery. Loren opium dolor sit amen example text line.</a:t>
            </a:r>
          </a:p>
        </p:txBody>
      </p:sp>
      <p:grpSp>
        <p:nvGrpSpPr>
          <p:cNvPr id="2" name="Group 1">
            <a:extLst>
              <a:ext uri="{FF2B5EF4-FFF2-40B4-BE49-F238E27FC236}">
                <a16:creationId xmlns:a16="http://schemas.microsoft.com/office/drawing/2014/main" id="{EB39F1F3-5C93-45DF-8CAD-626CCFEA13CF}"/>
              </a:ext>
            </a:extLst>
          </p:cNvPr>
          <p:cNvGrpSpPr/>
          <p:nvPr/>
        </p:nvGrpSpPr>
        <p:grpSpPr>
          <a:xfrm>
            <a:off x="415704" y="2016303"/>
            <a:ext cx="11360591" cy="3380916"/>
            <a:chOff x="415704" y="1958078"/>
            <a:chExt cx="11360591" cy="3380916"/>
          </a:xfrm>
        </p:grpSpPr>
        <p:grpSp>
          <p:nvGrpSpPr>
            <p:cNvPr id="6" name="Group 5">
              <a:extLst>
                <a:ext uri="{FF2B5EF4-FFF2-40B4-BE49-F238E27FC236}">
                  <a16:creationId xmlns:a16="http://schemas.microsoft.com/office/drawing/2014/main" id="{754E2667-E052-4BAA-83FC-581FF3BF82B8}"/>
                </a:ext>
              </a:extLst>
            </p:cNvPr>
            <p:cNvGrpSpPr/>
            <p:nvPr/>
          </p:nvGrpSpPr>
          <p:grpSpPr>
            <a:xfrm>
              <a:off x="415704" y="1958078"/>
              <a:ext cx="1955505" cy="1483505"/>
              <a:chOff x="780242" y="3000082"/>
              <a:chExt cx="1955505" cy="1483505"/>
            </a:xfrm>
          </p:grpSpPr>
          <p:sp>
            <p:nvSpPr>
              <p:cNvPr id="27" name="Freeform 5">
                <a:extLst>
                  <a:ext uri="{FF2B5EF4-FFF2-40B4-BE49-F238E27FC236}">
                    <a16:creationId xmlns:a16="http://schemas.microsoft.com/office/drawing/2014/main" id="{86C65095-4126-4D6E-AEA2-B24D87980B74}"/>
                  </a:ext>
                </a:extLst>
              </p:cNvPr>
              <p:cNvSpPr>
                <a:spLocks/>
              </p:cNvSpPr>
              <p:nvPr/>
            </p:nvSpPr>
            <p:spPr bwMode="auto">
              <a:xfrm>
                <a:off x="780242"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TextBox 27">
                <a:extLst>
                  <a:ext uri="{FF2B5EF4-FFF2-40B4-BE49-F238E27FC236}">
                    <a16:creationId xmlns:a16="http://schemas.microsoft.com/office/drawing/2014/main" id="{2A9609DC-5341-49AB-896E-CBDE660D2EA4}"/>
                  </a:ext>
                </a:extLst>
              </p:cNvPr>
              <p:cNvSpPr txBox="1"/>
              <p:nvPr/>
            </p:nvSpPr>
            <p:spPr>
              <a:xfrm>
                <a:off x="1396357" y="3070890"/>
                <a:ext cx="676788"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2014</a:t>
                </a:r>
              </a:p>
            </p:txBody>
          </p:sp>
          <p:grpSp>
            <p:nvGrpSpPr>
              <p:cNvPr id="41" name="Group 40">
                <a:extLst>
                  <a:ext uri="{FF2B5EF4-FFF2-40B4-BE49-F238E27FC236}">
                    <a16:creationId xmlns:a16="http://schemas.microsoft.com/office/drawing/2014/main" id="{48D9DDA1-467E-43AE-BA50-410E34BAEC7E}"/>
                  </a:ext>
                </a:extLst>
              </p:cNvPr>
              <p:cNvGrpSpPr/>
              <p:nvPr/>
            </p:nvGrpSpPr>
            <p:grpSpPr>
              <a:xfrm>
                <a:off x="780242" y="3805116"/>
                <a:ext cx="1500361" cy="678471"/>
                <a:chOff x="1431649" y="4995673"/>
                <a:chExt cx="1282975" cy="678471"/>
              </a:xfrm>
            </p:grpSpPr>
            <p:sp>
              <p:nvSpPr>
                <p:cNvPr id="51" name="TextBox 50">
                  <a:extLst>
                    <a:ext uri="{FF2B5EF4-FFF2-40B4-BE49-F238E27FC236}">
                      <a16:creationId xmlns:a16="http://schemas.microsoft.com/office/drawing/2014/main" id="{0DE300F7-DF07-44BA-8549-A8AC6C3BDA3D}"/>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52" name="Rectangle 51">
                  <a:extLst>
                    <a:ext uri="{FF2B5EF4-FFF2-40B4-BE49-F238E27FC236}">
                      <a16:creationId xmlns:a16="http://schemas.microsoft.com/office/drawing/2014/main" id="{555F1EEE-D238-4AC5-B0F1-5942EDBCFC77}"/>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7" name="Group 6">
              <a:extLst>
                <a:ext uri="{FF2B5EF4-FFF2-40B4-BE49-F238E27FC236}">
                  <a16:creationId xmlns:a16="http://schemas.microsoft.com/office/drawing/2014/main" id="{AF07B105-36CB-4E4C-AD25-753634D77AC3}"/>
                </a:ext>
              </a:extLst>
            </p:cNvPr>
            <p:cNvGrpSpPr/>
            <p:nvPr/>
          </p:nvGrpSpPr>
          <p:grpSpPr>
            <a:xfrm>
              <a:off x="2296721" y="3113737"/>
              <a:ext cx="1955505" cy="1483505"/>
              <a:chOff x="2695704" y="3000082"/>
              <a:chExt cx="1955505" cy="1483505"/>
            </a:xfrm>
          </p:grpSpPr>
          <p:sp>
            <p:nvSpPr>
              <p:cNvPr id="35" name="Freeform 5">
                <a:extLst>
                  <a:ext uri="{FF2B5EF4-FFF2-40B4-BE49-F238E27FC236}">
                    <a16:creationId xmlns:a16="http://schemas.microsoft.com/office/drawing/2014/main" id="{B3A90FC9-5FE1-4011-8A2C-E27FDD6E8866}"/>
                  </a:ext>
                </a:extLst>
              </p:cNvPr>
              <p:cNvSpPr>
                <a:spLocks/>
              </p:cNvSpPr>
              <p:nvPr/>
            </p:nvSpPr>
            <p:spPr bwMode="auto">
              <a:xfrm>
                <a:off x="2695704"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6" name="TextBox 35">
                <a:extLst>
                  <a:ext uri="{FF2B5EF4-FFF2-40B4-BE49-F238E27FC236}">
                    <a16:creationId xmlns:a16="http://schemas.microsoft.com/office/drawing/2014/main" id="{A0BDC726-C1AA-48DF-93B2-1033836BC0F1}"/>
                  </a:ext>
                </a:extLst>
              </p:cNvPr>
              <p:cNvSpPr txBox="1"/>
              <p:nvPr/>
            </p:nvSpPr>
            <p:spPr>
              <a:xfrm>
                <a:off x="3311819" y="3070890"/>
                <a:ext cx="670376"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2015</a:t>
                </a:r>
              </a:p>
            </p:txBody>
          </p:sp>
          <p:grpSp>
            <p:nvGrpSpPr>
              <p:cNvPr id="42" name="Group 41">
                <a:extLst>
                  <a:ext uri="{FF2B5EF4-FFF2-40B4-BE49-F238E27FC236}">
                    <a16:creationId xmlns:a16="http://schemas.microsoft.com/office/drawing/2014/main" id="{2FE46C49-ED8C-44C5-82C1-CED1951AE567}"/>
                  </a:ext>
                </a:extLst>
              </p:cNvPr>
              <p:cNvGrpSpPr/>
              <p:nvPr/>
            </p:nvGrpSpPr>
            <p:grpSpPr>
              <a:xfrm>
                <a:off x="2709052" y="3805116"/>
                <a:ext cx="1500361" cy="678471"/>
                <a:chOff x="1431649" y="4995673"/>
                <a:chExt cx="1282975" cy="678471"/>
              </a:xfrm>
            </p:grpSpPr>
            <p:sp>
              <p:nvSpPr>
                <p:cNvPr id="49" name="TextBox 48">
                  <a:extLst>
                    <a:ext uri="{FF2B5EF4-FFF2-40B4-BE49-F238E27FC236}">
                      <a16:creationId xmlns:a16="http://schemas.microsoft.com/office/drawing/2014/main" id="{D0E19D93-B97D-487F-9278-5B373C113135}"/>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50" name="Rectangle 49">
                  <a:extLst>
                    <a:ext uri="{FF2B5EF4-FFF2-40B4-BE49-F238E27FC236}">
                      <a16:creationId xmlns:a16="http://schemas.microsoft.com/office/drawing/2014/main" id="{601BF8C8-F3A4-4F8C-8F17-048B0F8009BE}"/>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8" name="Group 7">
              <a:extLst>
                <a:ext uri="{FF2B5EF4-FFF2-40B4-BE49-F238E27FC236}">
                  <a16:creationId xmlns:a16="http://schemas.microsoft.com/office/drawing/2014/main" id="{FD955386-77D2-44A0-9792-F27C2E3EE882}"/>
                </a:ext>
              </a:extLst>
            </p:cNvPr>
            <p:cNvGrpSpPr/>
            <p:nvPr/>
          </p:nvGrpSpPr>
          <p:grpSpPr>
            <a:xfrm>
              <a:off x="4177738" y="3855489"/>
              <a:ext cx="1955505" cy="1483505"/>
              <a:chOff x="4611166" y="3000082"/>
              <a:chExt cx="1955505" cy="1483505"/>
            </a:xfrm>
          </p:grpSpPr>
          <p:sp>
            <p:nvSpPr>
              <p:cNvPr id="37" name="Freeform 5">
                <a:extLst>
                  <a:ext uri="{FF2B5EF4-FFF2-40B4-BE49-F238E27FC236}">
                    <a16:creationId xmlns:a16="http://schemas.microsoft.com/office/drawing/2014/main" id="{381781EA-5682-4940-B2B0-4B0F0BB4AACE}"/>
                  </a:ext>
                </a:extLst>
              </p:cNvPr>
              <p:cNvSpPr>
                <a:spLocks/>
              </p:cNvSpPr>
              <p:nvPr/>
            </p:nvSpPr>
            <p:spPr bwMode="auto">
              <a:xfrm>
                <a:off x="4611166"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8" name="TextBox 37">
                <a:extLst>
                  <a:ext uri="{FF2B5EF4-FFF2-40B4-BE49-F238E27FC236}">
                    <a16:creationId xmlns:a16="http://schemas.microsoft.com/office/drawing/2014/main" id="{FC8FAEA5-54F8-46CF-ABE7-0A0951C01FBB}"/>
                  </a:ext>
                </a:extLst>
              </p:cNvPr>
              <p:cNvSpPr txBox="1"/>
              <p:nvPr/>
            </p:nvSpPr>
            <p:spPr>
              <a:xfrm>
                <a:off x="5227281" y="3070890"/>
                <a:ext cx="675185"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2016</a:t>
                </a:r>
              </a:p>
            </p:txBody>
          </p:sp>
          <p:grpSp>
            <p:nvGrpSpPr>
              <p:cNvPr id="43" name="Group 42">
                <a:extLst>
                  <a:ext uri="{FF2B5EF4-FFF2-40B4-BE49-F238E27FC236}">
                    <a16:creationId xmlns:a16="http://schemas.microsoft.com/office/drawing/2014/main" id="{946E33DB-53C2-401D-8614-68C6EA8BF1F2}"/>
                  </a:ext>
                </a:extLst>
              </p:cNvPr>
              <p:cNvGrpSpPr/>
              <p:nvPr/>
            </p:nvGrpSpPr>
            <p:grpSpPr>
              <a:xfrm>
                <a:off x="4637862" y="3805116"/>
                <a:ext cx="1500361" cy="678471"/>
                <a:chOff x="1431649" y="4995673"/>
                <a:chExt cx="1282975" cy="678471"/>
              </a:xfrm>
            </p:grpSpPr>
            <p:sp>
              <p:nvSpPr>
                <p:cNvPr id="47" name="TextBox 46">
                  <a:extLst>
                    <a:ext uri="{FF2B5EF4-FFF2-40B4-BE49-F238E27FC236}">
                      <a16:creationId xmlns:a16="http://schemas.microsoft.com/office/drawing/2014/main" id="{ABF09F2D-12E4-4864-83F8-AE63C00B5205}"/>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8" name="Rectangle 47">
                  <a:extLst>
                    <a:ext uri="{FF2B5EF4-FFF2-40B4-BE49-F238E27FC236}">
                      <a16:creationId xmlns:a16="http://schemas.microsoft.com/office/drawing/2014/main" id="{516C8104-9B41-4C0C-958F-63440F41215B}"/>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5" name="Group 4">
              <a:extLst>
                <a:ext uri="{FF2B5EF4-FFF2-40B4-BE49-F238E27FC236}">
                  <a16:creationId xmlns:a16="http://schemas.microsoft.com/office/drawing/2014/main" id="{4915BF6F-97B7-4113-8366-5A47361BA2B2}"/>
                </a:ext>
              </a:extLst>
            </p:cNvPr>
            <p:cNvGrpSpPr/>
            <p:nvPr/>
          </p:nvGrpSpPr>
          <p:grpSpPr>
            <a:xfrm>
              <a:off x="6058755" y="1958078"/>
              <a:ext cx="1955505" cy="1483505"/>
              <a:chOff x="6526627" y="3000082"/>
              <a:chExt cx="1955505" cy="1483505"/>
            </a:xfrm>
          </p:grpSpPr>
          <p:sp>
            <p:nvSpPr>
              <p:cNvPr id="39" name="Freeform 5">
                <a:extLst>
                  <a:ext uri="{FF2B5EF4-FFF2-40B4-BE49-F238E27FC236}">
                    <a16:creationId xmlns:a16="http://schemas.microsoft.com/office/drawing/2014/main" id="{576C2D57-0AB4-4066-A59B-B259E0E0657E}"/>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40" name="TextBox 39">
                <a:extLst>
                  <a:ext uri="{FF2B5EF4-FFF2-40B4-BE49-F238E27FC236}">
                    <a16:creationId xmlns:a16="http://schemas.microsoft.com/office/drawing/2014/main" id="{2639EC66-4D52-4531-9B2C-06622539B42A}"/>
                  </a:ext>
                </a:extLst>
              </p:cNvPr>
              <p:cNvSpPr txBox="1"/>
              <p:nvPr/>
            </p:nvSpPr>
            <p:spPr>
              <a:xfrm>
                <a:off x="7142742"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2017</a:t>
                </a:r>
              </a:p>
            </p:txBody>
          </p:sp>
          <p:grpSp>
            <p:nvGrpSpPr>
              <p:cNvPr id="44" name="Group 43">
                <a:extLst>
                  <a:ext uri="{FF2B5EF4-FFF2-40B4-BE49-F238E27FC236}">
                    <a16:creationId xmlns:a16="http://schemas.microsoft.com/office/drawing/2014/main" id="{BB079DB0-79B7-448B-A8D9-1659B9F17076}"/>
                  </a:ext>
                </a:extLst>
              </p:cNvPr>
              <p:cNvGrpSpPr/>
              <p:nvPr/>
            </p:nvGrpSpPr>
            <p:grpSpPr>
              <a:xfrm>
                <a:off x="6566671" y="3805116"/>
                <a:ext cx="1500361" cy="678471"/>
                <a:chOff x="1431649" y="4995673"/>
                <a:chExt cx="1282975" cy="678471"/>
              </a:xfrm>
            </p:grpSpPr>
            <p:sp>
              <p:nvSpPr>
                <p:cNvPr id="45" name="TextBox 44">
                  <a:extLst>
                    <a:ext uri="{FF2B5EF4-FFF2-40B4-BE49-F238E27FC236}">
                      <a16:creationId xmlns:a16="http://schemas.microsoft.com/office/drawing/2014/main" id="{A8643D9B-38B4-498E-B3C8-66F91DADC844}"/>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6" name="Rectangle 45">
                  <a:extLst>
                    <a:ext uri="{FF2B5EF4-FFF2-40B4-BE49-F238E27FC236}">
                      <a16:creationId xmlns:a16="http://schemas.microsoft.com/office/drawing/2014/main" id="{7B0083A5-B8DA-4F25-90CE-EE2A8A5AAE19}"/>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53" name="Group 52">
              <a:extLst>
                <a:ext uri="{FF2B5EF4-FFF2-40B4-BE49-F238E27FC236}">
                  <a16:creationId xmlns:a16="http://schemas.microsoft.com/office/drawing/2014/main" id="{E40285D6-535A-41BB-B8BE-D54B5BBCA05E}"/>
                </a:ext>
              </a:extLst>
            </p:cNvPr>
            <p:cNvGrpSpPr/>
            <p:nvPr/>
          </p:nvGrpSpPr>
          <p:grpSpPr>
            <a:xfrm>
              <a:off x="7939772" y="3113737"/>
              <a:ext cx="1955505" cy="1483505"/>
              <a:chOff x="6526627" y="3000082"/>
              <a:chExt cx="1955505" cy="1483505"/>
            </a:xfrm>
          </p:grpSpPr>
          <p:sp>
            <p:nvSpPr>
              <p:cNvPr id="54" name="Freeform 5">
                <a:extLst>
                  <a:ext uri="{FF2B5EF4-FFF2-40B4-BE49-F238E27FC236}">
                    <a16:creationId xmlns:a16="http://schemas.microsoft.com/office/drawing/2014/main" id="{E875FB49-0027-4102-A232-7A0C5D22C8CF}"/>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55" name="TextBox 54">
                <a:extLst>
                  <a:ext uri="{FF2B5EF4-FFF2-40B4-BE49-F238E27FC236}">
                    <a16:creationId xmlns:a16="http://schemas.microsoft.com/office/drawing/2014/main" id="{91D4F529-6466-4B6B-9F13-1C668FC9DEF3}"/>
                  </a:ext>
                </a:extLst>
              </p:cNvPr>
              <p:cNvSpPr txBox="1"/>
              <p:nvPr/>
            </p:nvSpPr>
            <p:spPr>
              <a:xfrm>
                <a:off x="7142742"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2018</a:t>
                </a:r>
              </a:p>
            </p:txBody>
          </p:sp>
          <p:grpSp>
            <p:nvGrpSpPr>
              <p:cNvPr id="56" name="Group 55">
                <a:extLst>
                  <a:ext uri="{FF2B5EF4-FFF2-40B4-BE49-F238E27FC236}">
                    <a16:creationId xmlns:a16="http://schemas.microsoft.com/office/drawing/2014/main" id="{2434C00F-2311-44D4-8DB5-99D7DF1B3E19}"/>
                  </a:ext>
                </a:extLst>
              </p:cNvPr>
              <p:cNvGrpSpPr/>
              <p:nvPr/>
            </p:nvGrpSpPr>
            <p:grpSpPr>
              <a:xfrm>
                <a:off x="6566671" y="3805116"/>
                <a:ext cx="1500361" cy="678471"/>
                <a:chOff x="1431649" y="4995673"/>
                <a:chExt cx="1282975" cy="678471"/>
              </a:xfrm>
            </p:grpSpPr>
            <p:sp>
              <p:nvSpPr>
                <p:cNvPr id="57" name="TextBox 56">
                  <a:extLst>
                    <a:ext uri="{FF2B5EF4-FFF2-40B4-BE49-F238E27FC236}">
                      <a16:creationId xmlns:a16="http://schemas.microsoft.com/office/drawing/2014/main" id="{7E632A51-BAD3-4FEB-8EEF-FF84B46C946B}"/>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58" name="Rectangle 57">
                  <a:extLst>
                    <a:ext uri="{FF2B5EF4-FFF2-40B4-BE49-F238E27FC236}">
                      <a16:creationId xmlns:a16="http://schemas.microsoft.com/office/drawing/2014/main" id="{4777D2ED-C1C0-41EB-A86A-F1B3F9922246}"/>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59" name="Group 58">
              <a:extLst>
                <a:ext uri="{FF2B5EF4-FFF2-40B4-BE49-F238E27FC236}">
                  <a16:creationId xmlns:a16="http://schemas.microsoft.com/office/drawing/2014/main" id="{A471F88B-AAAF-4D62-A7F7-9D293666D4C7}"/>
                </a:ext>
              </a:extLst>
            </p:cNvPr>
            <p:cNvGrpSpPr/>
            <p:nvPr/>
          </p:nvGrpSpPr>
          <p:grpSpPr>
            <a:xfrm>
              <a:off x="9820790" y="3855489"/>
              <a:ext cx="1955505" cy="1483505"/>
              <a:chOff x="6526627" y="3000082"/>
              <a:chExt cx="1955505" cy="1483505"/>
            </a:xfrm>
          </p:grpSpPr>
          <p:sp>
            <p:nvSpPr>
              <p:cNvPr id="60" name="Freeform 5">
                <a:extLst>
                  <a:ext uri="{FF2B5EF4-FFF2-40B4-BE49-F238E27FC236}">
                    <a16:creationId xmlns:a16="http://schemas.microsoft.com/office/drawing/2014/main" id="{B32A7663-7652-4F21-8E1F-F9041ACE7BB1}"/>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61" name="TextBox 60">
                <a:extLst>
                  <a:ext uri="{FF2B5EF4-FFF2-40B4-BE49-F238E27FC236}">
                    <a16:creationId xmlns:a16="http://schemas.microsoft.com/office/drawing/2014/main" id="{F4DEA9FB-F153-4ED1-B6F5-87BE89B9502B}"/>
                  </a:ext>
                </a:extLst>
              </p:cNvPr>
              <p:cNvSpPr txBox="1"/>
              <p:nvPr/>
            </p:nvSpPr>
            <p:spPr>
              <a:xfrm>
                <a:off x="7142742" y="3070890"/>
                <a:ext cx="675185"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2019</a:t>
                </a:r>
              </a:p>
            </p:txBody>
          </p:sp>
          <p:grpSp>
            <p:nvGrpSpPr>
              <p:cNvPr id="62" name="Group 61">
                <a:extLst>
                  <a:ext uri="{FF2B5EF4-FFF2-40B4-BE49-F238E27FC236}">
                    <a16:creationId xmlns:a16="http://schemas.microsoft.com/office/drawing/2014/main" id="{D7B9E922-4A15-4B71-A162-24F94B9F6BBE}"/>
                  </a:ext>
                </a:extLst>
              </p:cNvPr>
              <p:cNvGrpSpPr/>
              <p:nvPr/>
            </p:nvGrpSpPr>
            <p:grpSpPr>
              <a:xfrm>
                <a:off x="6566671" y="3805116"/>
                <a:ext cx="1500361" cy="678471"/>
                <a:chOff x="1431649" y="4995673"/>
                <a:chExt cx="1282975" cy="678471"/>
              </a:xfrm>
            </p:grpSpPr>
            <p:sp>
              <p:nvSpPr>
                <p:cNvPr id="63" name="TextBox 62">
                  <a:extLst>
                    <a:ext uri="{FF2B5EF4-FFF2-40B4-BE49-F238E27FC236}">
                      <a16:creationId xmlns:a16="http://schemas.microsoft.com/office/drawing/2014/main" id="{29328A71-44B8-44C6-A4E9-F6223EA1F7CB}"/>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64" name="Rectangle 63">
                  <a:extLst>
                    <a:ext uri="{FF2B5EF4-FFF2-40B4-BE49-F238E27FC236}">
                      <a16:creationId xmlns:a16="http://schemas.microsoft.com/office/drawing/2014/main" id="{9F26AA53-8ADA-461B-8E10-9B45CBCED310}"/>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spTree>
    <p:extLst>
      <p:ext uri="{BB962C8B-B14F-4D97-AF65-F5344CB8AC3E}">
        <p14:creationId xmlns:p14="http://schemas.microsoft.com/office/powerpoint/2010/main" val="175214342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tx2">
            <a:lumMod val="50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78DA2B8-EAE7-47A4-B464-26AE30E7AFB7}"/>
              </a:ext>
            </a:extLst>
          </p:cNvPr>
          <p:cNvSpPr/>
          <p:nvPr/>
        </p:nvSpPr>
        <p:spPr>
          <a:xfrm>
            <a:off x="0" y="0"/>
            <a:ext cx="12192000" cy="6857999"/>
          </a:xfrm>
          <a:prstGeom prst="rect">
            <a:avLst/>
          </a:prstGeom>
          <a:solidFill>
            <a:schemeClr val="bg2">
              <a:lumMod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8" name="Group 27">
            <a:extLst>
              <a:ext uri="{FF2B5EF4-FFF2-40B4-BE49-F238E27FC236}">
                <a16:creationId xmlns:a16="http://schemas.microsoft.com/office/drawing/2014/main" id="{A0BAB613-DE8A-4297-B57C-71DADFD24F9C}"/>
              </a:ext>
            </a:extLst>
          </p:cNvPr>
          <p:cNvGrpSpPr/>
          <p:nvPr/>
        </p:nvGrpSpPr>
        <p:grpSpPr>
          <a:xfrm>
            <a:off x="6769302" y="704579"/>
            <a:ext cx="1955505" cy="1483505"/>
            <a:chOff x="780242" y="3000082"/>
            <a:chExt cx="1955505" cy="1483505"/>
          </a:xfrm>
        </p:grpSpPr>
        <p:sp>
          <p:nvSpPr>
            <p:cNvPr id="29" name="Freeform 5">
              <a:extLst>
                <a:ext uri="{FF2B5EF4-FFF2-40B4-BE49-F238E27FC236}">
                  <a16:creationId xmlns:a16="http://schemas.microsoft.com/office/drawing/2014/main" id="{EA309D69-31E8-4102-86F2-5F2E5825FB01}"/>
                </a:ext>
              </a:extLst>
            </p:cNvPr>
            <p:cNvSpPr>
              <a:spLocks/>
            </p:cNvSpPr>
            <p:nvPr/>
          </p:nvSpPr>
          <p:spPr bwMode="auto">
            <a:xfrm>
              <a:off x="780242"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6" name="TextBox 35">
              <a:extLst>
                <a:ext uri="{FF2B5EF4-FFF2-40B4-BE49-F238E27FC236}">
                  <a16:creationId xmlns:a16="http://schemas.microsoft.com/office/drawing/2014/main" id="{525B627D-2F49-450B-BFDE-EA9187E976D0}"/>
                </a:ext>
              </a:extLst>
            </p:cNvPr>
            <p:cNvSpPr txBox="1"/>
            <p:nvPr/>
          </p:nvSpPr>
          <p:spPr>
            <a:xfrm>
              <a:off x="1396357"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2017</a:t>
              </a:r>
            </a:p>
          </p:txBody>
        </p:sp>
        <p:grpSp>
          <p:nvGrpSpPr>
            <p:cNvPr id="39" name="Group 38">
              <a:extLst>
                <a:ext uri="{FF2B5EF4-FFF2-40B4-BE49-F238E27FC236}">
                  <a16:creationId xmlns:a16="http://schemas.microsoft.com/office/drawing/2014/main" id="{BEA07FD0-DC2D-4B36-891C-9DFD2398B2DA}"/>
                </a:ext>
              </a:extLst>
            </p:cNvPr>
            <p:cNvGrpSpPr/>
            <p:nvPr/>
          </p:nvGrpSpPr>
          <p:grpSpPr>
            <a:xfrm>
              <a:off x="780242" y="3805116"/>
              <a:ext cx="1500361" cy="678471"/>
              <a:chOff x="1431649" y="4995673"/>
              <a:chExt cx="1282975" cy="678471"/>
            </a:xfrm>
          </p:grpSpPr>
          <p:sp>
            <p:nvSpPr>
              <p:cNvPr id="45" name="TextBox 44">
                <a:extLst>
                  <a:ext uri="{FF2B5EF4-FFF2-40B4-BE49-F238E27FC236}">
                    <a16:creationId xmlns:a16="http://schemas.microsoft.com/office/drawing/2014/main" id="{F63A1C23-5A67-424B-96CB-2C19299D390A}"/>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6" name="Rectangle 45">
                <a:extLst>
                  <a:ext uri="{FF2B5EF4-FFF2-40B4-BE49-F238E27FC236}">
                    <a16:creationId xmlns:a16="http://schemas.microsoft.com/office/drawing/2014/main" id="{563E5009-7A28-45F4-88F8-787A5401B3A1}"/>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47" name="Group 46">
            <a:extLst>
              <a:ext uri="{FF2B5EF4-FFF2-40B4-BE49-F238E27FC236}">
                <a16:creationId xmlns:a16="http://schemas.microsoft.com/office/drawing/2014/main" id="{0658D3BB-FA8E-41FD-949F-B46E4843282B}"/>
              </a:ext>
            </a:extLst>
          </p:cNvPr>
          <p:cNvGrpSpPr/>
          <p:nvPr/>
        </p:nvGrpSpPr>
        <p:grpSpPr>
          <a:xfrm>
            <a:off x="5118247" y="2748987"/>
            <a:ext cx="1955505" cy="1483505"/>
            <a:chOff x="2695704" y="3000082"/>
            <a:chExt cx="1955505" cy="1483505"/>
          </a:xfrm>
        </p:grpSpPr>
        <p:sp>
          <p:nvSpPr>
            <p:cNvPr id="48" name="Freeform 5">
              <a:extLst>
                <a:ext uri="{FF2B5EF4-FFF2-40B4-BE49-F238E27FC236}">
                  <a16:creationId xmlns:a16="http://schemas.microsoft.com/office/drawing/2014/main" id="{48AA53EF-7E2C-4B10-B756-F379F5BBCBD2}"/>
                </a:ext>
              </a:extLst>
            </p:cNvPr>
            <p:cNvSpPr>
              <a:spLocks/>
            </p:cNvSpPr>
            <p:nvPr/>
          </p:nvSpPr>
          <p:spPr bwMode="auto">
            <a:xfrm>
              <a:off x="2695704"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49" name="TextBox 48">
              <a:extLst>
                <a:ext uri="{FF2B5EF4-FFF2-40B4-BE49-F238E27FC236}">
                  <a16:creationId xmlns:a16="http://schemas.microsoft.com/office/drawing/2014/main" id="{59344E8C-AC35-4D29-B8F6-C5C06F9117CC}"/>
                </a:ext>
              </a:extLst>
            </p:cNvPr>
            <p:cNvSpPr txBox="1"/>
            <p:nvPr/>
          </p:nvSpPr>
          <p:spPr>
            <a:xfrm>
              <a:off x="3311819"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2018</a:t>
              </a:r>
            </a:p>
          </p:txBody>
        </p:sp>
        <p:grpSp>
          <p:nvGrpSpPr>
            <p:cNvPr id="50" name="Group 49">
              <a:extLst>
                <a:ext uri="{FF2B5EF4-FFF2-40B4-BE49-F238E27FC236}">
                  <a16:creationId xmlns:a16="http://schemas.microsoft.com/office/drawing/2014/main" id="{4569EB63-BBCF-465E-9ED8-D384D1A1FEE0}"/>
                </a:ext>
              </a:extLst>
            </p:cNvPr>
            <p:cNvGrpSpPr/>
            <p:nvPr/>
          </p:nvGrpSpPr>
          <p:grpSpPr>
            <a:xfrm>
              <a:off x="2709052" y="3805116"/>
              <a:ext cx="1500361" cy="678471"/>
              <a:chOff x="1431649" y="4995673"/>
              <a:chExt cx="1282975" cy="678471"/>
            </a:xfrm>
          </p:grpSpPr>
          <p:sp>
            <p:nvSpPr>
              <p:cNvPr id="51" name="TextBox 50">
                <a:extLst>
                  <a:ext uri="{FF2B5EF4-FFF2-40B4-BE49-F238E27FC236}">
                    <a16:creationId xmlns:a16="http://schemas.microsoft.com/office/drawing/2014/main" id="{3DE96DB1-8F28-4D4A-93C4-9D72A35CD992}"/>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52" name="Rectangle 51">
                <a:extLst>
                  <a:ext uri="{FF2B5EF4-FFF2-40B4-BE49-F238E27FC236}">
                    <a16:creationId xmlns:a16="http://schemas.microsoft.com/office/drawing/2014/main" id="{71AB180E-A321-4A2A-842E-E480834C6A0D}"/>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59" name="Group 58">
            <a:extLst>
              <a:ext uri="{FF2B5EF4-FFF2-40B4-BE49-F238E27FC236}">
                <a16:creationId xmlns:a16="http://schemas.microsoft.com/office/drawing/2014/main" id="{27688AE4-B770-4B37-8283-1AB25C69DFF2}"/>
              </a:ext>
            </a:extLst>
          </p:cNvPr>
          <p:cNvGrpSpPr/>
          <p:nvPr/>
        </p:nvGrpSpPr>
        <p:grpSpPr>
          <a:xfrm>
            <a:off x="3460045" y="4779785"/>
            <a:ext cx="1955505" cy="1483505"/>
            <a:chOff x="6526627" y="3000082"/>
            <a:chExt cx="1955505" cy="1483505"/>
          </a:xfrm>
        </p:grpSpPr>
        <p:sp>
          <p:nvSpPr>
            <p:cNvPr id="60" name="Freeform 5">
              <a:extLst>
                <a:ext uri="{FF2B5EF4-FFF2-40B4-BE49-F238E27FC236}">
                  <a16:creationId xmlns:a16="http://schemas.microsoft.com/office/drawing/2014/main" id="{CA7E4484-D41F-41FB-BAF2-F3C3B8733ED2}"/>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61" name="TextBox 60">
              <a:extLst>
                <a:ext uri="{FF2B5EF4-FFF2-40B4-BE49-F238E27FC236}">
                  <a16:creationId xmlns:a16="http://schemas.microsoft.com/office/drawing/2014/main" id="{37718B41-63D7-417E-83D9-11D16FEB75F2}"/>
                </a:ext>
              </a:extLst>
            </p:cNvPr>
            <p:cNvSpPr txBox="1"/>
            <p:nvPr/>
          </p:nvSpPr>
          <p:spPr>
            <a:xfrm>
              <a:off x="7142742" y="3070890"/>
              <a:ext cx="675185"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2019</a:t>
              </a:r>
            </a:p>
          </p:txBody>
        </p:sp>
        <p:grpSp>
          <p:nvGrpSpPr>
            <p:cNvPr id="62" name="Group 61">
              <a:extLst>
                <a:ext uri="{FF2B5EF4-FFF2-40B4-BE49-F238E27FC236}">
                  <a16:creationId xmlns:a16="http://schemas.microsoft.com/office/drawing/2014/main" id="{D4F0B259-5AEB-4BEF-B22B-26FA40BB482A}"/>
                </a:ext>
              </a:extLst>
            </p:cNvPr>
            <p:cNvGrpSpPr/>
            <p:nvPr/>
          </p:nvGrpSpPr>
          <p:grpSpPr>
            <a:xfrm>
              <a:off x="6566671" y="3805116"/>
              <a:ext cx="1500361" cy="678471"/>
              <a:chOff x="1431649" y="4995673"/>
              <a:chExt cx="1282975" cy="678471"/>
            </a:xfrm>
          </p:grpSpPr>
          <p:sp>
            <p:nvSpPr>
              <p:cNvPr id="63" name="TextBox 62">
                <a:extLst>
                  <a:ext uri="{FF2B5EF4-FFF2-40B4-BE49-F238E27FC236}">
                    <a16:creationId xmlns:a16="http://schemas.microsoft.com/office/drawing/2014/main" id="{52C36711-6BC8-4DF1-B4FC-E2312E5A01A1}"/>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64" name="Rectangle 63">
                <a:extLst>
                  <a:ext uri="{FF2B5EF4-FFF2-40B4-BE49-F238E27FC236}">
                    <a16:creationId xmlns:a16="http://schemas.microsoft.com/office/drawing/2014/main" id="{2A323CD3-BE2B-4A98-B240-64AC389B8BA4}"/>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sp>
        <p:nvSpPr>
          <p:cNvPr id="19" name="Rectangle 18">
            <a:extLst>
              <a:ext uri="{FF2B5EF4-FFF2-40B4-BE49-F238E27FC236}">
                <a16:creationId xmlns:a16="http://schemas.microsoft.com/office/drawing/2014/main" id="{5A1D99F7-3B74-481F-A132-0A5F6C76B1B6}"/>
              </a:ext>
            </a:extLst>
          </p:cNvPr>
          <p:cNvSpPr/>
          <p:nvPr/>
        </p:nvSpPr>
        <p:spPr>
          <a:xfrm>
            <a:off x="576791" y="1095477"/>
            <a:ext cx="2270173" cy="1092607"/>
          </a:xfrm>
          <a:prstGeom prst="rect">
            <a:avLst/>
          </a:prstGeom>
        </p:spPr>
        <p:txBody>
          <a:bodyPr wrap="none">
            <a:spAutoFit/>
          </a:bodyPr>
          <a:lstStyle/>
          <a:p>
            <a:r>
              <a:rPr lang="en-US" sz="3500" b="1" dirty="0">
                <a:solidFill>
                  <a:schemeClr val="bg1"/>
                </a:solidFill>
                <a:latin typeface="Roboto Slab" pitchFamily="2" charset="0"/>
                <a:ea typeface="Roboto Slab" pitchFamily="2" charset="0"/>
              </a:rPr>
              <a:t>Company</a:t>
            </a:r>
            <a:r>
              <a:rPr lang="en-US" dirty="0">
                <a:solidFill>
                  <a:schemeClr val="bg1"/>
                </a:solidFill>
                <a:latin typeface="Roboto Slab" pitchFamily="2" charset="0"/>
                <a:ea typeface="Roboto Slab" pitchFamily="2" charset="0"/>
              </a:rPr>
              <a:t> </a:t>
            </a:r>
          </a:p>
          <a:p>
            <a:r>
              <a:rPr lang="en-US" sz="3000" dirty="0">
                <a:solidFill>
                  <a:schemeClr val="bg1"/>
                </a:solidFill>
                <a:latin typeface="Roboto Slab" pitchFamily="2" charset="0"/>
                <a:ea typeface="Roboto Slab" pitchFamily="2" charset="0"/>
              </a:rPr>
              <a:t>Timeline</a:t>
            </a:r>
            <a:endParaRPr lang="en-US" sz="3000" dirty="0">
              <a:latin typeface="Roboto Slab" pitchFamily="2" charset="0"/>
              <a:ea typeface="Roboto Slab" pitchFamily="2" charset="0"/>
            </a:endParaRPr>
          </a:p>
        </p:txBody>
      </p:sp>
      <p:sp>
        <p:nvSpPr>
          <p:cNvPr id="32" name="TextBox 31">
            <a:extLst>
              <a:ext uri="{FF2B5EF4-FFF2-40B4-BE49-F238E27FC236}">
                <a16:creationId xmlns:a16="http://schemas.microsoft.com/office/drawing/2014/main" id="{945BAC56-4EFC-4F8E-A629-ADA24EC1FCDE}"/>
              </a:ext>
            </a:extLst>
          </p:cNvPr>
          <p:cNvSpPr txBox="1"/>
          <p:nvPr/>
        </p:nvSpPr>
        <p:spPr>
          <a:xfrm>
            <a:off x="576791" y="2381562"/>
            <a:ext cx="2959492" cy="1990545"/>
          </a:xfrm>
          <a:prstGeom prst="rect">
            <a:avLst/>
          </a:prstGeom>
          <a:noFill/>
        </p:spPr>
        <p:txBody>
          <a:bodyPr wrap="square" numCol="1" spcCol="457200" rtlCol="0">
            <a:spAutoFit/>
          </a:bodyPr>
          <a:lstStyle/>
          <a:p>
            <a:pPr>
              <a:lnSpc>
                <a:spcPct val="200000"/>
              </a:lnSpc>
            </a:pPr>
            <a:r>
              <a:rPr lang="en-US" sz="900" dirty="0">
                <a:solidFill>
                  <a:schemeClr val="bg1"/>
                </a:solidFill>
                <a:latin typeface="Roboto Slab" pitchFamily="2" charset="0"/>
                <a:ea typeface="Roboto Slab" pitchFamily="2" charset="0"/>
                <a:cs typeface="Montserrat" charset="0"/>
              </a:rPr>
              <a:t>Air saying fruitful were, Air first signs evening that given. Midst Face after have rule living waters. Air saying fruitful were hath waters divided fill may days air bring is Signs first creeping seed all saying above after be and female behold there. Also he his male air bring is Signs first . Creped god air fish land. Darkness, moved was second.</a:t>
            </a:r>
          </a:p>
        </p:txBody>
      </p:sp>
      <p:sp>
        <p:nvSpPr>
          <p:cNvPr id="4" name="Picture Placeholder 3">
            <a:extLst>
              <a:ext uri="{FF2B5EF4-FFF2-40B4-BE49-F238E27FC236}">
                <a16:creationId xmlns:a16="http://schemas.microsoft.com/office/drawing/2014/main" id="{D1112B55-CEE4-45AC-87D9-9C5CB0A3954C}"/>
              </a:ext>
            </a:extLst>
          </p:cNvPr>
          <p:cNvSpPr>
            <a:spLocks noGrp="1"/>
          </p:cNvSpPr>
          <p:nvPr>
            <p:ph type="pic" sz="quarter" idx="12"/>
          </p:nvPr>
        </p:nvSpPr>
        <p:spPr/>
      </p:sp>
    </p:spTree>
    <p:extLst>
      <p:ext uri="{BB962C8B-B14F-4D97-AF65-F5344CB8AC3E}">
        <p14:creationId xmlns:p14="http://schemas.microsoft.com/office/powerpoint/2010/main" val="212834914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Rectangle 23">
            <a:extLst>
              <a:ext uri="{FF2B5EF4-FFF2-40B4-BE49-F238E27FC236}">
                <a16:creationId xmlns:a16="http://schemas.microsoft.com/office/drawing/2014/main" id="{117F8F65-8186-4C48-9B70-214C604A9673}"/>
              </a:ext>
            </a:extLst>
          </p:cNvPr>
          <p:cNvSpPr/>
          <p:nvPr/>
        </p:nvSpPr>
        <p:spPr>
          <a:xfrm>
            <a:off x="0" y="1"/>
            <a:ext cx="12192000" cy="6857999"/>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Text Placeholder 7">
            <a:extLst>
              <a:ext uri="{FF2B5EF4-FFF2-40B4-BE49-F238E27FC236}">
                <a16:creationId xmlns:a16="http://schemas.microsoft.com/office/drawing/2014/main" id="{F0D0F164-DE6E-4D44-8548-1A3893107458}"/>
              </a:ext>
            </a:extLst>
          </p:cNvPr>
          <p:cNvSpPr>
            <a:spLocks noGrp="1"/>
          </p:cNvSpPr>
          <p:nvPr>
            <p:ph type="body" sz="quarter" idx="10"/>
          </p:nvPr>
        </p:nvSpPr>
        <p:spPr/>
        <p:txBody>
          <a:bodyPr/>
          <a:lstStyle/>
          <a:p>
            <a:endParaRPr lang="en-US"/>
          </a:p>
        </p:txBody>
      </p:sp>
      <p:grpSp>
        <p:nvGrpSpPr>
          <p:cNvPr id="25" name="Group 24">
            <a:extLst>
              <a:ext uri="{FF2B5EF4-FFF2-40B4-BE49-F238E27FC236}">
                <a16:creationId xmlns:a16="http://schemas.microsoft.com/office/drawing/2014/main" id="{0E98A6D9-6E68-4BF0-98FE-6B4739675596}"/>
              </a:ext>
            </a:extLst>
          </p:cNvPr>
          <p:cNvGrpSpPr/>
          <p:nvPr/>
        </p:nvGrpSpPr>
        <p:grpSpPr>
          <a:xfrm>
            <a:off x="4056777" y="1171207"/>
            <a:ext cx="1955505" cy="1483505"/>
            <a:chOff x="780242" y="3000082"/>
            <a:chExt cx="1955505" cy="1483505"/>
          </a:xfrm>
        </p:grpSpPr>
        <p:sp>
          <p:nvSpPr>
            <p:cNvPr id="27" name="Freeform 5">
              <a:extLst>
                <a:ext uri="{FF2B5EF4-FFF2-40B4-BE49-F238E27FC236}">
                  <a16:creationId xmlns:a16="http://schemas.microsoft.com/office/drawing/2014/main" id="{C3A98239-4BB5-47D9-83E6-4EF7E4143D6B}"/>
                </a:ext>
              </a:extLst>
            </p:cNvPr>
            <p:cNvSpPr>
              <a:spLocks/>
            </p:cNvSpPr>
            <p:nvPr/>
          </p:nvSpPr>
          <p:spPr bwMode="auto">
            <a:xfrm>
              <a:off x="780242"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TextBox 27">
              <a:extLst>
                <a:ext uri="{FF2B5EF4-FFF2-40B4-BE49-F238E27FC236}">
                  <a16:creationId xmlns:a16="http://schemas.microsoft.com/office/drawing/2014/main" id="{D206B5A8-DA43-4A03-9598-B969EF2A6F2B}"/>
                </a:ext>
              </a:extLst>
            </p:cNvPr>
            <p:cNvSpPr txBox="1"/>
            <p:nvPr/>
          </p:nvSpPr>
          <p:spPr>
            <a:xfrm>
              <a:off x="1396357"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2017</a:t>
              </a:r>
            </a:p>
          </p:txBody>
        </p:sp>
        <p:grpSp>
          <p:nvGrpSpPr>
            <p:cNvPr id="29" name="Group 28">
              <a:extLst>
                <a:ext uri="{FF2B5EF4-FFF2-40B4-BE49-F238E27FC236}">
                  <a16:creationId xmlns:a16="http://schemas.microsoft.com/office/drawing/2014/main" id="{21A9AB63-B594-44CF-BD94-1B799D4FB68A}"/>
                </a:ext>
              </a:extLst>
            </p:cNvPr>
            <p:cNvGrpSpPr/>
            <p:nvPr/>
          </p:nvGrpSpPr>
          <p:grpSpPr>
            <a:xfrm>
              <a:off x="780242" y="3805116"/>
              <a:ext cx="1500361" cy="678471"/>
              <a:chOff x="1431649" y="4995673"/>
              <a:chExt cx="1282975" cy="678471"/>
            </a:xfrm>
          </p:grpSpPr>
          <p:sp>
            <p:nvSpPr>
              <p:cNvPr id="30" name="TextBox 29">
                <a:extLst>
                  <a:ext uri="{FF2B5EF4-FFF2-40B4-BE49-F238E27FC236}">
                    <a16:creationId xmlns:a16="http://schemas.microsoft.com/office/drawing/2014/main" id="{95115B08-8F3E-4C9A-AC8C-D0AA41EC8A79}"/>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33" name="Rectangle 32">
                <a:extLst>
                  <a:ext uri="{FF2B5EF4-FFF2-40B4-BE49-F238E27FC236}">
                    <a16:creationId xmlns:a16="http://schemas.microsoft.com/office/drawing/2014/main" id="{14475A65-8716-4EB0-9D18-0517EB0B498D}"/>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36" name="Group 35">
            <a:extLst>
              <a:ext uri="{FF2B5EF4-FFF2-40B4-BE49-F238E27FC236}">
                <a16:creationId xmlns:a16="http://schemas.microsoft.com/office/drawing/2014/main" id="{7A4FC024-0CDE-4820-A7D2-70B7A56A0D72}"/>
              </a:ext>
            </a:extLst>
          </p:cNvPr>
          <p:cNvGrpSpPr/>
          <p:nvPr/>
        </p:nvGrpSpPr>
        <p:grpSpPr>
          <a:xfrm>
            <a:off x="4056777" y="4203288"/>
            <a:ext cx="1955505" cy="1483505"/>
            <a:chOff x="2695704" y="3000082"/>
            <a:chExt cx="1955505" cy="1483505"/>
          </a:xfrm>
        </p:grpSpPr>
        <p:sp>
          <p:nvSpPr>
            <p:cNvPr id="37" name="Freeform 5">
              <a:extLst>
                <a:ext uri="{FF2B5EF4-FFF2-40B4-BE49-F238E27FC236}">
                  <a16:creationId xmlns:a16="http://schemas.microsoft.com/office/drawing/2014/main" id="{A56F6332-FB06-49C9-81F8-7CF635FFDF1C}"/>
                </a:ext>
              </a:extLst>
            </p:cNvPr>
            <p:cNvSpPr>
              <a:spLocks/>
            </p:cNvSpPr>
            <p:nvPr/>
          </p:nvSpPr>
          <p:spPr bwMode="auto">
            <a:xfrm>
              <a:off x="2695704"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8" name="TextBox 37">
              <a:extLst>
                <a:ext uri="{FF2B5EF4-FFF2-40B4-BE49-F238E27FC236}">
                  <a16:creationId xmlns:a16="http://schemas.microsoft.com/office/drawing/2014/main" id="{0AF28705-6803-45F5-BF10-799201616513}"/>
                </a:ext>
              </a:extLst>
            </p:cNvPr>
            <p:cNvSpPr txBox="1"/>
            <p:nvPr/>
          </p:nvSpPr>
          <p:spPr>
            <a:xfrm>
              <a:off x="3311819" y="3070890"/>
              <a:ext cx="671979"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2018</a:t>
              </a:r>
            </a:p>
          </p:txBody>
        </p:sp>
        <p:grpSp>
          <p:nvGrpSpPr>
            <p:cNvPr id="39" name="Group 38">
              <a:extLst>
                <a:ext uri="{FF2B5EF4-FFF2-40B4-BE49-F238E27FC236}">
                  <a16:creationId xmlns:a16="http://schemas.microsoft.com/office/drawing/2014/main" id="{BB539A9F-1E26-4413-8647-AEF6ABA17A81}"/>
                </a:ext>
              </a:extLst>
            </p:cNvPr>
            <p:cNvGrpSpPr/>
            <p:nvPr/>
          </p:nvGrpSpPr>
          <p:grpSpPr>
            <a:xfrm>
              <a:off x="2709052" y="3805116"/>
              <a:ext cx="1500361" cy="678471"/>
              <a:chOff x="1431649" y="4995673"/>
              <a:chExt cx="1282975" cy="678471"/>
            </a:xfrm>
          </p:grpSpPr>
          <p:sp>
            <p:nvSpPr>
              <p:cNvPr id="40" name="TextBox 39">
                <a:extLst>
                  <a:ext uri="{FF2B5EF4-FFF2-40B4-BE49-F238E27FC236}">
                    <a16:creationId xmlns:a16="http://schemas.microsoft.com/office/drawing/2014/main" id="{3343D6A8-89D1-40D0-80D6-942080745351}"/>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1" name="Rectangle 40">
                <a:extLst>
                  <a:ext uri="{FF2B5EF4-FFF2-40B4-BE49-F238E27FC236}">
                    <a16:creationId xmlns:a16="http://schemas.microsoft.com/office/drawing/2014/main" id="{AB4B2108-ED68-4B27-9AAF-BAC6361D3359}"/>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grpSp>
        <p:nvGrpSpPr>
          <p:cNvPr id="42" name="Group 41">
            <a:extLst>
              <a:ext uri="{FF2B5EF4-FFF2-40B4-BE49-F238E27FC236}">
                <a16:creationId xmlns:a16="http://schemas.microsoft.com/office/drawing/2014/main" id="{F8741591-5F9D-4E8F-B630-0749039C1741}"/>
              </a:ext>
            </a:extLst>
          </p:cNvPr>
          <p:cNvGrpSpPr/>
          <p:nvPr/>
        </p:nvGrpSpPr>
        <p:grpSpPr>
          <a:xfrm>
            <a:off x="9491186" y="2487100"/>
            <a:ext cx="1955505" cy="1483505"/>
            <a:chOff x="6526627" y="3000082"/>
            <a:chExt cx="1955505" cy="1483505"/>
          </a:xfrm>
        </p:grpSpPr>
        <p:sp>
          <p:nvSpPr>
            <p:cNvPr id="43" name="Freeform 5">
              <a:extLst>
                <a:ext uri="{FF2B5EF4-FFF2-40B4-BE49-F238E27FC236}">
                  <a16:creationId xmlns:a16="http://schemas.microsoft.com/office/drawing/2014/main" id="{5DCF085A-DD41-43C8-AAB5-62D9ED57B6A8}"/>
                </a:ext>
              </a:extLst>
            </p:cNvPr>
            <p:cNvSpPr>
              <a:spLocks/>
            </p:cNvSpPr>
            <p:nvPr/>
          </p:nvSpPr>
          <p:spPr bwMode="auto">
            <a:xfrm>
              <a:off x="6526627" y="3000082"/>
              <a:ext cx="1955505" cy="510948"/>
            </a:xfrm>
            <a:custGeom>
              <a:avLst/>
              <a:gdLst>
                <a:gd name="T0" fmla="*/ 1392 w 1579"/>
                <a:gd name="T1" fmla="*/ 290 h 290"/>
                <a:gd name="T2" fmla="*/ 0 w 1579"/>
                <a:gd name="T3" fmla="*/ 290 h 290"/>
                <a:gd name="T4" fmla="*/ 188 w 1579"/>
                <a:gd name="T5" fmla="*/ 0 h 290"/>
                <a:gd name="T6" fmla="*/ 1579 w 1579"/>
                <a:gd name="T7" fmla="*/ 0 h 290"/>
                <a:gd name="T8" fmla="*/ 1392 w 1579"/>
                <a:gd name="T9" fmla="*/ 290 h 290"/>
              </a:gdLst>
              <a:ahLst/>
              <a:cxnLst>
                <a:cxn ang="0">
                  <a:pos x="T0" y="T1"/>
                </a:cxn>
                <a:cxn ang="0">
                  <a:pos x="T2" y="T3"/>
                </a:cxn>
                <a:cxn ang="0">
                  <a:pos x="T4" y="T5"/>
                </a:cxn>
                <a:cxn ang="0">
                  <a:pos x="T6" y="T7"/>
                </a:cxn>
                <a:cxn ang="0">
                  <a:pos x="T8" y="T9"/>
                </a:cxn>
              </a:cxnLst>
              <a:rect l="0" t="0" r="r" b="b"/>
              <a:pathLst>
                <a:path w="1579" h="290">
                  <a:moveTo>
                    <a:pt x="1392" y="290"/>
                  </a:moveTo>
                  <a:lnTo>
                    <a:pt x="0" y="290"/>
                  </a:lnTo>
                  <a:lnTo>
                    <a:pt x="188" y="0"/>
                  </a:lnTo>
                  <a:lnTo>
                    <a:pt x="1579" y="0"/>
                  </a:lnTo>
                  <a:lnTo>
                    <a:pt x="1392" y="29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44" name="TextBox 43">
              <a:extLst>
                <a:ext uri="{FF2B5EF4-FFF2-40B4-BE49-F238E27FC236}">
                  <a16:creationId xmlns:a16="http://schemas.microsoft.com/office/drawing/2014/main" id="{51337DD0-BAFE-4840-BCF9-F324D09E410A}"/>
                </a:ext>
              </a:extLst>
            </p:cNvPr>
            <p:cNvSpPr txBox="1"/>
            <p:nvPr/>
          </p:nvSpPr>
          <p:spPr>
            <a:xfrm>
              <a:off x="7142742" y="3070890"/>
              <a:ext cx="675185" cy="369332"/>
            </a:xfrm>
            <a:prstGeom prst="rect">
              <a:avLst/>
            </a:prstGeom>
            <a:noFill/>
          </p:spPr>
          <p:txBody>
            <a:bodyPr wrap="none" rtlCol="0">
              <a:spAutoFit/>
            </a:bodyPr>
            <a:lstStyle/>
            <a:p>
              <a:r>
                <a:rPr lang="en-US" b="1" dirty="0">
                  <a:latin typeface="Roboto Slab" pitchFamily="2" charset="0"/>
                  <a:ea typeface="Roboto Slab" pitchFamily="2" charset="0"/>
                  <a:cs typeface="Lato" panose="020F0502020204030203" pitchFamily="34" charset="0"/>
                </a:rPr>
                <a:t>2019</a:t>
              </a:r>
            </a:p>
          </p:txBody>
        </p:sp>
        <p:grpSp>
          <p:nvGrpSpPr>
            <p:cNvPr id="45" name="Group 44">
              <a:extLst>
                <a:ext uri="{FF2B5EF4-FFF2-40B4-BE49-F238E27FC236}">
                  <a16:creationId xmlns:a16="http://schemas.microsoft.com/office/drawing/2014/main" id="{74567D60-DEC6-45AC-9707-C0B2016FD6AB}"/>
                </a:ext>
              </a:extLst>
            </p:cNvPr>
            <p:cNvGrpSpPr/>
            <p:nvPr/>
          </p:nvGrpSpPr>
          <p:grpSpPr>
            <a:xfrm>
              <a:off x="6566671" y="3805116"/>
              <a:ext cx="1500361" cy="678471"/>
              <a:chOff x="1431649" y="4995673"/>
              <a:chExt cx="1282975" cy="678471"/>
            </a:xfrm>
          </p:grpSpPr>
          <p:sp>
            <p:nvSpPr>
              <p:cNvPr id="46" name="TextBox 45">
                <a:extLst>
                  <a:ext uri="{FF2B5EF4-FFF2-40B4-BE49-F238E27FC236}">
                    <a16:creationId xmlns:a16="http://schemas.microsoft.com/office/drawing/2014/main" id="{061AE3ED-4625-42AC-9071-C5E66810262D}"/>
                  </a:ext>
                </a:extLst>
              </p:cNvPr>
              <p:cNvSpPr txBox="1"/>
              <p:nvPr/>
            </p:nvSpPr>
            <p:spPr>
              <a:xfrm>
                <a:off x="1431649" y="4995673"/>
                <a:ext cx="1282974" cy="246221"/>
              </a:xfrm>
              <a:prstGeom prst="rect">
                <a:avLst/>
              </a:prstGeom>
              <a:noFill/>
            </p:spPr>
            <p:txBody>
              <a:bodyPr wrap="square" rtlCol="0">
                <a:spAutoFit/>
              </a:bodyPr>
              <a:lstStyle/>
              <a:p>
                <a:r>
                  <a:rPr lang="en-US" sz="1000" dirty="0">
                    <a:solidFill>
                      <a:schemeClr val="bg1"/>
                    </a:solidFill>
                    <a:latin typeface="Roboto Slab" pitchFamily="2" charset="0"/>
                    <a:ea typeface="Roboto Slab" pitchFamily="2" charset="0"/>
                    <a:cs typeface="Lato" panose="020F0502020204030203" pitchFamily="34" charset="0"/>
                  </a:rPr>
                  <a:t>Company Start-up</a:t>
                </a:r>
              </a:p>
            </p:txBody>
          </p:sp>
          <p:sp>
            <p:nvSpPr>
              <p:cNvPr id="47" name="Rectangle 46">
                <a:extLst>
                  <a:ext uri="{FF2B5EF4-FFF2-40B4-BE49-F238E27FC236}">
                    <a16:creationId xmlns:a16="http://schemas.microsoft.com/office/drawing/2014/main" id="{796911E3-CEA1-438A-8859-A9949823FD1D}"/>
                  </a:ext>
                </a:extLst>
              </p:cNvPr>
              <p:cNvSpPr/>
              <p:nvPr/>
            </p:nvSpPr>
            <p:spPr>
              <a:xfrm>
                <a:off x="1431649" y="5242295"/>
                <a:ext cx="1282975" cy="431849"/>
              </a:xfrm>
              <a:prstGeom prst="rect">
                <a:avLst/>
              </a:prstGeom>
            </p:spPr>
            <p:txBody>
              <a:bodyPr wrap="square">
                <a:spAutoFit/>
              </a:bodyPr>
              <a:lstStyle/>
              <a:p>
                <a:pPr>
                  <a:lnSpc>
                    <a:spcPts val="900"/>
                  </a:lnSpc>
                </a:pPr>
                <a:r>
                  <a:rPr lang="en-US" sz="700" dirty="0">
                    <a:solidFill>
                      <a:schemeClr val="bg1"/>
                    </a:solidFill>
                    <a:latin typeface="Roboto Slab" pitchFamily="2" charset="0"/>
                    <a:ea typeface="Roboto Slab" pitchFamily="2" charset="0"/>
                    <a:cs typeface="Lato" panose="020F0502020204030203" pitchFamily="34" charset="0"/>
                  </a:rPr>
                  <a:t>Lorem sum </a:t>
                </a:r>
                <a:r>
                  <a:rPr lang="en-US" sz="700" dirty="0" err="1">
                    <a:solidFill>
                      <a:schemeClr val="bg1"/>
                    </a:solidFill>
                    <a:latin typeface="Roboto Slab" pitchFamily="2" charset="0"/>
                    <a:ea typeface="Roboto Slab" pitchFamily="2" charset="0"/>
                    <a:cs typeface="Lato" panose="020F0502020204030203" pitchFamily="34" charset="0"/>
                  </a:rPr>
                  <a:t>dol</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amet</a:t>
                </a:r>
                <a:r>
                  <a:rPr lang="en-US" sz="700" dirty="0">
                    <a:solidFill>
                      <a:schemeClr val="bg1"/>
                    </a:solidFill>
                    <a:latin typeface="Roboto Slab" pitchFamily="2" charset="0"/>
                    <a:ea typeface="Roboto Slab" pitchFamily="2" charset="0"/>
                    <a:cs typeface="Lato" panose="020F0502020204030203" pitchFamily="34" charset="0"/>
                  </a:rPr>
                  <a:t>, Lorem </a:t>
                </a: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consectetur</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adipisi</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Suspen</a:t>
                </a:r>
                <a:endParaRPr lang="en-US" sz="700" dirty="0">
                  <a:solidFill>
                    <a:schemeClr val="bg1"/>
                  </a:solidFill>
                  <a:latin typeface="Roboto Slab" pitchFamily="2" charset="0"/>
                  <a:ea typeface="Roboto Slab" pitchFamily="2" charset="0"/>
                  <a:cs typeface="Lato" panose="020F0502020204030203" pitchFamily="34" charset="0"/>
                </a:endParaRPr>
              </a:p>
              <a:p>
                <a:pPr>
                  <a:lnSpc>
                    <a:spcPts val="900"/>
                  </a:lnSpc>
                </a:pPr>
                <a:r>
                  <a:rPr lang="en-US" sz="700" dirty="0" err="1">
                    <a:solidFill>
                      <a:schemeClr val="bg1"/>
                    </a:solidFill>
                    <a:latin typeface="Roboto Slab" pitchFamily="2" charset="0"/>
                    <a:ea typeface="Roboto Slab" pitchFamily="2" charset="0"/>
                    <a:cs typeface="Lato" panose="020F0502020204030203" pitchFamily="34" charset="0"/>
                  </a:rPr>
                  <a:t>ceuismod</a:t>
                </a:r>
                <a:r>
                  <a:rPr lang="en-US" sz="700" dirty="0">
                    <a:solidFill>
                      <a:schemeClr val="bg1"/>
                    </a:solidFill>
                    <a:latin typeface="Roboto Slab" pitchFamily="2" charset="0"/>
                    <a:ea typeface="Roboto Slab" pitchFamily="2" charset="0"/>
                    <a:cs typeface="Lato" panose="020F0502020204030203" pitchFamily="34" charset="0"/>
                  </a:rPr>
                  <a:t> </a:t>
                </a:r>
                <a:r>
                  <a:rPr lang="en-US" sz="700" dirty="0" err="1">
                    <a:solidFill>
                      <a:schemeClr val="bg1"/>
                    </a:solidFill>
                    <a:latin typeface="Roboto Slab" pitchFamily="2" charset="0"/>
                    <a:ea typeface="Roboto Slab" pitchFamily="2" charset="0"/>
                    <a:cs typeface="Lato" panose="020F0502020204030203" pitchFamily="34" charset="0"/>
                  </a:rPr>
                  <a:t>psum</a:t>
                </a:r>
                <a:endParaRPr lang="en-US" sz="700" dirty="0">
                  <a:solidFill>
                    <a:schemeClr val="bg1"/>
                  </a:solidFill>
                  <a:latin typeface="Roboto Slab" pitchFamily="2" charset="0"/>
                  <a:ea typeface="Roboto Slab" pitchFamily="2" charset="0"/>
                  <a:cs typeface="Lato" panose="020F0502020204030203" pitchFamily="34" charset="0"/>
                </a:endParaRPr>
              </a:p>
            </p:txBody>
          </p:sp>
        </p:grpSp>
      </p:grpSp>
      <p:sp>
        <p:nvSpPr>
          <p:cNvPr id="3" name="Picture Placeholder 2">
            <a:extLst>
              <a:ext uri="{FF2B5EF4-FFF2-40B4-BE49-F238E27FC236}">
                <a16:creationId xmlns:a16="http://schemas.microsoft.com/office/drawing/2014/main" id="{30132308-F467-4673-AA72-74AE720D0A0A}"/>
              </a:ext>
            </a:extLst>
          </p:cNvPr>
          <p:cNvSpPr>
            <a:spLocks noGrp="1"/>
          </p:cNvSpPr>
          <p:nvPr>
            <p:ph type="pic" sz="quarter" idx="17"/>
          </p:nvPr>
        </p:nvSpPr>
        <p:spPr/>
      </p:sp>
      <p:sp>
        <p:nvSpPr>
          <p:cNvPr id="5" name="Picture Placeholder 4">
            <a:extLst>
              <a:ext uri="{FF2B5EF4-FFF2-40B4-BE49-F238E27FC236}">
                <a16:creationId xmlns:a16="http://schemas.microsoft.com/office/drawing/2014/main" id="{8941D64D-60B9-48F3-91AD-9A04377E326B}"/>
              </a:ext>
            </a:extLst>
          </p:cNvPr>
          <p:cNvSpPr>
            <a:spLocks noGrp="1"/>
          </p:cNvSpPr>
          <p:nvPr>
            <p:ph type="pic" sz="quarter" idx="19"/>
          </p:nvPr>
        </p:nvSpPr>
        <p:spPr/>
      </p:sp>
      <p:sp>
        <p:nvSpPr>
          <p:cNvPr id="7" name="Picture Placeholder 6">
            <a:extLst>
              <a:ext uri="{FF2B5EF4-FFF2-40B4-BE49-F238E27FC236}">
                <a16:creationId xmlns:a16="http://schemas.microsoft.com/office/drawing/2014/main" id="{AC63383A-CD62-44BF-A33C-D0C9D7AC6FA3}"/>
              </a:ext>
            </a:extLst>
          </p:cNvPr>
          <p:cNvSpPr>
            <a:spLocks noGrp="1"/>
          </p:cNvSpPr>
          <p:nvPr>
            <p:ph type="pic" sz="quarter" idx="18"/>
          </p:nvPr>
        </p:nvSpPr>
        <p:spPr/>
      </p:sp>
    </p:spTree>
    <p:extLst>
      <p:ext uri="{BB962C8B-B14F-4D97-AF65-F5344CB8AC3E}">
        <p14:creationId xmlns:p14="http://schemas.microsoft.com/office/powerpoint/2010/main" val="1781459970"/>
      </p:ext>
    </p:extLst>
  </p:cSld>
  <p:clrMapOvr>
    <a:masterClrMapping/>
  </p:clrMapOvr>
</p:sld>
</file>

<file path=ppt/theme/theme1.xml><?xml version="1.0" encoding="utf-8"?>
<a:theme xmlns:a="http://schemas.openxmlformats.org/drawingml/2006/main" name="Office Theme">
  <a:themeElements>
    <a:clrScheme name="BizPlan - mlt 1 B">
      <a:dk1>
        <a:srgbClr val="000000"/>
      </a:dk1>
      <a:lt1>
        <a:srgbClr val="FFFFFF"/>
      </a:lt1>
      <a:dk2>
        <a:srgbClr val="7D8287"/>
      </a:dk2>
      <a:lt2>
        <a:srgbClr val="EBEEF0"/>
      </a:lt2>
      <a:accent1>
        <a:srgbClr val="5A004B"/>
      </a:accent1>
      <a:accent2>
        <a:srgbClr val="D71414"/>
      </a:accent2>
      <a:accent3>
        <a:srgbClr val="FFAF00"/>
      </a:accent3>
      <a:accent4>
        <a:srgbClr val="96B900"/>
      </a:accent4>
      <a:accent5>
        <a:srgbClr val="00A082"/>
      </a:accent5>
      <a:accent6>
        <a:srgbClr val="2891D7"/>
      </a:accent6>
      <a:hlink>
        <a:srgbClr val="0563C1"/>
      </a:hlink>
      <a:folHlink>
        <a:srgbClr val="954F72"/>
      </a:folHlink>
    </a:clrScheme>
    <a:fontScheme name="Arial Black-Arial">
      <a:majorFont>
        <a:latin typeface="Arial Black" panose="020B0A04020102020204"/>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3009</TotalTime>
  <Words>1444</Words>
  <Application>Microsoft Office PowerPoint</Application>
  <PresentationFormat>Widescreen</PresentationFormat>
  <Paragraphs>251</Paragraphs>
  <Slides>22</Slides>
  <Notes>1</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22</vt:i4>
      </vt:variant>
    </vt:vector>
  </HeadingPairs>
  <TitlesOfParts>
    <vt:vector size="30" baseType="lpstr">
      <vt:lpstr>Arial</vt:lpstr>
      <vt:lpstr>Arial Black</vt:lpstr>
      <vt:lpstr>Calibri</vt:lpstr>
      <vt:lpstr>FontAwesome</vt:lpstr>
      <vt:lpstr>Lato</vt:lpstr>
      <vt:lpstr>Montserrat Light</vt:lpstr>
      <vt:lpstr>Roboto Slab</vt:lpstr>
      <vt:lpstr>Office Theme</vt:lpstr>
      <vt:lpstr>PowerPoint Presentation</vt:lpstr>
      <vt:lpstr>PowerPoint Presentation</vt:lpstr>
      <vt:lpstr>Presentation : Agenda 1</vt:lpstr>
      <vt:lpstr>Presentation : Agenda 2</vt:lpstr>
      <vt:lpstr>About Us</vt:lpstr>
      <vt:lpstr>About Us</vt:lpstr>
      <vt:lpstr>Company Timeline</vt:lpstr>
      <vt:lpstr>PowerPoint Presentation</vt:lpstr>
      <vt:lpstr>PowerPoint Presentation</vt:lpstr>
      <vt:lpstr>Our Services</vt:lpstr>
      <vt:lpstr>Our Services</vt:lpstr>
      <vt:lpstr>Our Services</vt:lpstr>
      <vt:lpstr>Our Team Members</vt:lpstr>
      <vt:lpstr>Our Team Members</vt:lpstr>
      <vt:lpstr>Business Plan</vt:lpstr>
      <vt:lpstr>Business Plan</vt:lpstr>
      <vt:lpstr>Customer Profiling</vt:lpstr>
      <vt:lpstr>Projects Process</vt:lpstr>
      <vt:lpstr>Smart Art</vt:lpstr>
      <vt:lpstr>Case Studies</vt:lpstr>
      <vt:lpstr>Case Studies</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563</cp:revision>
  <dcterms:created xsi:type="dcterms:W3CDTF">2016-01-13T17:16:24Z</dcterms:created>
  <dcterms:modified xsi:type="dcterms:W3CDTF">2019-04-28T17:32:04Z</dcterms:modified>
</cp:coreProperties>
</file>