
<file path=[Content_Types].xml><?xml version="1.0" encoding="utf-8"?>
<Types xmlns="http://schemas.openxmlformats.org/package/2006/content-types">
  <Default Extension="jp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4"/>
  </p:notesMasterIdLst>
  <p:handoutMasterIdLst>
    <p:handoutMasterId r:id="rId25"/>
  </p:handoutMasterIdLst>
  <p:sldIdLst>
    <p:sldId id="310" r:id="rId2"/>
    <p:sldId id="362" r:id="rId3"/>
    <p:sldId id="313" r:id="rId4"/>
    <p:sldId id="314" r:id="rId5"/>
    <p:sldId id="318" r:id="rId6"/>
    <p:sldId id="317" r:id="rId7"/>
    <p:sldId id="320" r:id="rId8"/>
    <p:sldId id="321" r:id="rId9"/>
    <p:sldId id="322" r:id="rId10"/>
    <p:sldId id="326" r:id="rId11"/>
    <p:sldId id="329" r:id="rId12"/>
    <p:sldId id="330" r:id="rId13"/>
    <p:sldId id="333" r:id="rId14"/>
    <p:sldId id="337" r:id="rId15"/>
    <p:sldId id="342" r:id="rId16"/>
    <p:sldId id="343" r:id="rId17"/>
    <p:sldId id="265" r:id="rId18"/>
    <p:sldId id="275" r:id="rId19"/>
    <p:sldId id="349" r:id="rId20"/>
    <p:sldId id="348" r:id="rId21"/>
    <p:sldId id="363" r:id="rId22"/>
    <p:sldId id="361"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7013"/>
  </p:normalViewPr>
  <p:slideViewPr>
    <p:cSldViewPr snapToGrid="0" snapToObjects="1">
      <p:cViewPr varScale="1">
        <p:scale>
          <a:sx n="72" d="100"/>
          <a:sy n="72" d="100"/>
        </p:scale>
        <p:origin x="420" y="78"/>
      </p:cViewPr>
      <p:guideLst>
        <p:guide orient="horz" pos="2160"/>
        <p:guide pos="3840"/>
      </p:guideLst>
    </p:cSldViewPr>
  </p:slideViewPr>
  <p:notesTextViewPr>
    <p:cViewPr>
      <p:scale>
        <a:sx n="1" d="1"/>
        <a:sy n="1" d="1"/>
      </p:scale>
      <p:origin x="0" y="0"/>
    </p:cViewPr>
  </p:notesTextViewPr>
  <p:notesViewPr>
    <p:cSldViewPr snapToGrid="0" snapToObject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view3D>
      <c:rotX val="15"/>
      <c:rotY val="20"/>
      <c:depthPercent val="100"/>
      <c:rAngAx val="1"/>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686793254E-2"/>
          <c:y val="3.2211465852272303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accent2"/>
            </a:solidFill>
            <a:ln>
              <a:noFill/>
            </a:ln>
            <a:effectLst/>
            <a:sp3d/>
          </c:spPr>
          <c:invertIfNegative val="0"/>
          <c:dPt>
            <c:idx val="0"/>
            <c:invertIfNegative val="0"/>
            <c:bubble3D val="0"/>
            <c:extLst>
              <c:ext xmlns:c16="http://schemas.microsoft.com/office/drawing/2014/chart" uri="{C3380CC4-5D6E-409C-BE32-E72D297353CC}">
                <c16:uniqueId val="{00000001-5F26-4442-8668-E23BE69595E5}"/>
              </c:ext>
            </c:extLst>
          </c:dPt>
          <c:dPt>
            <c:idx val="1"/>
            <c:invertIfNegative val="0"/>
            <c:bubble3D val="0"/>
            <c:extLst>
              <c:ext xmlns:c16="http://schemas.microsoft.com/office/drawing/2014/chart" uri="{C3380CC4-5D6E-409C-BE32-E72D297353CC}">
                <c16:uniqueId val="{00000003-5F26-4442-8668-E23BE69595E5}"/>
              </c:ext>
            </c:extLst>
          </c:dPt>
          <c:dPt>
            <c:idx val="2"/>
            <c:invertIfNegative val="0"/>
            <c:bubble3D val="0"/>
            <c:extLst>
              <c:ext xmlns:c16="http://schemas.microsoft.com/office/drawing/2014/chart" uri="{C3380CC4-5D6E-409C-BE32-E72D297353CC}">
                <c16:uniqueId val="{00000005-5F26-4442-8668-E23BE69595E5}"/>
              </c:ext>
            </c:extLst>
          </c:dPt>
          <c:dPt>
            <c:idx val="3"/>
            <c:invertIfNegative val="0"/>
            <c:bubble3D val="0"/>
            <c:extLst>
              <c:ext xmlns:c16="http://schemas.microsoft.com/office/drawing/2014/chart" uri="{C3380CC4-5D6E-409C-BE32-E72D297353CC}">
                <c16:uniqueId val="{00000007-5F26-4442-8668-E23BE69595E5}"/>
              </c:ext>
            </c:extLst>
          </c:dPt>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accent2">
                <a:lumMod val="75000"/>
              </a:schemeClr>
            </a:solidFill>
            <a:ln>
              <a:noFill/>
            </a:ln>
            <a:effectLst/>
            <a:sp3d/>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0"/>
          <c:showCatName val="0"/>
          <c:showSerName val="0"/>
          <c:showPercent val="0"/>
          <c:showBubbleSize val="0"/>
        </c:dLbls>
        <c:gapWidth val="150"/>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view3D>
      <c:rotX val="10"/>
      <c:rotY val="0"/>
      <c:depthPercent val="100"/>
      <c:rAngAx val="0"/>
    </c:view3D>
    <c:floor>
      <c:thickness val="0"/>
      <c:spPr>
        <a:solidFill>
          <a:schemeClr val="lt1"/>
        </a:solid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686793254E-2"/>
          <c:y val="3.2211465852272303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tx1">
                <a:lumMod val="95000"/>
                <a:lumOff val="5000"/>
              </a:schemeClr>
            </a:solidFill>
            <a:ln>
              <a:solidFill>
                <a:schemeClr val="tx1">
                  <a:lumMod val="85000"/>
                  <a:lumOff val="15000"/>
                </a:schemeClr>
              </a:solidFill>
            </a:ln>
            <a:effectLst/>
            <a:sp3d>
              <a:contourClr>
                <a:schemeClr val="tx1">
                  <a:lumMod val="85000"/>
                  <a:lumOff val="15000"/>
                </a:schemeClr>
              </a:contourClr>
            </a:sp3d>
          </c:spPr>
          <c:invertIfNegative val="0"/>
          <c:dPt>
            <c:idx val="0"/>
            <c:invertIfNegative val="0"/>
            <c:bubble3D val="0"/>
            <c:extLst>
              <c:ext xmlns:c16="http://schemas.microsoft.com/office/drawing/2014/chart" uri="{C3380CC4-5D6E-409C-BE32-E72D297353CC}">
                <c16:uniqueId val="{00000001-5F26-4442-8668-E23BE69595E5}"/>
              </c:ext>
            </c:extLst>
          </c:dPt>
          <c:dPt>
            <c:idx val="1"/>
            <c:invertIfNegative val="0"/>
            <c:bubble3D val="0"/>
            <c:extLst>
              <c:ext xmlns:c16="http://schemas.microsoft.com/office/drawing/2014/chart" uri="{C3380CC4-5D6E-409C-BE32-E72D297353CC}">
                <c16:uniqueId val="{00000003-5F26-4442-8668-E23BE69595E5}"/>
              </c:ext>
            </c:extLst>
          </c:dPt>
          <c:dPt>
            <c:idx val="2"/>
            <c:invertIfNegative val="0"/>
            <c:bubble3D val="0"/>
            <c:extLst>
              <c:ext xmlns:c16="http://schemas.microsoft.com/office/drawing/2014/chart" uri="{C3380CC4-5D6E-409C-BE32-E72D297353CC}">
                <c16:uniqueId val="{00000005-5F26-4442-8668-E23BE69595E5}"/>
              </c:ext>
            </c:extLst>
          </c:dPt>
          <c:dPt>
            <c:idx val="3"/>
            <c:invertIfNegative val="0"/>
            <c:bubble3D val="0"/>
            <c:extLst>
              <c:ext xmlns:c16="http://schemas.microsoft.com/office/drawing/2014/chart" uri="{C3380CC4-5D6E-409C-BE32-E72D297353CC}">
                <c16:uniqueId val="{00000007-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tx1"/>
            </a:solidFill>
            <a:ln>
              <a:solidFill>
                <a:schemeClr val="tx1">
                  <a:lumMod val="85000"/>
                  <a:lumOff val="15000"/>
                </a:schemeClr>
              </a:solidFill>
            </a:ln>
            <a:effectLst/>
            <a:sp3d>
              <a:contourClr>
                <a:schemeClr val="tx1">
                  <a:lumMod val="85000"/>
                  <a:lumOff val="15000"/>
                </a:schemeClr>
              </a:contourClr>
            </a:sp3d>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1"/>
          <c:showCatName val="0"/>
          <c:showSerName val="0"/>
          <c:showPercent val="0"/>
          <c:showBubbleSize val="0"/>
        </c:dLbls>
        <c:gapWidth val="160"/>
        <c:gapDepth val="0"/>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0"/>
        <c:axPos val="l"/>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86">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87">
  <cs:axisTitle>
    <cs:lnRef idx="0"/>
    <cs:fillRef idx="0"/>
    <cs:effectRef idx="0"/>
    <cs:fontRef idx="minor">
      <a:schemeClr val="tx1">
        <a:lumMod val="65000"/>
        <a:lumOff val="35000"/>
      </a:schemeClr>
    </cs:fontRef>
    <cs:defRPr sz="1197" b="1" kern="1200"/>
  </cs:axisTitle>
  <cs:categoryAxis>
    <cs:lnRef idx="0"/>
    <cs:fillRef idx="0"/>
    <cs:effectRef idx="0"/>
    <cs:fontRef idx="minor">
      <a:schemeClr val="tx1">
        <a:lumMod val="65000"/>
        <a:lumOff val="35000"/>
      </a:schemeClr>
    </cs:fontRef>
    <cs:spPr/>
    <cs:defRPr sz="1197" kern="1200"/>
  </cs:categoryAxis>
  <cs:chartArea mods="allowNoFillOverride allowNoLineOverride">
    <cs:lnRef idx="0"/>
    <cs:fillRef idx="0"/>
    <cs:effectRef idx="0"/>
    <cs:fontRef idx="minor">
      <a:schemeClr val="dk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styleClr val="auto"/>
    </cs:effectRef>
    <cs:fontRef idx="minor">
      <a:schemeClr val="dk1"/>
    </cs:fontRef>
    <cs:spPr>
      <a:pattFill prst="narHorz">
        <a:fgClr>
          <a:schemeClr val="phClr"/>
        </a:fgClr>
        <a:bgClr>
          <a:schemeClr val="phClr">
            <a:lumMod val="20000"/>
            <a:lumOff val="80000"/>
          </a:schemeClr>
        </a:bgClr>
      </a:pattFill>
      <a:effectLst>
        <a:innerShdw blurRad="114300">
          <a:schemeClr val="phClr"/>
        </a:innerShdw>
      </a:effectLst>
    </cs:spPr>
  </cs:dataPoint>
  <cs:dataPoint3D>
    <cs:lnRef idx="0">
      <cs:styleClr val="auto"/>
    </cs:lnRef>
    <cs:fillRef idx="0">
      <cs:styleClr val="auto"/>
    </cs:fillRef>
    <cs:effectRef idx="0"/>
    <cs:fontRef idx="minor">
      <a:schemeClr val="tx1"/>
    </cs:fontRef>
    <cs:spPr>
      <a:pattFill prst="ltDnDiag">
        <a:fgClr>
          <a:schemeClr val="phClr"/>
        </a:fgClr>
        <a:bgClr>
          <a:schemeClr val="phClr">
            <a:lumMod val="20000"/>
            <a:lumOff val="80000"/>
          </a:schemeClr>
        </a:bgClr>
      </a:pattFill>
      <a:ln>
        <a:solidFill>
          <a:schemeClr val="phClr"/>
        </a:solidFill>
      </a:ln>
    </cs:spPr>
  </cs:dataPoint3D>
  <cs:dataPointLine>
    <cs:lnRef idx="0">
      <cs:styleClr val="auto"/>
    </cs:lnRef>
    <cs:fillRef idx="0"/>
    <cs:effectRef idx="0"/>
    <cs:fontRef idx="minor">
      <a:schemeClr val="dk1"/>
    </cs:fontRef>
    <cs:spPr>
      <a:ln w="28575" cap="rnd">
        <a:solidFill>
          <a:schemeClr val="phClr"/>
        </a:solidFill>
        <a:round/>
      </a:ln>
    </cs:spPr>
  </cs:dataPointLine>
  <cs:dataPointMarker>
    <cs:lnRef idx="0"/>
    <cs:fillRef idx="0">
      <cs:styleClr val="auto"/>
    </cs:fillRef>
    <cs:effectRef idx="0"/>
    <cs:fontRef idx="minor">
      <a:schemeClr val="dk1"/>
    </cs:fontRef>
    <cs:spPr>
      <a:solidFill>
        <a:schemeClr val="ph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35000"/>
            <a:lumOff val="65000"/>
          </a:schemeClr>
        </a:solidFill>
        <a:round/>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spPr>
      <a:solidFill>
        <a:schemeClr val="lt1"/>
      </a:solidFill>
      <a:sp3d/>
    </cs:spPr>
  </cs:floor>
  <cs:gridlineMajor>
    <cs:lnRef idx="0"/>
    <cs:fillRef idx="0"/>
    <cs:effectRef idx="0"/>
    <cs:fontRef idx="minor">
      <a:schemeClr val="dk1"/>
    </cs:fontRef>
    <cs:spPr>
      <a:ln>
        <a:solidFill>
          <a:schemeClr val="tx1">
            <a:lumMod val="15000"/>
            <a:lumOff val="85000"/>
          </a:schemeClr>
        </a:solidFill>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35000"/>
            <a:lumOff val="65000"/>
          </a:schemeClr>
        </a:solidFill>
        <a:round/>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50000"/>
        <a:lumOff val="50000"/>
      </a:schemeClr>
    </cs:fontRef>
    <cs:defRPr sz="2200" b="1" kern="1200" cap="all" spc="15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dk1"/>
    </cs:fontRef>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4F7755DA-AF00-4C99-AD6B-5AAB0EAEF4F6}"/>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8A670BFF-F317-480C-B8D5-B6EF1453344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7C447236-5B90-4524-8BB1-CA4AA324DE49}" type="datetimeFigureOut">
              <a:rPr lang="en-US" smtClean="0"/>
              <a:t>4/17/2019</a:t>
            </a:fld>
            <a:endParaRPr lang="en-US"/>
          </a:p>
        </p:txBody>
      </p:sp>
      <p:sp>
        <p:nvSpPr>
          <p:cNvPr id="4" name="Footer Placeholder 3">
            <a:extLst>
              <a:ext uri="{FF2B5EF4-FFF2-40B4-BE49-F238E27FC236}">
                <a16:creationId xmlns:a16="http://schemas.microsoft.com/office/drawing/2014/main" id="{352EF8A2-9AB2-46A6-BEB5-6A44B46477F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BAD6407C-67B6-4725-B914-055A14B56FD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3A7FBF7-0EEA-4818-9B66-B029571FC052}" type="slidenum">
              <a:rPr lang="en-US" smtClean="0"/>
              <a:t>‹#›</a:t>
            </a:fld>
            <a:endParaRPr lang="en-US"/>
          </a:p>
        </p:txBody>
      </p:sp>
    </p:spTree>
    <p:extLst>
      <p:ext uri="{BB962C8B-B14F-4D97-AF65-F5344CB8AC3E}">
        <p14:creationId xmlns:p14="http://schemas.microsoft.com/office/powerpoint/2010/main" val="2015724781"/>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F10FA5-98E6-FB4E-97B6-D4EB979E8963}" type="datetimeFigureOut">
              <a:rPr lang="en-US" smtClean="0"/>
              <a:t>4/17/2019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F22E1E8-19DD-9846-964E-7494B0E7F513}" type="slidenum">
              <a:rPr lang="en-US" smtClean="0"/>
              <a:t>‹#›</a:t>
            </a:fld>
            <a:endParaRPr lang="en-US"/>
          </a:p>
        </p:txBody>
      </p:sp>
    </p:spTree>
    <p:extLst>
      <p:ext uri="{BB962C8B-B14F-4D97-AF65-F5344CB8AC3E}">
        <p14:creationId xmlns:p14="http://schemas.microsoft.com/office/powerpoint/2010/main" val="116147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36E7EC0-9BE3-5541-9D76-7DE32A6C9D42}" type="slidenum">
              <a:rPr lang="en-US" smtClean="0"/>
              <a:t>10</a:t>
            </a:fld>
            <a:endParaRPr lang="en-US"/>
          </a:p>
        </p:txBody>
      </p:sp>
      <p:sp>
        <p:nvSpPr>
          <p:cNvPr id="5" name="Footer Placeholder 4"/>
          <p:cNvSpPr>
            <a:spLocks noGrp="1"/>
          </p:cNvSpPr>
          <p:nvPr>
            <p:ph type="ftr" sz="quarter" idx="11"/>
          </p:nvPr>
        </p:nvSpPr>
        <p:spPr/>
        <p:txBody>
          <a:bodyPr/>
          <a:lstStyle/>
          <a:p>
            <a:endParaRPr lang="en-US"/>
          </a:p>
        </p:txBody>
      </p:sp>
      <p:sp>
        <p:nvSpPr>
          <p:cNvPr id="6" name="Header Placeholder 5"/>
          <p:cNvSpPr>
            <a:spLocks noGrp="1"/>
          </p:cNvSpPr>
          <p:nvPr>
            <p:ph type="hdr" sz="quarter" idx="12"/>
          </p:nvPr>
        </p:nvSpPr>
        <p:spPr/>
        <p:txBody>
          <a:bodyPr/>
          <a:lstStyle/>
          <a:p>
            <a:endParaRPr lang="en-US"/>
          </a:p>
        </p:txBody>
      </p:sp>
    </p:spTree>
    <p:extLst>
      <p:ext uri="{BB962C8B-B14F-4D97-AF65-F5344CB8AC3E}">
        <p14:creationId xmlns:p14="http://schemas.microsoft.com/office/powerpoint/2010/main" val="4029031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Full 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469308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Customer Profiling">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91F674F2-88AA-4524-9D24-5D31475A4E0D}"/>
              </a:ext>
            </a:extLst>
          </p:cNvPr>
          <p:cNvSpPr>
            <a:spLocks noGrp="1"/>
          </p:cNvSpPr>
          <p:nvPr>
            <p:ph type="pic" sz="quarter" idx="18"/>
          </p:nvPr>
        </p:nvSpPr>
        <p:spPr>
          <a:xfrm>
            <a:off x="5580397" y="2136925"/>
            <a:ext cx="5992486" cy="3985814"/>
          </a:xfrm>
          <a:custGeom>
            <a:avLst/>
            <a:gdLst>
              <a:gd name="connsiteX0" fmla="*/ 0 w 5992486"/>
              <a:gd name="connsiteY0" fmla="*/ 0 h 3985814"/>
              <a:gd name="connsiteX1" fmla="*/ 5992486 w 5992486"/>
              <a:gd name="connsiteY1" fmla="*/ 0 h 3985814"/>
              <a:gd name="connsiteX2" fmla="*/ 5992486 w 5992486"/>
              <a:gd name="connsiteY2" fmla="*/ 3985814 h 3985814"/>
              <a:gd name="connsiteX3" fmla="*/ 0 w 5992486"/>
              <a:gd name="connsiteY3" fmla="*/ 3985814 h 3985814"/>
            </a:gdLst>
            <a:ahLst/>
            <a:cxnLst>
              <a:cxn ang="0">
                <a:pos x="connsiteX0" y="connsiteY0"/>
              </a:cxn>
              <a:cxn ang="0">
                <a:pos x="connsiteX1" y="connsiteY1"/>
              </a:cxn>
              <a:cxn ang="0">
                <a:pos x="connsiteX2" y="connsiteY2"/>
              </a:cxn>
              <a:cxn ang="0">
                <a:pos x="connsiteX3" y="connsiteY3"/>
              </a:cxn>
            </a:cxnLst>
            <a:rect l="l" t="t" r="r" b="b"/>
            <a:pathLst>
              <a:path w="5992486" h="3985814">
                <a:moveTo>
                  <a:pt x="0" y="0"/>
                </a:moveTo>
                <a:lnTo>
                  <a:pt x="5992486" y="0"/>
                </a:lnTo>
                <a:lnTo>
                  <a:pt x="5992486" y="3985814"/>
                </a:lnTo>
                <a:lnTo>
                  <a:pt x="0" y="3985814"/>
                </a:lnTo>
                <a:close/>
              </a:path>
            </a:pathLst>
          </a:custGeom>
        </p:spPr>
        <p:txBody>
          <a:bodyPr wrap="square" anchor="ctr">
            <a:noAutofit/>
          </a:bodyPr>
          <a:lstStyle>
            <a:lvl1pPr marL="0" indent="0" algn="ctr">
              <a:buNone/>
              <a:defRPr sz="1200"/>
            </a:lvl1pPr>
          </a:lstStyle>
          <a:p>
            <a:endParaRPr lang="en-US" dirty="0"/>
          </a:p>
        </p:txBody>
      </p:sp>
      <p:sp>
        <p:nvSpPr>
          <p:cNvPr id="11" name="Rectangle 10"/>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5"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7" name="Group 16"/>
          <p:cNvGrpSpPr/>
          <p:nvPr userDrawn="1"/>
        </p:nvGrpSpPr>
        <p:grpSpPr>
          <a:xfrm>
            <a:off x="11808932" y="6477097"/>
            <a:ext cx="231532" cy="231532"/>
            <a:chOff x="11275488" y="5797834"/>
            <a:chExt cx="353804" cy="353804"/>
          </a:xfrm>
        </p:grpSpPr>
        <p:sp>
          <p:nvSpPr>
            <p:cNvPr id="18" name="Oval 17">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Chevron 18">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0" name="Group 19"/>
          <p:cNvGrpSpPr/>
          <p:nvPr userDrawn="1"/>
        </p:nvGrpSpPr>
        <p:grpSpPr>
          <a:xfrm>
            <a:off x="11543208"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85872186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Our Services 2">
    <p:spTree>
      <p:nvGrpSpPr>
        <p:cNvPr id="1" name=""/>
        <p:cNvGrpSpPr/>
        <p:nvPr/>
      </p:nvGrpSpPr>
      <p:grpSpPr>
        <a:xfrm>
          <a:off x="0" y="0"/>
          <a:ext cx="0" cy="0"/>
          <a:chOff x="0" y="0"/>
          <a:chExt cx="0" cy="0"/>
        </a:xfrm>
      </p:grpSpPr>
      <p:sp>
        <p:nvSpPr>
          <p:cNvPr id="29" name="Picture Placeholder 28">
            <a:extLst>
              <a:ext uri="{FF2B5EF4-FFF2-40B4-BE49-F238E27FC236}">
                <a16:creationId xmlns:a16="http://schemas.microsoft.com/office/drawing/2014/main" id="{C31FD6DA-99E2-48D2-A535-8A49A3CA65E7}"/>
              </a:ext>
            </a:extLst>
          </p:cNvPr>
          <p:cNvSpPr>
            <a:spLocks noGrp="1"/>
          </p:cNvSpPr>
          <p:nvPr>
            <p:ph type="pic" sz="quarter" idx="11"/>
          </p:nvPr>
        </p:nvSpPr>
        <p:spPr>
          <a:xfrm>
            <a:off x="1945439" y="2092641"/>
            <a:ext cx="3050034" cy="2293258"/>
          </a:xfrm>
          <a:custGeom>
            <a:avLst/>
            <a:gdLst>
              <a:gd name="connsiteX0" fmla="*/ 573315 w 3050034"/>
              <a:gd name="connsiteY0" fmla="*/ 0 h 2293258"/>
              <a:gd name="connsiteX1" fmla="*/ 3050034 w 3050034"/>
              <a:gd name="connsiteY1" fmla="*/ 0 h 2293258"/>
              <a:gd name="connsiteX2" fmla="*/ 2476720 w 3050034"/>
              <a:gd name="connsiteY2" fmla="*/ 2293258 h 2293258"/>
              <a:gd name="connsiteX3" fmla="*/ 0 w 3050034"/>
              <a:gd name="connsiteY3" fmla="*/ 2293258 h 2293258"/>
            </a:gdLst>
            <a:ahLst/>
            <a:cxnLst>
              <a:cxn ang="0">
                <a:pos x="connsiteX0" y="connsiteY0"/>
              </a:cxn>
              <a:cxn ang="0">
                <a:pos x="connsiteX1" y="connsiteY1"/>
              </a:cxn>
              <a:cxn ang="0">
                <a:pos x="connsiteX2" y="connsiteY2"/>
              </a:cxn>
              <a:cxn ang="0">
                <a:pos x="connsiteX3" y="connsiteY3"/>
              </a:cxn>
            </a:cxnLst>
            <a:rect l="l" t="t" r="r" b="b"/>
            <a:pathLst>
              <a:path w="3050034" h="2293258">
                <a:moveTo>
                  <a:pt x="573315" y="0"/>
                </a:moveTo>
                <a:lnTo>
                  <a:pt x="3050034" y="0"/>
                </a:lnTo>
                <a:lnTo>
                  <a:pt x="2476720" y="2293258"/>
                </a:lnTo>
                <a:lnTo>
                  <a:pt x="0" y="2293258"/>
                </a:lnTo>
                <a:close/>
              </a:path>
            </a:pathLst>
          </a:custGeom>
        </p:spPr>
        <p:txBody>
          <a:bodyPr wrap="square" anchor="ctr">
            <a:noAutofit/>
          </a:bodyPr>
          <a:lstStyle>
            <a:lvl1pPr marL="0" indent="0" algn="ctr">
              <a:buNone/>
              <a:defRPr sz="1200"/>
            </a:lvl1pPr>
          </a:lstStyle>
          <a:p>
            <a:endParaRPr lang="en-US" dirty="0"/>
          </a:p>
        </p:txBody>
      </p:sp>
      <p:sp>
        <p:nvSpPr>
          <p:cNvPr id="30" name="Picture Placeholder 29">
            <a:extLst>
              <a:ext uri="{FF2B5EF4-FFF2-40B4-BE49-F238E27FC236}">
                <a16:creationId xmlns:a16="http://schemas.microsoft.com/office/drawing/2014/main" id="{13FEB34A-1CE3-40AB-BAA2-9041D5C7E27C}"/>
              </a:ext>
            </a:extLst>
          </p:cNvPr>
          <p:cNvSpPr>
            <a:spLocks noGrp="1"/>
          </p:cNvSpPr>
          <p:nvPr>
            <p:ph type="pic" sz="quarter" idx="12"/>
          </p:nvPr>
        </p:nvSpPr>
        <p:spPr>
          <a:xfrm>
            <a:off x="4570984" y="2092641"/>
            <a:ext cx="3050034" cy="2293258"/>
          </a:xfrm>
          <a:custGeom>
            <a:avLst/>
            <a:gdLst>
              <a:gd name="connsiteX0" fmla="*/ 573315 w 3050034"/>
              <a:gd name="connsiteY0" fmla="*/ 0 h 2293258"/>
              <a:gd name="connsiteX1" fmla="*/ 3050034 w 3050034"/>
              <a:gd name="connsiteY1" fmla="*/ 0 h 2293258"/>
              <a:gd name="connsiteX2" fmla="*/ 2476720 w 3050034"/>
              <a:gd name="connsiteY2" fmla="*/ 2293258 h 2293258"/>
              <a:gd name="connsiteX3" fmla="*/ 0 w 3050034"/>
              <a:gd name="connsiteY3" fmla="*/ 2293258 h 2293258"/>
            </a:gdLst>
            <a:ahLst/>
            <a:cxnLst>
              <a:cxn ang="0">
                <a:pos x="connsiteX0" y="connsiteY0"/>
              </a:cxn>
              <a:cxn ang="0">
                <a:pos x="connsiteX1" y="connsiteY1"/>
              </a:cxn>
              <a:cxn ang="0">
                <a:pos x="connsiteX2" y="connsiteY2"/>
              </a:cxn>
              <a:cxn ang="0">
                <a:pos x="connsiteX3" y="connsiteY3"/>
              </a:cxn>
            </a:cxnLst>
            <a:rect l="l" t="t" r="r" b="b"/>
            <a:pathLst>
              <a:path w="3050034" h="2293258">
                <a:moveTo>
                  <a:pt x="573315" y="0"/>
                </a:moveTo>
                <a:lnTo>
                  <a:pt x="3050034" y="0"/>
                </a:lnTo>
                <a:lnTo>
                  <a:pt x="2476720" y="2293258"/>
                </a:lnTo>
                <a:lnTo>
                  <a:pt x="0" y="2293258"/>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32" name="Picture Placeholder 31">
            <a:extLst>
              <a:ext uri="{FF2B5EF4-FFF2-40B4-BE49-F238E27FC236}">
                <a16:creationId xmlns:a16="http://schemas.microsoft.com/office/drawing/2014/main" id="{14B24B98-57B0-4BDC-B452-8A5FA81317DF}"/>
              </a:ext>
            </a:extLst>
          </p:cNvPr>
          <p:cNvSpPr>
            <a:spLocks noGrp="1"/>
          </p:cNvSpPr>
          <p:nvPr>
            <p:ph type="pic" sz="quarter" idx="13"/>
          </p:nvPr>
        </p:nvSpPr>
        <p:spPr>
          <a:xfrm>
            <a:off x="7196528" y="2092641"/>
            <a:ext cx="3050034" cy="2293258"/>
          </a:xfrm>
          <a:custGeom>
            <a:avLst/>
            <a:gdLst>
              <a:gd name="connsiteX0" fmla="*/ 573315 w 3050034"/>
              <a:gd name="connsiteY0" fmla="*/ 0 h 2293258"/>
              <a:gd name="connsiteX1" fmla="*/ 3050034 w 3050034"/>
              <a:gd name="connsiteY1" fmla="*/ 0 h 2293258"/>
              <a:gd name="connsiteX2" fmla="*/ 2476720 w 3050034"/>
              <a:gd name="connsiteY2" fmla="*/ 2293258 h 2293258"/>
              <a:gd name="connsiteX3" fmla="*/ 0 w 3050034"/>
              <a:gd name="connsiteY3" fmla="*/ 2293258 h 2293258"/>
            </a:gdLst>
            <a:ahLst/>
            <a:cxnLst>
              <a:cxn ang="0">
                <a:pos x="connsiteX0" y="connsiteY0"/>
              </a:cxn>
              <a:cxn ang="0">
                <a:pos x="connsiteX1" y="connsiteY1"/>
              </a:cxn>
              <a:cxn ang="0">
                <a:pos x="connsiteX2" y="connsiteY2"/>
              </a:cxn>
              <a:cxn ang="0">
                <a:pos x="connsiteX3" y="connsiteY3"/>
              </a:cxn>
            </a:cxnLst>
            <a:rect l="l" t="t" r="r" b="b"/>
            <a:pathLst>
              <a:path w="3050034" h="2293258">
                <a:moveTo>
                  <a:pt x="573315" y="0"/>
                </a:moveTo>
                <a:lnTo>
                  <a:pt x="3050034" y="0"/>
                </a:lnTo>
                <a:lnTo>
                  <a:pt x="2476720" y="2293258"/>
                </a:lnTo>
                <a:lnTo>
                  <a:pt x="0" y="2293258"/>
                </a:lnTo>
                <a:close/>
              </a:path>
            </a:pathLst>
          </a:custGeom>
        </p:spPr>
        <p:txBody>
          <a:bodyPr wrap="square" anchor="ctr">
            <a:noAutofit/>
          </a:bodyPr>
          <a:lstStyle>
            <a:lvl1pPr marL="0" indent="0" algn="ctr">
              <a:buNone/>
              <a:defRPr sz="1200"/>
            </a:lvl1pPr>
          </a:lstStyle>
          <a:p>
            <a:endParaRPr lang="en-US" dirty="0"/>
          </a:p>
        </p:txBody>
      </p:sp>
      <p:grpSp>
        <p:nvGrpSpPr>
          <p:cNvPr id="18" name="Group 17"/>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649534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2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2920290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2" name="Picture Placeholder 21">
            <a:extLst>
              <a:ext uri="{FF2B5EF4-FFF2-40B4-BE49-F238E27FC236}">
                <a16:creationId xmlns:a16="http://schemas.microsoft.com/office/drawing/2014/main" id="{104438AB-BEFB-4D8D-B67E-C199D7BD9F86}"/>
              </a:ext>
            </a:extLst>
          </p:cNvPr>
          <p:cNvSpPr>
            <a:spLocks noGrp="1"/>
          </p:cNvSpPr>
          <p:nvPr>
            <p:ph type="pic" sz="quarter" idx="11"/>
          </p:nvPr>
        </p:nvSpPr>
        <p:spPr>
          <a:xfrm>
            <a:off x="0" y="4359966"/>
            <a:ext cx="12192000" cy="2498034"/>
          </a:xfrm>
          <a:custGeom>
            <a:avLst/>
            <a:gdLst>
              <a:gd name="connsiteX0" fmla="*/ 0 w 12192000"/>
              <a:gd name="connsiteY0" fmla="*/ 0 h 2498034"/>
              <a:gd name="connsiteX1" fmla="*/ 12192000 w 12192000"/>
              <a:gd name="connsiteY1" fmla="*/ 0 h 2498034"/>
              <a:gd name="connsiteX2" fmla="*/ 12192000 w 12192000"/>
              <a:gd name="connsiteY2" fmla="*/ 2498034 h 2498034"/>
              <a:gd name="connsiteX3" fmla="*/ 0 w 12192000"/>
              <a:gd name="connsiteY3" fmla="*/ 2498034 h 2498034"/>
            </a:gdLst>
            <a:ahLst/>
            <a:cxnLst>
              <a:cxn ang="0">
                <a:pos x="connsiteX0" y="connsiteY0"/>
              </a:cxn>
              <a:cxn ang="0">
                <a:pos x="connsiteX1" y="connsiteY1"/>
              </a:cxn>
              <a:cxn ang="0">
                <a:pos x="connsiteX2" y="connsiteY2"/>
              </a:cxn>
              <a:cxn ang="0">
                <a:pos x="connsiteX3" y="connsiteY3"/>
              </a:cxn>
            </a:cxnLst>
            <a:rect l="l" t="t" r="r" b="b"/>
            <a:pathLst>
              <a:path w="12192000" h="2498034">
                <a:moveTo>
                  <a:pt x="0" y="0"/>
                </a:moveTo>
                <a:lnTo>
                  <a:pt x="12192000" y="0"/>
                </a:lnTo>
                <a:lnTo>
                  <a:pt x="12192000" y="2498034"/>
                </a:lnTo>
                <a:lnTo>
                  <a:pt x="0" y="2498034"/>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43286166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Full Image without Header &amp; Footer">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878436E9-2997-4B25-B636-236AEF844A65}"/>
              </a:ext>
            </a:extLst>
          </p:cNvPr>
          <p:cNvSpPr>
            <a:spLocks noGrp="1"/>
          </p:cNvSpPr>
          <p:nvPr>
            <p:ph type="pic" sz="quarter" idx="12"/>
          </p:nvPr>
        </p:nvSpPr>
        <p:spPr>
          <a:xfrm>
            <a:off x="8828021" y="3156545"/>
            <a:ext cx="2507637" cy="3108967"/>
          </a:xfrm>
          <a:custGeom>
            <a:avLst/>
            <a:gdLst>
              <a:gd name="connsiteX0" fmla="*/ 0 w 2507637"/>
              <a:gd name="connsiteY0" fmla="*/ 0 h 3108967"/>
              <a:gd name="connsiteX1" fmla="*/ 2507637 w 2507637"/>
              <a:gd name="connsiteY1" fmla="*/ 0 h 3108967"/>
              <a:gd name="connsiteX2" fmla="*/ 2507637 w 2507637"/>
              <a:gd name="connsiteY2" fmla="*/ 3108967 h 3108967"/>
              <a:gd name="connsiteX3" fmla="*/ 0 w 2507637"/>
              <a:gd name="connsiteY3" fmla="*/ 3108967 h 3108967"/>
            </a:gdLst>
            <a:ahLst/>
            <a:cxnLst>
              <a:cxn ang="0">
                <a:pos x="connsiteX0" y="connsiteY0"/>
              </a:cxn>
              <a:cxn ang="0">
                <a:pos x="connsiteX1" y="connsiteY1"/>
              </a:cxn>
              <a:cxn ang="0">
                <a:pos x="connsiteX2" y="connsiteY2"/>
              </a:cxn>
              <a:cxn ang="0">
                <a:pos x="connsiteX3" y="connsiteY3"/>
              </a:cxn>
            </a:cxnLst>
            <a:rect l="l" t="t" r="r" b="b"/>
            <a:pathLst>
              <a:path w="2507637" h="3108967">
                <a:moveTo>
                  <a:pt x="0" y="0"/>
                </a:moveTo>
                <a:lnTo>
                  <a:pt x="2507637" y="0"/>
                </a:lnTo>
                <a:lnTo>
                  <a:pt x="2507637" y="3108967"/>
                </a:lnTo>
                <a:lnTo>
                  <a:pt x="0" y="3108967"/>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93599A7B-DCF8-4E3E-BDB6-4BAC88B40C77}"/>
              </a:ext>
            </a:extLst>
          </p:cNvPr>
          <p:cNvSpPr>
            <a:spLocks noGrp="1"/>
          </p:cNvSpPr>
          <p:nvPr>
            <p:ph type="pic" sz="quarter" idx="11"/>
          </p:nvPr>
        </p:nvSpPr>
        <p:spPr>
          <a:xfrm>
            <a:off x="6328230" y="3156545"/>
            <a:ext cx="2373319" cy="3108967"/>
          </a:xfrm>
          <a:custGeom>
            <a:avLst/>
            <a:gdLst>
              <a:gd name="connsiteX0" fmla="*/ 0 w 2373319"/>
              <a:gd name="connsiteY0" fmla="*/ 0 h 3108967"/>
              <a:gd name="connsiteX1" fmla="*/ 2373319 w 2373319"/>
              <a:gd name="connsiteY1" fmla="*/ 0 h 3108967"/>
              <a:gd name="connsiteX2" fmla="*/ 2373319 w 2373319"/>
              <a:gd name="connsiteY2" fmla="*/ 3108967 h 3108967"/>
              <a:gd name="connsiteX3" fmla="*/ 0 w 2373319"/>
              <a:gd name="connsiteY3" fmla="*/ 3108967 h 3108967"/>
            </a:gdLst>
            <a:ahLst/>
            <a:cxnLst>
              <a:cxn ang="0">
                <a:pos x="connsiteX0" y="connsiteY0"/>
              </a:cxn>
              <a:cxn ang="0">
                <a:pos x="connsiteX1" y="connsiteY1"/>
              </a:cxn>
              <a:cxn ang="0">
                <a:pos x="connsiteX2" y="connsiteY2"/>
              </a:cxn>
              <a:cxn ang="0">
                <a:pos x="connsiteX3" y="connsiteY3"/>
              </a:cxn>
            </a:cxnLst>
            <a:rect l="l" t="t" r="r" b="b"/>
            <a:pathLst>
              <a:path w="2373319" h="3108967">
                <a:moveTo>
                  <a:pt x="0" y="0"/>
                </a:moveTo>
                <a:lnTo>
                  <a:pt x="2373319" y="0"/>
                </a:lnTo>
                <a:lnTo>
                  <a:pt x="2373319" y="3108967"/>
                </a:lnTo>
                <a:lnTo>
                  <a:pt x="0" y="3108967"/>
                </a:lnTo>
                <a:close/>
              </a:path>
            </a:pathLst>
          </a:custGeom>
        </p:spPr>
        <p:txBody>
          <a:bodyPr wrap="square" anchor="ctr">
            <a:noAutofit/>
          </a:bodyPr>
          <a:lstStyle>
            <a:lvl1pPr marL="0" indent="0" algn="ctr">
              <a:buNone/>
              <a:defRPr sz="1200"/>
            </a:lvl1pPr>
          </a:lstStyle>
          <a:p>
            <a:endParaRPr lang="en-US" dirty="0"/>
          </a:p>
        </p:txBody>
      </p:sp>
      <p:sp>
        <p:nvSpPr>
          <p:cNvPr id="7" name="Picture Placeholder 6">
            <a:extLst>
              <a:ext uri="{FF2B5EF4-FFF2-40B4-BE49-F238E27FC236}">
                <a16:creationId xmlns:a16="http://schemas.microsoft.com/office/drawing/2014/main" id="{886A4418-93D9-46C8-BA62-39E339DE15B0}"/>
              </a:ext>
            </a:extLst>
          </p:cNvPr>
          <p:cNvSpPr>
            <a:spLocks noGrp="1"/>
          </p:cNvSpPr>
          <p:nvPr>
            <p:ph type="pic" sz="quarter" idx="10"/>
          </p:nvPr>
        </p:nvSpPr>
        <p:spPr>
          <a:xfrm>
            <a:off x="6328229" y="592489"/>
            <a:ext cx="5007428" cy="2426483"/>
          </a:xfrm>
          <a:custGeom>
            <a:avLst/>
            <a:gdLst>
              <a:gd name="connsiteX0" fmla="*/ 0 w 5007428"/>
              <a:gd name="connsiteY0" fmla="*/ 0 h 2426483"/>
              <a:gd name="connsiteX1" fmla="*/ 5007428 w 5007428"/>
              <a:gd name="connsiteY1" fmla="*/ 0 h 2426483"/>
              <a:gd name="connsiteX2" fmla="*/ 5007428 w 5007428"/>
              <a:gd name="connsiteY2" fmla="*/ 2426483 h 2426483"/>
              <a:gd name="connsiteX3" fmla="*/ 0 w 5007428"/>
              <a:gd name="connsiteY3" fmla="*/ 2426483 h 2426483"/>
            </a:gdLst>
            <a:ahLst/>
            <a:cxnLst>
              <a:cxn ang="0">
                <a:pos x="connsiteX0" y="connsiteY0"/>
              </a:cxn>
              <a:cxn ang="0">
                <a:pos x="connsiteX1" y="connsiteY1"/>
              </a:cxn>
              <a:cxn ang="0">
                <a:pos x="connsiteX2" y="connsiteY2"/>
              </a:cxn>
              <a:cxn ang="0">
                <a:pos x="connsiteX3" y="connsiteY3"/>
              </a:cxn>
            </a:cxnLst>
            <a:rect l="l" t="t" r="r" b="b"/>
            <a:pathLst>
              <a:path w="5007428" h="2426483">
                <a:moveTo>
                  <a:pt x="0" y="0"/>
                </a:moveTo>
                <a:lnTo>
                  <a:pt x="5007428" y="0"/>
                </a:lnTo>
                <a:lnTo>
                  <a:pt x="5007428" y="2426483"/>
                </a:lnTo>
                <a:lnTo>
                  <a:pt x="0" y="2426483"/>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21940797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3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26" name="Picture Placeholder 25">
            <a:extLst>
              <a:ext uri="{FF2B5EF4-FFF2-40B4-BE49-F238E27FC236}">
                <a16:creationId xmlns:a16="http://schemas.microsoft.com/office/drawing/2014/main" id="{78E74F99-54A7-4B96-928E-A1313B33A927}"/>
              </a:ext>
            </a:extLst>
          </p:cNvPr>
          <p:cNvSpPr>
            <a:spLocks noGrp="1"/>
          </p:cNvSpPr>
          <p:nvPr>
            <p:ph type="pic" sz="quarter" idx="12"/>
          </p:nvPr>
        </p:nvSpPr>
        <p:spPr>
          <a:xfrm>
            <a:off x="6171387" y="2227624"/>
            <a:ext cx="2842592" cy="2842592"/>
          </a:xfrm>
          <a:custGeom>
            <a:avLst/>
            <a:gdLst>
              <a:gd name="connsiteX0" fmla="*/ 1421296 w 2842592"/>
              <a:gd name="connsiteY0" fmla="*/ 0 h 2842592"/>
              <a:gd name="connsiteX1" fmla="*/ 2842592 w 2842592"/>
              <a:gd name="connsiteY1" fmla="*/ 1421296 h 2842592"/>
              <a:gd name="connsiteX2" fmla="*/ 1421296 w 2842592"/>
              <a:gd name="connsiteY2" fmla="*/ 2842592 h 2842592"/>
              <a:gd name="connsiteX3" fmla="*/ 0 w 2842592"/>
              <a:gd name="connsiteY3" fmla="*/ 1421296 h 2842592"/>
            </a:gdLst>
            <a:ahLst/>
            <a:cxnLst>
              <a:cxn ang="0">
                <a:pos x="connsiteX0" y="connsiteY0"/>
              </a:cxn>
              <a:cxn ang="0">
                <a:pos x="connsiteX1" y="connsiteY1"/>
              </a:cxn>
              <a:cxn ang="0">
                <a:pos x="connsiteX2" y="connsiteY2"/>
              </a:cxn>
              <a:cxn ang="0">
                <a:pos x="connsiteX3" y="connsiteY3"/>
              </a:cxn>
            </a:cxnLst>
            <a:rect l="l" t="t" r="r" b="b"/>
            <a:pathLst>
              <a:path w="2842592" h="2842592">
                <a:moveTo>
                  <a:pt x="1421296" y="0"/>
                </a:moveTo>
                <a:lnTo>
                  <a:pt x="2842592" y="1421296"/>
                </a:lnTo>
                <a:lnTo>
                  <a:pt x="1421296" y="2842592"/>
                </a:lnTo>
                <a:lnTo>
                  <a:pt x="0" y="1421296"/>
                </a:lnTo>
                <a:close/>
              </a:path>
            </a:pathLst>
          </a:custGeom>
        </p:spPr>
        <p:txBody>
          <a:bodyPr wrap="square" anchor="ctr">
            <a:noAutofit/>
          </a:bodyPr>
          <a:lstStyle>
            <a:lvl1pPr marL="0" indent="0" algn="ctr">
              <a:buNone/>
              <a:defRPr sz="1200"/>
            </a:lvl1pPr>
          </a:lstStyle>
          <a:p>
            <a:endParaRPr lang="en-US" dirty="0"/>
          </a:p>
        </p:txBody>
      </p:sp>
      <p:sp>
        <p:nvSpPr>
          <p:cNvPr id="25" name="Picture Placeholder 24">
            <a:extLst>
              <a:ext uri="{FF2B5EF4-FFF2-40B4-BE49-F238E27FC236}">
                <a16:creationId xmlns:a16="http://schemas.microsoft.com/office/drawing/2014/main" id="{5A59B5D9-EA2A-4E7B-B6A1-F4717F20CF23}"/>
              </a:ext>
            </a:extLst>
          </p:cNvPr>
          <p:cNvSpPr>
            <a:spLocks noGrp="1"/>
          </p:cNvSpPr>
          <p:nvPr>
            <p:ph type="pic" sz="quarter" idx="11"/>
          </p:nvPr>
        </p:nvSpPr>
        <p:spPr>
          <a:xfrm>
            <a:off x="3693367" y="2690295"/>
            <a:ext cx="2842592" cy="2842592"/>
          </a:xfrm>
          <a:custGeom>
            <a:avLst/>
            <a:gdLst>
              <a:gd name="connsiteX0" fmla="*/ 1421296 w 2842592"/>
              <a:gd name="connsiteY0" fmla="*/ 0 h 2842592"/>
              <a:gd name="connsiteX1" fmla="*/ 2842592 w 2842592"/>
              <a:gd name="connsiteY1" fmla="*/ 1421296 h 2842592"/>
              <a:gd name="connsiteX2" fmla="*/ 1421296 w 2842592"/>
              <a:gd name="connsiteY2" fmla="*/ 2842592 h 2842592"/>
              <a:gd name="connsiteX3" fmla="*/ 0 w 2842592"/>
              <a:gd name="connsiteY3" fmla="*/ 1421296 h 2842592"/>
            </a:gdLst>
            <a:ahLst/>
            <a:cxnLst>
              <a:cxn ang="0">
                <a:pos x="connsiteX0" y="connsiteY0"/>
              </a:cxn>
              <a:cxn ang="0">
                <a:pos x="connsiteX1" y="connsiteY1"/>
              </a:cxn>
              <a:cxn ang="0">
                <a:pos x="connsiteX2" y="connsiteY2"/>
              </a:cxn>
              <a:cxn ang="0">
                <a:pos x="connsiteX3" y="connsiteY3"/>
              </a:cxn>
            </a:cxnLst>
            <a:rect l="l" t="t" r="r" b="b"/>
            <a:pathLst>
              <a:path w="2842592" h="2842592">
                <a:moveTo>
                  <a:pt x="1421296" y="0"/>
                </a:moveTo>
                <a:lnTo>
                  <a:pt x="2842592" y="1421296"/>
                </a:lnTo>
                <a:lnTo>
                  <a:pt x="1421296" y="2842592"/>
                </a:lnTo>
                <a:lnTo>
                  <a:pt x="0" y="1421296"/>
                </a:lnTo>
                <a:close/>
              </a:path>
            </a:pathLst>
          </a:custGeom>
        </p:spPr>
        <p:txBody>
          <a:bodyPr wrap="square" anchor="ctr">
            <a:noAutofit/>
          </a:bodyPr>
          <a:lstStyle>
            <a:lvl1pPr marL="0" indent="0" algn="ctr">
              <a:buNone/>
              <a:defRPr sz="1200"/>
            </a:lvl1pPr>
          </a:lstStyle>
          <a:p>
            <a:endParaRPr lang="en-US" dirty="0"/>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226028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2" name="Picture Placeholder 21">
            <a:extLst>
              <a:ext uri="{FF2B5EF4-FFF2-40B4-BE49-F238E27FC236}">
                <a16:creationId xmlns:a16="http://schemas.microsoft.com/office/drawing/2014/main" id="{F9C20E7B-3C09-418D-AE48-6B780DD9FAC2}"/>
              </a:ext>
            </a:extLst>
          </p:cNvPr>
          <p:cNvSpPr>
            <a:spLocks noGrp="1"/>
          </p:cNvSpPr>
          <p:nvPr>
            <p:ph type="pic" sz="quarter" idx="11"/>
          </p:nvPr>
        </p:nvSpPr>
        <p:spPr>
          <a:xfrm>
            <a:off x="508001" y="1683658"/>
            <a:ext cx="11176000" cy="2595928"/>
          </a:xfrm>
          <a:custGeom>
            <a:avLst/>
            <a:gdLst>
              <a:gd name="connsiteX0" fmla="*/ 0 w 11176000"/>
              <a:gd name="connsiteY0" fmla="*/ 0 h 2595928"/>
              <a:gd name="connsiteX1" fmla="*/ 11176000 w 11176000"/>
              <a:gd name="connsiteY1" fmla="*/ 0 h 2595928"/>
              <a:gd name="connsiteX2" fmla="*/ 11176000 w 11176000"/>
              <a:gd name="connsiteY2" fmla="*/ 2595928 h 2595928"/>
              <a:gd name="connsiteX3" fmla="*/ 0 w 11176000"/>
              <a:gd name="connsiteY3" fmla="*/ 2595928 h 2595928"/>
            </a:gdLst>
            <a:ahLst/>
            <a:cxnLst>
              <a:cxn ang="0">
                <a:pos x="connsiteX0" y="connsiteY0"/>
              </a:cxn>
              <a:cxn ang="0">
                <a:pos x="connsiteX1" y="connsiteY1"/>
              </a:cxn>
              <a:cxn ang="0">
                <a:pos x="connsiteX2" y="connsiteY2"/>
              </a:cxn>
              <a:cxn ang="0">
                <a:pos x="connsiteX3" y="connsiteY3"/>
              </a:cxn>
            </a:cxnLst>
            <a:rect l="l" t="t" r="r" b="b"/>
            <a:pathLst>
              <a:path w="11176000" h="2595928">
                <a:moveTo>
                  <a:pt x="0" y="0"/>
                </a:moveTo>
                <a:lnTo>
                  <a:pt x="11176000" y="0"/>
                </a:lnTo>
                <a:lnTo>
                  <a:pt x="11176000" y="2595928"/>
                </a:lnTo>
                <a:lnTo>
                  <a:pt x="0" y="25959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3186052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Our Services 3">
    <p:spTree>
      <p:nvGrpSpPr>
        <p:cNvPr id="1" name=""/>
        <p:cNvGrpSpPr/>
        <p:nvPr/>
      </p:nvGrpSpPr>
      <p:grpSpPr>
        <a:xfrm>
          <a:off x="0" y="0"/>
          <a:ext cx="0" cy="0"/>
          <a:chOff x="0" y="0"/>
          <a:chExt cx="0" cy="0"/>
        </a:xfrm>
      </p:grpSpPr>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9"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16" name="Picture Placeholder 15">
            <a:extLst>
              <a:ext uri="{FF2B5EF4-FFF2-40B4-BE49-F238E27FC236}">
                <a16:creationId xmlns:a16="http://schemas.microsoft.com/office/drawing/2014/main" id="{564298BE-1029-466C-8875-36C6C0FF556B}"/>
              </a:ext>
            </a:extLst>
          </p:cNvPr>
          <p:cNvSpPr>
            <a:spLocks noGrp="1"/>
          </p:cNvSpPr>
          <p:nvPr>
            <p:ph type="pic" sz="quarter" idx="12"/>
          </p:nvPr>
        </p:nvSpPr>
        <p:spPr>
          <a:xfrm>
            <a:off x="668389" y="1975027"/>
            <a:ext cx="3870728" cy="2509889"/>
          </a:xfrm>
          <a:custGeom>
            <a:avLst/>
            <a:gdLst>
              <a:gd name="connsiteX0" fmla="*/ 0 w 3870728"/>
              <a:gd name="connsiteY0" fmla="*/ 0 h 2509889"/>
              <a:gd name="connsiteX1" fmla="*/ 3870728 w 3870728"/>
              <a:gd name="connsiteY1" fmla="*/ 0 h 2509889"/>
              <a:gd name="connsiteX2" fmla="*/ 3870728 w 3870728"/>
              <a:gd name="connsiteY2" fmla="*/ 2509889 h 2509889"/>
              <a:gd name="connsiteX3" fmla="*/ 0 w 3870728"/>
              <a:gd name="connsiteY3" fmla="*/ 2509889 h 2509889"/>
            </a:gdLst>
            <a:ahLst/>
            <a:cxnLst>
              <a:cxn ang="0">
                <a:pos x="connsiteX0" y="connsiteY0"/>
              </a:cxn>
              <a:cxn ang="0">
                <a:pos x="connsiteX1" y="connsiteY1"/>
              </a:cxn>
              <a:cxn ang="0">
                <a:pos x="connsiteX2" y="connsiteY2"/>
              </a:cxn>
              <a:cxn ang="0">
                <a:pos x="connsiteX3" y="connsiteY3"/>
              </a:cxn>
            </a:cxnLst>
            <a:rect l="l" t="t" r="r" b="b"/>
            <a:pathLst>
              <a:path w="3870728" h="2509889">
                <a:moveTo>
                  <a:pt x="0" y="0"/>
                </a:moveTo>
                <a:lnTo>
                  <a:pt x="3870728" y="0"/>
                </a:lnTo>
                <a:lnTo>
                  <a:pt x="3870728" y="2509889"/>
                </a:lnTo>
                <a:lnTo>
                  <a:pt x="0" y="2509889"/>
                </a:lnTo>
                <a:close/>
              </a:path>
            </a:pathLst>
          </a:custGeom>
        </p:spPr>
        <p:txBody>
          <a:bodyPr wrap="square" anchor="ctr">
            <a:noAutofit/>
          </a:bodyPr>
          <a:lstStyle>
            <a:lvl1pPr marL="0" indent="0" algn="ctr">
              <a:buNone/>
              <a:defRPr sz="1200"/>
            </a:lvl1pPr>
          </a:lstStyle>
          <a:p>
            <a:endParaRPr lang="en-US" dirty="0"/>
          </a:p>
        </p:txBody>
      </p:sp>
      <p:sp>
        <p:nvSpPr>
          <p:cNvPr id="26" name="Picture Placeholder 25">
            <a:extLst>
              <a:ext uri="{FF2B5EF4-FFF2-40B4-BE49-F238E27FC236}">
                <a16:creationId xmlns:a16="http://schemas.microsoft.com/office/drawing/2014/main" id="{CD4381AA-9115-48A9-8E27-2DA989AB23CB}"/>
              </a:ext>
            </a:extLst>
          </p:cNvPr>
          <p:cNvSpPr>
            <a:spLocks noGrp="1"/>
          </p:cNvSpPr>
          <p:nvPr>
            <p:ph type="pic" sz="quarter" idx="13"/>
          </p:nvPr>
        </p:nvSpPr>
        <p:spPr>
          <a:xfrm>
            <a:off x="4657912" y="1975025"/>
            <a:ext cx="3870728" cy="4008054"/>
          </a:xfrm>
          <a:custGeom>
            <a:avLst/>
            <a:gdLst>
              <a:gd name="connsiteX0" fmla="*/ 0 w 3870728"/>
              <a:gd name="connsiteY0" fmla="*/ 0 h 4008054"/>
              <a:gd name="connsiteX1" fmla="*/ 3870728 w 3870728"/>
              <a:gd name="connsiteY1" fmla="*/ 0 h 4008054"/>
              <a:gd name="connsiteX2" fmla="*/ 3870728 w 3870728"/>
              <a:gd name="connsiteY2" fmla="*/ 4008054 h 4008054"/>
              <a:gd name="connsiteX3" fmla="*/ 0 w 3870728"/>
              <a:gd name="connsiteY3" fmla="*/ 4008054 h 4008054"/>
            </a:gdLst>
            <a:ahLst/>
            <a:cxnLst>
              <a:cxn ang="0">
                <a:pos x="connsiteX0" y="connsiteY0"/>
              </a:cxn>
              <a:cxn ang="0">
                <a:pos x="connsiteX1" y="connsiteY1"/>
              </a:cxn>
              <a:cxn ang="0">
                <a:pos x="connsiteX2" y="connsiteY2"/>
              </a:cxn>
              <a:cxn ang="0">
                <a:pos x="connsiteX3" y="connsiteY3"/>
              </a:cxn>
            </a:cxnLst>
            <a:rect l="l" t="t" r="r" b="b"/>
            <a:pathLst>
              <a:path w="3870728" h="4008054">
                <a:moveTo>
                  <a:pt x="0" y="0"/>
                </a:moveTo>
                <a:lnTo>
                  <a:pt x="3870728" y="0"/>
                </a:lnTo>
                <a:lnTo>
                  <a:pt x="3870728" y="4008054"/>
                </a:lnTo>
                <a:lnTo>
                  <a:pt x="0" y="4008054"/>
                </a:lnTo>
                <a:close/>
              </a:path>
            </a:pathLst>
          </a:custGeom>
        </p:spPr>
        <p:txBody>
          <a:bodyPr wrap="square" anchor="ctr">
            <a:noAutofit/>
          </a:bodyPr>
          <a:lstStyle>
            <a:lvl1pPr marL="0" indent="0" algn="ctr">
              <a:buNone/>
              <a:defRPr sz="1200"/>
            </a:lvl1pPr>
          </a:lstStyle>
          <a:p>
            <a:endParaRPr lang="en-US" dirty="0"/>
          </a:p>
        </p:txBody>
      </p:sp>
      <p:grpSp>
        <p:nvGrpSpPr>
          <p:cNvPr id="20" name="Group 19"/>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5617179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 1">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BCDF4EC8-6241-4E94-9F87-875B1EFC3249}"/>
              </a:ext>
            </a:extLst>
          </p:cNvPr>
          <p:cNvSpPr>
            <a:spLocks noGrp="1"/>
          </p:cNvSpPr>
          <p:nvPr>
            <p:ph type="pic" sz="quarter" idx="11"/>
          </p:nvPr>
        </p:nvSpPr>
        <p:spPr>
          <a:xfrm>
            <a:off x="1529284" y="1771046"/>
            <a:ext cx="2018722" cy="2018718"/>
          </a:xfrm>
          <a:custGeom>
            <a:avLst/>
            <a:gdLst>
              <a:gd name="connsiteX0" fmla="*/ 697451 w 2018722"/>
              <a:gd name="connsiteY0" fmla="*/ 0 h 2018718"/>
              <a:gd name="connsiteX1" fmla="*/ 1321271 w 2018722"/>
              <a:gd name="connsiteY1" fmla="*/ 0 h 2018718"/>
              <a:gd name="connsiteX2" fmla="*/ 1825951 w 2018722"/>
              <a:gd name="connsiteY2" fmla="*/ 385541 h 2018718"/>
              <a:gd name="connsiteX3" fmla="*/ 2018722 w 2018722"/>
              <a:gd name="connsiteY3" fmla="*/ 1009359 h 2018718"/>
              <a:gd name="connsiteX4" fmla="*/ 1825951 w 2018722"/>
              <a:gd name="connsiteY4" fmla="*/ 1633177 h 2018718"/>
              <a:gd name="connsiteX5" fmla="*/ 1321271 w 2018722"/>
              <a:gd name="connsiteY5" fmla="*/ 2018718 h 2018718"/>
              <a:gd name="connsiteX6" fmla="*/ 697451 w 2018722"/>
              <a:gd name="connsiteY6" fmla="*/ 2018718 h 2018718"/>
              <a:gd name="connsiteX7" fmla="*/ 192771 w 2018722"/>
              <a:gd name="connsiteY7" fmla="*/ 1633177 h 2018718"/>
              <a:gd name="connsiteX8" fmla="*/ 0 w 2018722"/>
              <a:gd name="connsiteY8" fmla="*/ 1009359 h 2018718"/>
              <a:gd name="connsiteX9" fmla="*/ 192771 w 2018722"/>
              <a:gd name="connsiteY9" fmla="*/ 385541 h 2018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018722" h="2018718">
                <a:moveTo>
                  <a:pt x="697451" y="0"/>
                </a:moveTo>
                <a:lnTo>
                  <a:pt x="1321271" y="0"/>
                </a:lnTo>
                <a:lnTo>
                  <a:pt x="1825951" y="385541"/>
                </a:lnTo>
                <a:lnTo>
                  <a:pt x="2018722" y="1009359"/>
                </a:lnTo>
                <a:lnTo>
                  <a:pt x="1825951" y="1633177"/>
                </a:lnTo>
                <a:lnTo>
                  <a:pt x="1321271" y="2018718"/>
                </a:lnTo>
                <a:lnTo>
                  <a:pt x="697451" y="2018718"/>
                </a:lnTo>
                <a:lnTo>
                  <a:pt x="192771" y="1633177"/>
                </a:lnTo>
                <a:lnTo>
                  <a:pt x="0" y="1009359"/>
                </a:lnTo>
                <a:lnTo>
                  <a:pt x="192771" y="385541"/>
                </a:lnTo>
                <a:close/>
              </a:path>
            </a:pathLst>
          </a:custGeom>
        </p:spPr>
        <p:txBody>
          <a:bodyPr wrap="square" anchor="ctr">
            <a:noAutofit/>
          </a:bodyPr>
          <a:lstStyle>
            <a:lvl1pPr marL="0" indent="0" algn="ctr">
              <a:buNone/>
              <a:defRPr sz="1200"/>
            </a:lvl1pPr>
          </a:lstStyle>
          <a:p>
            <a:endParaRPr lang="en-US" dirty="0"/>
          </a:p>
        </p:txBody>
      </p:sp>
      <p:sp>
        <p:nvSpPr>
          <p:cNvPr id="31" name="Picture Placeholder 30">
            <a:extLst>
              <a:ext uri="{FF2B5EF4-FFF2-40B4-BE49-F238E27FC236}">
                <a16:creationId xmlns:a16="http://schemas.microsoft.com/office/drawing/2014/main" id="{274D1B66-DE07-4C7A-87BB-2D650DB08F3F}"/>
              </a:ext>
            </a:extLst>
          </p:cNvPr>
          <p:cNvSpPr>
            <a:spLocks noGrp="1"/>
          </p:cNvSpPr>
          <p:nvPr>
            <p:ph type="pic" sz="quarter" idx="12"/>
          </p:nvPr>
        </p:nvSpPr>
        <p:spPr>
          <a:xfrm>
            <a:off x="5096026" y="1771046"/>
            <a:ext cx="2018722" cy="2018718"/>
          </a:xfrm>
          <a:custGeom>
            <a:avLst/>
            <a:gdLst>
              <a:gd name="connsiteX0" fmla="*/ 697451 w 2018722"/>
              <a:gd name="connsiteY0" fmla="*/ 0 h 2018718"/>
              <a:gd name="connsiteX1" fmla="*/ 1321271 w 2018722"/>
              <a:gd name="connsiteY1" fmla="*/ 0 h 2018718"/>
              <a:gd name="connsiteX2" fmla="*/ 1825951 w 2018722"/>
              <a:gd name="connsiteY2" fmla="*/ 385541 h 2018718"/>
              <a:gd name="connsiteX3" fmla="*/ 2018722 w 2018722"/>
              <a:gd name="connsiteY3" fmla="*/ 1009359 h 2018718"/>
              <a:gd name="connsiteX4" fmla="*/ 1825951 w 2018722"/>
              <a:gd name="connsiteY4" fmla="*/ 1633177 h 2018718"/>
              <a:gd name="connsiteX5" fmla="*/ 1321271 w 2018722"/>
              <a:gd name="connsiteY5" fmla="*/ 2018718 h 2018718"/>
              <a:gd name="connsiteX6" fmla="*/ 697451 w 2018722"/>
              <a:gd name="connsiteY6" fmla="*/ 2018718 h 2018718"/>
              <a:gd name="connsiteX7" fmla="*/ 192771 w 2018722"/>
              <a:gd name="connsiteY7" fmla="*/ 1633177 h 2018718"/>
              <a:gd name="connsiteX8" fmla="*/ 0 w 2018722"/>
              <a:gd name="connsiteY8" fmla="*/ 1009359 h 2018718"/>
              <a:gd name="connsiteX9" fmla="*/ 192771 w 2018722"/>
              <a:gd name="connsiteY9" fmla="*/ 385541 h 2018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018722" h="2018718">
                <a:moveTo>
                  <a:pt x="697451" y="0"/>
                </a:moveTo>
                <a:lnTo>
                  <a:pt x="1321271" y="0"/>
                </a:lnTo>
                <a:lnTo>
                  <a:pt x="1825951" y="385541"/>
                </a:lnTo>
                <a:lnTo>
                  <a:pt x="2018722" y="1009359"/>
                </a:lnTo>
                <a:lnTo>
                  <a:pt x="1825951" y="1633177"/>
                </a:lnTo>
                <a:lnTo>
                  <a:pt x="1321271" y="2018718"/>
                </a:lnTo>
                <a:lnTo>
                  <a:pt x="697451" y="2018718"/>
                </a:lnTo>
                <a:lnTo>
                  <a:pt x="192771" y="1633177"/>
                </a:lnTo>
                <a:lnTo>
                  <a:pt x="0" y="1009359"/>
                </a:lnTo>
                <a:lnTo>
                  <a:pt x="192771" y="385541"/>
                </a:lnTo>
                <a:close/>
              </a:path>
            </a:pathLst>
          </a:custGeom>
        </p:spPr>
        <p:txBody>
          <a:bodyPr wrap="square" anchor="ctr">
            <a:noAutofit/>
          </a:bodyPr>
          <a:lstStyle>
            <a:lvl1pPr marL="0" indent="0" algn="ctr">
              <a:buNone/>
              <a:defRPr sz="1200"/>
            </a:lvl1pPr>
          </a:lstStyle>
          <a:p>
            <a:endParaRPr lang="en-US" dirty="0"/>
          </a:p>
        </p:txBody>
      </p:sp>
      <p:sp>
        <p:nvSpPr>
          <p:cNvPr id="32" name="Picture Placeholder 31">
            <a:extLst>
              <a:ext uri="{FF2B5EF4-FFF2-40B4-BE49-F238E27FC236}">
                <a16:creationId xmlns:a16="http://schemas.microsoft.com/office/drawing/2014/main" id="{BBCC93FC-CEC6-4CB3-9C0E-F42B726D8399}"/>
              </a:ext>
            </a:extLst>
          </p:cNvPr>
          <p:cNvSpPr>
            <a:spLocks noGrp="1"/>
          </p:cNvSpPr>
          <p:nvPr>
            <p:ph type="pic" sz="quarter" idx="14"/>
          </p:nvPr>
        </p:nvSpPr>
        <p:spPr>
          <a:xfrm>
            <a:off x="8643993" y="1771046"/>
            <a:ext cx="2018722" cy="2018718"/>
          </a:xfrm>
          <a:custGeom>
            <a:avLst/>
            <a:gdLst>
              <a:gd name="connsiteX0" fmla="*/ 697451 w 2018722"/>
              <a:gd name="connsiteY0" fmla="*/ 0 h 2018718"/>
              <a:gd name="connsiteX1" fmla="*/ 1321271 w 2018722"/>
              <a:gd name="connsiteY1" fmla="*/ 0 h 2018718"/>
              <a:gd name="connsiteX2" fmla="*/ 1825951 w 2018722"/>
              <a:gd name="connsiteY2" fmla="*/ 385541 h 2018718"/>
              <a:gd name="connsiteX3" fmla="*/ 2018722 w 2018722"/>
              <a:gd name="connsiteY3" fmla="*/ 1009359 h 2018718"/>
              <a:gd name="connsiteX4" fmla="*/ 1825951 w 2018722"/>
              <a:gd name="connsiteY4" fmla="*/ 1633177 h 2018718"/>
              <a:gd name="connsiteX5" fmla="*/ 1321271 w 2018722"/>
              <a:gd name="connsiteY5" fmla="*/ 2018718 h 2018718"/>
              <a:gd name="connsiteX6" fmla="*/ 697451 w 2018722"/>
              <a:gd name="connsiteY6" fmla="*/ 2018718 h 2018718"/>
              <a:gd name="connsiteX7" fmla="*/ 192771 w 2018722"/>
              <a:gd name="connsiteY7" fmla="*/ 1633177 h 2018718"/>
              <a:gd name="connsiteX8" fmla="*/ 0 w 2018722"/>
              <a:gd name="connsiteY8" fmla="*/ 1009359 h 2018718"/>
              <a:gd name="connsiteX9" fmla="*/ 192771 w 2018722"/>
              <a:gd name="connsiteY9" fmla="*/ 385541 h 2018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018722" h="2018718">
                <a:moveTo>
                  <a:pt x="697451" y="0"/>
                </a:moveTo>
                <a:lnTo>
                  <a:pt x="1321271" y="0"/>
                </a:lnTo>
                <a:lnTo>
                  <a:pt x="1825951" y="385541"/>
                </a:lnTo>
                <a:lnTo>
                  <a:pt x="2018722" y="1009359"/>
                </a:lnTo>
                <a:lnTo>
                  <a:pt x="1825951" y="1633177"/>
                </a:lnTo>
                <a:lnTo>
                  <a:pt x="1321271" y="2018718"/>
                </a:lnTo>
                <a:lnTo>
                  <a:pt x="697451" y="2018718"/>
                </a:lnTo>
                <a:lnTo>
                  <a:pt x="192771" y="1633177"/>
                </a:lnTo>
                <a:lnTo>
                  <a:pt x="0" y="1009359"/>
                </a:lnTo>
                <a:lnTo>
                  <a:pt x="192771" y="385541"/>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43310282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 5">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5B59FA57-C4D7-47D5-8171-298AF9D9FC90}"/>
              </a:ext>
            </a:extLst>
          </p:cNvPr>
          <p:cNvSpPr>
            <a:spLocks noGrp="1"/>
          </p:cNvSpPr>
          <p:nvPr>
            <p:ph type="pic" sz="quarter" idx="11"/>
          </p:nvPr>
        </p:nvSpPr>
        <p:spPr>
          <a:xfrm>
            <a:off x="2982043" y="1704856"/>
            <a:ext cx="2989447" cy="2247705"/>
          </a:xfrm>
          <a:custGeom>
            <a:avLst/>
            <a:gdLst>
              <a:gd name="connsiteX0" fmla="*/ 561926 w 2989447"/>
              <a:gd name="connsiteY0" fmla="*/ 0 h 2247705"/>
              <a:gd name="connsiteX1" fmla="*/ 2989447 w 2989447"/>
              <a:gd name="connsiteY1" fmla="*/ 0 h 2247705"/>
              <a:gd name="connsiteX2" fmla="*/ 2427521 w 2989447"/>
              <a:gd name="connsiteY2" fmla="*/ 2247705 h 2247705"/>
              <a:gd name="connsiteX3" fmla="*/ 0 w 2989447"/>
              <a:gd name="connsiteY3" fmla="*/ 2247705 h 2247705"/>
            </a:gdLst>
            <a:ahLst/>
            <a:cxnLst>
              <a:cxn ang="0">
                <a:pos x="connsiteX0" y="connsiteY0"/>
              </a:cxn>
              <a:cxn ang="0">
                <a:pos x="connsiteX1" y="connsiteY1"/>
              </a:cxn>
              <a:cxn ang="0">
                <a:pos x="connsiteX2" y="connsiteY2"/>
              </a:cxn>
              <a:cxn ang="0">
                <a:pos x="connsiteX3" y="connsiteY3"/>
              </a:cxn>
            </a:cxnLst>
            <a:rect l="l" t="t" r="r" b="b"/>
            <a:pathLst>
              <a:path w="2989447" h="2247705">
                <a:moveTo>
                  <a:pt x="561926" y="0"/>
                </a:moveTo>
                <a:lnTo>
                  <a:pt x="2989447" y="0"/>
                </a:lnTo>
                <a:lnTo>
                  <a:pt x="2427521" y="2247705"/>
                </a:lnTo>
                <a:lnTo>
                  <a:pt x="0" y="2247705"/>
                </a:lnTo>
                <a:close/>
              </a:path>
            </a:pathLst>
          </a:custGeom>
        </p:spPr>
        <p:txBody>
          <a:bodyPr wrap="square" anchor="ctr">
            <a:noAutofit/>
          </a:bodyPr>
          <a:lstStyle>
            <a:lvl1pPr marL="0" indent="0" algn="ctr">
              <a:buNone/>
              <a:defRPr sz="1200"/>
            </a:lvl1pPr>
          </a:lstStyle>
          <a:p>
            <a:endParaRPr lang="en-US" dirty="0"/>
          </a:p>
        </p:txBody>
      </p:sp>
      <p:sp>
        <p:nvSpPr>
          <p:cNvPr id="27" name="Picture Placeholder 26">
            <a:extLst>
              <a:ext uri="{FF2B5EF4-FFF2-40B4-BE49-F238E27FC236}">
                <a16:creationId xmlns:a16="http://schemas.microsoft.com/office/drawing/2014/main" id="{30795E58-E15E-43F9-97B4-A1148DD91EBE}"/>
              </a:ext>
            </a:extLst>
          </p:cNvPr>
          <p:cNvSpPr>
            <a:spLocks noGrp="1"/>
          </p:cNvSpPr>
          <p:nvPr>
            <p:ph type="pic" sz="quarter" idx="13"/>
          </p:nvPr>
        </p:nvSpPr>
        <p:spPr>
          <a:xfrm>
            <a:off x="5246496" y="3418505"/>
            <a:ext cx="2989447" cy="2247705"/>
          </a:xfrm>
          <a:custGeom>
            <a:avLst/>
            <a:gdLst>
              <a:gd name="connsiteX0" fmla="*/ 561926 w 2989447"/>
              <a:gd name="connsiteY0" fmla="*/ 0 h 2247705"/>
              <a:gd name="connsiteX1" fmla="*/ 2989447 w 2989447"/>
              <a:gd name="connsiteY1" fmla="*/ 0 h 2247705"/>
              <a:gd name="connsiteX2" fmla="*/ 2427521 w 2989447"/>
              <a:gd name="connsiteY2" fmla="*/ 2247705 h 2247705"/>
              <a:gd name="connsiteX3" fmla="*/ 0 w 2989447"/>
              <a:gd name="connsiteY3" fmla="*/ 2247705 h 2247705"/>
            </a:gdLst>
            <a:ahLst/>
            <a:cxnLst>
              <a:cxn ang="0">
                <a:pos x="connsiteX0" y="connsiteY0"/>
              </a:cxn>
              <a:cxn ang="0">
                <a:pos x="connsiteX1" y="connsiteY1"/>
              </a:cxn>
              <a:cxn ang="0">
                <a:pos x="connsiteX2" y="connsiteY2"/>
              </a:cxn>
              <a:cxn ang="0">
                <a:pos x="connsiteX3" y="connsiteY3"/>
              </a:cxn>
            </a:cxnLst>
            <a:rect l="l" t="t" r="r" b="b"/>
            <a:pathLst>
              <a:path w="2989447" h="2247705">
                <a:moveTo>
                  <a:pt x="561926" y="0"/>
                </a:moveTo>
                <a:lnTo>
                  <a:pt x="2989447" y="0"/>
                </a:lnTo>
                <a:lnTo>
                  <a:pt x="2427521" y="2247705"/>
                </a:lnTo>
                <a:lnTo>
                  <a:pt x="0" y="2247705"/>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78017226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Full Blank">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AA6AAAAF-AF12-4BA7-B782-788B694029CB}"/>
              </a:ext>
            </a:extLst>
          </p:cNvPr>
          <p:cNvSpPr>
            <a:spLocks noGrp="1"/>
          </p:cNvSpPr>
          <p:nvPr>
            <p:ph type="pic" sz="quarter" idx="21"/>
          </p:nvPr>
        </p:nvSpPr>
        <p:spPr>
          <a:xfrm>
            <a:off x="5849256" y="366486"/>
            <a:ext cx="5907316" cy="6125028"/>
          </a:xfrm>
          <a:custGeom>
            <a:avLst/>
            <a:gdLst>
              <a:gd name="connsiteX0" fmla="*/ 0 w 5907316"/>
              <a:gd name="connsiteY0" fmla="*/ 0 h 6125028"/>
              <a:gd name="connsiteX1" fmla="*/ 5907316 w 5907316"/>
              <a:gd name="connsiteY1" fmla="*/ 0 h 6125028"/>
              <a:gd name="connsiteX2" fmla="*/ 5907316 w 5907316"/>
              <a:gd name="connsiteY2" fmla="*/ 6125028 h 6125028"/>
              <a:gd name="connsiteX3" fmla="*/ 0 w 5907316"/>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907316" h="6125028">
                <a:moveTo>
                  <a:pt x="0" y="0"/>
                </a:moveTo>
                <a:lnTo>
                  <a:pt x="5907316" y="0"/>
                </a:lnTo>
                <a:lnTo>
                  <a:pt x="5907316" y="6125028"/>
                </a:lnTo>
                <a:lnTo>
                  <a:pt x="0" y="6125028"/>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33933FB5-CE23-458B-83A9-7EFEB81010A1}"/>
              </a:ext>
            </a:extLst>
          </p:cNvPr>
          <p:cNvSpPr>
            <a:spLocks noGrp="1"/>
          </p:cNvSpPr>
          <p:nvPr>
            <p:ph type="pic" sz="quarter" idx="24"/>
          </p:nvPr>
        </p:nvSpPr>
        <p:spPr>
          <a:xfrm>
            <a:off x="435428" y="366486"/>
            <a:ext cx="5297715" cy="6125028"/>
          </a:xfrm>
          <a:custGeom>
            <a:avLst/>
            <a:gdLst>
              <a:gd name="connsiteX0" fmla="*/ 0 w 5297715"/>
              <a:gd name="connsiteY0" fmla="*/ 0 h 6125028"/>
              <a:gd name="connsiteX1" fmla="*/ 5297715 w 5297715"/>
              <a:gd name="connsiteY1" fmla="*/ 0 h 6125028"/>
              <a:gd name="connsiteX2" fmla="*/ 5297715 w 5297715"/>
              <a:gd name="connsiteY2" fmla="*/ 6125028 h 6125028"/>
              <a:gd name="connsiteX3" fmla="*/ 0 w 5297715"/>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297715" h="6125028">
                <a:moveTo>
                  <a:pt x="0" y="0"/>
                </a:moveTo>
                <a:lnTo>
                  <a:pt x="5297715" y="0"/>
                </a:lnTo>
                <a:lnTo>
                  <a:pt x="5297715" y="6125028"/>
                </a:lnTo>
                <a:lnTo>
                  <a:pt x="0" y="61250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90925243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Case Studies">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8B6EF76E-0348-40EE-8189-75505E5C77A6}"/>
              </a:ext>
            </a:extLst>
          </p:cNvPr>
          <p:cNvSpPr>
            <a:spLocks noGrp="1"/>
          </p:cNvSpPr>
          <p:nvPr>
            <p:ph type="pic" sz="quarter" idx="11"/>
          </p:nvPr>
        </p:nvSpPr>
        <p:spPr>
          <a:xfrm>
            <a:off x="844947" y="4232674"/>
            <a:ext cx="6143318" cy="1877839"/>
          </a:xfrm>
          <a:custGeom>
            <a:avLst/>
            <a:gdLst>
              <a:gd name="connsiteX0" fmla="*/ 0 w 6143318"/>
              <a:gd name="connsiteY0" fmla="*/ 0 h 1877839"/>
              <a:gd name="connsiteX1" fmla="*/ 6143318 w 6143318"/>
              <a:gd name="connsiteY1" fmla="*/ 0 h 1877839"/>
              <a:gd name="connsiteX2" fmla="*/ 6143318 w 6143318"/>
              <a:gd name="connsiteY2" fmla="*/ 1877839 h 1877839"/>
              <a:gd name="connsiteX3" fmla="*/ 0 w 6143318"/>
              <a:gd name="connsiteY3" fmla="*/ 1877839 h 1877839"/>
            </a:gdLst>
            <a:ahLst/>
            <a:cxnLst>
              <a:cxn ang="0">
                <a:pos x="connsiteX0" y="connsiteY0"/>
              </a:cxn>
              <a:cxn ang="0">
                <a:pos x="connsiteX1" y="connsiteY1"/>
              </a:cxn>
              <a:cxn ang="0">
                <a:pos x="connsiteX2" y="connsiteY2"/>
              </a:cxn>
              <a:cxn ang="0">
                <a:pos x="connsiteX3" y="connsiteY3"/>
              </a:cxn>
            </a:cxnLst>
            <a:rect l="l" t="t" r="r" b="b"/>
            <a:pathLst>
              <a:path w="6143318" h="1877839">
                <a:moveTo>
                  <a:pt x="0" y="0"/>
                </a:moveTo>
                <a:lnTo>
                  <a:pt x="6143318" y="0"/>
                </a:lnTo>
                <a:lnTo>
                  <a:pt x="6143318" y="1877839"/>
                </a:lnTo>
                <a:lnTo>
                  <a:pt x="0" y="1877839"/>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A61484B8-7C39-48C6-B7DD-392D78D0BBEA}"/>
              </a:ext>
            </a:extLst>
          </p:cNvPr>
          <p:cNvSpPr>
            <a:spLocks noGrp="1"/>
          </p:cNvSpPr>
          <p:nvPr>
            <p:ph type="pic" sz="quarter" idx="12"/>
          </p:nvPr>
        </p:nvSpPr>
        <p:spPr>
          <a:xfrm>
            <a:off x="7202204" y="2663216"/>
            <a:ext cx="4236151" cy="3447297"/>
          </a:xfrm>
          <a:custGeom>
            <a:avLst/>
            <a:gdLst>
              <a:gd name="connsiteX0" fmla="*/ 0 w 4236151"/>
              <a:gd name="connsiteY0" fmla="*/ 0 h 3447297"/>
              <a:gd name="connsiteX1" fmla="*/ 4236151 w 4236151"/>
              <a:gd name="connsiteY1" fmla="*/ 0 h 3447297"/>
              <a:gd name="connsiteX2" fmla="*/ 4236151 w 4236151"/>
              <a:gd name="connsiteY2" fmla="*/ 3447297 h 3447297"/>
              <a:gd name="connsiteX3" fmla="*/ 0 w 4236151"/>
              <a:gd name="connsiteY3" fmla="*/ 3447297 h 3447297"/>
            </a:gdLst>
            <a:ahLst/>
            <a:cxnLst>
              <a:cxn ang="0">
                <a:pos x="connsiteX0" y="connsiteY0"/>
              </a:cxn>
              <a:cxn ang="0">
                <a:pos x="connsiteX1" y="connsiteY1"/>
              </a:cxn>
              <a:cxn ang="0">
                <a:pos x="connsiteX2" y="connsiteY2"/>
              </a:cxn>
              <a:cxn ang="0">
                <a:pos x="connsiteX3" y="connsiteY3"/>
              </a:cxn>
            </a:cxnLst>
            <a:rect l="l" t="t" r="r" b="b"/>
            <a:pathLst>
              <a:path w="4236151" h="3447297">
                <a:moveTo>
                  <a:pt x="0" y="0"/>
                </a:moveTo>
                <a:lnTo>
                  <a:pt x="4236151" y="0"/>
                </a:lnTo>
                <a:lnTo>
                  <a:pt x="4236151" y="3447297"/>
                </a:lnTo>
                <a:lnTo>
                  <a:pt x="0" y="344729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23564915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_Case Studies">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1EA2EAC9-629A-4055-8090-599565D8176F}"/>
              </a:ext>
            </a:extLst>
          </p:cNvPr>
          <p:cNvSpPr>
            <a:spLocks noGrp="1"/>
          </p:cNvSpPr>
          <p:nvPr>
            <p:ph type="pic" sz="quarter" idx="11"/>
          </p:nvPr>
        </p:nvSpPr>
        <p:spPr>
          <a:xfrm>
            <a:off x="6923314" y="2292937"/>
            <a:ext cx="5268686" cy="3379178"/>
          </a:xfrm>
          <a:custGeom>
            <a:avLst/>
            <a:gdLst>
              <a:gd name="connsiteX0" fmla="*/ 0 w 5268686"/>
              <a:gd name="connsiteY0" fmla="*/ 0 h 3379178"/>
              <a:gd name="connsiteX1" fmla="*/ 5268686 w 5268686"/>
              <a:gd name="connsiteY1" fmla="*/ 0 h 3379178"/>
              <a:gd name="connsiteX2" fmla="*/ 5268686 w 5268686"/>
              <a:gd name="connsiteY2" fmla="*/ 3379178 h 3379178"/>
              <a:gd name="connsiteX3" fmla="*/ 0 w 5268686"/>
              <a:gd name="connsiteY3" fmla="*/ 3379178 h 3379178"/>
            </a:gdLst>
            <a:ahLst/>
            <a:cxnLst>
              <a:cxn ang="0">
                <a:pos x="connsiteX0" y="connsiteY0"/>
              </a:cxn>
              <a:cxn ang="0">
                <a:pos x="connsiteX1" y="connsiteY1"/>
              </a:cxn>
              <a:cxn ang="0">
                <a:pos x="connsiteX2" y="connsiteY2"/>
              </a:cxn>
              <a:cxn ang="0">
                <a:pos x="connsiteX3" y="connsiteY3"/>
              </a:cxn>
            </a:cxnLst>
            <a:rect l="l" t="t" r="r" b="b"/>
            <a:pathLst>
              <a:path w="5268686" h="3379178">
                <a:moveTo>
                  <a:pt x="0" y="0"/>
                </a:moveTo>
                <a:lnTo>
                  <a:pt x="5268686" y="0"/>
                </a:lnTo>
                <a:lnTo>
                  <a:pt x="5268686" y="3379178"/>
                </a:lnTo>
                <a:lnTo>
                  <a:pt x="0" y="3379178"/>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6765194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0CA423B9-B68E-4616-843A-C22FAABF4EE0}"/>
              </a:ext>
            </a:extLst>
          </p:cNvPr>
          <p:cNvSpPr>
            <a:spLocks noGrp="1"/>
          </p:cNvSpPr>
          <p:nvPr>
            <p:ph type="pic" sz="quarter" idx="11"/>
          </p:nvPr>
        </p:nvSpPr>
        <p:spPr>
          <a:xfrm>
            <a:off x="4053276" y="2261392"/>
            <a:ext cx="4230915" cy="3620654"/>
          </a:xfrm>
          <a:custGeom>
            <a:avLst/>
            <a:gdLst>
              <a:gd name="connsiteX0" fmla="*/ 0 w 4230915"/>
              <a:gd name="connsiteY0" fmla="*/ 0 h 3620654"/>
              <a:gd name="connsiteX1" fmla="*/ 4230915 w 4230915"/>
              <a:gd name="connsiteY1" fmla="*/ 0 h 3620654"/>
              <a:gd name="connsiteX2" fmla="*/ 4230915 w 4230915"/>
              <a:gd name="connsiteY2" fmla="*/ 3620654 h 3620654"/>
              <a:gd name="connsiteX3" fmla="*/ 0 w 4230915"/>
              <a:gd name="connsiteY3" fmla="*/ 3620654 h 3620654"/>
            </a:gdLst>
            <a:ahLst/>
            <a:cxnLst>
              <a:cxn ang="0">
                <a:pos x="connsiteX0" y="connsiteY0"/>
              </a:cxn>
              <a:cxn ang="0">
                <a:pos x="connsiteX1" y="connsiteY1"/>
              </a:cxn>
              <a:cxn ang="0">
                <a:pos x="connsiteX2" y="connsiteY2"/>
              </a:cxn>
              <a:cxn ang="0">
                <a:pos x="connsiteX3" y="connsiteY3"/>
              </a:cxn>
            </a:cxnLst>
            <a:rect l="l" t="t" r="r" b="b"/>
            <a:pathLst>
              <a:path w="4230915" h="3620654">
                <a:moveTo>
                  <a:pt x="0" y="0"/>
                </a:moveTo>
                <a:lnTo>
                  <a:pt x="4230915" y="0"/>
                </a:lnTo>
                <a:lnTo>
                  <a:pt x="4230915" y="3620654"/>
                </a:lnTo>
                <a:lnTo>
                  <a:pt x="0" y="3620654"/>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40131430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3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8BB8CDD-4A28-43E5-B7DB-FF000B9596C3}"/>
              </a:ext>
            </a:extLst>
          </p:cNvPr>
          <p:cNvSpPr>
            <a:spLocks noGrp="1"/>
          </p:cNvSpPr>
          <p:nvPr>
            <p:ph type="pic" sz="quarter" idx="11"/>
          </p:nvPr>
        </p:nvSpPr>
        <p:spPr>
          <a:xfrm>
            <a:off x="3897087" y="2119376"/>
            <a:ext cx="2420982" cy="1590850"/>
          </a:xfrm>
          <a:custGeom>
            <a:avLst/>
            <a:gdLst>
              <a:gd name="connsiteX0" fmla="*/ 0 w 2420982"/>
              <a:gd name="connsiteY0" fmla="*/ 0 h 1590850"/>
              <a:gd name="connsiteX1" fmla="*/ 2420982 w 2420982"/>
              <a:gd name="connsiteY1" fmla="*/ 0 h 1590850"/>
              <a:gd name="connsiteX2" fmla="*/ 2420982 w 2420982"/>
              <a:gd name="connsiteY2" fmla="*/ 1590850 h 1590850"/>
              <a:gd name="connsiteX3" fmla="*/ 0 w 2420982"/>
              <a:gd name="connsiteY3" fmla="*/ 1590850 h 1590850"/>
            </a:gdLst>
            <a:ahLst/>
            <a:cxnLst>
              <a:cxn ang="0">
                <a:pos x="connsiteX0" y="connsiteY0"/>
              </a:cxn>
              <a:cxn ang="0">
                <a:pos x="connsiteX1" y="connsiteY1"/>
              </a:cxn>
              <a:cxn ang="0">
                <a:pos x="connsiteX2" y="connsiteY2"/>
              </a:cxn>
              <a:cxn ang="0">
                <a:pos x="connsiteX3" y="connsiteY3"/>
              </a:cxn>
            </a:cxnLst>
            <a:rect l="l" t="t" r="r" b="b"/>
            <a:pathLst>
              <a:path w="2420982" h="1590850">
                <a:moveTo>
                  <a:pt x="0" y="0"/>
                </a:moveTo>
                <a:lnTo>
                  <a:pt x="2420982" y="0"/>
                </a:lnTo>
                <a:lnTo>
                  <a:pt x="2420982" y="1590850"/>
                </a:lnTo>
                <a:lnTo>
                  <a:pt x="0" y="1590850"/>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4989330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Full Blank">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DF14415-0E21-4092-B94A-DD63F7009297}"/>
              </a:ext>
            </a:extLst>
          </p:cNvPr>
          <p:cNvSpPr>
            <a:spLocks noGrp="1"/>
          </p:cNvSpPr>
          <p:nvPr>
            <p:ph type="pic" sz="quarter" idx="19"/>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512155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Full Blank">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B7216AA2-684A-48CE-9C12-D5E0BEFCC344}"/>
              </a:ext>
            </a:extLst>
          </p:cNvPr>
          <p:cNvSpPr>
            <a:spLocks noGrp="1"/>
          </p:cNvSpPr>
          <p:nvPr>
            <p:ph type="pic" sz="quarter" idx="18"/>
          </p:nvPr>
        </p:nvSpPr>
        <p:spPr>
          <a:xfrm>
            <a:off x="2030557" y="2061935"/>
            <a:ext cx="3636392" cy="2734129"/>
          </a:xfrm>
          <a:custGeom>
            <a:avLst/>
            <a:gdLst>
              <a:gd name="connsiteX0" fmla="*/ 683532 w 3636392"/>
              <a:gd name="connsiteY0" fmla="*/ 0 h 2734129"/>
              <a:gd name="connsiteX1" fmla="*/ 3636392 w 3636392"/>
              <a:gd name="connsiteY1" fmla="*/ 0 h 2734129"/>
              <a:gd name="connsiteX2" fmla="*/ 2952860 w 3636392"/>
              <a:gd name="connsiteY2" fmla="*/ 2734129 h 2734129"/>
              <a:gd name="connsiteX3" fmla="*/ 0 w 3636392"/>
              <a:gd name="connsiteY3" fmla="*/ 2734129 h 2734129"/>
            </a:gdLst>
            <a:ahLst/>
            <a:cxnLst>
              <a:cxn ang="0">
                <a:pos x="connsiteX0" y="connsiteY0"/>
              </a:cxn>
              <a:cxn ang="0">
                <a:pos x="connsiteX1" y="connsiteY1"/>
              </a:cxn>
              <a:cxn ang="0">
                <a:pos x="connsiteX2" y="connsiteY2"/>
              </a:cxn>
              <a:cxn ang="0">
                <a:pos x="connsiteX3" y="connsiteY3"/>
              </a:cxn>
            </a:cxnLst>
            <a:rect l="l" t="t" r="r" b="b"/>
            <a:pathLst>
              <a:path w="3636392" h="2734129">
                <a:moveTo>
                  <a:pt x="683532" y="0"/>
                </a:moveTo>
                <a:lnTo>
                  <a:pt x="3636392" y="0"/>
                </a:lnTo>
                <a:lnTo>
                  <a:pt x="2952860" y="2734129"/>
                </a:lnTo>
                <a:lnTo>
                  <a:pt x="0" y="2734129"/>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31228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0" name="Picture Placeholder 19">
            <a:extLst>
              <a:ext uri="{FF2B5EF4-FFF2-40B4-BE49-F238E27FC236}">
                <a16:creationId xmlns:a16="http://schemas.microsoft.com/office/drawing/2014/main" id="{F94773D7-8745-4F76-A78B-6FF35BB799D3}"/>
              </a:ext>
            </a:extLst>
          </p:cNvPr>
          <p:cNvSpPr>
            <a:spLocks noGrp="1"/>
          </p:cNvSpPr>
          <p:nvPr>
            <p:ph type="pic" sz="quarter" idx="19"/>
          </p:nvPr>
        </p:nvSpPr>
        <p:spPr>
          <a:xfrm>
            <a:off x="1665514" y="4382532"/>
            <a:ext cx="8860972" cy="1746658"/>
          </a:xfrm>
          <a:custGeom>
            <a:avLst/>
            <a:gdLst>
              <a:gd name="connsiteX0" fmla="*/ 0 w 8860972"/>
              <a:gd name="connsiteY0" fmla="*/ 0 h 1746658"/>
              <a:gd name="connsiteX1" fmla="*/ 8860972 w 8860972"/>
              <a:gd name="connsiteY1" fmla="*/ 0 h 1746658"/>
              <a:gd name="connsiteX2" fmla="*/ 8860972 w 8860972"/>
              <a:gd name="connsiteY2" fmla="*/ 1746658 h 1746658"/>
              <a:gd name="connsiteX3" fmla="*/ 0 w 8860972"/>
              <a:gd name="connsiteY3" fmla="*/ 1746658 h 1746658"/>
            </a:gdLst>
            <a:ahLst/>
            <a:cxnLst>
              <a:cxn ang="0">
                <a:pos x="connsiteX0" y="connsiteY0"/>
              </a:cxn>
              <a:cxn ang="0">
                <a:pos x="connsiteX1" y="connsiteY1"/>
              </a:cxn>
              <a:cxn ang="0">
                <a:pos x="connsiteX2" y="connsiteY2"/>
              </a:cxn>
              <a:cxn ang="0">
                <a:pos x="connsiteX3" y="connsiteY3"/>
              </a:cxn>
            </a:cxnLst>
            <a:rect l="l" t="t" r="r" b="b"/>
            <a:pathLst>
              <a:path w="8860972" h="1746658">
                <a:moveTo>
                  <a:pt x="0" y="0"/>
                </a:moveTo>
                <a:lnTo>
                  <a:pt x="8860972" y="0"/>
                </a:lnTo>
                <a:lnTo>
                  <a:pt x="8860972" y="1746658"/>
                </a:lnTo>
                <a:lnTo>
                  <a:pt x="0" y="1746658"/>
                </a:lnTo>
                <a:close/>
              </a:path>
            </a:pathLst>
          </a:custGeom>
        </p:spPr>
        <p:txBody>
          <a:bodyPr wrap="square" anchor="ctr">
            <a:noAutofit/>
          </a:bodyPr>
          <a:lstStyle>
            <a:lvl1pPr marL="0" indent="0" algn="ctr">
              <a:buNone/>
              <a:defRPr sz="1200"/>
            </a:lvl1pPr>
          </a:lstStyle>
          <a:p>
            <a:endParaRPr lang="en-US" dirty="0"/>
          </a:p>
        </p:txBody>
      </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52468820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9" name="Picture Placeholder 18">
            <a:extLst>
              <a:ext uri="{FF2B5EF4-FFF2-40B4-BE49-F238E27FC236}">
                <a16:creationId xmlns:a16="http://schemas.microsoft.com/office/drawing/2014/main" id="{080D40DA-F1E1-48AB-8AF7-A1953E0BEC7E}"/>
              </a:ext>
            </a:extLst>
          </p:cNvPr>
          <p:cNvSpPr>
            <a:spLocks noGrp="1"/>
          </p:cNvSpPr>
          <p:nvPr>
            <p:ph type="pic" sz="quarter" idx="18"/>
          </p:nvPr>
        </p:nvSpPr>
        <p:spPr>
          <a:xfrm>
            <a:off x="8361919" y="1983842"/>
            <a:ext cx="2991881" cy="3386444"/>
          </a:xfrm>
          <a:custGeom>
            <a:avLst/>
            <a:gdLst>
              <a:gd name="connsiteX0" fmla="*/ 0 w 2991881"/>
              <a:gd name="connsiteY0" fmla="*/ 0 h 3386444"/>
              <a:gd name="connsiteX1" fmla="*/ 2991881 w 2991881"/>
              <a:gd name="connsiteY1" fmla="*/ 0 h 3386444"/>
              <a:gd name="connsiteX2" fmla="*/ 2991881 w 2991881"/>
              <a:gd name="connsiteY2" fmla="*/ 3386444 h 3386444"/>
              <a:gd name="connsiteX3" fmla="*/ 0 w 2991881"/>
              <a:gd name="connsiteY3" fmla="*/ 3386444 h 3386444"/>
            </a:gdLst>
            <a:ahLst/>
            <a:cxnLst>
              <a:cxn ang="0">
                <a:pos x="connsiteX0" y="connsiteY0"/>
              </a:cxn>
              <a:cxn ang="0">
                <a:pos x="connsiteX1" y="connsiteY1"/>
              </a:cxn>
              <a:cxn ang="0">
                <a:pos x="connsiteX2" y="connsiteY2"/>
              </a:cxn>
              <a:cxn ang="0">
                <a:pos x="connsiteX3" y="connsiteY3"/>
              </a:cxn>
            </a:cxnLst>
            <a:rect l="l" t="t" r="r" b="b"/>
            <a:pathLst>
              <a:path w="2991881" h="3386444">
                <a:moveTo>
                  <a:pt x="0" y="0"/>
                </a:moveTo>
                <a:lnTo>
                  <a:pt x="2991881" y="0"/>
                </a:lnTo>
                <a:lnTo>
                  <a:pt x="2991881" y="3386444"/>
                </a:lnTo>
                <a:lnTo>
                  <a:pt x="0" y="3386444"/>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7110012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Agenda">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9" name="Picture Placeholder 18">
            <a:extLst>
              <a:ext uri="{FF2B5EF4-FFF2-40B4-BE49-F238E27FC236}">
                <a16:creationId xmlns:a16="http://schemas.microsoft.com/office/drawing/2014/main" id="{159FF14A-855F-421A-A0DB-A92BFC5F6276}"/>
              </a:ext>
            </a:extLst>
          </p:cNvPr>
          <p:cNvSpPr>
            <a:spLocks noGrp="1"/>
          </p:cNvSpPr>
          <p:nvPr>
            <p:ph type="pic" sz="quarter" idx="18"/>
          </p:nvPr>
        </p:nvSpPr>
        <p:spPr>
          <a:xfrm>
            <a:off x="668533" y="1884691"/>
            <a:ext cx="4953168" cy="3724186"/>
          </a:xfrm>
          <a:custGeom>
            <a:avLst/>
            <a:gdLst>
              <a:gd name="connsiteX0" fmla="*/ 931047 w 4953168"/>
              <a:gd name="connsiteY0" fmla="*/ 0 h 3724186"/>
              <a:gd name="connsiteX1" fmla="*/ 4953168 w 4953168"/>
              <a:gd name="connsiteY1" fmla="*/ 0 h 3724186"/>
              <a:gd name="connsiteX2" fmla="*/ 4022122 w 4953168"/>
              <a:gd name="connsiteY2" fmla="*/ 3724186 h 3724186"/>
              <a:gd name="connsiteX3" fmla="*/ 0 w 4953168"/>
              <a:gd name="connsiteY3" fmla="*/ 3724186 h 3724186"/>
            </a:gdLst>
            <a:ahLst/>
            <a:cxnLst>
              <a:cxn ang="0">
                <a:pos x="connsiteX0" y="connsiteY0"/>
              </a:cxn>
              <a:cxn ang="0">
                <a:pos x="connsiteX1" y="connsiteY1"/>
              </a:cxn>
              <a:cxn ang="0">
                <a:pos x="connsiteX2" y="connsiteY2"/>
              </a:cxn>
              <a:cxn ang="0">
                <a:pos x="connsiteX3" y="connsiteY3"/>
              </a:cxn>
            </a:cxnLst>
            <a:rect l="l" t="t" r="r" b="b"/>
            <a:pathLst>
              <a:path w="4953168" h="3724186">
                <a:moveTo>
                  <a:pt x="931047" y="0"/>
                </a:moveTo>
                <a:lnTo>
                  <a:pt x="4953168" y="0"/>
                </a:lnTo>
                <a:lnTo>
                  <a:pt x="4022122" y="3724186"/>
                </a:lnTo>
                <a:lnTo>
                  <a:pt x="0" y="372418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225974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meline 3">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Picture Placeholder 16">
            <a:extLst>
              <a:ext uri="{FF2B5EF4-FFF2-40B4-BE49-F238E27FC236}">
                <a16:creationId xmlns:a16="http://schemas.microsoft.com/office/drawing/2014/main" id="{FDB30DB3-6D8E-491B-8649-7E2C0CE15F73}"/>
              </a:ext>
            </a:extLst>
          </p:cNvPr>
          <p:cNvSpPr>
            <a:spLocks noGrp="1"/>
          </p:cNvSpPr>
          <p:nvPr>
            <p:ph type="pic" sz="quarter" idx="17"/>
          </p:nvPr>
        </p:nvSpPr>
        <p:spPr>
          <a:xfrm>
            <a:off x="0" y="-1"/>
            <a:ext cx="6929200" cy="6858001"/>
          </a:xfrm>
          <a:custGeom>
            <a:avLst/>
            <a:gdLst>
              <a:gd name="connsiteX0" fmla="*/ 0 w 6929200"/>
              <a:gd name="connsiteY0" fmla="*/ 0 h 6858001"/>
              <a:gd name="connsiteX1" fmla="*/ 4242880 w 6929200"/>
              <a:gd name="connsiteY1" fmla="*/ 0 h 6858001"/>
              <a:gd name="connsiteX2" fmla="*/ 6929200 w 6929200"/>
              <a:gd name="connsiteY2" fmla="*/ 6858001 h 6858001"/>
              <a:gd name="connsiteX3" fmla="*/ 0 w 6929200"/>
              <a:gd name="connsiteY3" fmla="*/ 6858001 h 6858001"/>
            </a:gdLst>
            <a:ahLst/>
            <a:cxnLst>
              <a:cxn ang="0">
                <a:pos x="connsiteX0" y="connsiteY0"/>
              </a:cxn>
              <a:cxn ang="0">
                <a:pos x="connsiteX1" y="connsiteY1"/>
              </a:cxn>
              <a:cxn ang="0">
                <a:pos x="connsiteX2" y="connsiteY2"/>
              </a:cxn>
              <a:cxn ang="0">
                <a:pos x="connsiteX3" y="connsiteY3"/>
              </a:cxn>
            </a:cxnLst>
            <a:rect l="l" t="t" r="r" b="b"/>
            <a:pathLst>
              <a:path w="6929200" h="6858001">
                <a:moveTo>
                  <a:pt x="0" y="0"/>
                </a:moveTo>
                <a:lnTo>
                  <a:pt x="4242880" y="0"/>
                </a:lnTo>
                <a:lnTo>
                  <a:pt x="6929200" y="6858001"/>
                </a:lnTo>
                <a:lnTo>
                  <a:pt x="0" y="6858001"/>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46954348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ur Service 1">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3" name="Picture Placeholder 2"/>
          <p:cNvSpPr>
            <a:spLocks noGrp="1"/>
          </p:cNvSpPr>
          <p:nvPr>
            <p:ph type="pic" sz="quarter" idx="18"/>
          </p:nvPr>
        </p:nvSpPr>
        <p:spPr>
          <a:xfrm>
            <a:off x="-21705" y="-34724"/>
            <a:ext cx="7035963" cy="6892725"/>
          </a:xfrm>
          <a:custGeom>
            <a:avLst/>
            <a:gdLst>
              <a:gd name="connsiteX0" fmla="*/ 0 w 7037409"/>
              <a:gd name="connsiteY0" fmla="*/ 6858000 h 6858000"/>
              <a:gd name="connsiteX1" fmla="*/ 1714500 w 7037409"/>
              <a:gd name="connsiteY1" fmla="*/ 0 h 6858000"/>
              <a:gd name="connsiteX2" fmla="*/ 7037409 w 7037409"/>
              <a:gd name="connsiteY2" fmla="*/ 0 h 6858000"/>
              <a:gd name="connsiteX3" fmla="*/ 5322909 w 7037409"/>
              <a:gd name="connsiteY3" fmla="*/ 6858000 h 6858000"/>
              <a:gd name="connsiteX4" fmla="*/ 0 w 7037409"/>
              <a:gd name="connsiteY4" fmla="*/ 6858000 h 6858000"/>
              <a:gd name="connsiteX0" fmla="*/ 10128 w 7047537"/>
              <a:gd name="connsiteY0" fmla="*/ 6858000 h 6858000"/>
              <a:gd name="connsiteX1" fmla="*/ 0 w 7047537"/>
              <a:gd name="connsiteY1" fmla="*/ 0 h 6858000"/>
              <a:gd name="connsiteX2" fmla="*/ 7047537 w 7047537"/>
              <a:gd name="connsiteY2" fmla="*/ 0 h 6858000"/>
              <a:gd name="connsiteX3" fmla="*/ 5333037 w 7047537"/>
              <a:gd name="connsiteY3" fmla="*/ 6858000 h 6858000"/>
              <a:gd name="connsiteX4" fmla="*/ 10128 w 7047537"/>
              <a:gd name="connsiteY4" fmla="*/ 6858000 h 6858000"/>
              <a:gd name="connsiteX0" fmla="*/ 10128 w 7080814"/>
              <a:gd name="connsiteY0" fmla="*/ 6858000 h 6858000"/>
              <a:gd name="connsiteX1" fmla="*/ 0 w 7080814"/>
              <a:gd name="connsiteY1" fmla="*/ 0 h 6858000"/>
              <a:gd name="connsiteX2" fmla="*/ 7047537 w 7080814"/>
              <a:gd name="connsiteY2" fmla="*/ 0 h 6858000"/>
              <a:gd name="connsiteX3" fmla="*/ 7080814 w 7080814"/>
              <a:gd name="connsiteY3" fmla="*/ 6858000 h 6858000"/>
              <a:gd name="connsiteX4" fmla="*/ 10128 w 7080814"/>
              <a:gd name="connsiteY4" fmla="*/ 6858000 h 6858000"/>
              <a:gd name="connsiteX0" fmla="*/ 10128 w 7080814"/>
              <a:gd name="connsiteY0" fmla="*/ 6858000 h 6858000"/>
              <a:gd name="connsiteX1" fmla="*/ 0 w 7080814"/>
              <a:gd name="connsiteY1" fmla="*/ 0 h 6858000"/>
              <a:gd name="connsiteX2" fmla="*/ 3459385 w 7080814"/>
              <a:gd name="connsiteY2" fmla="*/ 11575 h 6858000"/>
              <a:gd name="connsiteX3" fmla="*/ 7080814 w 7080814"/>
              <a:gd name="connsiteY3" fmla="*/ 6858000 h 6858000"/>
              <a:gd name="connsiteX4" fmla="*/ 10128 w 7080814"/>
              <a:gd name="connsiteY4" fmla="*/ 6858000 h 6858000"/>
              <a:gd name="connsiteX0" fmla="*/ 10128 w 7069239"/>
              <a:gd name="connsiteY0" fmla="*/ 6858000 h 6858000"/>
              <a:gd name="connsiteX1" fmla="*/ 0 w 7069239"/>
              <a:gd name="connsiteY1" fmla="*/ 0 h 6858000"/>
              <a:gd name="connsiteX2" fmla="*/ 3459385 w 7069239"/>
              <a:gd name="connsiteY2" fmla="*/ 11575 h 6858000"/>
              <a:gd name="connsiteX3" fmla="*/ 7069239 w 7069239"/>
              <a:gd name="connsiteY3" fmla="*/ 6858000 h 6858000"/>
              <a:gd name="connsiteX4" fmla="*/ 10128 w 7069239"/>
              <a:gd name="connsiteY4" fmla="*/ 6858000 h 6858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069239" h="6858000">
                <a:moveTo>
                  <a:pt x="10128" y="6858000"/>
                </a:moveTo>
                <a:lnTo>
                  <a:pt x="0" y="0"/>
                </a:lnTo>
                <a:lnTo>
                  <a:pt x="3459385" y="11575"/>
                </a:lnTo>
                <a:lnTo>
                  <a:pt x="7069239" y="6858000"/>
                </a:lnTo>
                <a:lnTo>
                  <a:pt x="10128" y="6858000"/>
                </a:lnTo>
                <a:close/>
              </a:path>
            </a:pathLst>
          </a:cu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198421001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274"/>
            <a:ext cx="10515600" cy="499456"/>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245521"/>
            <a:ext cx="10515600" cy="4830813"/>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000">
                <a:solidFill>
                  <a:schemeClr val="tx2"/>
                </a:solidFill>
              </a:defRPr>
            </a:lvl1pPr>
          </a:lstStyle>
          <a:p>
            <a:fld id="{DFAE7014-B492-CE42-8F98-EF1A6A68EB14}" type="datetimeFigureOut">
              <a:rPr lang="en-US" smtClean="0"/>
              <a:pPr/>
              <a:t>4/17/2019</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000">
                <a:solidFill>
                  <a:schemeClr val="tx2"/>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000">
                <a:solidFill>
                  <a:schemeClr val="tx2"/>
                </a:solidFill>
              </a:defRPr>
            </a:lvl1pPr>
          </a:lstStyle>
          <a:p>
            <a:fld id="{DF774B5E-3D86-D744-9739-9A55B86C5C92}" type="slidenum">
              <a:rPr lang="en-US" smtClean="0"/>
              <a:pPr/>
              <a:t>‹#›</a:t>
            </a:fld>
            <a:endParaRPr lang="en-US"/>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49" r:id="rId1"/>
    <p:sldLayoutId id="2147483702" r:id="rId2"/>
    <p:sldLayoutId id="2147483700" r:id="rId3"/>
    <p:sldLayoutId id="2147483697" r:id="rId4"/>
    <p:sldLayoutId id="2147483660" r:id="rId5"/>
    <p:sldLayoutId id="2147483699" r:id="rId6"/>
    <p:sldLayoutId id="2147483670" r:id="rId7"/>
    <p:sldLayoutId id="2147483676" r:id="rId8"/>
    <p:sldLayoutId id="2147483693" r:id="rId9"/>
    <p:sldLayoutId id="2147483664" r:id="rId10"/>
    <p:sldLayoutId id="2147483679" r:id="rId11"/>
    <p:sldLayoutId id="2147483680" r:id="rId12"/>
    <p:sldLayoutId id="2147483701" r:id="rId13"/>
    <p:sldLayoutId id="2147483681" r:id="rId14"/>
    <p:sldLayoutId id="2147483682" r:id="rId15"/>
    <p:sldLayoutId id="2147483698" r:id="rId16"/>
    <p:sldLayoutId id="2147483683" r:id="rId17"/>
    <p:sldLayoutId id="2147483685" r:id="rId18"/>
    <p:sldLayoutId id="2147483689" r:id="rId19"/>
    <p:sldLayoutId id="2147483695" r:id="rId20"/>
    <p:sldLayoutId id="2147483703" r:id="rId21"/>
    <p:sldLayoutId id="2147483704" r:id="rId22"/>
    <p:sldLayoutId id="2147483705" r:id="rId23"/>
  </p:sldLayoutIdLst>
  <p:txStyles>
    <p:titleStyle>
      <a:lvl1pPr algn="ctr" defTabSz="914400" rtl="0" eaLnBrk="1" latinLnBrk="0" hangingPunct="1">
        <a:lnSpc>
          <a:spcPct val="90000"/>
        </a:lnSpc>
        <a:spcBef>
          <a:spcPct val="0"/>
        </a:spcBef>
        <a:buNone/>
        <a:defRPr sz="2500" b="1" kern="1200">
          <a:solidFill>
            <a:schemeClr val="tx1"/>
          </a:solidFill>
          <a:latin typeface="+mn-lt"/>
          <a:ea typeface="+mj-ea"/>
          <a:cs typeface="+mj-cs"/>
        </a:defRPr>
      </a:lvl1pPr>
    </p:titleStyle>
    <p:bodyStyle>
      <a:lvl1pPr marL="228600" indent="-228600" algn="l" defTabSz="914400" rtl="0" eaLnBrk="1" latinLnBrk="0" hangingPunct="1">
        <a:lnSpc>
          <a:spcPct val="90000"/>
        </a:lnSpc>
        <a:spcBef>
          <a:spcPts val="1000"/>
        </a:spcBef>
        <a:buFont typeface="Arial"/>
        <a:buChar char="•"/>
        <a:defRPr sz="1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2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7.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9.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2.xml"/></Relationships>
</file>

<file path=ppt/slides/_rels/slide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0.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1.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6DD31E6D-351A-42CC-ADA1-AF7F1FC372D0}"/>
              </a:ext>
            </a:extLst>
          </p:cNvPr>
          <p:cNvPicPr>
            <a:picLocks noGrp="1" noChangeAspect="1"/>
          </p:cNvPicPr>
          <p:nvPr>
            <p:ph type="pic" sz="quarter" idx="19"/>
          </p:nvPr>
        </p:nvPicPr>
        <p:blipFill>
          <a:blip r:embed="rId2"/>
          <a:srcRect t="21875" b="21875"/>
          <a:stretch>
            <a:fillRect/>
          </a:stretch>
        </p:blipFill>
        <p:spPr/>
      </p:pic>
      <p:sp>
        <p:nvSpPr>
          <p:cNvPr id="2" name="Rectangle 1">
            <a:extLst>
              <a:ext uri="{FF2B5EF4-FFF2-40B4-BE49-F238E27FC236}">
                <a16:creationId xmlns:a16="http://schemas.microsoft.com/office/drawing/2014/main" id="{DF823452-C1D3-40C0-9F96-2748CB9FA9B8}"/>
              </a:ext>
            </a:extLst>
          </p:cNvPr>
          <p:cNvSpPr/>
          <p:nvPr/>
        </p:nvSpPr>
        <p:spPr>
          <a:xfrm>
            <a:off x="0" y="1669142"/>
            <a:ext cx="12192000" cy="3519716"/>
          </a:xfrm>
          <a:prstGeom prst="rect">
            <a:avLst/>
          </a:prstGeom>
          <a:solidFill>
            <a:schemeClr val="accent2">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p:cNvSpPr txBox="1"/>
          <p:nvPr/>
        </p:nvSpPr>
        <p:spPr>
          <a:xfrm>
            <a:off x="3416461" y="2692583"/>
            <a:ext cx="5359078" cy="1676036"/>
          </a:xfrm>
          <a:prstGeom prst="rect">
            <a:avLst/>
          </a:prstGeom>
          <a:noFill/>
        </p:spPr>
        <p:txBody>
          <a:bodyPr wrap="square" rtlCol="0">
            <a:spAutoFit/>
          </a:bodyPr>
          <a:lstStyle/>
          <a:p>
            <a:pPr algn="ctr">
              <a:lnSpc>
                <a:spcPts val="6000"/>
              </a:lnSpc>
            </a:pPr>
            <a:r>
              <a:rPr lang="en-US" sz="7500" b="1" spc="-300" dirty="0">
                <a:solidFill>
                  <a:schemeClr val="bg1"/>
                </a:solidFill>
                <a:latin typeface="Roboto Slab" pitchFamily="2" charset="0"/>
                <a:ea typeface="Roboto Slab" pitchFamily="2" charset="0"/>
              </a:rPr>
              <a:t>BUSINESS</a:t>
            </a:r>
          </a:p>
          <a:p>
            <a:pPr algn="ctr">
              <a:lnSpc>
                <a:spcPts val="6000"/>
              </a:lnSpc>
            </a:pPr>
            <a:r>
              <a:rPr lang="en-US" sz="7500" b="1" spc="-300" dirty="0">
                <a:solidFill>
                  <a:schemeClr val="bg1"/>
                </a:solidFill>
                <a:latin typeface="Roboto Slab" pitchFamily="2" charset="0"/>
                <a:ea typeface="Roboto Slab" pitchFamily="2" charset="0"/>
              </a:rPr>
              <a:t>PLAN</a:t>
            </a:r>
          </a:p>
        </p:txBody>
      </p:sp>
    </p:spTree>
    <p:extLst>
      <p:ext uri="{BB962C8B-B14F-4D97-AF65-F5344CB8AC3E}">
        <p14:creationId xmlns:p14="http://schemas.microsoft.com/office/powerpoint/2010/main" val="4371164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11" name="Text Placeholder 10"/>
          <p:cNvSpPr>
            <a:spLocks noGrp="1"/>
          </p:cNvSpPr>
          <p:nvPr>
            <p:ph type="body" sz="quarter" idx="10"/>
          </p:nvPr>
        </p:nvSpPr>
        <p:spPr/>
        <p:txBody>
          <a:bodyPr>
            <a:normAutofit/>
          </a:bodyPr>
          <a:lstStyle/>
          <a:p>
            <a:r>
              <a:rPr lang="en-US" dirty="0"/>
              <a:t>Here is your custom footer, This is Master Style</a:t>
            </a:r>
          </a:p>
        </p:txBody>
      </p:sp>
      <p:sp>
        <p:nvSpPr>
          <p:cNvPr id="21" name="TextBox 20"/>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5" name="Rectangle 34"/>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5C819F52-087E-487E-8662-05529E9AB272}"/>
              </a:ext>
            </a:extLst>
          </p:cNvPr>
          <p:cNvGrpSpPr/>
          <p:nvPr/>
        </p:nvGrpSpPr>
        <p:grpSpPr>
          <a:xfrm>
            <a:off x="2208511" y="4728067"/>
            <a:ext cx="1697373" cy="834350"/>
            <a:chOff x="2126253" y="3896702"/>
            <a:chExt cx="1697373" cy="834350"/>
          </a:xfrm>
        </p:grpSpPr>
        <p:sp>
          <p:nvSpPr>
            <p:cNvPr id="13" name="Rectangle 17">
              <a:extLst>
                <a:ext uri="{FF2B5EF4-FFF2-40B4-BE49-F238E27FC236}">
                  <a16:creationId xmlns:a16="http://schemas.microsoft.com/office/drawing/2014/main" id="{470CA62E-2F6A-43F9-A15E-1C1C6DA532E3}"/>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4" name="TextBox 13">
              <a:extLst>
                <a:ext uri="{FF2B5EF4-FFF2-40B4-BE49-F238E27FC236}">
                  <a16:creationId xmlns:a16="http://schemas.microsoft.com/office/drawing/2014/main" id="{C85E6C54-16D7-49F5-85EE-9615CFD7DD37}"/>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23" name="Group 22">
            <a:extLst>
              <a:ext uri="{FF2B5EF4-FFF2-40B4-BE49-F238E27FC236}">
                <a16:creationId xmlns:a16="http://schemas.microsoft.com/office/drawing/2014/main" id="{8479D251-03D5-4597-A193-202CE5FCE8B4}"/>
              </a:ext>
            </a:extLst>
          </p:cNvPr>
          <p:cNvGrpSpPr/>
          <p:nvPr/>
        </p:nvGrpSpPr>
        <p:grpSpPr>
          <a:xfrm>
            <a:off x="4834056" y="4728067"/>
            <a:ext cx="1697373" cy="834350"/>
            <a:chOff x="2126253" y="3896702"/>
            <a:chExt cx="1697373" cy="834350"/>
          </a:xfrm>
        </p:grpSpPr>
        <p:sp>
          <p:nvSpPr>
            <p:cNvPr id="25" name="Rectangle 17">
              <a:extLst>
                <a:ext uri="{FF2B5EF4-FFF2-40B4-BE49-F238E27FC236}">
                  <a16:creationId xmlns:a16="http://schemas.microsoft.com/office/drawing/2014/main" id="{6BFC1951-0709-48C6-8575-C0048E50A69C}"/>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26" name="TextBox 25">
              <a:extLst>
                <a:ext uri="{FF2B5EF4-FFF2-40B4-BE49-F238E27FC236}">
                  <a16:creationId xmlns:a16="http://schemas.microsoft.com/office/drawing/2014/main" id="{65244DB7-65B8-44F2-B271-431001144CC6}"/>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28" name="Group 27">
            <a:extLst>
              <a:ext uri="{FF2B5EF4-FFF2-40B4-BE49-F238E27FC236}">
                <a16:creationId xmlns:a16="http://schemas.microsoft.com/office/drawing/2014/main" id="{6CD527E7-FB31-47A2-A7CD-AFF1890852C9}"/>
              </a:ext>
            </a:extLst>
          </p:cNvPr>
          <p:cNvGrpSpPr/>
          <p:nvPr/>
        </p:nvGrpSpPr>
        <p:grpSpPr>
          <a:xfrm>
            <a:off x="7459600" y="4728067"/>
            <a:ext cx="1697373" cy="834350"/>
            <a:chOff x="2126253" y="3896702"/>
            <a:chExt cx="1697373" cy="834350"/>
          </a:xfrm>
        </p:grpSpPr>
        <p:sp>
          <p:nvSpPr>
            <p:cNvPr id="30" name="Rectangle 17">
              <a:extLst>
                <a:ext uri="{FF2B5EF4-FFF2-40B4-BE49-F238E27FC236}">
                  <a16:creationId xmlns:a16="http://schemas.microsoft.com/office/drawing/2014/main" id="{3B4F39D1-0566-423E-ACD5-B1E93A610A2D}"/>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34" name="TextBox 33">
              <a:extLst>
                <a:ext uri="{FF2B5EF4-FFF2-40B4-BE49-F238E27FC236}">
                  <a16:creationId xmlns:a16="http://schemas.microsoft.com/office/drawing/2014/main" id="{4FF8B2AB-5F58-4C4B-B6A0-52F7ADF73C2D}"/>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pic>
        <p:nvPicPr>
          <p:cNvPr id="10" name="Picture Placeholder 9">
            <a:extLst>
              <a:ext uri="{FF2B5EF4-FFF2-40B4-BE49-F238E27FC236}">
                <a16:creationId xmlns:a16="http://schemas.microsoft.com/office/drawing/2014/main" id="{0D95EBB6-BDAD-48E9-B949-A372236A3920}"/>
              </a:ext>
            </a:extLst>
          </p:cNvPr>
          <p:cNvPicPr>
            <a:picLocks noGrp="1" noChangeAspect="1"/>
          </p:cNvPicPr>
          <p:nvPr>
            <p:ph type="pic" sz="quarter" idx="11"/>
          </p:nvPr>
        </p:nvPicPr>
        <p:blipFill>
          <a:blip r:embed="rId3"/>
          <a:srcRect t="12409" b="12409"/>
          <a:stretch>
            <a:fillRect/>
          </a:stretch>
        </p:blipFill>
        <p:spPr/>
      </p:pic>
      <p:pic>
        <p:nvPicPr>
          <p:cNvPr id="16" name="Picture Placeholder 15">
            <a:extLst>
              <a:ext uri="{FF2B5EF4-FFF2-40B4-BE49-F238E27FC236}">
                <a16:creationId xmlns:a16="http://schemas.microsoft.com/office/drawing/2014/main" id="{A3BD7D36-1B4E-4507-93EE-AF267DB7B939}"/>
              </a:ext>
            </a:extLst>
          </p:cNvPr>
          <p:cNvPicPr>
            <a:picLocks noGrp="1" noChangeAspect="1"/>
          </p:cNvPicPr>
          <p:nvPr>
            <p:ph type="pic" sz="quarter" idx="12"/>
          </p:nvPr>
        </p:nvPicPr>
        <p:blipFill>
          <a:blip r:embed="rId3"/>
          <a:srcRect t="12409" b="12409"/>
          <a:stretch>
            <a:fillRect/>
          </a:stretch>
        </p:blipFill>
        <p:spPr/>
      </p:pic>
      <p:pic>
        <p:nvPicPr>
          <p:cNvPr id="18" name="Picture Placeholder 17">
            <a:extLst>
              <a:ext uri="{FF2B5EF4-FFF2-40B4-BE49-F238E27FC236}">
                <a16:creationId xmlns:a16="http://schemas.microsoft.com/office/drawing/2014/main" id="{4561A9A5-2326-4309-9522-B0401A8D2FCC}"/>
              </a:ext>
            </a:extLst>
          </p:cNvPr>
          <p:cNvPicPr>
            <a:picLocks noGrp="1" noChangeAspect="1"/>
          </p:cNvPicPr>
          <p:nvPr>
            <p:ph type="pic" sz="quarter" idx="13"/>
          </p:nvPr>
        </p:nvPicPr>
        <p:blipFill>
          <a:blip r:embed="rId3"/>
          <a:srcRect t="12409" b="12409"/>
          <a:stretch>
            <a:fillRect/>
          </a:stretch>
        </p:blipFill>
        <p:spPr/>
      </p:pic>
    </p:spTree>
    <p:extLst>
      <p:ext uri="{BB962C8B-B14F-4D97-AF65-F5344CB8AC3E}">
        <p14:creationId xmlns:p14="http://schemas.microsoft.com/office/powerpoint/2010/main" val="14725763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838200" y="493274"/>
            <a:ext cx="10515600" cy="499456"/>
          </a:xfrm>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2" name="Text Placeholder 1"/>
          <p:cNvSpPr>
            <a:spLocks noGrp="1"/>
          </p:cNvSpPr>
          <p:nvPr>
            <p:ph type="body" sz="quarter" idx="10"/>
          </p:nvPr>
        </p:nvSpPr>
        <p:spPr/>
        <p:txBody>
          <a:bodyPr>
            <a:normAutofit/>
          </a:bodyPr>
          <a:lstStyle/>
          <a:p>
            <a:r>
              <a:rPr lang="en-US" dirty="0"/>
              <a:t>Here is your custom footer, This is Master Style</a:t>
            </a:r>
          </a:p>
        </p:txBody>
      </p:sp>
      <p:sp>
        <p:nvSpPr>
          <p:cNvPr id="29" name="TextBox 28"/>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1FEAEEF7-B36E-4FCF-B733-8A4965B560EA}"/>
              </a:ext>
            </a:extLst>
          </p:cNvPr>
          <p:cNvSpPr/>
          <p:nvPr/>
        </p:nvSpPr>
        <p:spPr>
          <a:xfrm>
            <a:off x="894391" y="3399865"/>
            <a:ext cx="2436886" cy="733534"/>
          </a:xfrm>
          <a:prstGeom prst="rect">
            <a:avLst/>
          </a:prstGeom>
        </p:spPr>
        <p:txBody>
          <a:bodyPr wrap="none">
            <a:spAutoFit/>
          </a:bodyPr>
          <a:lstStyle/>
          <a:p>
            <a:pPr>
              <a:lnSpc>
                <a:spcPts val="5000"/>
              </a:lnSpc>
            </a:pPr>
            <a:r>
              <a:rPr lang="en-US" sz="5000" b="1" dirty="0">
                <a:latin typeface="Roboto Slab" pitchFamily="2" charset="0"/>
                <a:ea typeface="Roboto Slab" pitchFamily="2" charset="0"/>
              </a:rPr>
              <a:t>Service</a:t>
            </a:r>
          </a:p>
        </p:txBody>
      </p:sp>
      <p:grpSp>
        <p:nvGrpSpPr>
          <p:cNvPr id="30" name="Group 29">
            <a:extLst>
              <a:ext uri="{FF2B5EF4-FFF2-40B4-BE49-F238E27FC236}">
                <a16:creationId xmlns:a16="http://schemas.microsoft.com/office/drawing/2014/main" id="{55FD6893-04C7-4408-89CB-019930CFCBD9}"/>
              </a:ext>
            </a:extLst>
          </p:cNvPr>
          <p:cNvGrpSpPr/>
          <p:nvPr/>
        </p:nvGrpSpPr>
        <p:grpSpPr>
          <a:xfrm>
            <a:off x="9083118" y="3134865"/>
            <a:ext cx="2203323" cy="1105220"/>
            <a:chOff x="7964384" y="2819586"/>
            <a:chExt cx="2203323" cy="1105220"/>
          </a:xfrm>
        </p:grpSpPr>
        <p:sp>
          <p:nvSpPr>
            <p:cNvPr id="31" name="Rectangle 30">
              <a:extLst>
                <a:ext uri="{FF2B5EF4-FFF2-40B4-BE49-F238E27FC236}">
                  <a16:creationId xmlns:a16="http://schemas.microsoft.com/office/drawing/2014/main" id="{3DF2CBD7-F207-4642-982D-2F01E7ACB27B}"/>
                </a:ext>
              </a:extLst>
            </p:cNvPr>
            <p:cNvSpPr/>
            <p:nvPr/>
          </p:nvSpPr>
          <p:spPr>
            <a:xfrm rot="2700000">
              <a:off x="7964384" y="3590977"/>
              <a:ext cx="333829" cy="333829"/>
            </a:xfrm>
            <a:prstGeom prst="rect">
              <a:avLst/>
            </a:prstGeom>
            <a:solidFill>
              <a:schemeClr val="bg1">
                <a:lumMod val="7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3F5748CD-06C2-441F-9486-483FBCB6BC6D}"/>
                </a:ext>
              </a:extLst>
            </p:cNvPr>
            <p:cNvSpPr txBox="1"/>
            <p:nvPr/>
          </p:nvSpPr>
          <p:spPr>
            <a:xfrm>
              <a:off x="7996434" y="3596309"/>
              <a:ext cx="269728" cy="323165"/>
            </a:xfrm>
            <a:prstGeom prst="rect">
              <a:avLst/>
            </a:prstGeom>
            <a:noFill/>
          </p:spPr>
          <p:txBody>
            <a:bodyPr wrap="square" rtlCol="0">
              <a:spAutoFit/>
            </a:bodyPr>
            <a:lstStyle/>
            <a:p>
              <a:pPr algn="ctr"/>
              <a:r>
                <a:rPr lang="en-US" sz="1500" dirty="0">
                  <a:latin typeface="Lato" panose="020F0502020204030203" pitchFamily="34" charset="0"/>
                  <a:ea typeface="Lato" panose="020F0502020204030203" pitchFamily="34" charset="0"/>
                  <a:cs typeface="Lato" panose="020F0502020204030203" pitchFamily="34" charset="0"/>
                </a:rPr>
                <a:t>2</a:t>
              </a:r>
            </a:p>
          </p:txBody>
        </p:sp>
        <p:sp>
          <p:nvSpPr>
            <p:cNvPr id="33" name="Rectangle 9">
              <a:extLst>
                <a:ext uri="{FF2B5EF4-FFF2-40B4-BE49-F238E27FC236}">
                  <a16:creationId xmlns:a16="http://schemas.microsoft.com/office/drawing/2014/main" id="{23830030-DF49-44C2-8062-A1C49C845E69}"/>
                </a:ext>
              </a:extLst>
            </p:cNvPr>
            <p:cNvSpPr>
              <a:spLocks/>
            </p:cNvSpPr>
            <p:nvPr/>
          </p:nvSpPr>
          <p:spPr bwMode="auto">
            <a:xfrm>
              <a:off x="8572269" y="3596308"/>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34" name="Rectangle 33">
              <a:extLst>
                <a:ext uri="{FF2B5EF4-FFF2-40B4-BE49-F238E27FC236}">
                  <a16:creationId xmlns:a16="http://schemas.microsoft.com/office/drawing/2014/main" id="{49E2BFE3-3983-4EC8-8BB5-29B5205D84D8}"/>
                </a:ext>
              </a:extLst>
            </p:cNvPr>
            <p:cNvSpPr/>
            <p:nvPr/>
          </p:nvSpPr>
          <p:spPr>
            <a:xfrm rot="2700000">
              <a:off x="7964384" y="2819586"/>
              <a:ext cx="333829" cy="333829"/>
            </a:xfrm>
            <a:prstGeom prst="rect">
              <a:avLst/>
            </a:prstGeom>
            <a:solidFill>
              <a:schemeClr val="bg2">
                <a:lumMod val="1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DB962EE1-79AB-4436-A033-D47F0FC85F08}"/>
                </a:ext>
              </a:extLst>
            </p:cNvPr>
            <p:cNvSpPr txBox="1"/>
            <p:nvPr/>
          </p:nvSpPr>
          <p:spPr>
            <a:xfrm>
              <a:off x="7996434" y="282491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6" name="Rectangle 9">
              <a:extLst>
                <a:ext uri="{FF2B5EF4-FFF2-40B4-BE49-F238E27FC236}">
                  <a16:creationId xmlns:a16="http://schemas.microsoft.com/office/drawing/2014/main" id="{17DE12F3-EA74-4908-85F1-7F63BA4DFE68}"/>
                </a:ext>
              </a:extLst>
            </p:cNvPr>
            <p:cNvSpPr>
              <a:spLocks/>
            </p:cNvSpPr>
            <p:nvPr/>
          </p:nvSpPr>
          <p:spPr bwMode="auto">
            <a:xfrm>
              <a:off x="8572269" y="282491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pic>
        <p:nvPicPr>
          <p:cNvPr id="9" name="Picture Placeholder 8">
            <a:extLst>
              <a:ext uri="{FF2B5EF4-FFF2-40B4-BE49-F238E27FC236}">
                <a16:creationId xmlns:a16="http://schemas.microsoft.com/office/drawing/2014/main" id="{976BBC15-9927-4BD0-8A91-5F4F56A8600F}"/>
              </a:ext>
            </a:extLst>
          </p:cNvPr>
          <p:cNvPicPr>
            <a:picLocks noGrp="1" noChangeAspect="1"/>
          </p:cNvPicPr>
          <p:nvPr>
            <p:ph type="pic" sz="quarter" idx="11"/>
          </p:nvPr>
        </p:nvPicPr>
        <p:blipFill>
          <a:blip r:embed="rId2"/>
          <a:srcRect/>
          <a:stretch>
            <a:fillRect/>
          </a:stretch>
        </p:blipFill>
        <p:spPr/>
      </p:pic>
      <p:pic>
        <p:nvPicPr>
          <p:cNvPr id="11" name="Picture Placeholder 10">
            <a:extLst>
              <a:ext uri="{FF2B5EF4-FFF2-40B4-BE49-F238E27FC236}">
                <a16:creationId xmlns:a16="http://schemas.microsoft.com/office/drawing/2014/main" id="{D858D513-F945-4D90-99F7-D5E0302F592D}"/>
              </a:ext>
            </a:extLst>
          </p:cNvPr>
          <p:cNvPicPr>
            <a:picLocks noGrp="1" noChangeAspect="1"/>
          </p:cNvPicPr>
          <p:nvPr>
            <p:ph type="pic" sz="quarter" idx="12"/>
          </p:nvPr>
        </p:nvPicPr>
        <p:blipFill>
          <a:blip r:embed="rId2"/>
          <a:srcRect/>
          <a:stretch>
            <a:fillRect/>
          </a:stretch>
        </p:blipFill>
        <p:spPr/>
      </p:pic>
    </p:spTree>
    <p:extLst>
      <p:ext uri="{BB962C8B-B14F-4D97-AF65-F5344CB8AC3E}">
        <p14:creationId xmlns:p14="http://schemas.microsoft.com/office/powerpoint/2010/main" val="6554953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Text Placeholder 37"/>
          <p:cNvSpPr>
            <a:spLocks noGrp="1"/>
          </p:cNvSpPr>
          <p:nvPr>
            <p:ph type="body" sz="quarter" idx="10"/>
          </p:nvPr>
        </p:nvSpPr>
        <p:spPr/>
        <p:txBody>
          <a:bodyPr>
            <a:normAutofit/>
          </a:bodyPr>
          <a:lstStyle/>
          <a:p>
            <a:r>
              <a:rPr lang="en-US" dirty="0"/>
              <a:t>Here is your custom footer, This is Master Style</a:t>
            </a:r>
          </a:p>
        </p:txBody>
      </p:sp>
      <p:sp>
        <p:nvSpPr>
          <p:cNvPr id="2" name="Title 1"/>
          <p:cNvSpPr>
            <a:spLocks noGrp="1"/>
          </p:cNvSpPr>
          <p:nvPr>
            <p:ph type="title" idx="4294967295"/>
          </p:nvPr>
        </p:nvSpPr>
        <p:spPr>
          <a:xfrm>
            <a:off x="2801938" y="493713"/>
            <a:ext cx="6588125" cy="498475"/>
          </a:xfrm>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33" name="TextBox 32"/>
          <p:cNvSpPr txBox="1"/>
          <p:nvPr/>
        </p:nvSpPr>
        <p:spPr>
          <a:xfrm>
            <a:off x="2662213" y="998137"/>
            <a:ext cx="6867575"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9" name="Rectangle 38"/>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3" name="Group 42">
            <a:extLst>
              <a:ext uri="{FF2B5EF4-FFF2-40B4-BE49-F238E27FC236}">
                <a16:creationId xmlns:a16="http://schemas.microsoft.com/office/drawing/2014/main" id="{A1251006-C486-4406-9185-6FAB5EAF65C4}"/>
              </a:ext>
            </a:extLst>
          </p:cNvPr>
          <p:cNvGrpSpPr/>
          <p:nvPr/>
        </p:nvGrpSpPr>
        <p:grpSpPr>
          <a:xfrm>
            <a:off x="9105432" y="4521421"/>
            <a:ext cx="2360545" cy="690630"/>
            <a:chOff x="8882476" y="4697185"/>
            <a:chExt cx="2360545" cy="690630"/>
          </a:xfrm>
        </p:grpSpPr>
        <p:grpSp>
          <p:nvGrpSpPr>
            <p:cNvPr id="18" name="Group 17">
              <a:extLst>
                <a:ext uri="{FF2B5EF4-FFF2-40B4-BE49-F238E27FC236}">
                  <a16:creationId xmlns:a16="http://schemas.microsoft.com/office/drawing/2014/main" id="{F710D1F8-4C68-4B99-A3C7-94A02B2F8217}"/>
                </a:ext>
              </a:extLst>
            </p:cNvPr>
            <p:cNvGrpSpPr/>
            <p:nvPr/>
          </p:nvGrpSpPr>
          <p:grpSpPr>
            <a:xfrm>
              <a:off x="9787085" y="4703542"/>
              <a:ext cx="1455936" cy="677916"/>
              <a:chOff x="9787085" y="4654754"/>
              <a:chExt cx="1455936" cy="677916"/>
            </a:xfrm>
          </p:grpSpPr>
          <p:sp>
            <p:nvSpPr>
              <p:cNvPr id="20" name="TextBox 19"/>
              <p:cNvSpPr txBox="1"/>
              <p:nvPr/>
            </p:nvSpPr>
            <p:spPr>
              <a:xfrm>
                <a:off x="9787085" y="4654754"/>
                <a:ext cx="1436215"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SECOND TXT</a:t>
                </a:r>
              </a:p>
            </p:txBody>
          </p:sp>
          <p:sp>
            <p:nvSpPr>
              <p:cNvPr id="21" name="TextBox 20"/>
              <p:cNvSpPr txBox="1"/>
              <p:nvPr/>
            </p:nvSpPr>
            <p:spPr>
              <a:xfrm>
                <a:off x="9798504" y="4932560"/>
                <a:ext cx="1444517"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17" name="Group 16">
              <a:extLst>
                <a:ext uri="{FF2B5EF4-FFF2-40B4-BE49-F238E27FC236}">
                  <a16:creationId xmlns:a16="http://schemas.microsoft.com/office/drawing/2014/main" id="{091FFCA7-02E4-4CA3-850D-9C78D77406EB}"/>
                </a:ext>
              </a:extLst>
            </p:cNvPr>
            <p:cNvGrpSpPr/>
            <p:nvPr/>
          </p:nvGrpSpPr>
          <p:grpSpPr>
            <a:xfrm>
              <a:off x="8882476" y="4697185"/>
              <a:ext cx="690630" cy="690630"/>
              <a:chOff x="8882476" y="4739617"/>
              <a:chExt cx="690630" cy="690630"/>
            </a:xfrm>
          </p:grpSpPr>
          <p:sp>
            <p:nvSpPr>
              <p:cNvPr id="19" name="Oval 18"/>
              <p:cNvSpPr/>
              <p:nvPr/>
            </p:nvSpPr>
            <p:spPr>
              <a:xfrm>
                <a:off x="8882476" y="4739617"/>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p:cNvSpPr txBox="1"/>
              <p:nvPr/>
            </p:nvSpPr>
            <p:spPr>
              <a:xfrm>
                <a:off x="8938887" y="4807933"/>
                <a:ext cx="577808"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41" name="Group 40">
            <a:extLst>
              <a:ext uri="{FF2B5EF4-FFF2-40B4-BE49-F238E27FC236}">
                <a16:creationId xmlns:a16="http://schemas.microsoft.com/office/drawing/2014/main" id="{A312A062-D71F-4027-84AE-90EEFA1EFC95}"/>
              </a:ext>
            </a:extLst>
          </p:cNvPr>
          <p:cNvGrpSpPr/>
          <p:nvPr/>
        </p:nvGrpSpPr>
        <p:grpSpPr>
          <a:xfrm>
            <a:off x="9105432" y="2309209"/>
            <a:ext cx="2418179" cy="690630"/>
            <a:chOff x="8882476" y="2484973"/>
            <a:chExt cx="2418179" cy="690630"/>
          </a:xfrm>
        </p:grpSpPr>
        <p:grpSp>
          <p:nvGrpSpPr>
            <p:cNvPr id="40" name="Group 39">
              <a:extLst>
                <a:ext uri="{FF2B5EF4-FFF2-40B4-BE49-F238E27FC236}">
                  <a16:creationId xmlns:a16="http://schemas.microsoft.com/office/drawing/2014/main" id="{40220B21-4806-4E2D-88CA-7B02EEB0D09A}"/>
                </a:ext>
              </a:extLst>
            </p:cNvPr>
            <p:cNvGrpSpPr/>
            <p:nvPr/>
          </p:nvGrpSpPr>
          <p:grpSpPr>
            <a:xfrm>
              <a:off x="9787086" y="2491330"/>
              <a:ext cx="1513569" cy="677916"/>
              <a:chOff x="9787086" y="2442542"/>
              <a:chExt cx="1513569" cy="677916"/>
            </a:xfrm>
          </p:grpSpPr>
          <p:sp>
            <p:nvSpPr>
              <p:cNvPr id="23" name="TextBox 22"/>
              <p:cNvSpPr txBox="1"/>
              <p:nvPr/>
            </p:nvSpPr>
            <p:spPr>
              <a:xfrm>
                <a:off x="9787086" y="2442542"/>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24" name="TextBox 23"/>
              <p:cNvSpPr txBox="1"/>
              <p:nvPr/>
            </p:nvSpPr>
            <p:spPr>
              <a:xfrm>
                <a:off x="9798504" y="2720348"/>
                <a:ext cx="1502151"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Text goes here with your own </a:t>
                </a:r>
              </a:p>
            </p:txBody>
          </p:sp>
        </p:grpSp>
        <p:grpSp>
          <p:nvGrpSpPr>
            <p:cNvPr id="37" name="Group 36">
              <a:extLst>
                <a:ext uri="{FF2B5EF4-FFF2-40B4-BE49-F238E27FC236}">
                  <a16:creationId xmlns:a16="http://schemas.microsoft.com/office/drawing/2014/main" id="{54682477-CD96-4273-955F-8F4FB0ABBB93}"/>
                </a:ext>
              </a:extLst>
            </p:cNvPr>
            <p:cNvGrpSpPr/>
            <p:nvPr/>
          </p:nvGrpSpPr>
          <p:grpSpPr>
            <a:xfrm>
              <a:off x="8882476" y="2484973"/>
              <a:ext cx="690630" cy="690630"/>
              <a:chOff x="8882476" y="2527405"/>
              <a:chExt cx="690630" cy="690630"/>
            </a:xfrm>
          </p:grpSpPr>
          <p:sp>
            <p:nvSpPr>
              <p:cNvPr id="22" name="Oval 21"/>
              <p:cNvSpPr/>
              <p:nvPr/>
            </p:nvSpPr>
            <p:spPr>
              <a:xfrm>
                <a:off x="8882476" y="2527405"/>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TextBox 29"/>
              <p:cNvSpPr txBox="1"/>
              <p:nvPr/>
            </p:nvSpPr>
            <p:spPr>
              <a:xfrm>
                <a:off x="8937514" y="2595721"/>
                <a:ext cx="580554"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16" name="Group 15">
            <a:extLst>
              <a:ext uri="{FF2B5EF4-FFF2-40B4-BE49-F238E27FC236}">
                <a16:creationId xmlns:a16="http://schemas.microsoft.com/office/drawing/2014/main" id="{8E2EB054-046C-42DA-B32E-26407920A2C1}"/>
              </a:ext>
            </a:extLst>
          </p:cNvPr>
          <p:cNvGrpSpPr/>
          <p:nvPr/>
        </p:nvGrpSpPr>
        <p:grpSpPr>
          <a:xfrm>
            <a:off x="857712" y="4978249"/>
            <a:ext cx="2323983" cy="690630"/>
            <a:chOff x="634756" y="5158249"/>
            <a:chExt cx="2323983" cy="690630"/>
          </a:xfrm>
        </p:grpSpPr>
        <p:grpSp>
          <p:nvGrpSpPr>
            <p:cNvPr id="14" name="Group 13">
              <a:extLst>
                <a:ext uri="{FF2B5EF4-FFF2-40B4-BE49-F238E27FC236}">
                  <a16:creationId xmlns:a16="http://schemas.microsoft.com/office/drawing/2014/main" id="{6474B69B-42EE-4A7A-9E66-5861A6350093}"/>
                </a:ext>
              </a:extLst>
            </p:cNvPr>
            <p:cNvGrpSpPr/>
            <p:nvPr/>
          </p:nvGrpSpPr>
          <p:grpSpPr>
            <a:xfrm>
              <a:off x="1539366" y="5164606"/>
              <a:ext cx="1419373" cy="677916"/>
              <a:chOff x="1229701" y="5222100"/>
              <a:chExt cx="1419373" cy="677916"/>
            </a:xfrm>
          </p:grpSpPr>
          <p:sp>
            <p:nvSpPr>
              <p:cNvPr id="11" name="TextBox 10"/>
              <p:cNvSpPr txBox="1"/>
              <p:nvPr/>
            </p:nvSpPr>
            <p:spPr>
              <a:xfrm>
                <a:off x="1229701" y="5222100"/>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12" name="TextBox 11"/>
              <p:cNvSpPr txBox="1"/>
              <p:nvPr/>
            </p:nvSpPr>
            <p:spPr>
              <a:xfrm>
                <a:off x="1241119" y="5499906"/>
                <a:ext cx="1407955"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Example text goes here with your</a:t>
                </a:r>
              </a:p>
            </p:txBody>
          </p:sp>
        </p:grpSp>
        <p:sp>
          <p:nvSpPr>
            <p:cNvPr id="8" name="Oval 7"/>
            <p:cNvSpPr/>
            <p:nvPr/>
          </p:nvSpPr>
          <p:spPr>
            <a:xfrm>
              <a:off x="634756" y="5158249"/>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p:cNvSpPr txBox="1"/>
            <p:nvPr/>
          </p:nvSpPr>
          <p:spPr>
            <a:xfrm>
              <a:off x="674958" y="5226565"/>
              <a:ext cx="610226"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nvGrpSpPr>
          <p:cNvPr id="42" name="Group 41">
            <a:extLst>
              <a:ext uri="{FF2B5EF4-FFF2-40B4-BE49-F238E27FC236}">
                <a16:creationId xmlns:a16="http://schemas.microsoft.com/office/drawing/2014/main" id="{732E6163-E40A-45B0-8E6F-ED02F5B93BFD}"/>
              </a:ext>
            </a:extLst>
          </p:cNvPr>
          <p:cNvGrpSpPr/>
          <p:nvPr/>
        </p:nvGrpSpPr>
        <p:grpSpPr>
          <a:xfrm>
            <a:off x="9105432" y="3415315"/>
            <a:ext cx="2360546" cy="690630"/>
            <a:chOff x="8882476" y="3591079"/>
            <a:chExt cx="2360546" cy="690630"/>
          </a:xfrm>
        </p:grpSpPr>
        <p:grpSp>
          <p:nvGrpSpPr>
            <p:cNvPr id="36" name="Group 35">
              <a:extLst>
                <a:ext uri="{FF2B5EF4-FFF2-40B4-BE49-F238E27FC236}">
                  <a16:creationId xmlns:a16="http://schemas.microsoft.com/office/drawing/2014/main" id="{516AA530-A843-47C2-BDB3-3ECA68DDEFA5}"/>
                </a:ext>
              </a:extLst>
            </p:cNvPr>
            <p:cNvGrpSpPr/>
            <p:nvPr/>
          </p:nvGrpSpPr>
          <p:grpSpPr>
            <a:xfrm>
              <a:off x="9787086" y="3597436"/>
              <a:ext cx="1455936" cy="677916"/>
              <a:chOff x="9787086" y="3548648"/>
              <a:chExt cx="1455936" cy="677916"/>
            </a:xfrm>
          </p:grpSpPr>
          <p:sp>
            <p:nvSpPr>
              <p:cNvPr id="26" name="TextBox 25"/>
              <p:cNvSpPr txBox="1"/>
              <p:nvPr/>
            </p:nvSpPr>
            <p:spPr>
              <a:xfrm>
                <a:off x="9787086" y="3548648"/>
                <a:ext cx="1220606"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SERVICE 4</a:t>
                </a:r>
              </a:p>
            </p:txBody>
          </p:sp>
          <p:sp>
            <p:nvSpPr>
              <p:cNvPr id="27" name="TextBox 26"/>
              <p:cNvSpPr txBox="1"/>
              <p:nvPr/>
            </p:nvSpPr>
            <p:spPr>
              <a:xfrm>
                <a:off x="9798504" y="3826454"/>
                <a:ext cx="1444518"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28" name="Group 27">
              <a:extLst>
                <a:ext uri="{FF2B5EF4-FFF2-40B4-BE49-F238E27FC236}">
                  <a16:creationId xmlns:a16="http://schemas.microsoft.com/office/drawing/2014/main" id="{10ED90DA-812D-4725-A1CA-B0F5755BAFAE}"/>
                </a:ext>
              </a:extLst>
            </p:cNvPr>
            <p:cNvGrpSpPr/>
            <p:nvPr/>
          </p:nvGrpSpPr>
          <p:grpSpPr>
            <a:xfrm>
              <a:off x="8882476" y="3591079"/>
              <a:ext cx="690630" cy="690630"/>
              <a:chOff x="8882476" y="3633511"/>
              <a:chExt cx="690630" cy="690630"/>
            </a:xfrm>
          </p:grpSpPr>
          <p:sp>
            <p:nvSpPr>
              <p:cNvPr id="25" name="Oval 24"/>
              <p:cNvSpPr/>
              <p:nvPr/>
            </p:nvSpPr>
            <p:spPr>
              <a:xfrm>
                <a:off x="8882476" y="3633511"/>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8970349" y="3701827"/>
                <a:ext cx="514885" cy="553998"/>
              </a:xfrm>
              <a:prstGeom prst="rect">
                <a:avLst/>
              </a:prstGeom>
            </p:spPr>
            <p:txBody>
              <a:bodyPr wrap="none">
                <a:spAutoFit/>
              </a:bodyPr>
              <a:lstStyle/>
              <a:p>
                <a:r>
                  <a:rPr lang="en-US" sz="3000" dirty="0">
                    <a:solidFill>
                      <a:schemeClr val="bg1"/>
                    </a:solidFill>
                    <a:latin typeface="FontAwesome" charset="0"/>
                  </a:rPr>
                  <a:t></a:t>
                </a:r>
                <a:endParaRPr lang="en-US" sz="3000" dirty="0">
                  <a:solidFill>
                    <a:schemeClr val="bg1"/>
                  </a:solidFill>
                </a:endParaRPr>
              </a:p>
            </p:txBody>
          </p:sp>
        </p:grpSp>
      </p:grpSp>
      <p:pic>
        <p:nvPicPr>
          <p:cNvPr id="9" name="Picture Placeholder 8">
            <a:extLst>
              <a:ext uri="{FF2B5EF4-FFF2-40B4-BE49-F238E27FC236}">
                <a16:creationId xmlns:a16="http://schemas.microsoft.com/office/drawing/2014/main" id="{7000930D-FF22-4207-96D4-88C8C08FF026}"/>
              </a:ext>
            </a:extLst>
          </p:cNvPr>
          <p:cNvPicPr>
            <a:picLocks noGrp="1" noChangeAspect="1"/>
          </p:cNvPicPr>
          <p:nvPr>
            <p:ph type="pic" sz="quarter" idx="12"/>
          </p:nvPr>
        </p:nvPicPr>
        <p:blipFill>
          <a:blip r:embed="rId2"/>
          <a:srcRect t="17576" b="17576"/>
          <a:stretch>
            <a:fillRect/>
          </a:stretch>
        </p:blipFill>
        <p:spPr/>
      </p:pic>
      <p:pic>
        <p:nvPicPr>
          <p:cNvPr id="13" name="Picture Placeholder 12">
            <a:extLst>
              <a:ext uri="{FF2B5EF4-FFF2-40B4-BE49-F238E27FC236}">
                <a16:creationId xmlns:a16="http://schemas.microsoft.com/office/drawing/2014/main" id="{4B5E18D4-DEB5-4D5F-A8C6-58B526297842}"/>
              </a:ext>
            </a:extLst>
          </p:cNvPr>
          <p:cNvPicPr>
            <a:picLocks noGrp="1" noChangeAspect="1"/>
          </p:cNvPicPr>
          <p:nvPr>
            <p:ph type="pic" sz="quarter" idx="13"/>
          </p:nvPr>
        </p:nvPicPr>
        <p:blipFill>
          <a:blip r:embed="rId2"/>
          <a:srcRect l="1723" r="1723"/>
          <a:stretch>
            <a:fillRect/>
          </a:stretch>
        </p:blipFill>
        <p:spPr/>
      </p:pic>
    </p:spTree>
    <p:extLst>
      <p:ext uri="{BB962C8B-B14F-4D97-AF65-F5344CB8AC3E}">
        <p14:creationId xmlns:p14="http://schemas.microsoft.com/office/powerpoint/2010/main" val="140739229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85" name="Text Placeholder 84"/>
          <p:cNvSpPr>
            <a:spLocks noGrp="1"/>
          </p:cNvSpPr>
          <p:nvPr>
            <p:ph type="body" sz="quarter" idx="10"/>
          </p:nvPr>
        </p:nvSpPr>
        <p:spPr/>
        <p:txBody>
          <a:bodyPr>
            <a:normAutofit/>
          </a:bodyPr>
          <a:lstStyle/>
          <a:p>
            <a:r>
              <a:rPr lang="en-US" dirty="0"/>
              <a:t>Here is your custom footer, This is Master Style</a:t>
            </a:r>
          </a:p>
        </p:txBody>
      </p:sp>
      <p:sp>
        <p:nvSpPr>
          <p:cNvPr id="35" name="TextBox 34"/>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6" name="Rectangle 3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20953E58-6FAC-45E8-95D4-C6731E18DF82}"/>
              </a:ext>
            </a:extLst>
          </p:cNvPr>
          <p:cNvGrpSpPr/>
          <p:nvPr/>
        </p:nvGrpSpPr>
        <p:grpSpPr>
          <a:xfrm>
            <a:off x="1446718" y="4059574"/>
            <a:ext cx="2183855" cy="2003163"/>
            <a:chOff x="1553615" y="5519006"/>
            <a:chExt cx="2183855" cy="2003163"/>
          </a:xfrm>
        </p:grpSpPr>
        <p:grpSp>
          <p:nvGrpSpPr>
            <p:cNvPr id="23" name="Group 22">
              <a:extLst>
                <a:ext uri="{FF2B5EF4-FFF2-40B4-BE49-F238E27FC236}">
                  <a16:creationId xmlns:a16="http://schemas.microsoft.com/office/drawing/2014/main" id="{F0AC5FF6-73A3-475B-9679-608F509EA1CD}"/>
                </a:ext>
              </a:extLst>
            </p:cNvPr>
            <p:cNvGrpSpPr/>
            <p:nvPr/>
          </p:nvGrpSpPr>
          <p:grpSpPr>
            <a:xfrm>
              <a:off x="1639083" y="6671398"/>
              <a:ext cx="2012919" cy="850771"/>
              <a:chOff x="892838" y="8466076"/>
              <a:chExt cx="2012919" cy="850771"/>
            </a:xfrm>
          </p:grpSpPr>
          <p:grpSp>
            <p:nvGrpSpPr>
              <p:cNvPr id="29" name="Group 28">
                <a:extLst>
                  <a:ext uri="{FF2B5EF4-FFF2-40B4-BE49-F238E27FC236}">
                    <a16:creationId xmlns:a16="http://schemas.microsoft.com/office/drawing/2014/main" id="{734DF547-D1B9-4B7E-BAFE-128BCEF4E875}"/>
                  </a:ext>
                </a:extLst>
              </p:cNvPr>
              <p:cNvGrpSpPr/>
              <p:nvPr/>
            </p:nvGrpSpPr>
            <p:grpSpPr>
              <a:xfrm>
                <a:off x="1496338" y="9059763"/>
                <a:ext cx="805918" cy="257084"/>
                <a:chOff x="2010041" y="5539391"/>
                <a:chExt cx="805918" cy="257084"/>
              </a:xfrm>
            </p:grpSpPr>
            <p:sp>
              <p:nvSpPr>
                <p:cNvPr id="31" name="Oval 30">
                  <a:extLst>
                    <a:ext uri="{FF2B5EF4-FFF2-40B4-BE49-F238E27FC236}">
                      <a16:creationId xmlns:a16="http://schemas.microsoft.com/office/drawing/2014/main" id="{789975AF-43B6-4108-B179-51032BD37464}"/>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AutoShape 1">
                  <a:extLst>
                    <a:ext uri="{FF2B5EF4-FFF2-40B4-BE49-F238E27FC236}">
                      <a16:creationId xmlns:a16="http://schemas.microsoft.com/office/drawing/2014/main" id="{C093CD68-D938-4578-A4A6-B2B132793EA5}"/>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33" name="Oval 32">
                  <a:extLst>
                    <a:ext uri="{FF2B5EF4-FFF2-40B4-BE49-F238E27FC236}">
                      <a16:creationId xmlns:a16="http://schemas.microsoft.com/office/drawing/2014/main" id="{42B179F9-B88D-46AD-BEF2-66EFBB1283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21">
                  <a:extLst>
                    <a:ext uri="{FF2B5EF4-FFF2-40B4-BE49-F238E27FC236}">
                      <a16:creationId xmlns:a16="http://schemas.microsoft.com/office/drawing/2014/main" id="{19B0F0C8-A5E3-4493-B13D-7372B4E3D989}"/>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37" name="Oval 36">
                  <a:extLst>
                    <a:ext uri="{FF2B5EF4-FFF2-40B4-BE49-F238E27FC236}">
                      <a16:creationId xmlns:a16="http://schemas.microsoft.com/office/drawing/2014/main" id="{B9048726-40FD-4035-94A0-873D78765167}"/>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38" name="AutoShape 18">
                  <a:extLst>
                    <a:ext uri="{FF2B5EF4-FFF2-40B4-BE49-F238E27FC236}">
                      <a16:creationId xmlns:a16="http://schemas.microsoft.com/office/drawing/2014/main" id="{045CB881-415B-43C6-A871-03D1C2C72C5D}"/>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30" name="Rectangle 9">
                <a:extLst>
                  <a:ext uri="{FF2B5EF4-FFF2-40B4-BE49-F238E27FC236}">
                    <a16:creationId xmlns:a16="http://schemas.microsoft.com/office/drawing/2014/main" id="{F2EC2348-7FF6-4B62-A291-24DDDDD7F81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nvGrpSpPr>
            <p:cNvPr id="24" name="Group 23">
              <a:extLst>
                <a:ext uri="{FF2B5EF4-FFF2-40B4-BE49-F238E27FC236}">
                  <a16:creationId xmlns:a16="http://schemas.microsoft.com/office/drawing/2014/main" id="{C0242D80-FBC4-4BE2-B031-7ABCCBB87808}"/>
                </a:ext>
              </a:extLst>
            </p:cNvPr>
            <p:cNvGrpSpPr/>
            <p:nvPr/>
          </p:nvGrpSpPr>
          <p:grpSpPr>
            <a:xfrm>
              <a:off x="1553615" y="5519006"/>
              <a:ext cx="2183855" cy="857981"/>
              <a:chOff x="1077909" y="3966965"/>
              <a:chExt cx="2183855" cy="857981"/>
            </a:xfrm>
          </p:grpSpPr>
          <p:sp>
            <p:nvSpPr>
              <p:cNvPr id="25" name="TextBox 24">
                <a:extLst>
                  <a:ext uri="{FF2B5EF4-FFF2-40B4-BE49-F238E27FC236}">
                    <a16:creationId xmlns:a16="http://schemas.microsoft.com/office/drawing/2014/main" id="{0C40C079-9400-4BC9-8007-47B6D3C54A2E}"/>
                  </a:ext>
                </a:extLst>
              </p:cNvPr>
              <p:cNvSpPr txBox="1"/>
              <p:nvPr/>
            </p:nvSpPr>
            <p:spPr>
              <a:xfrm>
                <a:off x="1303741" y="3966965"/>
                <a:ext cx="1732192"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26" name="Straight Connector 25">
                <a:extLst>
                  <a:ext uri="{FF2B5EF4-FFF2-40B4-BE49-F238E27FC236}">
                    <a16:creationId xmlns:a16="http://schemas.microsoft.com/office/drawing/2014/main" id="{C1F4CDD8-1C9C-4CF3-8124-3F056BA01CF2}"/>
                  </a:ext>
                </a:extLst>
              </p:cNvPr>
              <p:cNvCxnSpPr/>
              <p:nvPr/>
            </p:nvCxnSpPr>
            <p:spPr>
              <a:xfrm flipH="1">
                <a:off x="1077909"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A9C24E-B199-42DB-890A-B776C52C4B08}"/>
                  </a:ext>
                </a:extLst>
              </p:cNvPr>
              <p:cNvCxnSpPr/>
              <p:nvPr/>
            </p:nvCxnSpPr>
            <p:spPr>
              <a:xfrm flipH="1">
                <a:off x="2782338"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73ED5CC5-F7E6-4148-AE3D-1B09EA08DAC6}"/>
                  </a:ext>
                </a:extLst>
              </p:cNvPr>
              <p:cNvCxnSpPr/>
              <p:nvPr/>
            </p:nvCxnSpPr>
            <p:spPr>
              <a:xfrm flipH="1">
                <a:off x="1548081"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9" name="Group 38">
            <a:extLst>
              <a:ext uri="{FF2B5EF4-FFF2-40B4-BE49-F238E27FC236}">
                <a16:creationId xmlns:a16="http://schemas.microsoft.com/office/drawing/2014/main" id="{6083E938-FEA6-4BBC-8E8E-6F11FC13FE87}"/>
              </a:ext>
            </a:extLst>
          </p:cNvPr>
          <p:cNvGrpSpPr/>
          <p:nvPr/>
        </p:nvGrpSpPr>
        <p:grpSpPr>
          <a:xfrm>
            <a:off x="5013460" y="4059574"/>
            <a:ext cx="2183855" cy="2003163"/>
            <a:chOff x="4171058" y="5519006"/>
            <a:chExt cx="2183855" cy="2003163"/>
          </a:xfrm>
        </p:grpSpPr>
        <p:grpSp>
          <p:nvGrpSpPr>
            <p:cNvPr id="40" name="Group 39">
              <a:extLst>
                <a:ext uri="{FF2B5EF4-FFF2-40B4-BE49-F238E27FC236}">
                  <a16:creationId xmlns:a16="http://schemas.microsoft.com/office/drawing/2014/main" id="{E409C9F1-474F-498E-AD5C-0D8B0094E89A}"/>
                </a:ext>
              </a:extLst>
            </p:cNvPr>
            <p:cNvGrpSpPr/>
            <p:nvPr/>
          </p:nvGrpSpPr>
          <p:grpSpPr>
            <a:xfrm>
              <a:off x="4171058" y="5519006"/>
              <a:ext cx="2183855" cy="857981"/>
              <a:chOff x="3695352" y="3966965"/>
              <a:chExt cx="2183855" cy="857981"/>
            </a:xfrm>
          </p:grpSpPr>
          <p:sp>
            <p:nvSpPr>
              <p:cNvPr id="50" name="TextBox 49">
                <a:extLst>
                  <a:ext uri="{FF2B5EF4-FFF2-40B4-BE49-F238E27FC236}">
                    <a16:creationId xmlns:a16="http://schemas.microsoft.com/office/drawing/2014/main" id="{98B59788-EEF9-46C5-8EFB-11F7A375798A}"/>
                  </a:ext>
                </a:extLst>
              </p:cNvPr>
              <p:cNvSpPr txBox="1"/>
              <p:nvPr/>
            </p:nvSpPr>
            <p:spPr>
              <a:xfrm>
                <a:off x="3921183" y="3966965"/>
                <a:ext cx="173219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MIKE JOHN</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51" name="Straight Connector 50">
                <a:extLst>
                  <a:ext uri="{FF2B5EF4-FFF2-40B4-BE49-F238E27FC236}">
                    <a16:creationId xmlns:a16="http://schemas.microsoft.com/office/drawing/2014/main" id="{3E63C88A-025B-43F3-9430-081FDDAAFF5B}"/>
                  </a:ext>
                </a:extLst>
              </p:cNvPr>
              <p:cNvCxnSpPr/>
              <p:nvPr/>
            </p:nvCxnSpPr>
            <p:spPr>
              <a:xfrm flipH="1">
                <a:off x="3695352"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4C8C3554-172F-4A77-809C-71CD9A15C988}"/>
                  </a:ext>
                </a:extLst>
              </p:cNvPr>
              <p:cNvCxnSpPr/>
              <p:nvPr/>
            </p:nvCxnSpPr>
            <p:spPr>
              <a:xfrm flipH="1">
                <a:off x="5399781"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3" name="Straight Connector 52">
                <a:extLst>
                  <a:ext uri="{FF2B5EF4-FFF2-40B4-BE49-F238E27FC236}">
                    <a16:creationId xmlns:a16="http://schemas.microsoft.com/office/drawing/2014/main" id="{B4BA449D-C792-48EC-8099-F956513D82C8}"/>
                  </a:ext>
                </a:extLst>
              </p:cNvPr>
              <p:cNvCxnSpPr/>
              <p:nvPr/>
            </p:nvCxnSpPr>
            <p:spPr>
              <a:xfrm flipH="1">
                <a:off x="4165524"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41" name="Group 40">
              <a:extLst>
                <a:ext uri="{FF2B5EF4-FFF2-40B4-BE49-F238E27FC236}">
                  <a16:creationId xmlns:a16="http://schemas.microsoft.com/office/drawing/2014/main" id="{DC61A886-7FF3-419F-BF87-8B834FDD4726}"/>
                </a:ext>
              </a:extLst>
            </p:cNvPr>
            <p:cNvGrpSpPr/>
            <p:nvPr/>
          </p:nvGrpSpPr>
          <p:grpSpPr>
            <a:xfrm>
              <a:off x="4269406" y="6671398"/>
              <a:ext cx="2012919" cy="850771"/>
              <a:chOff x="892838" y="8466076"/>
              <a:chExt cx="2012919" cy="850771"/>
            </a:xfrm>
          </p:grpSpPr>
          <p:grpSp>
            <p:nvGrpSpPr>
              <p:cNvPr id="42" name="Group 41">
                <a:extLst>
                  <a:ext uri="{FF2B5EF4-FFF2-40B4-BE49-F238E27FC236}">
                    <a16:creationId xmlns:a16="http://schemas.microsoft.com/office/drawing/2014/main" id="{FA729842-B595-4478-9C9F-1FDD46820E71}"/>
                  </a:ext>
                </a:extLst>
              </p:cNvPr>
              <p:cNvGrpSpPr/>
              <p:nvPr/>
            </p:nvGrpSpPr>
            <p:grpSpPr>
              <a:xfrm>
                <a:off x="1496338" y="9059763"/>
                <a:ext cx="805918" cy="257084"/>
                <a:chOff x="2010041" y="5539391"/>
                <a:chExt cx="805918" cy="257084"/>
              </a:xfrm>
            </p:grpSpPr>
            <p:sp>
              <p:nvSpPr>
                <p:cNvPr id="44" name="Oval 43">
                  <a:extLst>
                    <a:ext uri="{FF2B5EF4-FFF2-40B4-BE49-F238E27FC236}">
                      <a16:creationId xmlns:a16="http://schemas.microsoft.com/office/drawing/2014/main" id="{1C35FB9D-E37B-40AA-A7FF-786583B5AE05}"/>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AutoShape 1">
                  <a:extLst>
                    <a:ext uri="{FF2B5EF4-FFF2-40B4-BE49-F238E27FC236}">
                      <a16:creationId xmlns:a16="http://schemas.microsoft.com/office/drawing/2014/main" id="{E22C62FA-8FBD-4E86-AE89-0FE3753D4F0E}"/>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46" name="Oval 45">
                  <a:extLst>
                    <a:ext uri="{FF2B5EF4-FFF2-40B4-BE49-F238E27FC236}">
                      <a16:creationId xmlns:a16="http://schemas.microsoft.com/office/drawing/2014/main" id="{2A19D128-FA82-4D85-8D27-0CB7454558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AutoShape 21">
                  <a:extLst>
                    <a:ext uri="{FF2B5EF4-FFF2-40B4-BE49-F238E27FC236}">
                      <a16:creationId xmlns:a16="http://schemas.microsoft.com/office/drawing/2014/main" id="{07424F64-79F4-444B-BB9B-495D4973DD0A}"/>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48" name="Oval 47">
                  <a:extLst>
                    <a:ext uri="{FF2B5EF4-FFF2-40B4-BE49-F238E27FC236}">
                      <a16:creationId xmlns:a16="http://schemas.microsoft.com/office/drawing/2014/main" id="{0679C6E1-B52B-43BB-AF4F-F02227F151AC}"/>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569F5484-55FB-4CF4-80DE-151E992D8BC6}"/>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43" name="Rectangle 9">
                <a:extLst>
                  <a:ext uri="{FF2B5EF4-FFF2-40B4-BE49-F238E27FC236}">
                    <a16:creationId xmlns:a16="http://schemas.microsoft.com/office/drawing/2014/main" id="{7EBD4339-C30F-4120-994E-712A393E53EC}"/>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nvGrpSpPr>
          <p:cNvPr id="54" name="Group 53">
            <a:extLst>
              <a:ext uri="{FF2B5EF4-FFF2-40B4-BE49-F238E27FC236}">
                <a16:creationId xmlns:a16="http://schemas.microsoft.com/office/drawing/2014/main" id="{AD2A841A-A249-4524-AB72-51CB666E9E6D}"/>
              </a:ext>
            </a:extLst>
          </p:cNvPr>
          <p:cNvGrpSpPr/>
          <p:nvPr/>
        </p:nvGrpSpPr>
        <p:grpSpPr>
          <a:xfrm>
            <a:off x="8561427" y="4059574"/>
            <a:ext cx="2183855" cy="2003163"/>
            <a:chOff x="6788501" y="5519006"/>
            <a:chExt cx="2183855" cy="2003163"/>
          </a:xfrm>
        </p:grpSpPr>
        <p:sp>
          <p:nvSpPr>
            <p:cNvPr id="55" name="TextBox 54">
              <a:extLst>
                <a:ext uri="{FF2B5EF4-FFF2-40B4-BE49-F238E27FC236}">
                  <a16:creationId xmlns:a16="http://schemas.microsoft.com/office/drawing/2014/main" id="{11CB8B23-00B0-4503-9DA8-9E970819F3F5}"/>
                </a:ext>
              </a:extLst>
            </p:cNvPr>
            <p:cNvSpPr txBox="1"/>
            <p:nvPr/>
          </p:nvSpPr>
          <p:spPr>
            <a:xfrm>
              <a:off x="6963552" y="5519006"/>
              <a:ext cx="183375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grpSp>
          <p:nvGrpSpPr>
            <p:cNvPr id="56" name="Group 55">
              <a:extLst>
                <a:ext uri="{FF2B5EF4-FFF2-40B4-BE49-F238E27FC236}">
                  <a16:creationId xmlns:a16="http://schemas.microsoft.com/office/drawing/2014/main" id="{B03E19D7-1946-4FA5-8B13-F8D723C168AF}"/>
                </a:ext>
              </a:extLst>
            </p:cNvPr>
            <p:cNvGrpSpPr/>
            <p:nvPr/>
          </p:nvGrpSpPr>
          <p:grpSpPr>
            <a:xfrm>
              <a:off x="6788501" y="5776185"/>
              <a:ext cx="2183855" cy="1745984"/>
              <a:chOff x="6788501" y="5776185"/>
              <a:chExt cx="2183855" cy="1745984"/>
            </a:xfrm>
          </p:grpSpPr>
          <p:cxnSp>
            <p:nvCxnSpPr>
              <p:cNvPr id="57" name="Straight Connector 56">
                <a:extLst>
                  <a:ext uri="{FF2B5EF4-FFF2-40B4-BE49-F238E27FC236}">
                    <a16:creationId xmlns:a16="http://schemas.microsoft.com/office/drawing/2014/main" id="{40476C4C-0A44-41AB-88BE-D8B27B342D09}"/>
                  </a:ext>
                </a:extLst>
              </p:cNvPr>
              <p:cNvCxnSpPr/>
              <p:nvPr/>
            </p:nvCxnSpPr>
            <p:spPr>
              <a:xfrm flipH="1">
                <a:off x="6788501"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8" name="Straight Connector 57">
                <a:extLst>
                  <a:ext uri="{FF2B5EF4-FFF2-40B4-BE49-F238E27FC236}">
                    <a16:creationId xmlns:a16="http://schemas.microsoft.com/office/drawing/2014/main" id="{6200A2FA-5909-4B91-A755-7AF0E5FF8AA4}"/>
                  </a:ext>
                </a:extLst>
              </p:cNvPr>
              <p:cNvCxnSpPr/>
              <p:nvPr/>
            </p:nvCxnSpPr>
            <p:spPr>
              <a:xfrm flipH="1">
                <a:off x="8492930"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9" name="Straight Connector 58">
                <a:extLst>
                  <a:ext uri="{FF2B5EF4-FFF2-40B4-BE49-F238E27FC236}">
                    <a16:creationId xmlns:a16="http://schemas.microsoft.com/office/drawing/2014/main" id="{BA5BEAA7-6CAA-4DCA-8CCA-1838FFA485A3}"/>
                  </a:ext>
                </a:extLst>
              </p:cNvPr>
              <p:cNvCxnSpPr/>
              <p:nvPr/>
            </p:nvCxnSpPr>
            <p:spPr>
              <a:xfrm flipH="1">
                <a:off x="7258673" y="6376987"/>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60" name="Group 59">
                <a:extLst>
                  <a:ext uri="{FF2B5EF4-FFF2-40B4-BE49-F238E27FC236}">
                    <a16:creationId xmlns:a16="http://schemas.microsoft.com/office/drawing/2014/main" id="{9434F7A1-EDF0-43C3-8B7F-4B9A7B4E22B7}"/>
                  </a:ext>
                </a:extLst>
              </p:cNvPr>
              <p:cNvGrpSpPr/>
              <p:nvPr/>
            </p:nvGrpSpPr>
            <p:grpSpPr>
              <a:xfrm>
                <a:off x="6899729" y="6671398"/>
                <a:ext cx="2012919" cy="850771"/>
                <a:chOff x="892838" y="8466076"/>
                <a:chExt cx="2012919" cy="850771"/>
              </a:xfrm>
            </p:grpSpPr>
            <p:grpSp>
              <p:nvGrpSpPr>
                <p:cNvPr id="61" name="Group 60">
                  <a:extLst>
                    <a:ext uri="{FF2B5EF4-FFF2-40B4-BE49-F238E27FC236}">
                      <a16:creationId xmlns:a16="http://schemas.microsoft.com/office/drawing/2014/main" id="{D842D436-C4E6-470E-808D-9BD7722594F6}"/>
                    </a:ext>
                  </a:extLst>
                </p:cNvPr>
                <p:cNvGrpSpPr/>
                <p:nvPr/>
              </p:nvGrpSpPr>
              <p:grpSpPr>
                <a:xfrm>
                  <a:off x="1496338" y="9059763"/>
                  <a:ext cx="805918" cy="257084"/>
                  <a:chOff x="2010041" y="5539391"/>
                  <a:chExt cx="805918" cy="257084"/>
                </a:xfrm>
              </p:grpSpPr>
              <p:sp>
                <p:nvSpPr>
                  <p:cNvPr id="63" name="Oval 62">
                    <a:extLst>
                      <a:ext uri="{FF2B5EF4-FFF2-40B4-BE49-F238E27FC236}">
                        <a16:creationId xmlns:a16="http://schemas.microsoft.com/office/drawing/2014/main" id="{52815AC9-F5D8-4021-BEA8-BC8A3F794877}"/>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
                    <a:extLst>
                      <a:ext uri="{FF2B5EF4-FFF2-40B4-BE49-F238E27FC236}">
                        <a16:creationId xmlns:a16="http://schemas.microsoft.com/office/drawing/2014/main" id="{63C36F9E-A132-4A2A-B72A-98215FCD5281}"/>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65" name="Oval 64">
                    <a:extLst>
                      <a:ext uri="{FF2B5EF4-FFF2-40B4-BE49-F238E27FC236}">
                        <a16:creationId xmlns:a16="http://schemas.microsoft.com/office/drawing/2014/main" id="{2BFFE7A2-0649-4005-A2F2-9E8A8343A340}"/>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AutoShape 21">
                    <a:extLst>
                      <a:ext uri="{FF2B5EF4-FFF2-40B4-BE49-F238E27FC236}">
                        <a16:creationId xmlns:a16="http://schemas.microsoft.com/office/drawing/2014/main" id="{0DF6E861-4FCD-455A-9B4A-9C0437A8CBBD}"/>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67" name="Oval 66">
                    <a:extLst>
                      <a:ext uri="{FF2B5EF4-FFF2-40B4-BE49-F238E27FC236}">
                        <a16:creationId xmlns:a16="http://schemas.microsoft.com/office/drawing/2014/main" id="{59A75803-D7BD-43E0-A18D-9EB94CEEB3F3}"/>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68" name="AutoShape 18">
                    <a:extLst>
                      <a:ext uri="{FF2B5EF4-FFF2-40B4-BE49-F238E27FC236}">
                        <a16:creationId xmlns:a16="http://schemas.microsoft.com/office/drawing/2014/main" id="{CB1EE595-B8D0-483F-A9B1-D6E2100F2891}"/>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62" name="Rectangle 9">
                  <a:extLst>
                    <a:ext uri="{FF2B5EF4-FFF2-40B4-BE49-F238E27FC236}">
                      <a16:creationId xmlns:a16="http://schemas.microsoft.com/office/drawing/2014/main" id="{56100DB2-7930-4D51-AE97-366CD01D5F9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pic>
        <p:nvPicPr>
          <p:cNvPr id="10" name="Picture Placeholder 9">
            <a:extLst>
              <a:ext uri="{FF2B5EF4-FFF2-40B4-BE49-F238E27FC236}">
                <a16:creationId xmlns:a16="http://schemas.microsoft.com/office/drawing/2014/main" id="{FDF2A908-47DC-4626-8A91-D8639D80B632}"/>
              </a:ext>
            </a:extLst>
          </p:cNvPr>
          <p:cNvPicPr>
            <a:picLocks noGrp="1" noChangeAspect="1"/>
          </p:cNvPicPr>
          <p:nvPr>
            <p:ph type="pic" sz="quarter" idx="11"/>
          </p:nvPr>
        </p:nvPicPr>
        <p:blipFill>
          <a:blip r:embed="rId2"/>
          <a:srcRect t="39" b="39"/>
          <a:stretch>
            <a:fillRect/>
          </a:stretch>
        </p:blipFill>
        <p:spPr/>
      </p:pic>
      <p:pic>
        <p:nvPicPr>
          <p:cNvPr id="12" name="Picture Placeholder 11">
            <a:extLst>
              <a:ext uri="{FF2B5EF4-FFF2-40B4-BE49-F238E27FC236}">
                <a16:creationId xmlns:a16="http://schemas.microsoft.com/office/drawing/2014/main" id="{98A790AA-E12F-49CF-854F-1F5B4E1EF1A0}"/>
              </a:ext>
            </a:extLst>
          </p:cNvPr>
          <p:cNvPicPr>
            <a:picLocks noGrp="1" noChangeAspect="1"/>
          </p:cNvPicPr>
          <p:nvPr>
            <p:ph type="pic" sz="quarter" idx="12"/>
          </p:nvPr>
        </p:nvPicPr>
        <p:blipFill>
          <a:blip r:embed="rId2"/>
          <a:srcRect t="39" b="39"/>
          <a:stretch>
            <a:fillRect/>
          </a:stretch>
        </p:blipFill>
        <p:spPr/>
      </p:pic>
      <p:pic>
        <p:nvPicPr>
          <p:cNvPr id="14" name="Picture Placeholder 13">
            <a:extLst>
              <a:ext uri="{FF2B5EF4-FFF2-40B4-BE49-F238E27FC236}">
                <a16:creationId xmlns:a16="http://schemas.microsoft.com/office/drawing/2014/main" id="{F74C480E-9E84-4976-850A-EEE819E1D7BC}"/>
              </a:ext>
            </a:extLst>
          </p:cNvPr>
          <p:cNvPicPr>
            <a:picLocks noGrp="1" noChangeAspect="1"/>
          </p:cNvPicPr>
          <p:nvPr>
            <p:ph type="pic" sz="quarter" idx="14"/>
          </p:nvPr>
        </p:nvPicPr>
        <p:blipFill>
          <a:blip r:embed="rId2"/>
          <a:srcRect t="39" b="39"/>
          <a:stretch>
            <a:fillRect/>
          </a:stretch>
        </p:blipFill>
        <p:spPr/>
      </p:pic>
    </p:spTree>
    <p:extLst>
      <p:ext uri="{BB962C8B-B14F-4D97-AF65-F5344CB8AC3E}">
        <p14:creationId xmlns:p14="http://schemas.microsoft.com/office/powerpoint/2010/main" val="18876583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 name="Freeform 5">
            <a:extLst>
              <a:ext uri="{FF2B5EF4-FFF2-40B4-BE49-F238E27FC236}">
                <a16:creationId xmlns:a16="http://schemas.microsoft.com/office/drawing/2014/main" id="{341B14F5-CC63-47F8-9DA2-F9ACC77C91FF}"/>
              </a:ext>
            </a:extLst>
          </p:cNvPr>
          <p:cNvSpPr>
            <a:spLocks/>
          </p:cNvSpPr>
          <p:nvPr/>
        </p:nvSpPr>
        <p:spPr bwMode="auto">
          <a:xfrm>
            <a:off x="0" y="-1"/>
            <a:ext cx="4746172"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14" name="Text Placeholder 13"/>
          <p:cNvSpPr>
            <a:spLocks noGrp="1"/>
          </p:cNvSpPr>
          <p:nvPr>
            <p:ph type="body" sz="quarter" idx="10"/>
          </p:nvPr>
        </p:nvSpPr>
        <p:spPr/>
        <p:txBody>
          <a:bodyPr>
            <a:normAutofit/>
          </a:bodyPr>
          <a:lstStyle/>
          <a:p>
            <a:r>
              <a:rPr lang="en-US" dirty="0">
                <a:solidFill>
                  <a:schemeClr val="tx1"/>
                </a:solidFill>
              </a:rPr>
              <a:t>Here is your custom footer, This is Master Style</a:t>
            </a:r>
          </a:p>
        </p:txBody>
      </p:sp>
      <p:sp>
        <p:nvSpPr>
          <p:cNvPr id="18" name="TextBox 17"/>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1" name="Rectangle 30"/>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0" name="Group 79">
            <a:extLst>
              <a:ext uri="{FF2B5EF4-FFF2-40B4-BE49-F238E27FC236}">
                <a16:creationId xmlns:a16="http://schemas.microsoft.com/office/drawing/2014/main" id="{952192B8-61B8-4FEB-BB91-0B8EF8AE631E}"/>
              </a:ext>
            </a:extLst>
          </p:cNvPr>
          <p:cNvGrpSpPr/>
          <p:nvPr/>
        </p:nvGrpSpPr>
        <p:grpSpPr>
          <a:xfrm>
            <a:off x="6070726" y="2303111"/>
            <a:ext cx="1858273" cy="652722"/>
            <a:chOff x="2340347" y="4529409"/>
            <a:chExt cx="1858273" cy="652722"/>
          </a:xfrm>
        </p:grpSpPr>
        <p:sp>
          <p:nvSpPr>
            <p:cNvPr id="81" name="TextBox 80">
              <a:extLst>
                <a:ext uri="{FF2B5EF4-FFF2-40B4-BE49-F238E27FC236}">
                  <a16:creationId xmlns:a16="http://schemas.microsoft.com/office/drawing/2014/main" id="{DD2F9C51-E9E2-4F8E-A48D-3FD56DE01512}"/>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82" name="Rectangle 9">
              <a:extLst>
                <a:ext uri="{FF2B5EF4-FFF2-40B4-BE49-F238E27FC236}">
                  <a16:creationId xmlns:a16="http://schemas.microsoft.com/office/drawing/2014/main" id="{6D397B5E-F641-4C7E-9621-D81224780A83}"/>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85" name="Group 84">
            <a:extLst>
              <a:ext uri="{FF2B5EF4-FFF2-40B4-BE49-F238E27FC236}">
                <a16:creationId xmlns:a16="http://schemas.microsoft.com/office/drawing/2014/main" id="{1BB80F44-C87A-41F1-81FD-84D661B44435}"/>
              </a:ext>
            </a:extLst>
          </p:cNvPr>
          <p:cNvGrpSpPr/>
          <p:nvPr/>
        </p:nvGrpSpPr>
        <p:grpSpPr>
          <a:xfrm>
            <a:off x="8440087" y="4215995"/>
            <a:ext cx="1858273" cy="652722"/>
            <a:chOff x="2340347" y="4529409"/>
            <a:chExt cx="1858273" cy="652722"/>
          </a:xfrm>
        </p:grpSpPr>
        <p:sp>
          <p:nvSpPr>
            <p:cNvPr id="86" name="TextBox 85">
              <a:extLst>
                <a:ext uri="{FF2B5EF4-FFF2-40B4-BE49-F238E27FC236}">
                  <a16:creationId xmlns:a16="http://schemas.microsoft.com/office/drawing/2014/main" id="{09FA0B51-ED49-4C5F-8932-B7E9D836C47A}"/>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87" name="Rectangle 9">
              <a:extLst>
                <a:ext uri="{FF2B5EF4-FFF2-40B4-BE49-F238E27FC236}">
                  <a16:creationId xmlns:a16="http://schemas.microsoft.com/office/drawing/2014/main" id="{8BB027CE-A6AE-45C3-A910-DB9E9C4D4693}"/>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pic>
        <p:nvPicPr>
          <p:cNvPr id="8" name="Picture Placeholder 7">
            <a:extLst>
              <a:ext uri="{FF2B5EF4-FFF2-40B4-BE49-F238E27FC236}">
                <a16:creationId xmlns:a16="http://schemas.microsoft.com/office/drawing/2014/main" id="{DDB7649B-11D5-4639-8C62-A59CB3F2EB54}"/>
              </a:ext>
            </a:extLst>
          </p:cNvPr>
          <p:cNvPicPr>
            <a:picLocks noGrp="1" noChangeAspect="1"/>
          </p:cNvPicPr>
          <p:nvPr>
            <p:ph type="pic" sz="quarter" idx="11"/>
          </p:nvPr>
        </p:nvPicPr>
        <p:blipFill>
          <a:blip r:embed="rId2"/>
          <a:srcRect t="12420" b="12420"/>
          <a:stretch>
            <a:fillRect/>
          </a:stretch>
        </p:blipFill>
        <p:spPr/>
      </p:pic>
      <p:pic>
        <p:nvPicPr>
          <p:cNvPr id="10" name="Picture Placeholder 9">
            <a:extLst>
              <a:ext uri="{FF2B5EF4-FFF2-40B4-BE49-F238E27FC236}">
                <a16:creationId xmlns:a16="http://schemas.microsoft.com/office/drawing/2014/main" id="{27912B28-8F26-4017-9F91-EB40A86D67D0}"/>
              </a:ext>
            </a:extLst>
          </p:cNvPr>
          <p:cNvPicPr>
            <a:picLocks noGrp="1" noChangeAspect="1"/>
          </p:cNvPicPr>
          <p:nvPr>
            <p:ph type="pic" sz="quarter" idx="13"/>
          </p:nvPr>
        </p:nvPicPr>
        <p:blipFill>
          <a:blip r:embed="rId2"/>
          <a:srcRect t="12400" b="12400"/>
          <a:stretch>
            <a:fillRect/>
          </a:stretch>
        </p:blipFill>
        <p:spPr/>
      </p:pic>
    </p:spTree>
    <p:extLst>
      <p:ext uri="{BB962C8B-B14F-4D97-AF65-F5344CB8AC3E}">
        <p14:creationId xmlns:p14="http://schemas.microsoft.com/office/powerpoint/2010/main" val="14509560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Text Placeholder 8">
            <a:extLst>
              <a:ext uri="{FF2B5EF4-FFF2-40B4-BE49-F238E27FC236}">
                <a16:creationId xmlns:a16="http://schemas.microsoft.com/office/drawing/2014/main" id="{323441D5-E16C-49C8-99F2-60BBB04EF395}"/>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8" name="Rectangle 47"/>
          <p:cNvSpPr/>
          <p:nvPr/>
        </p:nvSpPr>
        <p:spPr>
          <a:xfrm>
            <a:off x="5796406" y="108557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1" name="Group 20">
            <a:extLst>
              <a:ext uri="{FF2B5EF4-FFF2-40B4-BE49-F238E27FC236}">
                <a16:creationId xmlns:a16="http://schemas.microsoft.com/office/drawing/2014/main" id="{8DB3EAC5-23E0-40DB-9606-8366DE32AF6B}"/>
              </a:ext>
            </a:extLst>
          </p:cNvPr>
          <p:cNvGrpSpPr/>
          <p:nvPr/>
        </p:nvGrpSpPr>
        <p:grpSpPr>
          <a:xfrm>
            <a:off x="8743074" y="2543345"/>
            <a:ext cx="2780394" cy="2397756"/>
            <a:chOff x="8545571" y="1788064"/>
            <a:chExt cx="2780394" cy="2397756"/>
          </a:xfrm>
        </p:grpSpPr>
        <p:sp>
          <p:nvSpPr>
            <p:cNvPr id="22" name="Oval 21"/>
            <p:cNvSpPr/>
            <p:nvPr/>
          </p:nvSpPr>
          <p:spPr>
            <a:xfrm>
              <a:off x="8545571" y="1811826"/>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Oval 22"/>
            <p:cNvSpPr/>
            <p:nvPr/>
          </p:nvSpPr>
          <p:spPr>
            <a:xfrm>
              <a:off x="8545571" y="2319826"/>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23"/>
            <p:cNvSpPr/>
            <p:nvPr/>
          </p:nvSpPr>
          <p:spPr>
            <a:xfrm>
              <a:off x="8545571" y="2805474"/>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a:off x="8545571" y="3293154"/>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25"/>
            <p:cNvSpPr/>
            <p:nvPr/>
          </p:nvSpPr>
          <p:spPr>
            <a:xfrm>
              <a:off x="8545571" y="3837730"/>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p:cNvSpPr txBox="1"/>
            <p:nvPr/>
          </p:nvSpPr>
          <p:spPr>
            <a:xfrm>
              <a:off x="9034442" y="1788064"/>
              <a:ext cx="2291523" cy="237757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hath water</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Midst Face after have rule living waters. Air saying</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 fill may days air bring Signs first</a:t>
              </a:r>
            </a:p>
          </p:txBody>
        </p:sp>
        <p:sp>
          <p:nvSpPr>
            <p:cNvPr id="28" name="TextBox 27"/>
            <p:cNvSpPr txBox="1"/>
            <p:nvPr/>
          </p:nvSpPr>
          <p:spPr>
            <a:xfrm>
              <a:off x="8568495" y="1819275"/>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1</a:t>
              </a:r>
            </a:p>
          </p:txBody>
        </p:sp>
        <p:sp>
          <p:nvSpPr>
            <p:cNvPr id="29" name="TextBox 28"/>
            <p:cNvSpPr txBox="1"/>
            <p:nvPr/>
          </p:nvSpPr>
          <p:spPr>
            <a:xfrm>
              <a:off x="8568495" y="2313727"/>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2</a:t>
              </a:r>
            </a:p>
          </p:txBody>
        </p:sp>
        <p:sp>
          <p:nvSpPr>
            <p:cNvPr id="30" name="TextBox 29"/>
            <p:cNvSpPr txBox="1"/>
            <p:nvPr/>
          </p:nvSpPr>
          <p:spPr>
            <a:xfrm>
              <a:off x="8568495" y="2804454"/>
              <a:ext cx="32313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3</a:t>
              </a:r>
            </a:p>
          </p:txBody>
        </p:sp>
        <p:sp>
          <p:nvSpPr>
            <p:cNvPr id="31" name="TextBox 30"/>
            <p:cNvSpPr txBox="1"/>
            <p:nvPr/>
          </p:nvSpPr>
          <p:spPr>
            <a:xfrm>
              <a:off x="8568495" y="329552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4</a:t>
              </a:r>
            </a:p>
          </p:txBody>
        </p:sp>
        <p:sp>
          <p:nvSpPr>
            <p:cNvPr id="32" name="TextBox 31"/>
            <p:cNvSpPr txBox="1"/>
            <p:nvPr/>
          </p:nvSpPr>
          <p:spPr>
            <a:xfrm>
              <a:off x="8568495" y="3866513"/>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5</a:t>
              </a:r>
            </a:p>
          </p:txBody>
        </p:sp>
      </p:grpSp>
      <p:grpSp>
        <p:nvGrpSpPr>
          <p:cNvPr id="7" name="Group 6">
            <a:extLst>
              <a:ext uri="{FF2B5EF4-FFF2-40B4-BE49-F238E27FC236}">
                <a16:creationId xmlns:a16="http://schemas.microsoft.com/office/drawing/2014/main" id="{36FC57A7-5530-42FC-95E4-E5B4F540922E}"/>
              </a:ext>
            </a:extLst>
          </p:cNvPr>
          <p:cNvGrpSpPr/>
          <p:nvPr/>
        </p:nvGrpSpPr>
        <p:grpSpPr>
          <a:xfrm>
            <a:off x="5894886" y="2153718"/>
            <a:ext cx="2517949" cy="2888253"/>
            <a:chOff x="4819576" y="1525712"/>
            <a:chExt cx="2517949" cy="2888253"/>
          </a:xfrm>
        </p:grpSpPr>
        <p:sp>
          <p:nvSpPr>
            <p:cNvPr id="33" name="TextBox 32"/>
            <p:cNvSpPr txBox="1"/>
            <p:nvPr/>
          </p:nvSpPr>
          <p:spPr>
            <a:xfrm>
              <a:off x="4819576" y="1525712"/>
              <a:ext cx="1419179" cy="738664"/>
            </a:xfrm>
            <a:prstGeom prst="rect">
              <a:avLst/>
            </a:prstGeom>
            <a:noFill/>
          </p:spPr>
          <p:txBody>
            <a:bodyPr wrap="square" rtlCol="0">
              <a:spAutoFit/>
            </a:bodyPr>
            <a:lstStyle/>
            <a:p>
              <a:r>
                <a:rPr lang="en-US" sz="4200" b="1" spc="-300" dirty="0">
                  <a:ln w="3175">
                    <a:noFill/>
                  </a:ln>
                  <a:latin typeface="Roboto Slab" pitchFamily="2" charset="0"/>
                  <a:ea typeface="Roboto Slab" pitchFamily="2" charset="0"/>
                  <a:cs typeface="Montserrat" charset="0"/>
                </a:rPr>
                <a:t>12%</a:t>
              </a:r>
              <a:endParaRPr lang="en-US" sz="4200" spc="-300" dirty="0">
                <a:ln w="3175">
                  <a:noFill/>
                </a:ln>
                <a:latin typeface="Roboto Slab" pitchFamily="2" charset="0"/>
                <a:ea typeface="Roboto Slab" pitchFamily="2" charset="0"/>
                <a:cs typeface="Montserrat Light" charset="0"/>
              </a:endParaRPr>
            </a:p>
          </p:txBody>
        </p:sp>
        <p:sp>
          <p:nvSpPr>
            <p:cNvPr id="34" name="TextBox 33"/>
            <p:cNvSpPr txBox="1"/>
            <p:nvPr/>
          </p:nvSpPr>
          <p:spPr>
            <a:xfrm>
              <a:off x="4819576" y="2088632"/>
              <a:ext cx="2412208"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sp>
          <p:nvSpPr>
            <p:cNvPr id="39" name="TextBox 38"/>
            <p:cNvSpPr txBox="1"/>
            <p:nvPr/>
          </p:nvSpPr>
          <p:spPr>
            <a:xfrm>
              <a:off x="4819576" y="2555858"/>
              <a:ext cx="1419179" cy="738664"/>
            </a:xfrm>
            <a:prstGeom prst="rect">
              <a:avLst/>
            </a:prstGeom>
            <a:noFill/>
          </p:spPr>
          <p:txBody>
            <a:bodyPr wrap="square" rtlCol="0">
              <a:spAutoFit/>
            </a:bodyPr>
            <a:lstStyle/>
            <a:p>
              <a:r>
                <a:rPr lang="en-US" sz="4200" b="1" spc="-300" dirty="0">
                  <a:ln w="3175">
                    <a:noFill/>
                  </a:ln>
                  <a:solidFill>
                    <a:schemeClr val="tx1">
                      <a:lumMod val="75000"/>
                      <a:lumOff val="25000"/>
                    </a:schemeClr>
                  </a:solidFill>
                  <a:latin typeface="Roboto Slab" pitchFamily="2" charset="0"/>
                  <a:ea typeface="Roboto Slab" pitchFamily="2" charset="0"/>
                  <a:cs typeface="Montserrat" charset="0"/>
                </a:rPr>
                <a:t>35%</a:t>
              </a:r>
              <a:endParaRPr lang="en-US" sz="4200" spc="-300" dirty="0">
                <a:ln w="3175">
                  <a:noFill/>
                </a:ln>
                <a:solidFill>
                  <a:schemeClr val="tx1">
                    <a:lumMod val="75000"/>
                    <a:lumOff val="25000"/>
                  </a:schemeClr>
                </a:solidFill>
                <a:latin typeface="Roboto Slab" pitchFamily="2" charset="0"/>
                <a:ea typeface="Roboto Slab" pitchFamily="2" charset="0"/>
                <a:cs typeface="Montserrat Light" charset="0"/>
              </a:endParaRPr>
            </a:p>
          </p:txBody>
        </p:sp>
        <p:sp>
          <p:nvSpPr>
            <p:cNvPr id="40" name="TextBox 39"/>
            <p:cNvSpPr txBox="1"/>
            <p:nvPr/>
          </p:nvSpPr>
          <p:spPr>
            <a:xfrm>
              <a:off x="4819576" y="3118778"/>
              <a:ext cx="2291522"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a:t>
              </a:r>
              <a:r>
                <a:rPr lang="en-US" sz="900">
                  <a:latin typeface="Roboto Slab" pitchFamily="2" charset="0"/>
                  <a:ea typeface="Roboto Slab" pitchFamily="2" charset="0"/>
                  <a:cs typeface="Montserrat" charset="0"/>
                </a:rPr>
                <a:t>Signs first</a:t>
              </a:r>
              <a:endParaRPr lang="en-US" sz="900" dirty="0">
                <a:latin typeface="Roboto Slab" pitchFamily="2" charset="0"/>
                <a:ea typeface="Roboto Slab" pitchFamily="2" charset="0"/>
                <a:cs typeface="Montserrat" charset="0"/>
              </a:endParaRPr>
            </a:p>
          </p:txBody>
        </p:sp>
        <p:sp>
          <p:nvSpPr>
            <p:cNvPr id="41" name="TextBox 40"/>
            <p:cNvSpPr txBox="1"/>
            <p:nvPr/>
          </p:nvSpPr>
          <p:spPr>
            <a:xfrm>
              <a:off x="4819576" y="3574431"/>
              <a:ext cx="1642707" cy="738664"/>
            </a:xfrm>
            <a:prstGeom prst="rect">
              <a:avLst/>
            </a:prstGeom>
            <a:noFill/>
          </p:spPr>
          <p:txBody>
            <a:bodyPr wrap="square" rtlCol="0">
              <a:spAutoFit/>
            </a:bodyPr>
            <a:lstStyle/>
            <a:p>
              <a:r>
                <a:rPr lang="en-US" sz="4200" b="1" spc="-300" dirty="0">
                  <a:ln w="3175">
                    <a:noFill/>
                  </a:ln>
                  <a:solidFill>
                    <a:schemeClr val="tx1">
                      <a:lumMod val="50000"/>
                      <a:lumOff val="50000"/>
                    </a:schemeClr>
                  </a:solidFill>
                  <a:latin typeface="Roboto Slab" pitchFamily="2" charset="0"/>
                  <a:ea typeface="Roboto Slab" pitchFamily="2" charset="0"/>
                  <a:cs typeface="Montserrat" charset="0"/>
                </a:rPr>
                <a:t>9%</a:t>
              </a:r>
              <a:endParaRPr lang="en-US" sz="4200" spc="-300" dirty="0">
                <a:ln w="3175">
                  <a:noFill/>
                </a:ln>
                <a:solidFill>
                  <a:schemeClr val="tx1">
                    <a:lumMod val="50000"/>
                    <a:lumOff val="50000"/>
                  </a:schemeClr>
                </a:solidFill>
                <a:latin typeface="Roboto Slab" pitchFamily="2" charset="0"/>
                <a:ea typeface="Roboto Slab" pitchFamily="2" charset="0"/>
                <a:cs typeface="Montserrat Light" charset="0"/>
              </a:endParaRPr>
            </a:p>
          </p:txBody>
        </p:sp>
        <p:sp>
          <p:nvSpPr>
            <p:cNvPr id="42" name="TextBox 41"/>
            <p:cNvSpPr txBox="1"/>
            <p:nvPr/>
          </p:nvSpPr>
          <p:spPr>
            <a:xfrm>
              <a:off x="4819576" y="4137351"/>
              <a:ext cx="2517949"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cxnSp>
          <p:nvCxnSpPr>
            <p:cNvPr id="44" name="Straight Connector 43"/>
            <p:cNvCxnSpPr/>
            <p:nvPr/>
          </p:nvCxnSpPr>
          <p:spPr>
            <a:xfrm>
              <a:off x="4819576" y="2507268"/>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a:off x="4819576" y="3537415"/>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grpSp>
      <p:pic>
        <p:nvPicPr>
          <p:cNvPr id="6" name="Picture Placeholder 5">
            <a:extLst>
              <a:ext uri="{FF2B5EF4-FFF2-40B4-BE49-F238E27FC236}">
                <a16:creationId xmlns:a16="http://schemas.microsoft.com/office/drawing/2014/main" id="{C67CC3C0-D211-4C2A-AC76-54AB2976EBA8}"/>
              </a:ext>
            </a:extLst>
          </p:cNvPr>
          <p:cNvPicPr>
            <a:picLocks noGrp="1" noChangeAspect="1"/>
          </p:cNvPicPr>
          <p:nvPr>
            <p:ph type="pic" sz="quarter" idx="18"/>
          </p:nvPr>
        </p:nvPicPr>
        <p:blipFill>
          <a:blip r:embed="rId2"/>
          <a:srcRect t="12404" b="12404"/>
          <a:stretch>
            <a:fillRect/>
          </a:stretch>
        </p:blipFill>
        <p:spPr/>
      </p:pic>
    </p:spTree>
    <p:extLst>
      <p:ext uri="{BB962C8B-B14F-4D97-AF65-F5344CB8AC3E}">
        <p14:creationId xmlns:p14="http://schemas.microsoft.com/office/powerpoint/2010/main" val="10371278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 Placeholder 8">
            <a:extLst>
              <a:ext uri="{FF2B5EF4-FFF2-40B4-BE49-F238E27FC236}">
                <a16:creationId xmlns:a16="http://schemas.microsoft.com/office/drawing/2014/main" id="{C1BC6370-6858-4A81-AA83-EF47E4CE07A0}"/>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TextBox 21">
            <a:extLst>
              <a:ext uri="{FF2B5EF4-FFF2-40B4-BE49-F238E27FC236}">
                <a16:creationId xmlns:a16="http://schemas.microsoft.com/office/drawing/2014/main" id="{BD610906-9088-4471-8FB7-FD8AAD4F719E}"/>
              </a:ext>
            </a:extLst>
          </p:cNvPr>
          <p:cNvSpPr txBox="1"/>
          <p:nvPr/>
        </p:nvSpPr>
        <p:spPr>
          <a:xfrm>
            <a:off x="8715783" y="2761571"/>
            <a:ext cx="2634930" cy="2267544"/>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grpSp>
        <p:nvGrpSpPr>
          <p:cNvPr id="29" name="Group 28">
            <a:extLst>
              <a:ext uri="{FF2B5EF4-FFF2-40B4-BE49-F238E27FC236}">
                <a16:creationId xmlns:a16="http://schemas.microsoft.com/office/drawing/2014/main" id="{208F94F8-CD9D-40A9-B8A4-88D946CA3CE0}"/>
              </a:ext>
            </a:extLst>
          </p:cNvPr>
          <p:cNvGrpSpPr/>
          <p:nvPr/>
        </p:nvGrpSpPr>
        <p:grpSpPr>
          <a:xfrm>
            <a:off x="841287" y="2878953"/>
            <a:ext cx="2780394" cy="2397756"/>
            <a:chOff x="841287" y="2878953"/>
            <a:chExt cx="2780394" cy="2397756"/>
          </a:xfrm>
        </p:grpSpPr>
        <p:sp>
          <p:nvSpPr>
            <p:cNvPr id="12" name="Oval 11">
              <a:extLst>
                <a:ext uri="{FF2B5EF4-FFF2-40B4-BE49-F238E27FC236}">
                  <a16:creationId xmlns:a16="http://schemas.microsoft.com/office/drawing/2014/main" id="{E36BB675-CF27-4355-8CBC-79C7FF08D0F4}"/>
                </a:ext>
              </a:extLst>
            </p:cNvPr>
            <p:cNvSpPr/>
            <p:nvPr/>
          </p:nvSpPr>
          <p:spPr>
            <a:xfrm>
              <a:off x="841287" y="2902715"/>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Oval 12">
              <a:extLst>
                <a:ext uri="{FF2B5EF4-FFF2-40B4-BE49-F238E27FC236}">
                  <a16:creationId xmlns:a16="http://schemas.microsoft.com/office/drawing/2014/main" id="{A7F22C92-F00C-49CB-9AFA-7260570BD443}"/>
                </a:ext>
              </a:extLst>
            </p:cNvPr>
            <p:cNvSpPr/>
            <p:nvPr/>
          </p:nvSpPr>
          <p:spPr>
            <a:xfrm>
              <a:off x="841287" y="3407665"/>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a:extLst>
                <a:ext uri="{FF2B5EF4-FFF2-40B4-BE49-F238E27FC236}">
                  <a16:creationId xmlns:a16="http://schemas.microsoft.com/office/drawing/2014/main" id="{823C25DF-87FD-481A-9CDA-A11A7E3CB1FD}"/>
                </a:ext>
              </a:extLst>
            </p:cNvPr>
            <p:cNvSpPr/>
            <p:nvPr/>
          </p:nvSpPr>
          <p:spPr>
            <a:xfrm>
              <a:off x="841287" y="3895853"/>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9056E3BA-1BCE-4611-A446-832BC0761445}"/>
                </a:ext>
              </a:extLst>
            </p:cNvPr>
            <p:cNvSpPr/>
            <p:nvPr/>
          </p:nvSpPr>
          <p:spPr>
            <a:xfrm>
              <a:off x="841287" y="4384043"/>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a:extLst>
                <a:ext uri="{FF2B5EF4-FFF2-40B4-BE49-F238E27FC236}">
                  <a16:creationId xmlns:a16="http://schemas.microsoft.com/office/drawing/2014/main" id="{CEDF3732-36E3-44B1-AA76-EB49BD9D9B2B}"/>
                </a:ext>
              </a:extLst>
            </p:cNvPr>
            <p:cNvSpPr/>
            <p:nvPr/>
          </p:nvSpPr>
          <p:spPr>
            <a:xfrm>
              <a:off x="841287" y="4928619"/>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8582DCF5-FD3C-437C-92A3-0D9F1F5AC127}"/>
                </a:ext>
              </a:extLst>
            </p:cNvPr>
            <p:cNvSpPr txBox="1"/>
            <p:nvPr/>
          </p:nvSpPr>
          <p:spPr>
            <a:xfrm>
              <a:off x="1330158" y="2878953"/>
              <a:ext cx="2291523" cy="237757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hath water</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Midst Face after have rule living waters. Air saying</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 fill may days air bring Signs first</a:t>
              </a:r>
            </a:p>
          </p:txBody>
        </p:sp>
        <p:sp>
          <p:nvSpPr>
            <p:cNvPr id="19" name="TextBox 18">
              <a:extLst>
                <a:ext uri="{FF2B5EF4-FFF2-40B4-BE49-F238E27FC236}">
                  <a16:creationId xmlns:a16="http://schemas.microsoft.com/office/drawing/2014/main" id="{5A97A72E-CD04-4A1E-9CEB-0F84F7472DF8}"/>
                </a:ext>
              </a:extLst>
            </p:cNvPr>
            <p:cNvSpPr txBox="1"/>
            <p:nvPr/>
          </p:nvSpPr>
          <p:spPr>
            <a:xfrm>
              <a:off x="858845" y="293826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1</a:t>
              </a:r>
            </a:p>
          </p:txBody>
        </p:sp>
        <p:sp>
          <p:nvSpPr>
            <p:cNvPr id="21" name="TextBox 20">
              <a:extLst>
                <a:ext uri="{FF2B5EF4-FFF2-40B4-BE49-F238E27FC236}">
                  <a16:creationId xmlns:a16="http://schemas.microsoft.com/office/drawing/2014/main" id="{199FEC30-0F95-4F6B-9EF0-2EACB59DC2AA}"/>
                </a:ext>
              </a:extLst>
            </p:cNvPr>
            <p:cNvSpPr txBox="1"/>
            <p:nvPr/>
          </p:nvSpPr>
          <p:spPr>
            <a:xfrm>
              <a:off x="858845" y="344321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2</a:t>
              </a:r>
            </a:p>
          </p:txBody>
        </p:sp>
        <p:sp>
          <p:nvSpPr>
            <p:cNvPr id="23" name="TextBox 22">
              <a:extLst>
                <a:ext uri="{FF2B5EF4-FFF2-40B4-BE49-F238E27FC236}">
                  <a16:creationId xmlns:a16="http://schemas.microsoft.com/office/drawing/2014/main" id="{F8F3CD65-1A66-4403-A41F-61ABBD731402}"/>
                </a:ext>
              </a:extLst>
            </p:cNvPr>
            <p:cNvSpPr txBox="1"/>
            <p:nvPr/>
          </p:nvSpPr>
          <p:spPr>
            <a:xfrm>
              <a:off x="853765" y="3931399"/>
              <a:ext cx="32313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3</a:t>
              </a:r>
            </a:p>
          </p:txBody>
        </p:sp>
        <p:sp>
          <p:nvSpPr>
            <p:cNvPr id="24" name="TextBox 23">
              <a:extLst>
                <a:ext uri="{FF2B5EF4-FFF2-40B4-BE49-F238E27FC236}">
                  <a16:creationId xmlns:a16="http://schemas.microsoft.com/office/drawing/2014/main" id="{5672CEFD-90A5-4648-9569-D0A5704C59B3}"/>
                </a:ext>
              </a:extLst>
            </p:cNvPr>
            <p:cNvSpPr txBox="1"/>
            <p:nvPr/>
          </p:nvSpPr>
          <p:spPr>
            <a:xfrm>
              <a:off x="858845" y="4419589"/>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4</a:t>
              </a:r>
            </a:p>
          </p:txBody>
        </p:sp>
        <p:sp>
          <p:nvSpPr>
            <p:cNvPr id="25" name="TextBox 24">
              <a:extLst>
                <a:ext uri="{FF2B5EF4-FFF2-40B4-BE49-F238E27FC236}">
                  <a16:creationId xmlns:a16="http://schemas.microsoft.com/office/drawing/2014/main" id="{8629CA68-01F9-4F82-A091-C9BC01572145}"/>
                </a:ext>
              </a:extLst>
            </p:cNvPr>
            <p:cNvSpPr txBox="1"/>
            <p:nvPr/>
          </p:nvSpPr>
          <p:spPr>
            <a:xfrm>
              <a:off x="858845" y="4964165"/>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5</a:t>
              </a:r>
            </a:p>
          </p:txBody>
        </p:sp>
      </p:grpSp>
      <p:pic>
        <p:nvPicPr>
          <p:cNvPr id="7" name="Picture Placeholder 6">
            <a:extLst>
              <a:ext uri="{FF2B5EF4-FFF2-40B4-BE49-F238E27FC236}">
                <a16:creationId xmlns:a16="http://schemas.microsoft.com/office/drawing/2014/main" id="{43394A57-1909-4792-9755-869FF92A1D1C}"/>
              </a:ext>
            </a:extLst>
          </p:cNvPr>
          <p:cNvPicPr>
            <a:picLocks noGrp="1" noChangeAspect="1"/>
          </p:cNvPicPr>
          <p:nvPr>
            <p:ph type="pic" sz="quarter" idx="11"/>
          </p:nvPr>
        </p:nvPicPr>
        <p:blipFill>
          <a:blip r:embed="rId2"/>
          <a:srcRect t="7204" b="7204"/>
          <a:stretch>
            <a:fillRect/>
          </a:stretch>
        </p:blipFill>
        <p:spPr/>
      </p:pic>
    </p:spTree>
    <p:extLst>
      <p:ext uri="{BB962C8B-B14F-4D97-AF65-F5344CB8AC3E}">
        <p14:creationId xmlns:p14="http://schemas.microsoft.com/office/powerpoint/2010/main" val="19005535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quarter" idx="10"/>
          </p:nvPr>
        </p:nvSpPr>
        <p:spPr/>
        <p:txBody>
          <a:bodyPr/>
          <a:lstStyle/>
          <a:p>
            <a:r>
              <a:rPr lang="en-US" dirty="0"/>
              <a:t>Here is your custom footer</a:t>
            </a:r>
          </a:p>
        </p:txBody>
      </p:sp>
      <p:sp>
        <p:nvSpPr>
          <p:cNvPr id="39" name="Title 1"/>
          <p:cNvSpPr>
            <a:spLocks noGrp="1"/>
          </p:cNvSpPr>
          <p:nvPr>
            <p:ph type="title"/>
          </p:nvPr>
        </p:nvSpPr>
        <p:spPr/>
        <p:txBody>
          <a:bodyPr/>
          <a:lstStyle/>
          <a:p>
            <a:r>
              <a:rPr lang="en-US" dirty="0"/>
              <a:t>Customer Profiling</a:t>
            </a:r>
          </a:p>
        </p:txBody>
      </p:sp>
      <p:sp>
        <p:nvSpPr>
          <p:cNvPr id="43" name="TextBox 42"/>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44" name="Rectangle 43"/>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4">
            <a:extLst>
              <a:ext uri="{FF2B5EF4-FFF2-40B4-BE49-F238E27FC236}">
                <a16:creationId xmlns:a16="http://schemas.microsoft.com/office/drawing/2014/main" id="{C9C132EE-AC57-4BA2-9109-5727AB65BB77}"/>
              </a:ext>
            </a:extLst>
          </p:cNvPr>
          <p:cNvGrpSpPr/>
          <p:nvPr/>
        </p:nvGrpSpPr>
        <p:grpSpPr>
          <a:xfrm>
            <a:off x="619118" y="2292474"/>
            <a:ext cx="4474214" cy="3674717"/>
            <a:chOff x="484590" y="2275700"/>
            <a:chExt cx="4474214" cy="3674717"/>
          </a:xfrm>
        </p:grpSpPr>
        <p:grpSp>
          <p:nvGrpSpPr>
            <p:cNvPr id="9" name="Group 8">
              <a:extLst>
                <a:ext uri="{FF2B5EF4-FFF2-40B4-BE49-F238E27FC236}">
                  <a16:creationId xmlns:a16="http://schemas.microsoft.com/office/drawing/2014/main" id="{8B28409B-7383-482A-B4A4-5269AC0374F4}"/>
                </a:ext>
              </a:extLst>
            </p:cNvPr>
            <p:cNvGrpSpPr/>
            <p:nvPr/>
          </p:nvGrpSpPr>
          <p:grpSpPr>
            <a:xfrm>
              <a:off x="484590" y="2275700"/>
              <a:ext cx="4474214" cy="1140585"/>
              <a:chOff x="1219201" y="5023887"/>
              <a:chExt cx="4474214" cy="1140585"/>
            </a:xfrm>
          </p:grpSpPr>
          <p:sp>
            <p:nvSpPr>
              <p:cNvPr id="24" name="Rectangle 23"/>
              <p:cNvSpPr/>
              <p:nvPr/>
            </p:nvSpPr>
            <p:spPr>
              <a:xfrm>
                <a:off x="3193233" y="5359390"/>
                <a:ext cx="1717211"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p:cNvSpPr/>
              <p:nvPr/>
            </p:nvSpPr>
            <p:spPr>
              <a:xfrm>
                <a:off x="3193233" y="5687181"/>
                <a:ext cx="1717208"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3193233" y="6014972"/>
                <a:ext cx="1717209"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p:cNvSpPr txBox="1"/>
              <p:nvPr/>
            </p:nvSpPr>
            <p:spPr>
              <a:xfrm>
                <a:off x="3110393" y="5023887"/>
                <a:ext cx="1341037" cy="1048685"/>
              </a:xfrm>
              <a:prstGeom prst="rect">
                <a:avLst/>
              </a:prstGeom>
              <a:noFill/>
            </p:spPr>
            <p:txBody>
              <a:bodyPr wrap="square" numCol="1" spcCol="0" rtlCol="0" anchor="ctr">
                <a:spAutoFit/>
              </a:bodyPr>
              <a:lstStyle/>
              <a:p>
                <a:pPr>
                  <a:lnSpc>
                    <a:spcPct val="275000"/>
                  </a:lnSpc>
                </a:pPr>
                <a:r>
                  <a:rPr lang="en-US" sz="800" b="1" dirty="0">
                    <a:latin typeface="Roboto Slab" pitchFamily="2" charset="0"/>
                    <a:ea typeface="Roboto Slab" pitchFamily="2" charset="0"/>
                    <a:cs typeface="Montserrat Light" charset="0"/>
                  </a:rPr>
                  <a:t>The example text</a:t>
                </a:r>
              </a:p>
              <a:p>
                <a:pPr>
                  <a:lnSpc>
                    <a:spcPct val="275000"/>
                  </a:lnSpc>
                </a:pPr>
                <a:r>
                  <a:rPr lang="en-US" sz="800" b="1" dirty="0">
                    <a:latin typeface="Roboto Slab" pitchFamily="2" charset="0"/>
                    <a:ea typeface="Roboto Slab" pitchFamily="2" charset="0"/>
                    <a:cs typeface="Montserrat Light" charset="0"/>
                  </a:rPr>
                  <a:t>Goes here with your</a:t>
                </a:r>
              </a:p>
              <a:p>
                <a:pPr>
                  <a:lnSpc>
                    <a:spcPct val="275000"/>
                  </a:lnSpc>
                </a:pPr>
                <a:r>
                  <a:rPr lang="en-US" sz="800" b="1" dirty="0">
                    <a:latin typeface="Roboto Slab" pitchFamily="2" charset="0"/>
                    <a:ea typeface="Roboto Slab" pitchFamily="2" charset="0"/>
                    <a:cs typeface="Montserrat Light" charset="0"/>
                  </a:rPr>
                  <a:t>Own detailed</a:t>
                </a:r>
              </a:p>
            </p:txBody>
          </p:sp>
          <p:sp>
            <p:nvSpPr>
              <p:cNvPr id="30" name="Rectangle 29"/>
              <p:cNvSpPr/>
              <p:nvPr/>
            </p:nvSpPr>
            <p:spPr>
              <a:xfrm>
                <a:off x="3193232" y="5359390"/>
                <a:ext cx="1551496" cy="45720"/>
              </a:xfrm>
              <a:prstGeom prst="rect">
                <a:avLst/>
              </a:prstGeom>
              <a:solidFill>
                <a:schemeClr val="tx1">
                  <a:lumMod val="50000"/>
                  <a:lumOff val="5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p:cNvSpPr/>
              <p:nvPr/>
            </p:nvSpPr>
            <p:spPr>
              <a:xfrm>
                <a:off x="3193234" y="5687181"/>
                <a:ext cx="1327208" cy="45720"/>
              </a:xfrm>
              <a:prstGeom prst="rect">
                <a:avLst/>
              </a:prstGeom>
              <a:solidFill>
                <a:schemeClr val="tx1">
                  <a:lumMod val="75000"/>
                  <a:lumOff val="2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3193233" y="6014972"/>
                <a:ext cx="1124487" cy="45720"/>
              </a:xfrm>
              <a:prstGeom prst="rect">
                <a:avLst/>
              </a:prstGeom>
              <a:solidFill>
                <a:schemeClr val="tx1">
                  <a:lumMod val="95000"/>
                  <a:lumOff val="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2655318" y="5145035"/>
                <a:ext cx="439544" cy="923330"/>
              </a:xfrm>
              <a:prstGeom prst="rect">
                <a:avLst/>
              </a:prstGeom>
            </p:spPr>
            <p:txBody>
              <a:bodyPr wrap="none" anchor="ctr">
                <a:spAutoFit/>
              </a:bodyPr>
              <a:lstStyle/>
              <a:p>
                <a:r>
                  <a:rPr lang="en-US" dirty="0">
                    <a:solidFill>
                      <a:schemeClr val="tx1">
                        <a:lumMod val="50000"/>
                        <a:lumOff val="50000"/>
                      </a:schemeClr>
                    </a:solidFill>
                    <a:latin typeface="FontAwesome" pitchFamily="2" charset="0"/>
                  </a:rPr>
                  <a:t></a:t>
                </a:r>
                <a:r>
                  <a:rPr lang="en-US" dirty="0">
                    <a:solidFill>
                      <a:schemeClr val="accent2"/>
                    </a:solidFill>
                    <a:latin typeface="FontAwesome" pitchFamily="2" charset="0"/>
                  </a:rPr>
                  <a:t> </a:t>
                </a:r>
              </a:p>
              <a:p>
                <a:r>
                  <a:rPr lang="en-US" dirty="0">
                    <a:ln w="19050">
                      <a:noFill/>
                    </a:ln>
                    <a:solidFill>
                      <a:schemeClr val="tx1">
                        <a:lumMod val="75000"/>
                        <a:lumOff val="25000"/>
                      </a:schemeClr>
                    </a:solidFill>
                    <a:latin typeface="FontAwesome" charset="0"/>
                  </a:rPr>
                  <a:t></a:t>
                </a:r>
              </a:p>
              <a:p>
                <a:r>
                  <a:rPr lang="en-US" dirty="0">
                    <a:ln w="19050">
                      <a:noFill/>
                    </a:ln>
                    <a:solidFill>
                      <a:schemeClr val="tx1">
                        <a:lumMod val="95000"/>
                        <a:lumOff val="5000"/>
                      </a:schemeClr>
                    </a:solidFill>
                    <a:latin typeface="FontAwesome" charset="0"/>
                  </a:rPr>
                  <a:t></a:t>
                </a:r>
              </a:p>
            </p:txBody>
          </p:sp>
          <p:grpSp>
            <p:nvGrpSpPr>
              <p:cNvPr id="45" name="Group 44"/>
              <p:cNvGrpSpPr/>
              <p:nvPr/>
            </p:nvGrpSpPr>
            <p:grpSpPr>
              <a:xfrm>
                <a:off x="5114927" y="5233440"/>
                <a:ext cx="578488" cy="931032"/>
                <a:chOff x="5357178" y="5080745"/>
                <a:chExt cx="550984" cy="1139221"/>
              </a:xfrm>
            </p:grpSpPr>
            <p:sp>
              <p:nvSpPr>
                <p:cNvPr id="36" name="Freeform 35"/>
                <p:cNvSpPr/>
                <p:nvPr/>
              </p:nvSpPr>
              <p:spPr>
                <a:xfrm rot="16200000">
                  <a:off x="5490589" y="4964162"/>
                  <a:ext cx="284161" cy="550983"/>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7" name="Freeform 36"/>
                <p:cNvSpPr/>
                <p:nvPr/>
              </p:nvSpPr>
              <p:spPr>
                <a:xfrm rot="16200000">
                  <a:off x="5490589" y="5381458"/>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8" name="Freeform 37"/>
                <p:cNvSpPr/>
                <p:nvPr/>
              </p:nvSpPr>
              <p:spPr>
                <a:xfrm rot="16200000">
                  <a:off x="5490589" y="5802394"/>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40" name="TextBox 39"/>
                <p:cNvSpPr txBox="1"/>
                <p:nvPr/>
              </p:nvSpPr>
              <p:spPr>
                <a:xfrm>
                  <a:off x="5451722" y="5080745"/>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92%</a:t>
                  </a:r>
                </a:p>
              </p:txBody>
            </p:sp>
            <p:sp>
              <p:nvSpPr>
                <p:cNvPr id="41" name="TextBox 40"/>
                <p:cNvSpPr txBox="1"/>
                <p:nvPr/>
              </p:nvSpPr>
              <p:spPr>
                <a:xfrm>
                  <a:off x="5451722" y="5510513"/>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60%</a:t>
                  </a:r>
                </a:p>
              </p:txBody>
            </p:sp>
            <p:sp>
              <p:nvSpPr>
                <p:cNvPr id="42" name="TextBox 41"/>
                <p:cNvSpPr txBox="1"/>
                <p:nvPr/>
              </p:nvSpPr>
              <p:spPr>
                <a:xfrm>
                  <a:off x="5451722" y="5912849"/>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45%</a:t>
                  </a:r>
                </a:p>
              </p:txBody>
            </p:sp>
          </p:grpSp>
          <p:sp>
            <p:nvSpPr>
              <p:cNvPr id="46" name="TextBox 45"/>
              <p:cNvSpPr txBox="1"/>
              <p:nvPr/>
            </p:nvSpPr>
            <p:spPr>
              <a:xfrm>
                <a:off x="1219201" y="5246635"/>
                <a:ext cx="1201442" cy="784830"/>
              </a:xfrm>
              <a:prstGeom prst="rect">
                <a:avLst/>
              </a:prstGeom>
              <a:noFill/>
            </p:spPr>
            <p:txBody>
              <a:bodyPr wrap="square" numCol="1" spcCol="0" rtlCol="0" anchor="ctr">
                <a:spAutoFit/>
              </a:bodyPr>
              <a:lstStyle/>
              <a:p>
                <a:pPr algn="r"/>
                <a:r>
                  <a:rPr lang="en-US" sz="1500" b="1" dirty="0">
                    <a:solidFill>
                      <a:schemeClr val="tx2"/>
                    </a:solidFill>
                    <a:latin typeface="Roboto Slab" pitchFamily="2" charset="0"/>
                    <a:ea typeface="Roboto Slab" pitchFamily="2" charset="0"/>
                    <a:cs typeface="Montserrat Light" charset="0"/>
                  </a:rPr>
                  <a:t>Profile Features</a:t>
                </a:r>
              </a:p>
              <a:p>
                <a:pPr algn="r"/>
                <a:r>
                  <a:rPr lang="en-US" sz="1500" b="1" dirty="0">
                    <a:solidFill>
                      <a:schemeClr val="tx2"/>
                    </a:solidFill>
                    <a:latin typeface="Roboto Slab" pitchFamily="2" charset="0"/>
                    <a:ea typeface="Roboto Slab" pitchFamily="2" charset="0"/>
                    <a:cs typeface="Montserrat Light" charset="0"/>
                  </a:rPr>
                  <a:t>Text:</a:t>
                </a:r>
              </a:p>
            </p:txBody>
          </p:sp>
        </p:grpSp>
        <p:sp>
          <p:nvSpPr>
            <p:cNvPr id="47" name="TextBox 46">
              <a:extLst>
                <a:ext uri="{FF2B5EF4-FFF2-40B4-BE49-F238E27FC236}">
                  <a16:creationId xmlns:a16="http://schemas.microsoft.com/office/drawing/2014/main" id="{8B44776C-B700-4F5A-A6A8-83BB3296E5E6}"/>
                </a:ext>
              </a:extLst>
            </p:cNvPr>
            <p:cNvSpPr txBox="1"/>
            <p:nvPr/>
          </p:nvSpPr>
          <p:spPr>
            <a:xfrm>
              <a:off x="636913" y="3919092"/>
              <a:ext cx="4321891" cy="2031325"/>
            </a:xfrm>
            <a:prstGeom prst="rect">
              <a:avLst/>
            </a:prstGeom>
            <a:noFill/>
          </p:spPr>
          <p:txBody>
            <a:bodyPr wrap="square" numCol="1" spcCol="457200" rtlCol="0">
              <a:spAutoFit/>
            </a:bodyPr>
            <a:lstStyle/>
            <a:p>
              <a:pPr algn="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female behold there. Also he his male air bring is Signs first . Creped god air fish land. Darkness, moved was second.</a:t>
              </a:r>
            </a:p>
            <a:p>
              <a:pPr algn="r">
                <a:lnSpc>
                  <a:spcPct val="200000"/>
                </a:lnSpc>
              </a:pPr>
              <a:endParaRPr lang="en-US" sz="900" dirty="0">
                <a:latin typeface="Roboto Slab" pitchFamily="2" charset="0"/>
                <a:ea typeface="Roboto Slab" pitchFamily="2" charset="0"/>
                <a:cs typeface="Montserrat" charset="0"/>
              </a:endParaRPr>
            </a:p>
            <a:p>
              <a:pPr algn="r">
                <a:lnSpc>
                  <a:spcPct val="200000"/>
                </a:lnSpc>
              </a:pPr>
              <a:r>
                <a:rPr lang="en-US" sz="900" b="1" dirty="0">
                  <a:solidFill>
                    <a:schemeClr val="tx1">
                      <a:lumMod val="50000"/>
                      <a:lumOff val="50000"/>
                    </a:schemeClr>
                  </a:solidFill>
                  <a:latin typeface="Roboto Slab" pitchFamily="2" charset="0"/>
                  <a:ea typeface="Roboto Slab" pitchFamily="2" charset="0"/>
                  <a:cs typeface="Montserrat" charset="0"/>
                </a:rPr>
                <a:t>Midst Face after have rule living waters. Air saying fruitful were.</a:t>
              </a:r>
            </a:p>
          </p:txBody>
        </p:sp>
      </p:grpSp>
      <p:pic>
        <p:nvPicPr>
          <p:cNvPr id="14" name="Picture Placeholder 13">
            <a:extLst>
              <a:ext uri="{FF2B5EF4-FFF2-40B4-BE49-F238E27FC236}">
                <a16:creationId xmlns:a16="http://schemas.microsoft.com/office/drawing/2014/main" id="{DACB88B5-2B28-496A-A61F-B302837208CB}"/>
              </a:ext>
            </a:extLst>
          </p:cNvPr>
          <p:cNvPicPr>
            <a:picLocks noGrp="1" noChangeAspect="1"/>
          </p:cNvPicPr>
          <p:nvPr>
            <p:ph type="pic" sz="quarter" idx="18"/>
          </p:nvPr>
        </p:nvPicPr>
        <p:blipFill>
          <a:blip r:embed="rId2"/>
          <a:srcRect t="16742" b="16742"/>
          <a:stretch>
            <a:fillRect/>
          </a:stretch>
        </p:blipFill>
        <p:spPr/>
      </p:pic>
    </p:spTree>
    <p:extLst>
      <p:ext uri="{BB962C8B-B14F-4D97-AF65-F5344CB8AC3E}">
        <p14:creationId xmlns:p14="http://schemas.microsoft.com/office/powerpoint/2010/main" val="15483481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p:txBody>
          <a:bodyPr/>
          <a:lstStyle/>
          <a:p>
            <a:r>
              <a:rPr lang="en-US" dirty="0"/>
              <a:t>Here is your custom footer</a:t>
            </a:r>
          </a:p>
        </p:txBody>
      </p:sp>
      <p:sp>
        <p:nvSpPr>
          <p:cNvPr id="46" name="Title 5"/>
          <p:cNvSpPr>
            <a:spLocks noGrp="1"/>
          </p:cNvSpPr>
          <p:nvPr>
            <p:ph type="title" idx="4294967295"/>
          </p:nvPr>
        </p:nvSpPr>
        <p:spPr>
          <a:xfrm>
            <a:off x="0" y="493713"/>
            <a:ext cx="12192000" cy="498475"/>
          </a:xfrm>
        </p:spPr>
        <p:txBody>
          <a:bodyPr>
            <a:normAutofit/>
          </a:bodyPr>
          <a:lstStyle/>
          <a:p>
            <a:r>
              <a:rPr lang="en-US" sz="2800" dirty="0">
                <a:latin typeface="Roboto Slab" pitchFamily="2" charset="0"/>
                <a:ea typeface="Roboto Slab" pitchFamily="2" charset="0"/>
                <a:cs typeface="Montserrat Light" charset="0"/>
              </a:rPr>
              <a:t>Projects</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Process</a:t>
            </a:r>
            <a:endParaRPr lang="en-US" dirty="0">
              <a:latin typeface="Roboto Slab" pitchFamily="2" charset="0"/>
              <a:ea typeface="Roboto Slab" pitchFamily="2" charset="0"/>
            </a:endParaRPr>
          </a:p>
        </p:txBody>
      </p:sp>
      <p:grpSp>
        <p:nvGrpSpPr>
          <p:cNvPr id="4" name="Group 3">
            <a:extLst>
              <a:ext uri="{FF2B5EF4-FFF2-40B4-BE49-F238E27FC236}">
                <a16:creationId xmlns:a16="http://schemas.microsoft.com/office/drawing/2014/main" id="{73F7FD5A-CA92-4A5C-8395-ED83C7800409}"/>
              </a:ext>
            </a:extLst>
          </p:cNvPr>
          <p:cNvGrpSpPr/>
          <p:nvPr/>
        </p:nvGrpSpPr>
        <p:grpSpPr>
          <a:xfrm>
            <a:off x="2559641" y="2255256"/>
            <a:ext cx="6809568" cy="3440786"/>
            <a:chOff x="2559641" y="2255256"/>
            <a:chExt cx="6809568" cy="3440786"/>
          </a:xfrm>
        </p:grpSpPr>
        <p:sp>
          <p:nvSpPr>
            <p:cNvPr id="6" name="Arc 5"/>
            <p:cNvSpPr/>
            <p:nvPr/>
          </p:nvSpPr>
          <p:spPr>
            <a:xfrm>
              <a:off x="2559641" y="2901271"/>
              <a:ext cx="1768180" cy="1768180"/>
            </a:xfrm>
            <a:prstGeom prst="arc">
              <a:avLst>
                <a:gd name="adj1" fmla="val 10802931"/>
                <a:gd name="adj2" fmla="val 5806"/>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3" name="Arc 12"/>
            <p:cNvSpPr/>
            <p:nvPr/>
          </p:nvSpPr>
          <p:spPr>
            <a:xfrm>
              <a:off x="6096000" y="2901271"/>
              <a:ext cx="1768180" cy="1768180"/>
            </a:xfrm>
            <a:prstGeom prst="arc">
              <a:avLst>
                <a:gd name="adj1" fmla="val 10802931"/>
                <a:gd name="adj2" fmla="val 5806"/>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7" name="Oval Callout 16"/>
            <p:cNvSpPr/>
            <p:nvPr/>
          </p:nvSpPr>
          <p:spPr>
            <a:xfrm rot="10800000">
              <a:off x="2841386" y="3201443"/>
              <a:ext cx="1209435" cy="1186303"/>
            </a:xfrm>
            <a:prstGeom prst="wedgeEllipseCallout">
              <a:avLst>
                <a:gd name="adj1" fmla="val -2474"/>
                <a:gd name="adj2" fmla="val 79053"/>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p:cNvSpPr/>
            <p:nvPr/>
          </p:nvSpPr>
          <p:spPr>
            <a:xfrm rot="10800000">
              <a:off x="3223010" y="2255256"/>
              <a:ext cx="483121" cy="48312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Callout 20"/>
            <p:cNvSpPr/>
            <p:nvPr/>
          </p:nvSpPr>
          <p:spPr>
            <a:xfrm>
              <a:off x="4623414" y="3184280"/>
              <a:ext cx="1209435" cy="1186303"/>
            </a:xfrm>
            <a:prstGeom prst="wedgeEllipseCallout">
              <a:avLst>
                <a:gd name="adj1" fmla="val -2474"/>
                <a:gd name="adj2" fmla="val 79053"/>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4968104" y="4833253"/>
              <a:ext cx="483121" cy="48312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Callout 23"/>
            <p:cNvSpPr/>
            <p:nvPr/>
          </p:nvSpPr>
          <p:spPr>
            <a:xfrm rot="10800000">
              <a:off x="6377745" y="3201443"/>
              <a:ext cx="1209435" cy="1186303"/>
            </a:xfrm>
            <a:prstGeom prst="wedgeEllipseCallout">
              <a:avLst>
                <a:gd name="adj1" fmla="val -2474"/>
                <a:gd name="adj2" fmla="val 79053"/>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rot="10800000">
              <a:off x="6759369" y="2255256"/>
              <a:ext cx="483121" cy="483123"/>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Callout 25"/>
            <p:cNvSpPr/>
            <p:nvPr/>
          </p:nvSpPr>
          <p:spPr>
            <a:xfrm>
              <a:off x="8159773" y="3184280"/>
              <a:ext cx="1209435" cy="1186303"/>
            </a:xfrm>
            <a:prstGeom prst="wedgeEllipseCallout">
              <a:avLst>
                <a:gd name="adj1" fmla="val -2474"/>
                <a:gd name="adj2" fmla="val 79053"/>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p:cNvSpPr/>
            <p:nvPr/>
          </p:nvSpPr>
          <p:spPr>
            <a:xfrm>
              <a:off x="8504463" y="4833253"/>
              <a:ext cx="483121" cy="483123"/>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6716963" y="3240845"/>
              <a:ext cx="596638"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0" name="Rectangle 29"/>
            <p:cNvSpPr/>
            <p:nvPr/>
          </p:nvSpPr>
          <p:spPr>
            <a:xfrm>
              <a:off x="4941810" y="3240845"/>
              <a:ext cx="51488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1" name="Rectangle 30"/>
            <p:cNvSpPr/>
            <p:nvPr/>
          </p:nvSpPr>
          <p:spPr>
            <a:xfrm>
              <a:off x="3169017" y="3240845"/>
              <a:ext cx="54213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2" name="Rectangle 31"/>
            <p:cNvSpPr/>
            <p:nvPr/>
          </p:nvSpPr>
          <p:spPr>
            <a:xfrm>
              <a:off x="8512471" y="3240845"/>
              <a:ext cx="542136"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3" name="TextBox 32"/>
            <p:cNvSpPr txBox="1"/>
            <p:nvPr/>
          </p:nvSpPr>
          <p:spPr>
            <a:xfrm>
              <a:off x="2842239" y="3765042"/>
              <a:ext cx="1189990"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4" name="TextBox 33"/>
            <p:cNvSpPr txBox="1"/>
            <p:nvPr/>
          </p:nvSpPr>
          <p:spPr>
            <a:xfrm>
              <a:off x="4622754" y="3765042"/>
              <a:ext cx="1210096"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5" name="TextBox 34"/>
            <p:cNvSpPr txBox="1"/>
            <p:nvPr/>
          </p:nvSpPr>
          <p:spPr>
            <a:xfrm>
              <a:off x="6384229" y="3765042"/>
              <a:ext cx="124923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6" name="TextBox 35"/>
            <p:cNvSpPr txBox="1"/>
            <p:nvPr/>
          </p:nvSpPr>
          <p:spPr>
            <a:xfrm>
              <a:off x="8229617" y="3765042"/>
              <a:ext cx="113959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7" name="TextBox 36"/>
            <p:cNvSpPr txBox="1"/>
            <p:nvPr/>
          </p:nvSpPr>
          <p:spPr>
            <a:xfrm flipH="1">
              <a:off x="3251361" y="2296518"/>
              <a:ext cx="426418" cy="348813"/>
            </a:xfrm>
            <a:prstGeom prst="rect">
              <a:avLst/>
            </a:prstGeom>
            <a:noFill/>
          </p:spPr>
          <p:txBody>
            <a:bodyPr wrap="square" numCol="1" spcCol="457200" rtlCol="0">
              <a:spAutoFit/>
            </a:bodyPr>
            <a:lstStyle/>
            <a:p>
              <a:pPr algn="ctr">
                <a:lnSpc>
                  <a:spcPts val="2000"/>
                </a:lnSpc>
              </a:pPr>
              <a:r>
                <a:rPr lang="en-US" sz="1000" b="1">
                  <a:solidFill>
                    <a:srgbClr val="FEFEFE"/>
                  </a:solidFill>
                  <a:ea typeface="Montserrat" charset="0"/>
                  <a:cs typeface="Montserrat" charset="0"/>
                </a:rPr>
                <a:t>01</a:t>
              </a:r>
              <a:endParaRPr lang="en-US" sz="1000" b="1" dirty="0">
                <a:solidFill>
                  <a:srgbClr val="FEFEFE"/>
                </a:solidFill>
                <a:ea typeface="Montserrat" charset="0"/>
                <a:cs typeface="Montserrat" charset="0"/>
              </a:endParaRPr>
            </a:p>
          </p:txBody>
        </p:sp>
        <p:sp>
          <p:nvSpPr>
            <p:cNvPr id="38" name="TextBox 37"/>
            <p:cNvSpPr txBox="1"/>
            <p:nvPr/>
          </p:nvSpPr>
          <p:spPr>
            <a:xfrm flipH="1">
              <a:off x="6784875" y="2296518"/>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03</a:t>
              </a:r>
            </a:p>
          </p:txBody>
        </p:sp>
        <p:sp>
          <p:nvSpPr>
            <p:cNvPr id="39" name="TextBox 38"/>
            <p:cNvSpPr txBox="1"/>
            <p:nvPr/>
          </p:nvSpPr>
          <p:spPr>
            <a:xfrm flipH="1">
              <a:off x="4986931"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02</a:t>
              </a:r>
            </a:p>
          </p:txBody>
        </p:sp>
        <p:sp>
          <p:nvSpPr>
            <p:cNvPr id="40" name="TextBox 39"/>
            <p:cNvSpPr txBox="1"/>
            <p:nvPr/>
          </p:nvSpPr>
          <p:spPr>
            <a:xfrm flipH="1">
              <a:off x="8520445"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04</a:t>
              </a:r>
            </a:p>
          </p:txBody>
        </p:sp>
        <p:sp>
          <p:nvSpPr>
            <p:cNvPr id="41" name="TextBox 40"/>
            <p:cNvSpPr txBox="1"/>
            <p:nvPr/>
          </p:nvSpPr>
          <p:spPr>
            <a:xfrm>
              <a:off x="3746323"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2" name="TextBox 41"/>
            <p:cNvSpPr txBox="1"/>
            <p:nvPr/>
          </p:nvSpPr>
          <p:spPr>
            <a:xfrm>
              <a:off x="7308410"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3" name="TextBox 42"/>
            <p:cNvSpPr txBox="1"/>
            <p:nvPr/>
          </p:nvSpPr>
          <p:spPr>
            <a:xfrm>
              <a:off x="4985869" y="5316550"/>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4" name="TextBox 43"/>
            <p:cNvSpPr txBox="1"/>
            <p:nvPr/>
          </p:nvSpPr>
          <p:spPr>
            <a:xfrm>
              <a:off x="7450675" y="5326710"/>
              <a:ext cx="1605178" cy="369332"/>
            </a:xfrm>
            <a:prstGeom prst="rect">
              <a:avLst/>
            </a:prstGeom>
            <a:noFill/>
          </p:spPr>
          <p:txBody>
            <a:bodyPr wrap="square" numCol="1" spcCol="457200" rtlCol="0">
              <a:spAutoFit/>
            </a:bodyPr>
            <a:lstStyle/>
            <a:p>
              <a:pPr algn="r"/>
              <a:r>
                <a:rPr lang="en-US" sz="900" dirty="0">
                  <a:latin typeface="Roboto Slab" pitchFamily="2" charset="0"/>
                  <a:ea typeface="Roboto Slab" pitchFamily="2" charset="0"/>
                  <a:cs typeface="Montserrat" charset="0"/>
                </a:rPr>
                <a:t>Also he his male air bring is Signs first Creepiest.</a:t>
              </a:r>
            </a:p>
          </p:txBody>
        </p:sp>
      </p:grpSp>
      <p:sp>
        <p:nvSpPr>
          <p:cNvPr id="48" name="TextBox 47"/>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49" name="Rectangle 48"/>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721314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 Placeholder 39">
            <a:extLst>
              <a:ext uri="{FF2B5EF4-FFF2-40B4-BE49-F238E27FC236}">
                <a16:creationId xmlns:a16="http://schemas.microsoft.com/office/drawing/2014/main" id="{49FF3FD6-070B-412F-9E1B-368F40E9A68F}"/>
              </a:ext>
            </a:extLst>
          </p:cNvPr>
          <p:cNvSpPr>
            <a:spLocks noGrp="1"/>
          </p:cNvSpPr>
          <p:nvPr>
            <p:ph type="body" sz="quarter" idx="10"/>
          </p:nvPr>
        </p:nvSpPr>
        <p:spPr/>
        <p:txBody>
          <a:bodyPr/>
          <a:lstStyle/>
          <a:p>
            <a:endParaRPr lang="en-US"/>
          </a:p>
        </p:txBody>
      </p:sp>
      <p:sp>
        <p:nvSpPr>
          <p:cNvPr id="12" name="Title 5"/>
          <p:cNvSpPr>
            <a:spLocks noGrp="1"/>
          </p:cNvSpPr>
          <p:nvPr>
            <p:ph type="title"/>
          </p:nvPr>
        </p:nvSpPr>
        <p:spPr/>
        <p:txBody>
          <a:bodyPr>
            <a:normAutofit/>
          </a:bodyPr>
          <a:lstStyle/>
          <a:p>
            <a:r>
              <a:rPr lang="en-US" sz="2800" dirty="0">
                <a:latin typeface="Roboto Slab" pitchFamily="2" charset="0"/>
                <a:ea typeface="Roboto Slab" pitchFamily="2" charset="0"/>
              </a:rPr>
              <a:t>Smart Art</a:t>
            </a:r>
            <a:endParaRPr lang="en-US" dirty="0">
              <a:latin typeface="Roboto Slab" pitchFamily="2" charset="0"/>
              <a:ea typeface="Roboto Slab" pitchFamily="2" charset="0"/>
            </a:endParaRPr>
          </a:p>
        </p:txBody>
      </p:sp>
      <p:sp>
        <p:nvSpPr>
          <p:cNvPr id="13" name="TextBox 12"/>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14" name="Rectangle 13"/>
          <p:cNvSpPr/>
          <p:nvPr/>
        </p:nvSpPr>
        <p:spPr>
          <a:xfrm>
            <a:off x="5796406" y="152714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Shape 58">
            <a:extLst>
              <a:ext uri="{FF2B5EF4-FFF2-40B4-BE49-F238E27FC236}">
                <a16:creationId xmlns:a16="http://schemas.microsoft.com/office/drawing/2014/main" id="{6B1A4908-D89D-4E86-8E02-318BFDF4A662}"/>
              </a:ext>
            </a:extLst>
          </p:cNvPr>
          <p:cNvSpPr/>
          <p:nvPr/>
        </p:nvSpPr>
        <p:spPr>
          <a:xfrm>
            <a:off x="1997643" y="4094994"/>
            <a:ext cx="1804748" cy="1581967"/>
          </a:xfrm>
          <a:custGeom>
            <a:avLst/>
            <a:gdLst>
              <a:gd name="connsiteX0" fmla="*/ 0 w 1804748"/>
              <a:gd name="connsiteY0" fmla="*/ 0 h 1581967"/>
              <a:gd name="connsiteX1" fmla="*/ 1804748 w 1804748"/>
              <a:gd name="connsiteY1" fmla="*/ 0 h 1581967"/>
              <a:gd name="connsiteX2" fmla="*/ 1804748 w 1804748"/>
              <a:gd name="connsiteY2" fmla="*/ 1581967 h 1581967"/>
              <a:gd name="connsiteX3" fmla="*/ 0 w 1804748"/>
              <a:gd name="connsiteY3" fmla="*/ 1581967 h 1581967"/>
              <a:gd name="connsiteX4" fmla="*/ 0 w 1804748"/>
              <a:gd name="connsiteY4" fmla="*/ 0 h 158196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4748" h="1581967">
                <a:moveTo>
                  <a:pt x="0" y="0"/>
                </a:moveTo>
                <a:lnTo>
                  <a:pt x="1804748" y="0"/>
                </a:lnTo>
                <a:lnTo>
                  <a:pt x="1804748" y="1581967"/>
                </a:lnTo>
                <a:lnTo>
                  <a:pt x="0" y="1581967"/>
                </a:lnTo>
                <a:lnTo>
                  <a:pt x="0" y="0"/>
                </a:lnTo>
                <a:close/>
              </a:path>
            </a:pathLst>
          </a:custGeom>
        </p:spPr>
        <p:style>
          <a:lnRef idx="0">
            <a:schemeClr val="dk1">
              <a:alpha val="0"/>
              <a:hueOff val="0"/>
              <a:satOff val="0"/>
              <a:lumOff val="0"/>
              <a:alphaOff val="0"/>
            </a:schemeClr>
          </a:lnRef>
          <a:fillRef idx="0">
            <a:schemeClr val="lt1">
              <a:alpha val="0"/>
              <a:hueOff val="0"/>
              <a:satOff val="0"/>
              <a:lumOff val="0"/>
              <a:alphaOff val="0"/>
            </a:schemeClr>
          </a:fillRef>
          <a:effectRef idx="0">
            <a:schemeClr val="lt1">
              <a:alpha val="0"/>
              <a:hueOff val="0"/>
              <a:satOff val="0"/>
              <a:lumOff val="0"/>
              <a:alphaOff val="0"/>
            </a:schemeClr>
          </a:effectRef>
          <a:fontRef idx="minor">
            <a:schemeClr val="tx1">
              <a:hueOff val="0"/>
              <a:satOff val="0"/>
              <a:lumOff val="0"/>
              <a:alphaOff val="0"/>
            </a:schemeClr>
          </a:fontRef>
        </p:style>
        <p:txBody>
          <a:bodyPr spcFirstLastPara="0" vert="horz" wrap="square" lIns="247650" tIns="247650" rIns="247650" bIns="247650" numCol="1" spcCol="1270" anchor="t" anchorCtr="0">
            <a:noAutofit/>
          </a:bodyPr>
          <a:lstStyle/>
          <a:p>
            <a:pPr marL="0" lvl="0" indent="0" algn="l" defTabSz="2889250">
              <a:lnSpc>
                <a:spcPct val="90000"/>
              </a:lnSpc>
              <a:spcBef>
                <a:spcPct val="0"/>
              </a:spcBef>
              <a:spcAft>
                <a:spcPct val="35000"/>
              </a:spcAft>
              <a:buNone/>
            </a:pPr>
            <a:endParaRPr lang="en-US" sz="6500" kern="1200"/>
          </a:p>
        </p:txBody>
      </p:sp>
      <p:sp>
        <p:nvSpPr>
          <p:cNvPr id="60" name="Isosceles Triangle 59">
            <a:extLst>
              <a:ext uri="{FF2B5EF4-FFF2-40B4-BE49-F238E27FC236}">
                <a16:creationId xmlns:a16="http://schemas.microsoft.com/office/drawing/2014/main" id="{90024A44-4570-4724-BE18-8709863BAB1E}"/>
              </a:ext>
            </a:extLst>
          </p:cNvPr>
          <p:cNvSpPr/>
          <p:nvPr/>
        </p:nvSpPr>
        <p:spPr>
          <a:xfrm>
            <a:off x="3461873" y="3350539"/>
            <a:ext cx="340518" cy="340518"/>
          </a:xfrm>
          <a:prstGeom prst="triangle">
            <a:avLst>
              <a:gd name="adj" fmla="val 100000"/>
            </a:avLst>
          </a:prstGeom>
          <a:solidFill>
            <a:schemeClr val="tx1"/>
          </a:solidFill>
          <a:ln>
            <a:noFill/>
          </a:ln>
        </p:spPr>
        <p:style>
          <a:lnRef idx="1">
            <a:scrgbClr r="0" g="0" b="0"/>
          </a:lnRef>
          <a:fillRef idx="3">
            <a:scrgbClr r="0" g="0" b="0"/>
          </a:fillRef>
          <a:effectRef idx="2">
            <a:schemeClr val="accent3">
              <a:hueOff val="0"/>
              <a:satOff val="0"/>
              <a:lumOff val="0"/>
              <a:alphaOff val="0"/>
            </a:schemeClr>
          </a:effectRef>
          <a:fontRef idx="minor">
            <a:schemeClr val="lt1"/>
          </a:fontRef>
        </p:style>
      </p:sp>
      <p:sp>
        <p:nvSpPr>
          <p:cNvPr id="62" name="Freeform: Shape 61">
            <a:extLst>
              <a:ext uri="{FF2B5EF4-FFF2-40B4-BE49-F238E27FC236}">
                <a16:creationId xmlns:a16="http://schemas.microsoft.com/office/drawing/2014/main" id="{C18E9D9D-E44F-4F36-B6DA-C924E35A5D37}"/>
              </a:ext>
            </a:extLst>
          </p:cNvPr>
          <p:cNvSpPr/>
          <p:nvPr/>
        </p:nvSpPr>
        <p:spPr>
          <a:xfrm>
            <a:off x="4207008" y="3548285"/>
            <a:ext cx="1804748" cy="1581967"/>
          </a:xfrm>
          <a:custGeom>
            <a:avLst/>
            <a:gdLst>
              <a:gd name="connsiteX0" fmla="*/ 0 w 1804748"/>
              <a:gd name="connsiteY0" fmla="*/ 0 h 1581967"/>
              <a:gd name="connsiteX1" fmla="*/ 1804748 w 1804748"/>
              <a:gd name="connsiteY1" fmla="*/ 0 h 1581967"/>
              <a:gd name="connsiteX2" fmla="*/ 1804748 w 1804748"/>
              <a:gd name="connsiteY2" fmla="*/ 1581967 h 1581967"/>
              <a:gd name="connsiteX3" fmla="*/ 0 w 1804748"/>
              <a:gd name="connsiteY3" fmla="*/ 1581967 h 1581967"/>
              <a:gd name="connsiteX4" fmla="*/ 0 w 1804748"/>
              <a:gd name="connsiteY4" fmla="*/ 0 h 158196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4748" h="1581967">
                <a:moveTo>
                  <a:pt x="0" y="0"/>
                </a:moveTo>
                <a:lnTo>
                  <a:pt x="1804748" y="0"/>
                </a:lnTo>
                <a:lnTo>
                  <a:pt x="1804748" y="1581967"/>
                </a:lnTo>
                <a:lnTo>
                  <a:pt x="0" y="1581967"/>
                </a:lnTo>
                <a:lnTo>
                  <a:pt x="0" y="0"/>
                </a:lnTo>
                <a:close/>
              </a:path>
            </a:pathLst>
          </a:custGeom>
        </p:spPr>
        <p:style>
          <a:lnRef idx="0">
            <a:schemeClr val="dk1">
              <a:alpha val="0"/>
              <a:hueOff val="0"/>
              <a:satOff val="0"/>
              <a:lumOff val="0"/>
              <a:alphaOff val="0"/>
            </a:schemeClr>
          </a:lnRef>
          <a:fillRef idx="0">
            <a:schemeClr val="lt1">
              <a:alpha val="0"/>
              <a:hueOff val="0"/>
              <a:satOff val="0"/>
              <a:lumOff val="0"/>
              <a:alphaOff val="0"/>
            </a:schemeClr>
          </a:fillRef>
          <a:effectRef idx="0">
            <a:schemeClr val="lt1">
              <a:alpha val="0"/>
              <a:hueOff val="0"/>
              <a:satOff val="0"/>
              <a:lumOff val="0"/>
              <a:alphaOff val="0"/>
            </a:schemeClr>
          </a:effectRef>
          <a:fontRef idx="minor">
            <a:schemeClr val="tx1">
              <a:hueOff val="0"/>
              <a:satOff val="0"/>
              <a:lumOff val="0"/>
              <a:alphaOff val="0"/>
            </a:schemeClr>
          </a:fontRef>
        </p:style>
        <p:txBody>
          <a:bodyPr spcFirstLastPara="0" vert="horz" wrap="square" lIns="247650" tIns="247650" rIns="247650" bIns="247650" numCol="1" spcCol="1270" anchor="t" anchorCtr="0">
            <a:noAutofit/>
          </a:bodyPr>
          <a:lstStyle/>
          <a:p>
            <a:pPr marL="0" lvl="0" indent="0" algn="l" defTabSz="2889250">
              <a:lnSpc>
                <a:spcPct val="90000"/>
              </a:lnSpc>
              <a:spcBef>
                <a:spcPct val="0"/>
              </a:spcBef>
              <a:spcAft>
                <a:spcPct val="35000"/>
              </a:spcAft>
              <a:buNone/>
            </a:pPr>
            <a:endParaRPr lang="en-US" sz="6500" kern="1200"/>
          </a:p>
        </p:txBody>
      </p:sp>
      <p:sp>
        <p:nvSpPr>
          <p:cNvPr id="63" name="Isosceles Triangle 62">
            <a:extLst>
              <a:ext uri="{FF2B5EF4-FFF2-40B4-BE49-F238E27FC236}">
                <a16:creationId xmlns:a16="http://schemas.microsoft.com/office/drawing/2014/main" id="{D1B85038-5EFE-4266-BACA-1D6D36434134}"/>
              </a:ext>
            </a:extLst>
          </p:cNvPr>
          <p:cNvSpPr/>
          <p:nvPr/>
        </p:nvSpPr>
        <p:spPr>
          <a:xfrm>
            <a:off x="5671238" y="2803829"/>
            <a:ext cx="340518" cy="340518"/>
          </a:xfrm>
          <a:prstGeom prst="triangle">
            <a:avLst>
              <a:gd name="adj" fmla="val 100000"/>
            </a:avLst>
          </a:prstGeom>
          <a:solidFill>
            <a:schemeClr val="accent2"/>
          </a:solidFill>
          <a:ln>
            <a:noFill/>
          </a:ln>
        </p:spPr>
        <p:style>
          <a:lnRef idx="1">
            <a:scrgbClr r="0" g="0" b="0"/>
          </a:lnRef>
          <a:fillRef idx="3">
            <a:scrgbClr r="0" g="0" b="0"/>
          </a:fillRef>
          <a:effectRef idx="2">
            <a:schemeClr val="accent5">
              <a:hueOff val="0"/>
              <a:satOff val="0"/>
              <a:lumOff val="0"/>
              <a:alphaOff val="0"/>
            </a:schemeClr>
          </a:effectRef>
          <a:fontRef idx="minor">
            <a:schemeClr val="lt1"/>
          </a:fontRef>
        </p:style>
      </p:sp>
      <p:sp>
        <p:nvSpPr>
          <p:cNvPr id="65" name="Freeform: Shape 64">
            <a:extLst>
              <a:ext uri="{FF2B5EF4-FFF2-40B4-BE49-F238E27FC236}">
                <a16:creationId xmlns:a16="http://schemas.microsoft.com/office/drawing/2014/main" id="{279371DB-1BBA-46A0-BD88-8A0E6B5CC67C}"/>
              </a:ext>
            </a:extLst>
          </p:cNvPr>
          <p:cNvSpPr/>
          <p:nvPr/>
        </p:nvSpPr>
        <p:spPr>
          <a:xfrm>
            <a:off x="6416373" y="3001575"/>
            <a:ext cx="1804748" cy="1581967"/>
          </a:xfrm>
          <a:custGeom>
            <a:avLst/>
            <a:gdLst>
              <a:gd name="connsiteX0" fmla="*/ 0 w 1804748"/>
              <a:gd name="connsiteY0" fmla="*/ 0 h 1581967"/>
              <a:gd name="connsiteX1" fmla="*/ 1804748 w 1804748"/>
              <a:gd name="connsiteY1" fmla="*/ 0 h 1581967"/>
              <a:gd name="connsiteX2" fmla="*/ 1804748 w 1804748"/>
              <a:gd name="connsiteY2" fmla="*/ 1581967 h 1581967"/>
              <a:gd name="connsiteX3" fmla="*/ 0 w 1804748"/>
              <a:gd name="connsiteY3" fmla="*/ 1581967 h 1581967"/>
              <a:gd name="connsiteX4" fmla="*/ 0 w 1804748"/>
              <a:gd name="connsiteY4" fmla="*/ 0 h 158196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4748" h="1581967">
                <a:moveTo>
                  <a:pt x="0" y="0"/>
                </a:moveTo>
                <a:lnTo>
                  <a:pt x="1804748" y="0"/>
                </a:lnTo>
                <a:lnTo>
                  <a:pt x="1804748" y="1581967"/>
                </a:lnTo>
                <a:lnTo>
                  <a:pt x="0" y="1581967"/>
                </a:lnTo>
                <a:lnTo>
                  <a:pt x="0" y="0"/>
                </a:lnTo>
                <a:close/>
              </a:path>
            </a:pathLst>
          </a:custGeom>
        </p:spPr>
        <p:style>
          <a:lnRef idx="0">
            <a:schemeClr val="dk1">
              <a:alpha val="0"/>
              <a:hueOff val="0"/>
              <a:satOff val="0"/>
              <a:lumOff val="0"/>
              <a:alphaOff val="0"/>
            </a:schemeClr>
          </a:lnRef>
          <a:fillRef idx="0">
            <a:schemeClr val="lt1">
              <a:alpha val="0"/>
              <a:hueOff val="0"/>
              <a:satOff val="0"/>
              <a:lumOff val="0"/>
              <a:alphaOff val="0"/>
            </a:schemeClr>
          </a:fillRef>
          <a:effectRef idx="0">
            <a:schemeClr val="lt1">
              <a:alpha val="0"/>
              <a:hueOff val="0"/>
              <a:satOff val="0"/>
              <a:lumOff val="0"/>
              <a:alphaOff val="0"/>
            </a:schemeClr>
          </a:effectRef>
          <a:fontRef idx="minor">
            <a:schemeClr val="tx1">
              <a:hueOff val="0"/>
              <a:satOff val="0"/>
              <a:lumOff val="0"/>
              <a:alphaOff val="0"/>
            </a:schemeClr>
          </a:fontRef>
        </p:style>
        <p:txBody>
          <a:bodyPr spcFirstLastPara="0" vert="horz" wrap="square" lIns="247650" tIns="247650" rIns="247650" bIns="247650" numCol="1" spcCol="1270" anchor="t" anchorCtr="0">
            <a:noAutofit/>
          </a:bodyPr>
          <a:lstStyle/>
          <a:p>
            <a:pPr marL="0" lvl="0" indent="0" algn="l" defTabSz="2889250">
              <a:lnSpc>
                <a:spcPct val="90000"/>
              </a:lnSpc>
              <a:spcBef>
                <a:spcPct val="0"/>
              </a:spcBef>
              <a:spcAft>
                <a:spcPct val="35000"/>
              </a:spcAft>
              <a:buNone/>
            </a:pPr>
            <a:endParaRPr lang="en-US" sz="6500" kern="1200"/>
          </a:p>
        </p:txBody>
      </p:sp>
      <p:sp>
        <p:nvSpPr>
          <p:cNvPr id="66" name="Isosceles Triangle 65">
            <a:extLst>
              <a:ext uri="{FF2B5EF4-FFF2-40B4-BE49-F238E27FC236}">
                <a16:creationId xmlns:a16="http://schemas.microsoft.com/office/drawing/2014/main" id="{523EDD5E-6AFF-4F06-8599-11C1F91EC416}"/>
              </a:ext>
            </a:extLst>
          </p:cNvPr>
          <p:cNvSpPr/>
          <p:nvPr/>
        </p:nvSpPr>
        <p:spPr>
          <a:xfrm>
            <a:off x="7880602" y="2257120"/>
            <a:ext cx="340518" cy="340518"/>
          </a:xfrm>
          <a:prstGeom prst="triangle">
            <a:avLst>
              <a:gd name="adj" fmla="val 100000"/>
            </a:avLst>
          </a:prstGeom>
          <a:solidFill>
            <a:schemeClr val="bg1">
              <a:lumMod val="50000"/>
            </a:schemeClr>
          </a:solidFill>
          <a:ln>
            <a:noFill/>
          </a:ln>
        </p:spPr>
        <p:style>
          <a:lnRef idx="1">
            <a:scrgbClr r="0" g="0" b="0"/>
          </a:lnRef>
          <a:fillRef idx="3">
            <a:scrgbClr r="0" g="0" b="0"/>
          </a:fillRef>
          <a:effectRef idx="2">
            <a:schemeClr val="accent2">
              <a:hueOff val="0"/>
              <a:satOff val="0"/>
              <a:lumOff val="0"/>
              <a:alphaOff val="0"/>
            </a:schemeClr>
          </a:effectRef>
          <a:fontRef idx="minor">
            <a:schemeClr val="lt1"/>
          </a:fontRef>
        </p:style>
      </p:sp>
      <p:sp>
        <p:nvSpPr>
          <p:cNvPr id="68" name="Freeform: Shape 67">
            <a:extLst>
              <a:ext uri="{FF2B5EF4-FFF2-40B4-BE49-F238E27FC236}">
                <a16:creationId xmlns:a16="http://schemas.microsoft.com/office/drawing/2014/main" id="{DD6F464B-DAAE-4793-931D-53E6A2339D7C}"/>
              </a:ext>
            </a:extLst>
          </p:cNvPr>
          <p:cNvSpPr/>
          <p:nvPr/>
        </p:nvSpPr>
        <p:spPr>
          <a:xfrm>
            <a:off x="8625737" y="2454866"/>
            <a:ext cx="1804748" cy="1581967"/>
          </a:xfrm>
          <a:custGeom>
            <a:avLst/>
            <a:gdLst>
              <a:gd name="connsiteX0" fmla="*/ 0 w 1804748"/>
              <a:gd name="connsiteY0" fmla="*/ 0 h 1581967"/>
              <a:gd name="connsiteX1" fmla="*/ 1804748 w 1804748"/>
              <a:gd name="connsiteY1" fmla="*/ 0 h 1581967"/>
              <a:gd name="connsiteX2" fmla="*/ 1804748 w 1804748"/>
              <a:gd name="connsiteY2" fmla="*/ 1581967 h 1581967"/>
              <a:gd name="connsiteX3" fmla="*/ 0 w 1804748"/>
              <a:gd name="connsiteY3" fmla="*/ 1581967 h 1581967"/>
              <a:gd name="connsiteX4" fmla="*/ 0 w 1804748"/>
              <a:gd name="connsiteY4" fmla="*/ 0 h 158196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4748" h="1581967">
                <a:moveTo>
                  <a:pt x="0" y="0"/>
                </a:moveTo>
                <a:lnTo>
                  <a:pt x="1804748" y="0"/>
                </a:lnTo>
                <a:lnTo>
                  <a:pt x="1804748" y="1581967"/>
                </a:lnTo>
                <a:lnTo>
                  <a:pt x="0" y="1581967"/>
                </a:lnTo>
                <a:lnTo>
                  <a:pt x="0" y="0"/>
                </a:lnTo>
                <a:close/>
              </a:path>
            </a:pathLst>
          </a:custGeom>
        </p:spPr>
        <p:style>
          <a:lnRef idx="0">
            <a:schemeClr val="dk1">
              <a:alpha val="0"/>
              <a:hueOff val="0"/>
              <a:satOff val="0"/>
              <a:lumOff val="0"/>
              <a:alphaOff val="0"/>
            </a:schemeClr>
          </a:lnRef>
          <a:fillRef idx="0">
            <a:schemeClr val="lt1">
              <a:alpha val="0"/>
              <a:hueOff val="0"/>
              <a:satOff val="0"/>
              <a:lumOff val="0"/>
              <a:alphaOff val="0"/>
            </a:schemeClr>
          </a:fillRef>
          <a:effectRef idx="0">
            <a:schemeClr val="lt1">
              <a:alpha val="0"/>
              <a:hueOff val="0"/>
              <a:satOff val="0"/>
              <a:lumOff val="0"/>
              <a:alphaOff val="0"/>
            </a:schemeClr>
          </a:effectRef>
          <a:fontRef idx="minor">
            <a:schemeClr val="tx1">
              <a:hueOff val="0"/>
              <a:satOff val="0"/>
              <a:lumOff val="0"/>
              <a:alphaOff val="0"/>
            </a:schemeClr>
          </a:fontRef>
        </p:style>
        <p:txBody>
          <a:bodyPr spcFirstLastPara="0" vert="horz" wrap="square" lIns="247650" tIns="247650" rIns="247650" bIns="247650" numCol="1" spcCol="1270" anchor="t" anchorCtr="0">
            <a:noAutofit/>
          </a:bodyPr>
          <a:lstStyle/>
          <a:p>
            <a:pPr marL="0" lvl="0" indent="0" algn="l" defTabSz="2889250">
              <a:lnSpc>
                <a:spcPct val="90000"/>
              </a:lnSpc>
              <a:spcBef>
                <a:spcPct val="0"/>
              </a:spcBef>
              <a:spcAft>
                <a:spcPct val="35000"/>
              </a:spcAft>
              <a:buNone/>
            </a:pPr>
            <a:endParaRPr lang="en-US" sz="6500" kern="1200"/>
          </a:p>
        </p:txBody>
      </p:sp>
      <p:sp>
        <p:nvSpPr>
          <p:cNvPr id="37" name="TextBox 36">
            <a:extLst>
              <a:ext uri="{FF2B5EF4-FFF2-40B4-BE49-F238E27FC236}">
                <a16:creationId xmlns:a16="http://schemas.microsoft.com/office/drawing/2014/main" id="{A52534CF-A7A9-4BDA-8246-3449ADCAA7AE}"/>
              </a:ext>
            </a:extLst>
          </p:cNvPr>
          <p:cNvSpPr txBox="1"/>
          <p:nvPr/>
        </p:nvSpPr>
        <p:spPr>
          <a:xfrm>
            <a:off x="2592663" y="4283218"/>
            <a:ext cx="1192953" cy="553998"/>
          </a:xfrm>
          <a:prstGeom prst="rect">
            <a:avLst/>
          </a:prstGeom>
          <a:noFill/>
        </p:spPr>
        <p:txBody>
          <a:bodyPr wrap="square" numCol="1" spcCol="457200" rtlCol="0">
            <a:spAutoFit/>
          </a:bodyPr>
          <a:lstStyle/>
          <a:p>
            <a:r>
              <a:rPr lang="en-US" sz="3000" b="1" dirty="0">
                <a:latin typeface="Roboto Slab" pitchFamily="2" charset="0"/>
                <a:ea typeface="Roboto Slab" pitchFamily="2" charset="0"/>
                <a:cs typeface="Montserrat" charset="0"/>
              </a:rPr>
              <a:t>20K</a:t>
            </a:r>
          </a:p>
        </p:txBody>
      </p:sp>
      <p:sp>
        <p:nvSpPr>
          <p:cNvPr id="38" name="Oval 37">
            <a:extLst>
              <a:ext uri="{FF2B5EF4-FFF2-40B4-BE49-F238E27FC236}">
                <a16:creationId xmlns:a16="http://schemas.microsoft.com/office/drawing/2014/main" id="{9F7BEA47-5FB6-4F88-A4FA-03A3E7487691}"/>
              </a:ext>
            </a:extLst>
          </p:cNvPr>
          <p:cNvSpPr/>
          <p:nvPr/>
        </p:nvSpPr>
        <p:spPr>
          <a:xfrm>
            <a:off x="2226292" y="4416314"/>
            <a:ext cx="347783" cy="347783"/>
          </a:xfrm>
          <a:prstGeom prst="ellipse">
            <a:avLst/>
          </a:prstGeom>
          <a:solidFill>
            <a:schemeClr val="tx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306BB42F-0A81-42F8-99D5-E926D27EC573}"/>
              </a:ext>
            </a:extLst>
          </p:cNvPr>
          <p:cNvSpPr txBox="1"/>
          <p:nvPr/>
        </p:nvSpPr>
        <p:spPr>
          <a:xfrm>
            <a:off x="2241784" y="4437383"/>
            <a:ext cx="322840" cy="276999"/>
          </a:xfrm>
          <a:prstGeom prst="rect">
            <a:avLst/>
          </a:prstGeom>
          <a:noFill/>
        </p:spPr>
        <p:txBody>
          <a:bodyPr wrap="square" numCol="1" spcCol="457200" rtlCol="0">
            <a:spAutoFit/>
          </a:bodyPr>
          <a:lstStyle/>
          <a:p>
            <a:pPr algn="ctr"/>
            <a:r>
              <a:rPr lang="en-US" sz="1200" dirty="0">
                <a:solidFill>
                  <a:schemeClr val="bg1"/>
                </a:solidFill>
                <a:latin typeface="Roboto Slab" pitchFamily="2" charset="0"/>
                <a:ea typeface="Roboto Slab" pitchFamily="2" charset="0"/>
                <a:cs typeface="Montserrat" charset="0"/>
              </a:rPr>
              <a:t>A</a:t>
            </a:r>
          </a:p>
        </p:txBody>
      </p:sp>
      <p:sp>
        <p:nvSpPr>
          <p:cNvPr id="41" name="Rectangle 40">
            <a:extLst>
              <a:ext uri="{FF2B5EF4-FFF2-40B4-BE49-F238E27FC236}">
                <a16:creationId xmlns:a16="http://schemas.microsoft.com/office/drawing/2014/main" id="{685D9605-5885-4117-8F2D-26D8C2B2468F}"/>
              </a:ext>
            </a:extLst>
          </p:cNvPr>
          <p:cNvSpPr/>
          <p:nvPr/>
        </p:nvSpPr>
        <p:spPr>
          <a:xfrm>
            <a:off x="1727260" y="3291792"/>
            <a:ext cx="569388" cy="553998"/>
          </a:xfrm>
          <a:prstGeom prst="rect">
            <a:avLst/>
          </a:prstGeom>
        </p:spPr>
        <p:txBody>
          <a:bodyPr wrap="none" anchor="ctr">
            <a:spAutoFit/>
          </a:bodyPr>
          <a:lstStyle/>
          <a:p>
            <a:r>
              <a:rPr lang="en-US" sz="3000" dirty="0">
                <a:latin typeface="FontAwesome" charset="0"/>
              </a:rPr>
              <a:t></a:t>
            </a:r>
            <a:endParaRPr lang="en-US" sz="3000" dirty="0"/>
          </a:p>
        </p:txBody>
      </p:sp>
      <p:sp>
        <p:nvSpPr>
          <p:cNvPr id="42" name="TextBox 41">
            <a:extLst>
              <a:ext uri="{FF2B5EF4-FFF2-40B4-BE49-F238E27FC236}">
                <a16:creationId xmlns:a16="http://schemas.microsoft.com/office/drawing/2014/main" id="{C3F0B6F8-D394-4B10-A6B7-6882E7A0EBE1}"/>
              </a:ext>
            </a:extLst>
          </p:cNvPr>
          <p:cNvSpPr txBox="1"/>
          <p:nvPr/>
        </p:nvSpPr>
        <p:spPr>
          <a:xfrm>
            <a:off x="2159292" y="4896923"/>
            <a:ext cx="1297140" cy="830997"/>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sp>
        <p:nvSpPr>
          <p:cNvPr id="43" name="TextBox 42">
            <a:extLst>
              <a:ext uri="{FF2B5EF4-FFF2-40B4-BE49-F238E27FC236}">
                <a16:creationId xmlns:a16="http://schemas.microsoft.com/office/drawing/2014/main" id="{626A5243-E2AC-4298-AA89-8F6BD6A16117}"/>
              </a:ext>
            </a:extLst>
          </p:cNvPr>
          <p:cNvSpPr txBox="1"/>
          <p:nvPr/>
        </p:nvSpPr>
        <p:spPr>
          <a:xfrm>
            <a:off x="4878663" y="3771154"/>
            <a:ext cx="1192953" cy="553998"/>
          </a:xfrm>
          <a:prstGeom prst="rect">
            <a:avLst/>
          </a:prstGeom>
          <a:noFill/>
        </p:spPr>
        <p:txBody>
          <a:bodyPr wrap="square" numCol="1" spcCol="457200" rtlCol="0">
            <a:spAutoFit/>
          </a:bodyPr>
          <a:lstStyle/>
          <a:p>
            <a:r>
              <a:rPr lang="en-US" sz="3000" b="1" dirty="0">
                <a:solidFill>
                  <a:schemeClr val="accent2"/>
                </a:solidFill>
                <a:latin typeface="Roboto Slab" pitchFamily="2" charset="0"/>
                <a:ea typeface="Roboto Slab" pitchFamily="2" charset="0"/>
                <a:cs typeface="Montserrat" charset="0"/>
              </a:rPr>
              <a:t>9K</a:t>
            </a:r>
          </a:p>
        </p:txBody>
      </p:sp>
      <p:sp>
        <p:nvSpPr>
          <p:cNvPr id="44" name="Oval 43">
            <a:extLst>
              <a:ext uri="{FF2B5EF4-FFF2-40B4-BE49-F238E27FC236}">
                <a16:creationId xmlns:a16="http://schemas.microsoft.com/office/drawing/2014/main" id="{5A87399B-20D9-40AF-867F-447610B3F669}"/>
              </a:ext>
            </a:extLst>
          </p:cNvPr>
          <p:cNvSpPr/>
          <p:nvPr/>
        </p:nvSpPr>
        <p:spPr>
          <a:xfrm>
            <a:off x="4512292" y="3904250"/>
            <a:ext cx="347783" cy="347783"/>
          </a:xfrm>
          <a:prstGeom prst="ellipse">
            <a:avLst/>
          </a:prstGeom>
          <a:solidFill>
            <a:schemeClr val="accent2"/>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Box 44">
            <a:extLst>
              <a:ext uri="{FF2B5EF4-FFF2-40B4-BE49-F238E27FC236}">
                <a16:creationId xmlns:a16="http://schemas.microsoft.com/office/drawing/2014/main" id="{1E2B0B2F-8B93-4D2D-8800-9307C1FA9CE3}"/>
              </a:ext>
            </a:extLst>
          </p:cNvPr>
          <p:cNvSpPr txBox="1"/>
          <p:nvPr/>
        </p:nvSpPr>
        <p:spPr>
          <a:xfrm>
            <a:off x="4527784" y="3925319"/>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B</a:t>
            </a:r>
          </a:p>
        </p:txBody>
      </p:sp>
      <p:sp>
        <p:nvSpPr>
          <p:cNvPr id="46" name="TextBox 45">
            <a:extLst>
              <a:ext uri="{FF2B5EF4-FFF2-40B4-BE49-F238E27FC236}">
                <a16:creationId xmlns:a16="http://schemas.microsoft.com/office/drawing/2014/main" id="{682D5C0F-24E2-4E73-9624-E08B226C6B93}"/>
              </a:ext>
            </a:extLst>
          </p:cNvPr>
          <p:cNvSpPr txBox="1"/>
          <p:nvPr/>
        </p:nvSpPr>
        <p:spPr>
          <a:xfrm>
            <a:off x="4445292" y="4384859"/>
            <a:ext cx="1297140" cy="62549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 Creepiest god air fish land. Darkness. Air saying fruitful were.</a:t>
            </a:r>
          </a:p>
        </p:txBody>
      </p:sp>
      <p:sp>
        <p:nvSpPr>
          <p:cNvPr id="47" name="TextBox 46">
            <a:extLst>
              <a:ext uri="{FF2B5EF4-FFF2-40B4-BE49-F238E27FC236}">
                <a16:creationId xmlns:a16="http://schemas.microsoft.com/office/drawing/2014/main" id="{D9BBEBC0-E96C-47C3-9F7A-384C67D0BB2C}"/>
              </a:ext>
            </a:extLst>
          </p:cNvPr>
          <p:cNvSpPr txBox="1"/>
          <p:nvPr/>
        </p:nvSpPr>
        <p:spPr>
          <a:xfrm>
            <a:off x="7054935" y="3259090"/>
            <a:ext cx="1192953" cy="553998"/>
          </a:xfrm>
          <a:prstGeom prst="rect">
            <a:avLst/>
          </a:prstGeom>
          <a:noFill/>
        </p:spPr>
        <p:txBody>
          <a:bodyPr wrap="square" numCol="1" spcCol="457200" rtlCol="0">
            <a:spAutoFit/>
          </a:bodyPr>
          <a:lstStyle/>
          <a:p>
            <a:r>
              <a:rPr lang="en-US" sz="3000" b="1" dirty="0">
                <a:solidFill>
                  <a:schemeClr val="bg1">
                    <a:lumMod val="50000"/>
                  </a:schemeClr>
                </a:solidFill>
                <a:latin typeface="Roboto Slab" pitchFamily="2" charset="0"/>
                <a:ea typeface="Roboto Slab" pitchFamily="2" charset="0"/>
                <a:cs typeface="Montserrat" charset="0"/>
              </a:rPr>
              <a:t>.2K</a:t>
            </a:r>
          </a:p>
        </p:txBody>
      </p:sp>
      <p:sp>
        <p:nvSpPr>
          <p:cNvPr id="48" name="Oval 47">
            <a:extLst>
              <a:ext uri="{FF2B5EF4-FFF2-40B4-BE49-F238E27FC236}">
                <a16:creationId xmlns:a16="http://schemas.microsoft.com/office/drawing/2014/main" id="{A25CF4E1-2E9A-48AF-BBCB-9A35809B4AF0}"/>
              </a:ext>
            </a:extLst>
          </p:cNvPr>
          <p:cNvSpPr/>
          <p:nvPr/>
        </p:nvSpPr>
        <p:spPr>
          <a:xfrm>
            <a:off x="6688564" y="3392186"/>
            <a:ext cx="347783" cy="347783"/>
          </a:xfrm>
          <a:prstGeom prst="ellipse">
            <a:avLst/>
          </a:prstGeom>
          <a:solidFill>
            <a:schemeClr val="bg1">
              <a:lumMod val="50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extBox 48">
            <a:extLst>
              <a:ext uri="{FF2B5EF4-FFF2-40B4-BE49-F238E27FC236}">
                <a16:creationId xmlns:a16="http://schemas.microsoft.com/office/drawing/2014/main" id="{F4CA8F78-4041-40E2-9EC0-98139CD28269}"/>
              </a:ext>
            </a:extLst>
          </p:cNvPr>
          <p:cNvSpPr txBox="1"/>
          <p:nvPr/>
        </p:nvSpPr>
        <p:spPr>
          <a:xfrm>
            <a:off x="6704056" y="3413255"/>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C</a:t>
            </a:r>
          </a:p>
        </p:txBody>
      </p:sp>
      <p:sp>
        <p:nvSpPr>
          <p:cNvPr id="50" name="TextBox 49">
            <a:extLst>
              <a:ext uri="{FF2B5EF4-FFF2-40B4-BE49-F238E27FC236}">
                <a16:creationId xmlns:a16="http://schemas.microsoft.com/office/drawing/2014/main" id="{5141C7AD-F430-4CC5-9252-A1C722FFABA9}"/>
              </a:ext>
            </a:extLst>
          </p:cNvPr>
          <p:cNvSpPr txBox="1"/>
          <p:nvPr/>
        </p:nvSpPr>
        <p:spPr>
          <a:xfrm>
            <a:off x="6621564" y="3872795"/>
            <a:ext cx="1297140" cy="81022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sp>
        <p:nvSpPr>
          <p:cNvPr id="51" name="TextBox 50">
            <a:extLst>
              <a:ext uri="{FF2B5EF4-FFF2-40B4-BE49-F238E27FC236}">
                <a16:creationId xmlns:a16="http://schemas.microsoft.com/office/drawing/2014/main" id="{B443DC1B-2805-4243-B81D-92103AD2A4EE}"/>
              </a:ext>
            </a:extLst>
          </p:cNvPr>
          <p:cNvSpPr txBox="1"/>
          <p:nvPr/>
        </p:nvSpPr>
        <p:spPr>
          <a:xfrm>
            <a:off x="9340935" y="2747026"/>
            <a:ext cx="1192953" cy="553998"/>
          </a:xfrm>
          <a:prstGeom prst="rect">
            <a:avLst/>
          </a:prstGeom>
          <a:noFill/>
        </p:spPr>
        <p:txBody>
          <a:bodyPr wrap="square" numCol="1" spcCol="457200" rtlCol="0">
            <a:spAutoFit/>
          </a:bodyPr>
          <a:lstStyle/>
          <a:p>
            <a:r>
              <a:rPr lang="en-US" sz="3000" b="1" dirty="0">
                <a:solidFill>
                  <a:schemeClr val="bg1">
                    <a:lumMod val="65000"/>
                  </a:schemeClr>
                </a:solidFill>
                <a:latin typeface="Roboto Slab" pitchFamily="2" charset="0"/>
                <a:ea typeface="Roboto Slab" pitchFamily="2" charset="0"/>
                <a:cs typeface="Montserrat" charset="0"/>
              </a:rPr>
              <a:t>8K</a:t>
            </a:r>
          </a:p>
        </p:txBody>
      </p:sp>
      <p:sp>
        <p:nvSpPr>
          <p:cNvPr id="52" name="Oval 51">
            <a:extLst>
              <a:ext uri="{FF2B5EF4-FFF2-40B4-BE49-F238E27FC236}">
                <a16:creationId xmlns:a16="http://schemas.microsoft.com/office/drawing/2014/main" id="{D34F31B8-E3A0-4671-B655-5B3C8E29358E}"/>
              </a:ext>
            </a:extLst>
          </p:cNvPr>
          <p:cNvSpPr/>
          <p:nvPr/>
        </p:nvSpPr>
        <p:spPr>
          <a:xfrm>
            <a:off x="8974564" y="2880122"/>
            <a:ext cx="347783" cy="347783"/>
          </a:xfrm>
          <a:prstGeom prst="ellipse">
            <a:avLst/>
          </a:prstGeom>
          <a:solidFill>
            <a:schemeClr val="bg1">
              <a:lumMod val="6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340DD65D-8316-4B3E-8C98-F1F1D1B5C5AA}"/>
              </a:ext>
            </a:extLst>
          </p:cNvPr>
          <p:cNvSpPr txBox="1"/>
          <p:nvPr/>
        </p:nvSpPr>
        <p:spPr>
          <a:xfrm>
            <a:off x="8990056" y="2901191"/>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D</a:t>
            </a:r>
          </a:p>
        </p:txBody>
      </p:sp>
      <p:sp>
        <p:nvSpPr>
          <p:cNvPr id="54" name="TextBox 53">
            <a:extLst>
              <a:ext uri="{FF2B5EF4-FFF2-40B4-BE49-F238E27FC236}">
                <a16:creationId xmlns:a16="http://schemas.microsoft.com/office/drawing/2014/main" id="{C2612D4A-1E9F-4480-9C57-42F400315742}"/>
              </a:ext>
            </a:extLst>
          </p:cNvPr>
          <p:cNvSpPr txBox="1"/>
          <p:nvPr/>
        </p:nvSpPr>
        <p:spPr>
          <a:xfrm>
            <a:off x="8907564" y="3360731"/>
            <a:ext cx="1297140" cy="1015663"/>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 Air saying fruitful were.</a:t>
            </a:r>
          </a:p>
        </p:txBody>
      </p:sp>
      <p:sp>
        <p:nvSpPr>
          <p:cNvPr id="55" name="Rectangle 54">
            <a:extLst>
              <a:ext uri="{FF2B5EF4-FFF2-40B4-BE49-F238E27FC236}">
                <a16:creationId xmlns:a16="http://schemas.microsoft.com/office/drawing/2014/main" id="{8523755A-6DFD-49A1-966E-2D9298F802DC}"/>
              </a:ext>
            </a:extLst>
          </p:cNvPr>
          <p:cNvSpPr/>
          <p:nvPr/>
        </p:nvSpPr>
        <p:spPr>
          <a:xfrm>
            <a:off x="3930407" y="2703865"/>
            <a:ext cx="514885" cy="553998"/>
          </a:xfrm>
          <a:prstGeom prst="rect">
            <a:avLst/>
          </a:prstGeom>
        </p:spPr>
        <p:txBody>
          <a:bodyPr wrap="none" anchor="ctr">
            <a:spAutoFit/>
          </a:bodyPr>
          <a:lstStyle/>
          <a:p>
            <a:r>
              <a:rPr lang="en-US" sz="3000" dirty="0">
                <a:solidFill>
                  <a:schemeClr val="accent2"/>
                </a:solidFill>
                <a:latin typeface="FontAwesome" charset="0"/>
              </a:rPr>
              <a:t></a:t>
            </a:r>
            <a:endParaRPr lang="en-US" sz="3000" dirty="0">
              <a:solidFill>
                <a:schemeClr val="accent2"/>
              </a:solidFill>
            </a:endParaRPr>
          </a:p>
        </p:txBody>
      </p:sp>
      <p:sp>
        <p:nvSpPr>
          <p:cNvPr id="56" name="Rectangle 55">
            <a:extLst>
              <a:ext uri="{FF2B5EF4-FFF2-40B4-BE49-F238E27FC236}">
                <a16:creationId xmlns:a16="http://schemas.microsoft.com/office/drawing/2014/main" id="{2C331F20-EF7A-487B-A8B4-47920C64A61F}"/>
              </a:ext>
            </a:extLst>
          </p:cNvPr>
          <p:cNvSpPr/>
          <p:nvPr/>
        </p:nvSpPr>
        <p:spPr>
          <a:xfrm>
            <a:off x="8427799" y="1681058"/>
            <a:ext cx="441146" cy="630942"/>
          </a:xfrm>
          <a:prstGeom prst="rect">
            <a:avLst/>
          </a:prstGeom>
        </p:spPr>
        <p:txBody>
          <a:bodyPr wrap="none" anchor="ctr">
            <a:spAutoFit/>
          </a:bodyPr>
          <a:lstStyle/>
          <a:p>
            <a:r>
              <a:rPr lang="en-US" sz="3500" dirty="0">
                <a:solidFill>
                  <a:schemeClr val="bg1">
                    <a:lumMod val="65000"/>
                  </a:schemeClr>
                </a:solidFill>
                <a:latin typeface="FontAwesome" charset="0"/>
              </a:rPr>
              <a:t></a:t>
            </a:r>
            <a:endParaRPr lang="en-US" sz="3500" dirty="0">
              <a:solidFill>
                <a:schemeClr val="bg1">
                  <a:lumMod val="65000"/>
                </a:schemeClr>
              </a:solidFill>
            </a:endParaRPr>
          </a:p>
        </p:txBody>
      </p:sp>
      <p:sp>
        <p:nvSpPr>
          <p:cNvPr id="57" name="Rectangle 56">
            <a:extLst>
              <a:ext uri="{FF2B5EF4-FFF2-40B4-BE49-F238E27FC236}">
                <a16:creationId xmlns:a16="http://schemas.microsoft.com/office/drawing/2014/main" id="{51E141D0-4684-44D2-B44D-59F06AD359F1}"/>
              </a:ext>
            </a:extLst>
          </p:cNvPr>
          <p:cNvSpPr/>
          <p:nvPr/>
        </p:nvSpPr>
        <p:spPr>
          <a:xfrm>
            <a:off x="6153641" y="2247992"/>
            <a:ext cx="458779" cy="553998"/>
          </a:xfrm>
          <a:prstGeom prst="rect">
            <a:avLst/>
          </a:prstGeom>
        </p:spPr>
        <p:txBody>
          <a:bodyPr wrap="none" anchor="ctr">
            <a:spAutoFit/>
          </a:bodyPr>
          <a:lstStyle/>
          <a:p>
            <a:r>
              <a:rPr lang="en-US" sz="3000" dirty="0">
                <a:solidFill>
                  <a:schemeClr val="bg1">
                    <a:lumMod val="50000"/>
                  </a:schemeClr>
                </a:solidFill>
                <a:latin typeface="FontAwesome" charset="0"/>
              </a:rPr>
              <a:t></a:t>
            </a:r>
            <a:endParaRPr lang="en-US" sz="3000" dirty="0">
              <a:solidFill>
                <a:schemeClr val="bg1">
                  <a:lumMod val="50000"/>
                </a:schemeClr>
              </a:solidFill>
            </a:endParaRPr>
          </a:p>
        </p:txBody>
      </p:sp>
    </p:spTree>
    <p:extLst>
      <p:ext uri="{BB962C8B-B14F-4D97-AF65-F5344CB8AC3E}">
        <p14:creationId xmlns:p14="http://schemas.microsoft.com/office/powerpoint/2010/main" val="9344915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reeform 5">
            <a:extLst>
              <a:ext uri="{FF2B5EF4-FFF2-40B4-BE49-F238E27FC236}">
                <a16:creationId xmlns:a16="http://schemas.microsoft.com/office/drawing/2014/main" id="{4E5FEB7E-4E37-46C5-A247-C08403CD914C}"/>
              </a:ext>
            </a:extLst>
          </p:cNvPr>
          <p:cNvSpPr>
            <a:spLocks/>
          </p:cNvSpPr>
          <p:nvPr/>
        </p:nvSpPr>
        <p:spPr bwMode="auto">
          <a:xfrm>
            <a:off x="-1" y="-1"/>
            <a:ext cx="5261113"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TextBox 29">
            <a:extLst>
              <a:ext uri="{FF2B5EF4-FFF2-40B4-BE49-F238E27FC236}">
                <a16:creationId xmlns:a16="http://schemas.microsoft.com/office/drawing/2014/main" id="{56A80314-6C47-483F-B1B1-0466FCCEC1ED}"/>
              </a:ext>
            </a:extLst>
          </p:cNvPr>
          <p:cNvSpPr txBox="1"/>
          <p:nvPr/>
        </p:nvSpPr>
        <p:spPr>
          <a:xfrm>
            <a:off x="1117681" y="952500"/>
            <a:ext cx="1371519" cy="400110"/>
          </a:xfrm>
          <a:prstGeom prst="rect">
            <a:avLst/>
          </a:prstGeom>
          <a:noFill/>
        </p:spPr>
        <p:txBody>
          <a:bodyPr wrap="square" rtlCol="0">
            <a:spAutoFit/>
          </a:bodyPr>
          <a:lstStyle/>
          <a:p>
            <a:r>
              <a:rPr lang="en-US" sz="2000" dirty="0">
                <a:latin typeface="Roboto Slab" pitchFamily="2" charset="0"/>
                <a:ea typeface="Roboto Slab" pitchFamily="2" charset="0"/>
              </a:rPr>
              <a:t>Welcome</a:t>
            </a:r>
          </a:p>
        </p:txBody>
      </p:sp>
      <p:sp>
        <p:nvSpPr>
          <p:cNvPr id="11" name="TextBox 10">
            <a:extLst>
              <a:ext uri="{FF2B5EF4-FFF2-40B4-BE49-F238E27FC236}">
                <a16:creationId xmlns:a16="http://schemas.microsoft.com/office/drawing/2014/main" id="{0FB654EE-7FD2-4882-BAD5-9C4FE7BDCE37}"/>
              </a:ext>
            </a:extLst>
          </p:cNvPr>
          <p:cNvSpPr txBox="1"/>
          <p:nvPr/>
        </p:nvSpPr>
        <p:spPr>
          <a:xfrm>
            <a:off x="6096000" y="2822674"/>
            <a:ext cx="5359078" cy="1676036"/>
          </a:xfrm>
          <a:prstGeom prst="rect">
            <a:avLst/>
          </a:prstGeom>
          <a:noFill/>
        </p:spPr>
        <p:txBody>
          <a:bodyPr wrap="square" rtlCol="0">
            <a:spAutoFit/>
          </a:bodyPr>
          <a:lstStyle/>
          <a:p>
            <a:pPr>
              <a:lnSpc>
                <a:spcPts val="6000"/>
              </a:lnSpc>
            </a:pPr>
            <a:r>
              <a:rPr lang="en-US" sz="7500" b="1" spc="-300" dirty="0">
                <a:solidFill>
                  <a:schemeClr val="accent2"/>
                </a:solidFill>
                <a:latin typeface="Roboto Slab" pitchFamily="2" charset="0"/>
                <a:ea typeface="Roboto Slab" pitchFamily="2" charset="0"/>
              </a:rPr>
              <a:t>BUSINESS</a:t>
            </a:r>
          </a:p>
          <a:p>
            <a:pPr>
              <a:lnSpc>
                <a:spcPts val="6000"/>
              </a:lnSpc>
            </a:pPr>
            <a:r>
              <a:rPr lang="en-US" sz="7500" b="1" spc="-300" dirty="0">
                <a:solidFill>
                  <a:schemeClr val="tx1">
                    <a:lumMod val="85000"/>
                    <a:lumOff val="15000"/>
                  </a:schemeClr>
                </a:solidFill>
                <a:latin typeface="Roboto Slab" pitchFamily="2" charset="0"/>
                <a:ea typeface="Roboto Slab" pitchFamily="2" charset="0"/>
              </a:rPr>
              <a:t>PLAN</a:t>
            </a:r>
          </a:p>
        </p:txBody>
      </p:sp>
      <p:pic>
        <p:nvPicPr>
          <p:cNvPr id="5" name="Picture Placeholder 4">
            <a:extLst>
              <a:ext uri="{FF2B5EF4-FFF2-40B4-BE49-F238E27FC236}">
                <a16:creationId xmlns:a16="http://schemas.microsoft.com/office/drawing/2014/main" id="{F9516416-C5F9-4B53-9DCB-E4D1B4AE6D0E}"/>
              </a:ext>
            </a:extLst>
          </p:cNvPr>
          <p:cNvPicPr>
            <a:picLocks noGrp="1" noChangeAspect="1"/>
          </p:cNvPicPr>
          <p:nvPr>
            <p:ph type="pic" sz="quarter" idx="18"/>
          </p:nvPr>
        </p:nvPicPr>
        <p:blipFill>
          <a:blip r:embed="rId2"/>
          <a:srcRect t="12418" b="12418"/>
          <a:stretch>
            <a:fillRect/>
          </a:stretch>
        </p:blipFill>
        <p:spPr/>
      </p:pic>
    </p:spTree>
    <p:extLst>
      <p:ext uri="{BB962C8B-B14F-4D97-AF65-F5344CB8AC3E}">
        <p14:creationId xmlns:p14="http://schemas.microsoft.com/office/powerpoint/2010/main" val="54757151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98847F7B-2FA3-4C80-964E-3D3FA61895D9}"/>
              </a:ext>
            </a:extLst>
          </p:cNvPr>
          <p:cNvGrpSpPr/>
          <p:nvPr/>
        </p:nvGrpSpPr>
        <p:grpSpPr>
          <a:xfrm>
            <a:off x="3024341" y="5656840"/>
            <a:ext cx="6143318" cy="707886"/>
            <a:chOff x="2543420" y="5656840"/>
            <a:chExt cx="6143318" cy="707886"/>
          </a:xfrm>
        </p:grpSpPr>
        <p:grpSp>
          <p:nvGrpSpPr>
            <p:cNvPr id="34" name="Group 33">
              <a:extLst>
                <a:ext uri="{FF2B5EF4-FFF2-40B4-BE49-F238E27FC236}">
                  <a16:creationId xmlns:a16="http://schemas.microsoft.com/office/drawing/2014/main" id="{D5568A03-37C0-47B3-8276-F72E4DFBED72}"/>
                </a:ext>
              </a:extLst>
            </p:cNvPr>
            <p:cNvGrpSpPr/>
            <p:nvPr/>
          </p:nvGrpSpPr>
          <p:grpSpPr>
            <a:xfrm>
              <a:off x="2543420" y="5656840"/>
              <a:ext cx="1835171" cy="707886"/>
              <a:chOff x="4371361" y="4204824"/>
              <a:chExt cx="1835171" cy="707886"/>
            </a:xfrm>
          </p:grpSpPr>
          <p:sp>
            <p:nvSpPr>
              <p:cNvPr id="38" name="Rectangle 37"/>
              <p:cNvSpPr/>
              <p:nvPr/>
            </p:nvSpPr>
            <p:spPr>
              <a:xfrm>
                <a:off x="4371361" y="4204824"/>
                <a:ext cx="697627" cy="707886"/>
              </a:xfrm>
              <a:prstGeom prst="rect">
                <a:avLst/>
              </a:prstGeom>
            </p:spPr>
            <p:txBody>
              <a:bodyPr wrap="none" anchor="ctr">
                <a:spAutoFit/>
              </a:bodyPr>
              <a:lstStyle/>
              <a:p>
                <a:pPr algn="ctr"/>
                <a:r>
                  <a:rPr lang="en-US" sz="4000" dirty="0">
                    <a:solidFill>
                      <a:schemeClr val="accent2"/>
                    </a:solidFill>
                    <a:latin typeface="FontAwesome" pitchFamily="2" charset="0"/>
                  </a:rPr>
                  <a:t></a:t>
                </a:r>
              </a:p>
            </p:txBody>
          </p:sp>
          <p:sp>
            <p:nvSpPr>
              <p:cNvPr id="40" name="TextBox 39"/>
              <p:cNvSpPr txBox="1"/>
              <p:nvPr/>
            </p:nvSpPr>
            <p:spPr>
              <a:xfrm>
                <a:off x="5037894" y="4304704"/>
                <a:ext cx="116863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5" name="Group 34">
              <a:extLst>
                <a:ext uri="{FF2B5EF4-FFF2-40B4-BE49-F238E27FC236}">
                  <a16:creationId xmlns:a16="http://schemas.microsoft.com/office/drawing/2014/main" id="{35DAAC14-3CEB-4E11-ABFF-F7EF739A5ECD}"/>
                </a:ext>
              </a:extLst>
            </p:cNvPr>
            <p:cNvGrpSpPr/>
            <p:nvPr/>
          </p:nvGrpSpPr>
          <p:grpSpPr>
            <a:xfrm>
              <a:off x="4812084" y="5656840"/>
              <a:ext cx="1703708" cy="707886"/>
              <a:chOff x="6206532" y="4213968"/>
              <a:chExt cx="1703708" cy="707886"/>
            </a:xfrm>
          </p:grpSpPr>
          <p:sp>
            <p:nvSpPr>
              <p:cNvPr id="37" name="Rectangle 36"/>
              <p:cNvSpPr/>
              <p:nvPr/>
            </p:nvSpPr>
            <p:spPr>
              <a:xfrm>
                <a:off x="6206532" y="4213968"/>
                <a:ext cx="623889" cy="707886"/>
              </a:xfrm>
              <a:prstGeom prst="rect">
                <a:avLst/>
              </a:prstGeom>
            </p:spPr>
            <p:txBody>
              <a:bodyPr wrap="none" anchor="ctr">
                <a:spAutoFit/>
              </a:bodyPr>
              <a:lstStyle/>
              <a:p>
                <a:pPr algn="ctr"/>
                <a:r>
                  <a:rPr lang="en-US" sz="4000" dirty="0">
                    <a:latin typeface="FontAwesome" pitchFamily="2" charset="0"/>
                  </a:rPr>
                  <a:t></a:t>
                </a:r>
              </a:p>
            </p:txBody>
          </p:sp>
          <p:sp>
            <p:nvSpPr>
              <p:cNvPr id="41" name="TextBox 40"/>
              <p:cNvSpPr txBox="1"/>
              <p:nvPr/>
            </p:nvSpPr>
            <p:spPr>
              <a:xfrm>
                <a:off x="6786012" y="4304704"/>
                <a:ext cx="112422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6" name="Group 35">
              <a:extLst>
                <a:ext uri="{FF2B5EF4-FFF2-40B4-BE49-F238E27FC236}">
                  <a16:creationId xmlns:a16="http://schemas.microsoft.com/office/drawing/2014/main" id="{B394A71A-F11F-445F-BDA7-6E75CF88E3FD}"/>
                </a:ext>
              </a:extLst>
            </p:cNvPr>
            <p:cNvGrpSpPr/>
            <p:nvPr/>
          </p:nvGrpSpPr>
          <p:grpSpPr>
            <a:xfrm>
              <a:off x="6949285" y="5656840"/>
              <a:ext cx="1737453" cy="707886"/>
              <a:chOff x="7967965" y="4213968"/>
              <a:chExt cx="1737453" cy="707886"/>
            </a:xfrm>
          </p:grpSpPr>
          <p:sp>
            <p:nvSpPr>
              <p:cNvPr id="39" name="Rectangle 38"/>
              <p:cNvSpPr/>
              <p:nvPr/>
            </p:nvSpPr>
            <p:spPr>
              <a:xfrm>
                <a:off x="7967965" y="4213968"/>
                <a:ext cx="623889" cy="707886"/>
              </a:xfrm>
              <a:prstGeom prst="rect">
                <a:avLst/>
              </a:prstGeom>
            </p:spPr>
            <p:txBody>
              <a:bodyPr wrap="none" anchor="ctr">
                <a:spAutoFit/>
              </a:bodyPr>
              <a:lstStyle/>
              <a:p>
                <a:pPr algn="ctr"/>
                <a:r>
                  <a:rPr lang="en-US" sz="4000" dirty="0">
                    <a:solidFill>
                      <a:schemeClr val="bg1">
                        <a:lumMod val="50000"/>
                      </a:schemeClr>
                    </a:solidFill>
                    <a:latin typeface="FontAwesome" pitchFamily="2" charset="0"/>
                  </a:rPr>
                  <a:t></a:t>
                </a:r>
              </a:p>
            </p:txBody>
          </p:sp>
          <p:sp>
            <p:nvSpPr>
              <p:cNvPr id="42" name="TextBox 41"/>
              <p:cNvSpPr txBox="1"/>
              <p:nvPr/>
            </p:nvSpPr>
            <p:spPr>
              <a:xfrm>
                <a:off x="8534129" y="4304704"/>
                <a:ext cx="1171289"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1688556492"/>
              </p:ext>
            </p:extLst>
          </p:nvPr>
        </p:nvGraphicFramePr>
        <p:xfrm>
          <a:off x="1639824" y="1322055"/>
          <a:ext cx="8912352" cy="446000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60673350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3698379003"/>
              </p:ext>
            </p:extLst>
          </p:nvPr>
        </p:nvGraphicFramePr>
        <p:xfrm>
          <a:off x="1639824" y="1322055"/>
          <a:ext cx="8912352" cy="4460008"/>
        </p:xfrm>
        <a:graphic>
          <a:graphicData uri="http://schemas.openxmlformats.org/drawingml/2006/chart">
            <c:chart xmlns:c="http://schemas.openxmlformats.org/drawingml/2006/chart" xmlns:r="http://schemas.openxmlformats.org/officeDocument/2006/relationships" r:id="rId2"/>
          </a:graphicData>
        </a:graphic>
      </p:graphicFrame>
      <p:sp>
        <p:nvSpPr>
          <p:cNvPr id="3" name="Rectangle 2">
            <a:extLst>
              <a:ext uri="{FF2B5EF4-FFF2-40B4-BE49-F238E27FC236}">
                <a16:creationId xmlns:a16="http://schemas.microsoft.com/office/drawing/2014/main" id="{DFBE2C42-D030-4CF0-89A9-EFA5067F9CF7}"/>
              </a:ext>
            </a:extLst>
          </p:cNvPr>
          <p:cNvSpPr/>
          <p:nvPr/>
        </p:nvSpPr>
        <p:spPr>
          <a:xfrm>
            <a:off x="1451429" y="5457463"/>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156593435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2"/>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F5376FD6-88B3-4AF0-B678-357D0E9BB2E0}"/>
              </a:ext>
            </a:extLst>
          </p:cNvPr>
          <p:cNvSpPr/>
          <p:nvPr/>
        </p:nvSpPr>
        <p:spPr>
          <a:xfrm>
            <a:off x="0" y="0"/>
            <a:ext cx="12192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Box 1"/>
          <p:cNvSpPr txBox="1"/>
          <p:nvPr/>
        </p:nvSpPr>
        <p:spPr>
          <a:xfrm>
            <a:off x="3775528" y="2613392"/>
            <a:ext cx="4640944" cy="1631216"/>
          </a:xfrm>
          <a:prstGeom prst="rect">
            <a:avLst/>
          </a:prstGeom>
          <a:noFill/>
        </p:spPr>
        <p:txBody>
          <a:bodyPr wrap="square" numCol="1" spcCol="457200" rtlCol="0">
            <a:spAutoFit/>
          </a:bodyPr>
          <a:lstStyle/>
          <a:p>
            <a:pPr algn="ctr"/>
            <a:r>
              <a:rPr lang="en-US" sz="3000" b="1" spc="-150" dirty="0">
                <a:solidFill>
                  <a:schemeClr val="bg1"/>
                </a:solidFill>
                <a:latin typeface="Roboto Slab" pitchFamily="2" charset="0"/>
                <a:ea typeface="Roboto Slab" pitchFamily="2" charset="0"/>
                <a:cs typeface="Montserrat" charset="0"/>
              </a:rPr>
              <a:t>THE</a:t>
            </a:r>
            <a:r>
              <a:rPr lang="en-US" sz="3000" b="1" spc="-150" dirty="0">
                <a:solidFill>
                  <a:schemeClr val="accent3"/>
                </a:solidFill>
                <a:latin typeface="+mj-lt"/>
                <a:ea typeface="Montserrat" charset="0"/>
                <a:cs typeface="Montserrat" charset="0"/>
              </a:rPr>
              <a:t> </a:t>
            </a:r>
            <a:r>
              <a:rPr lang="en-US" sz="10000" b="1" spc="-150" dirty="0">
                <a:solidFill>
                  <a:schemeClr val="bg1"/>
                </a:solidFill>
                <a:latin typeface="Roboto Slab" pitchFamily="2" charset="0"/>
                <a:ea typeface="Roboto Slab" pitchFamily="2" charset="0"/>
                <a:cs typeface="Montserrat" charset="0"/>
              </a:rPr>
              <a:t>END</a:t>
            </a:r>
          </a:p>
        </p:txBody>
      </p:sp>
      <p:sp>
        <p:nvSpPr>
          <p:cNvPr id="3" name="Rectangle 2">
            <a:extLst>
              <a:ext uri="{FF2B5EF4-FFF2-40B4-BE49-F238E27FC236}">
                <a16:creationId xmlns:a16="http://schemas.microsoft.com/office/drawing/2014/main" id="{37F46408-AE13-432A-950B-781EAFB0256D}"/>
              </a:ext>
            </a:extLst>
          </p:cNvPr>
          <p:cNvSpPr/>
          <p:nvPr/>
        </p:nvSpPr>
        <p:spPr>
          <a:xfrm>
            <a:off x="8040914" y="3208068"/>
            <a:ext cx="4151086" cy="441864"/>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4">
            <a:extLst>
              <a:ext uri="{FF2B5EF4-FFF2-40B4-BE49-F238E27FC236}">
                <a16:creationId xmlns:a16="http://schemas.microsoft.com/office/drawing/2014/main" id="{A764D2D8-565D-4C63-B98B-2191D7CBEF61}"/>
              </a:ext>
            </a:extLst>
          </p:cNvPr>
          <p:cNvSpPr/>
          <p:nvPr/>
        </p:nvSpPr>
        <p:spPr>
          <a:xfrm rot="5400000">
            <a:off x="3382240" y="5450525"/>
            <a:ext cx="2373086" cy="441864"/>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870738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a:t>
            </a:r>
          </a:p>
        </p:txBody>
      </p:sp>
      <p:sp>
        <p:nvSpPr>
          <p:cNvPr id="24" name="Text Placeholder 23">
            <a:extLst>
              <a:ext uri="{FF2B5EF4-FFF2-40B4-BE49-F238E27FC236}">
                <a16:creationId xmlns:a16="http://schemas.microsoft.com/office/drawing/2014/main" id="{619EF2BB-E84E-4D45-93A2-90A016CC1D4F}"/>
              </a:ext>
            </a:extLst>
          </p:cNvPr>
          <p:cNvSpPr>
            <a:spLocks noGrp="1"/>
          </p:cNvSpPr>
          <p:nvPr>
            <p:ph type="body" sz="quarter" idx="10"/>
          </p:nvPr>
        </p:nvSpPr>
        <p:spPr/>
        <p:txBody>
          <a:bodyPr/>
          <a:lstStyle/>
          <a:p>
            <a:endParaRPr lang="en-US"/>
          </a:p>
        </p:txBody>
      </p:sp>
      <p:grpSp>
        <p:nvGrpSpPr>
          <p:cNvPr id="15" name="Group 14">
            <a:extLst>
              <a:ext uri="{FF2B5EF4-FFF2-40B4-BE49-F238E27FC236}">
                <a16:creationId xmlns:a16="http://schemas.microsoft.com/office/drawing/2014/main" id="{ED4A93AD-AB27-4E45-A0F0-56021479408F}"/>
              </a:ext>
            </a:extLst>
          </p:cNvPr>
          <p:cNvGrpSpPr/>
          <p:nvPr/>
        </p:nvGrpSpPr>
        <p:grpSpPr>
          <a:xfrm>
            <a:off x="751675" y="4853224"/>
            <a:ext cx="10688653" cy="907574"/>
            <a:chOff x="810493" y="4692461"/>
            <a:chExt cx="10688653" cy="907574"/>
          </a:xfrm>
        </p:grpSpPr>
        <p:grpSp>
          <p:nvGrpSpPr>
            <p:cNvPr id="7" name="Group 6">
              <a:extLst>
                <a:ext uri="{FF2B5EF4-FFF2-40B4-BE49-F238E27FC236}">
                  <a16:creationId xmlns:a16="http://schemas.microsoft.com/office/drawing/2014/main" id="{15068B74-8D20-49FC-9D68-A76B2D93864F}"/>
                </a:ext>
              </a:extLst>
            </p:cNvPr>
            <p:cNvGrpSpPr/>
            <p:nvPr/>
          </p:nvGrpSpPr>
          <p:grpSpPr>
            <a:xfrm>
              <a:off x="810493" y="4692461"/>
              <a:ext cx="4985913" cy="907574"/>
              <a:chOff x="521669" y="1789604"/>
              <a:chExt cx="4985913" cy="907574"/>
            </a:xfrm>
          </p:grpSpPr>
          <p:sp>
            <p:nvSpPr>
              <p:cNvPr id="9" name="Oval 8"/>
              <p:cNvSpPr/>
              <p:nvPr/>
            </p:nvSpPr>
            <p:spPr>
              <a:xfrm>
                <a:off x="521669" y="1789604"/>
                <a:ext cx="907572" cy="90757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663511" y="1966392"/>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1" name="TextBox 20"/>
              <p:cNvSpPr txBox="1"/>
              <p:nvPr/>
            </p:nvSpPr>
            <p:spPr>
              <a:xfrm>
                <a:off x="1638402" y="1864477"/>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Company</a:t>
                </a:r>
              </a:p>
              <a:p>
                <a:r>
                  <a:rPr lang="en-US" sz="1600" dirty="0">
                    <a:latin typeface="Roboto Slab" pitchFamily="2" charset="0"/>
                    <a:ea typeface="Roboto Slab" pitchFamily="2" charset="0"/>
                    <a:cs typeface="Montserrat Light" charset="0"/>
                  </a:rPr>
                  <a:t>Profile</a:t>
                </a:r>
                <a:endParaRPr lang="en-US" sz="1600" dirty="0">
                  <a:latin typeface="Roboto Slab" pitchFamily="2" charset="0"/>
                  <a:ea typeface="Roboto Slab" pitchFamily="2" charset="0"/>
                  <a:cs typeface="Montserrat" charset="0"/>
                </a:endParaRPr>
              </a:p>
            </p:txBody>
          </p:sp>
          <p:sp>
            <p:nvSpPr>
              <p:cNvPr id="22" name="TextBox 21"/>
              <p:cNvSpPr txBox="1"/>
              <p:nvPr/>
            </p:nvSpPr>
            <p:spPr>
              <a:xfrm>
                <a:off x="3095035" y="1876253"/>
                <a:ext cx="2412547"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2" name="Group 1">
              <a:extLst>
                <a:ext uri="{FF2B5EF4-FFF2-40B4-BE49-F238E27FC236}">
                  <a16:creationId xmlns:a16="http://schemas.microsoft.com/office/drawing/2014/main" id="{C695640A-5A9A-4420-B16A-36F21C6AE0F5}"/>
                </a:ext>
              </a:extLst>
            </p:cNvPr>
            <p:cNvGrpSpPr/>
            <p:nvPr/>
          </p:nvGrpSpPr>
          <p:grpSpPr>
            <a:xfrm>
              <a:off x="6225784" y="4692461"/>
              <a:ext cx="5273362" cy="907574"/>
              <a:chOff x="6225784" y="1789604"/>
              <a:chExt cx="5273362" cy="907574"/>
            </a:xfrm>
          </p:grpSpPr>
          <p:sp>
            <p:nvSpPr>
              <p:cNvPr id="13" name="Oval 12"/>
              <p:cNvSpPr/>
              <p:nvPr/>
            </p:nvSpPr>
            <p:spPr>
              <a:xfrm>
                <a:off x="6225784" y="1789604"/>
                <a:ext cx="907572" cy="90757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p:cNvSpPr/>
              <p:nvPr/>
            </p:nvSpPr>
            <p:spPr>
              <a:xfrm>
                <a:off x="6408502" y="1966392"/>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9" name="TextBox 28"/>
              <p:cNvSpPr txBox="1"/>
              <p:nvPr/>
            </p:nvSpPr>
            <p:spPr>
              <a:xfrm>
                <a:off x="7342517" y="1961819"/>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More Pages…</a:t>
                </a:r>
                <a:endParaRPr lang="en-US" sz="1600" dirty="0">
                  <a:latin typeface="Roboto Slab" pitchFamily="2" charset="0"/>
                  <a:ea typeface="Roboto Slab" pitchFamily="2" charset="0"/>
                  <a:cs typeface="Montserrat" charset="0"/>
                </a:endParaRPr>
              </a:p>
            </p:txBody>
          </p:sp>
          <p:sp>
            <p:nvSpPr>
              <p:cNvPr id="30" name="TextBox 29"/>
              <p:cNvSpPr txBox="1"/>
              <p:nvPr/>
            </p:nvSpPr>
            <p:spPr>
              <a:xfrm>
                <a:off x="8769807" y="1973595"/>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 line.</a:t>
                </a:r>
              </a:p>
            </p:txBody>
          </p:sp>
        </p:grpSp>
      </p:grpSp>
      <p:sp>
        <p:nvSpPr>
          <p:cNvPr id="23" name="Rectangle 22"/>
          <p:cNvSpPr/>
          <p:nvPr/>
        </p:nvSpPr>
        <p:spPr>
          <a:xfrm>
            <a:off x="5796406" y="1122745"/>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Placeholder 7">
            <a:extLst>
              <a:ext uri="{FF2B5EF4-FFF2-40B4-BE49-F238E27FC236}">
                <a16:creationId xmlns:a16="http://schemas.microsoft.com/office/drawing/2014/main" id="{3691540F-3906-4B9F-BC57-AD53953B1A07}"/>
              </a:ext>
            </a:extLst>
          </p:cNvPr>
          <p:cNvPicPr>
            <a:picLocks noGrp="1" noChangeAspect="1"/>
          </p:cNvPicPr>
          <p:nvPr>
            <p:ph type="pic" sz="quarter" idx="11"/>
          </p:nvPr>
        </p:nvPicPr>
        <p:blipFill>
          <a:blip r:embed="rId2"/>
          <a:srcRect t="38388" b="38388"/>
          <a:stretch>
            <a:fillRect/>
          </a:stretch>
        </p:blipFill>
        <p:spPr/>
      </p:pic>
    </p:spTree>
    <p:extLst>
      <p:ext uri="{BB962C8B-B14F-4D97-AF65-F5344CB8AC3E}">
        <p14:creationId xmlns:p14="http://schemas.microsoft.com/office/powerpoint/2010/main" val="13767100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ext Placeholder 13">
            <a:extLst>
              <a:ext uri="{FF2B5EF4-FFF2-40B4-BE49-F238E27FC236}">
                <a16:creationId xmlns:a16="http://schemas.microsoft.com/office/drawing/2014/main" id="{61B4A38A-64CF-4FCA-A4B2-C45D576ABA37}"/>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 2</a:t>
            </a:r>
          </a:p>
        </p:txBody>
      </p:sp>
      <p:sp>
        <p:nvSpPr>
          <p:cNvPr id="17" name="TextBox 16"/>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4" name="Rectangle 3">
            <a:extLst>
              <a:ext uri="{FF2B5EF4-FFF2-40B4-BE49-F238E27FC236}">
                <a16:creationId xmlns:a16="http://schemas.microsoft.com/office/drawing/2014/main" id="{6C792384-F3D3-43DA-8C22-473434272F49}"/>
              </a:ext>
            </a:extLst>
          </p:cNvPr>
          <p:cNvSpPr/>
          <p:nvPr/>
        </p:nvSpPr>
        <p:spPr>
          <a:xfrm>
            <a:off x="0" y="2292937"/>
            <a:ext cx="6923314" cy="337917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p:cNvSpPr/>
          <p:nvPr/>
        </p:nvSpPr>
        <p:spPr>
          <a:xfrm>
            <a:off x="591705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7FBD3682-832F-4834-92C2-09001006521C}"/>
              </a:ext>
            </a:extLst>
          </p:cNvPr>
          <p:cNvGrpSpPr/>
          <p:nvPr/>
        </p:nvGrpSpPr>
        <p:grpSpPr>
          <a:xfrm>
            <a:off x="810305" y="2808274"/>
            <a:ext cx="5302705" cy="2348505"/>
            <a:chOff x="751675" y="2842229"/>
            <a:chExt cx="5302705" cy="2348505"/>
          </a:xfrm>
        </p:grpSpPr>
        <p:grpSp>
          <p:nvGrpSpPr>
            <p:cNvPr id="21" name="Group 20">
              <a:extLst>
                <a:ext uri="{FF2B5EF4-FFF2-40B4-BE49-F238E27FC236}">
                  <a16:creationId xmlns:a16="http://schemas.microsoft.com/office/drawing/2014/main" id="{8CB88403-C171-4FCE-AD24-0B0C356E8BF1}"/>
                </a:ext>
              </a:extLst>
            </p:cNvPr>
            <p:cNvGrpSpPr/>
            <p:nvPr/>
          </p:nvGrpSpPr>
          <p:grpSpPr>
            <a:xfrm>
              <a:off x="751675" y="2842229"/>
              <a:ext cx="5302705" cy="907574"/>
              <a:chOff x="521669" y="1789604"/>
              <a:chExt cx="5302705" cy="907574"/>
            </a:xfrm>
          </p:grpSpPr>
          <p:sp>
            <p:nvSpPr>
              <p:cNvPr id="27" name="Oval 26">
                <a:extLst>
                  <a:ext uri="{FF2B5EF4-FFF2-40B4-BE49-F238E27FC236}">
                    <a16:creationId xmlns:a16="http://schemas.microsoft.com/office/drawing/2014/main" id="{D18EDAAD-1534-42EF-AAB4-422306492595}"/>
                  </a:ext>
                </a:extLst>
              </p:cNvPr>
              <p:cNvSpPr/>
              <p:nvPr/>
            </p:nvSpPr>
            <p:spPr>
              <a:xfrm>
                <a:off x="521669" y="1789604"/>
                <a:ext cx="907572" cy="90757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2317368D-6B28-44D0-B091-0D70D9623D46}"/>
                  </a:ext>
                </a:extLst>
              </p:cNvPr>
              <p:cNvSpPr/>
              <p:nvPr/>
            </p:nvSpPr>
            <p:spPr>
              <a:xfrm>
                <a:off x="663511" y="1966392"/>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9" name="TextBox 28">
                <a:extLst>
                  <a:ext uri="{FF2B5EF4-FFF2-40B4-BE49-F238E27FC236}">
                    <a16:creationId xmlns:a16="http://schemas.microsoft.com/office/drawing/2014/main" id="{D54472AE-2239-4C42-B7E5-875035504785}"/>
                  </a:ext>
                </a:extLst>
              </p:cNvPr>
              <p:cNvSpPr txBox="1"/>
              <p:nvPr/>
            </p:nvSpPr>
            <p:spPr>
              <a:xfrm>
                <a:off x="1638402" y="1864477"/>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Company</a:t>
                </a:r>
              </a:p>
              <a:p>
                <a:r>
                  <a:rPr lang="en-US" sz="1600" dirty="0">
                    <a:latin typeface="Roboto Slab" pitchFamily="2" charset="0"/>
                    <a:ea typeface="Roboto Slab" pitchFamily="2" charset="0"/>
                    <a:cs typeface="Montserrat Light" charset="0"/>
                  </a:rPr>
                  <a:t>Profile</a:t>
                </a:r>
                <a:endParaRPr lang="en-US" sz="1600" dirty="0">
                  <a:latin typeface="Roboto Slab" pitchFamily="2" charset="0"/>
                  <a:ea typeface="Roboto Slab" pitchFamily="2" charset="0"/>
                  <a:cs typeface="Montserrat" charset="0"/>
                </a:endParaRPr>
              </a:p>
            </p:txBody>
          </p:sp>
          <p:sp>
            <p:nvSpPr>
              <p:cNvPr id="30" name="TextBox 29">
                <a:extLst>
                  <a:ext uri="{FF2B5EF4-FFF2-40B4-BE49-F238E27FC236}">
                    <a16:creationId xmlns:a16="http://schemas.microsoft.com/office/drawing/2014/main" id="{264D83FF-75D4-4C4C-B28A-FF2A0472D0F8}"/>
                  </a:ext>
                </a:extLst>
              </p:cNvPr>
              <p:cNvSpPr txBox="1"/>
              <p:nvPr/>
            </p:nvSpPr>
            <p:spPr>
              <a:xfrm>
                <a:off x="3095035" y="1876253"/>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22" name="Group 21">
              <a:extLst>
                <a:ext uri="{FF2B5EF4-FFF2-40B4-BE49-F238E27FC236}">
                  <a16:creationId xmlns:a16="http://schemas.microsoft.com/office/drawing/2014/main" id="{D2136CA7-827C-4B32-8334-76070FE6A060}"/>
                </a:ext>
              </a:extLst>
            </p:cNvPr>
            <p:cNvGrpSpPr/>
            <p:nvPr/>
          </p:nvGrpSpPr>
          <p:grpSpPr>
            <a:xfrm>
              <a:off x="751675" y="4283160"/>
              <a:ext cx="5273362" cy="907574"/>
              <a:chOff x="6225784" y="1789604"/>
              <a:chExt cx="5273362" cy="907574"/>
            </a:xfrm>
          </p:grpSpPr>
          <p:sp>
            <p:nvSpPr>
              <p:cNvPr id="23" name="Oval 22">
                <a:extLst>
                  <a:ext uri="{FF2B5EF4-FFF2-40B4-BE49-F238E27FC236}">
                    <a16:creationId xmlns:a16="http://schemas.microsoft.com/office/drawing/2014/main" id="{3A01AD92-92CA-4AC2-9A1E-D2FA3C4DE201}"/>
                  </a:ext>
                </a:extLst>
              </p:cNvPr>
              <p:cNvSpPr/>
              <p:nvPr/>
            </p:nvSpPr>
            <p:spPr>
              <a:xfrm>
                <a:off x="6225784" y="1789604"/>
                <a:ext cx="907572" cy="90757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9665A4C9-72A9-4B09-B042-4170049A86F7}"/>
                  </a:ext>
                </a:extLst>
              </p:cNvPr>
              <p:cNvSpPr/>
              <p:nvPr/>
            </p:nvSpPr>
            <p:spPr>
              <a:xfrm>
                <a:off x="6408502" y="1966392"/>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5" name="TextBox 24">
                <a:extLst>
                  <a:ext uri="{FF2B5EF4-FFF2-40B4-BE49-F238E27FC236}">
                    <a16:creationId xmlns:a16="http://schemas.microsoft.com/office/drawing/2014/main" id="{E75C1F8B-416C-4179-A650-E038A0E15E04}"/>
                  </a:ext>
                </a:extLst>
              </p:cNvPr>
              <p:cNvSpPr txBox="1"/>
              <p:nvPr/>
            </p:nvSpPr>
            <p:spPr>
              <a:xfrm>
                <a:off x="7342517" y="1961819"/>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More Pages…</a:t>
                </a:r>
                <a:endParaRPr lang="en-US" sz="1600" dirty="0">
                  <a:latin typeface="Roboto Slab" pitchFamily="2" charset="0"/>
                  <a:ea typeface="Roboto Slab" pitchFamily="2" charset="0"/>
                  <a:cs typeface="Montserrat" charset="0"/>
                </a:endParaRPr>
              </a:p>
            </p:txBody>
          </p:sp>
          <p:sp>
            <p:nvSpPr>
              <p:cNvPr id="26" name="TextBox 25">
                <a:extLst>
                  <a:ext uri="{FF2B5EF4-FFF2-40B4-BE49-F238E27FC236}">
                    <a16:creationId xmlns:a16="http://schemas.microsoft.com/office/drawing/2014/main" id="{7C8784E0-1AB3-47FC-B11B-554A30BE070F}"/>
                  </a:ext>
                </a:extLst>
              </p:cNvPr>
              <p:cNvSpPr txBox="1"/>
              <p:nvPr/>
            </p:nvSpPr>
            <p:spPr>
              <a:xfrm>
                <a:off x="8769807" y="1973595"/>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 line.</a:t>
                </a:r>
              </a:p>
            </p:txBody>
          </p:sp>
        </p:grpSp>
      </p:grpSp>
      <p:pic>
        <p:nvPicPr>
          <p:cNvPr id="7" name="Picture Placeholder 6">
            <a:extLst>
              <a:ext uri="{FF2B5EF4-FFF2-40B4-BE49-F238E27FC236}">
                <a16:creationId xmlns:a16="http://schemas.microsoft.com/office/drawing/2014/main" id="{E975F32D-40E9-4ED7-A9D6-1DA23E369EC1}"/>
              </a:ext>
            </a:extLst>
          </p:cNvPr>
          <p:cNvPicPr>
            <a:picLocks noGrp="1" noChangeAspect="1"/>
          </p:cNvPicPr>
          <p:nvPr>
            <p:ph type="pic" sz="quarter" idx="11"/>
          </p:nvPr>
        </p:nvPicPr>
        <p:blipFill>
          <a:blip r:embed="rId2"/>
          <a:srcRect t="17927" b="17927"/>
          <a:stretch>
            <a:fillRect/>
          </a:stretch>
        </p:blipFill>
        <p:spPr/>
      </p:pic>
    </p:spTree>
    <p:extLst>
      <p:ext uri="{BB962C8B-B14F-4D97-AF65-F5344CB8AC3E}">
        <p14:creationId xmlns:p14="http://schemas.microsoft.com/office/powerpoint/2010/main" val="14555909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838200" y="493274"/>
            <a:ext cx="10515600" cy="499456"/>
          </a:xfrm>
        </p:spPr>
        <p:txBody>
          <a:bodyPr>
            <a:normAutofit/>
          </a:bodyPr>
          <a:lstStyle/>
          <a:p>
            <a:r>
              <a:rPr lang="en-US" sz="2600" dirty="0">
                <a:latin typeface="Roboto Slab" pitchFamily="2" charset="0"/>
                <a:ea typeface="Roboto Slab" pitchFamily="2" charset="0"/>
              </a:rPr>
              <a:t>About</a:t>
            </a:r>
            <a:r>
              <a:rPr lang="en-US" sz="2600" dirty="0"/>
              <a:t> </a:t>
            </a:r>
            <a:r>
              <a:rPr lang="en-US" sz="2600" b="0" dirty="0">
                <a:latin typeface="Roboto Slab" pitchFamily="2" charset="0"/>
                <a:ea typeface="Roboto Slab" pitchFamily="2" charset="0"/>
              </a:rPr>
              <a:t>Us</a:t>
            </a:r>
            <a:endParaRPr lang="en-US" sz="2600" dirty="0">
              <a:latin typeface="Roboto Slab" pitchFamily="2" charset="0"/>
              <a:ea typeface="Roboto Slab" pitchFamily="2" charset="0"/>
            </a:endParaRPr>
          </a:p>
        </p:txBody>
      </p:sp>
      <p:sp>
        <p:nvSpPr>
          <p:cNvPr id="22" name="Text Placeholder 21">
            <a:extLst>
              <a:ext uri="{FF2B5EF4-FFF2-40B4-BE49-F238E27FC236}">
                <a16:creationId xmlns:a16="http://schemas.microsoft.com/office/drawing/2014/main" id="{6612E1DB-C34A-4CF0-9E01-FF71B2F2C2A4}"/>
              </a:ext>
            </a:extLst>
          </p:cNvPr>
          <p:cNvSpPr>
            <a:spLocks noGrp="1"/>
          </p:cNvSpPr>
          <p:nvPr>
            <p:ph type="body" sz="quarter" idx="10"/>
          </p:nvPr>
        </p:nvSpPr>
        <p:spPr/>
        <p:txBody>
          <a:bodyPr/>
          <a:lstStyle/>
          <a:p>
            <a:endParaRPr lang="en-US"/>
          </a:p>
        </p:txBody>
      </p:sp>
      <p:sp>
        <p:nvSpPr>
          <p:cNvPr id="6" name="TextBox 5"/>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a:extLst>
              <a:ext uri="{FF2B5EF4-FFF2-40B4-BE49-F238E27FC236}">
                <a16:creationId xmlns:a16="http://schemas.microsoft.com/office/drawing/2014/main" id="{346B0AF4-FEFA-48F8-BF6F-53EE1A2EBB79}"/>
              </a:ext>
            </a:extLst>
          </p:cNvPr>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08E68C5A-ADE0-4335-BDC8-665241F43613}"/>
              </a:ext>
            </a:extLst>
          </p:cNvPr>
          <p:cNvGrpSpPr/>
          <p:nvPr/>
        </p:nvGrpSpPr>
        <p:grpSpPr>
          <a:xfrm>
            <a:off x="1145121" y="1975445"/>
            <a:ext cx="3215716" cy="1921850"/>
            <a:chOff x="235179" y="2056064"/>
            <a:chExt cx="3215716" cy="1921850"/>
          </a:xfrm>
        </p:grpSpPr>
        <p:grpSp>
          <p:nvGrpSpPr>
            <p:cNvPr id="7" name="Group 6">
              <a:extLst>
                <a:ext uri="{FF2B5EF4-FFF2-40B4-BE49-F238E27FC236}">
                  <a16:creationId xmlns:a16="http://schemas.microsoft.com/office/drawing/2014/main" id="{96C25209-C32C-4FAB-A507-887CA6F5D138}"/>
                </a:ext>
              </a:extLst>
            </p:cNvPr>
            <p:cNvGrpSpPr/>
            <p:nvPr/>
          </p:nvGrpSpPr>
          <p:grpSpPr>
            <a:xfrm>
              <a:off x="1359997" y="2056064"/>
              <a:ext cx="966081" cy="966081"/>
              <a:chOff x="4226965" y="2381681"/>
              <a:chExt cx="966081" cy="966081"/>
            </a:xfrm>
          </p:grpSpPr>
          <p:sp>
            <p:nvSpPr>
              <p:cNvPr id="33" name="Rounded Rectangle 32"/>
              <p:cNvSpPr/>
              <p:nvPr/>
            </p:nvSpPr>
            <p:spPr>
              <a:xfrm>
                <a:off x="4226965" y="2381681"/>
                <a:ext cx="966081" cy="966081"/>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p:cNvSpPr/>
              <p:nvPr/>
            </p:nvSpPr>
            <p:spPr>
              <a:xfrm>
                <a:off x="4393339" y="2587722"/>
                <a:ext cx="542136"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12" name="Rectangle 11">
              <a:extLst>
                <a:ext uri="{FF2B5EF4-FFF2-40B4-BE49-F238E27FC236}">
                  <a16:creationId xmlns:a16="http://schemas.microsoft.com/office/drawing/2014/main" id="{049D2314-781A-471C-94D9-93C452AA74FA}"/>
                </a:ext>
              </a:extLst>
            </p:cNvPr>
            <p:cNvSpPr/>
            <p:nvPr/>
          </p:nvSpPr>
          <p:spPr>
            <a:xfrm>
              <a:off x="235179"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grpSp>
        <p:nvGrpSpPr>
          <p:cNvPr id="5" name="Group 4">
            <a:extLst>
              <a:ext uri="{FF2B5EF4-FFF2-40B4-BE49-F238E27FC236}">
                <a16:creationId xmlns:a16="http://schemas.microsoft.com/office/drawing/2014/main" id="{C7E596E9-F908-4C3A-9E12-B8DCC6113CCC}"/>
              </a:ext>
            </a:extLst>
          </p:cNvPr>
          <p:cNvGrpSpPr/>
          <p:nvPr/>
        </p:nvGrpSpPr>
        <p:grpSpPr>
          <a:xfrm>
            <a:off x="4488143" y="1975445"/>
            <a:ext cx="3215716" cy="1921850"/>
            <a:chOff x="3705506" y="2056064"/>
            <a:chExt cx="3215716" cy="1921850"/>
          </a:xfrm>
        </p:grpSpPr>
        <p:grpSp>
          <p:nvGrpSpPr>
            <p:cNvPr id="10" name="Group 9">
              <a:extLst>
                <a:ext uri="{FF2B5EF4-FFF2-40B4-BE49-F238E27FC236}">
                  <a16:creationId xmlns:a16="http://schemas.microsoft.com/office/drawing/2014/main" id="{BF3E1ADF-182F-4FBE-AE36-4FEAF0C90781}"/>
                </a:ext>
              </a:extLst>
            </p:cNvPr>
            <p:cNvGrpSpPr/>
            <p:nvPr/>
          </p:nvGrpSpPr>
          <p:grpSpPr>
            <a:xfrm>
              <a:off x="4830324" y="2056064"/>
              <a:ext cx="966081" cy="966081"/>
              <a:chOff x="4226965" y="3401432"/>
              <a:chExt cx="966081" cy="966081"/>
            </a:xfrm>
          </p:grpSpPr>
          <p:sp>
            <p:nvSpPr>
              <p:cNvPr id="35" name="Rounded Rectangle 34"/>
              <p:cNvSpPr/>
              <p:nvPr/>
            </p:nvSpPr>
            <p:spPr>
              <a:xfrm>
                <a:off x="4226965" y="3401432"/>
                <a:ext cx="966081" cy="966081"/>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4452562" y="3607473"/>
                <a:ext cx="514885"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9" name="Rectangle 28">
              <a:extLst>
                <a:ext uri="{FF2B5EF4-FFF2-40B4-BE49-F238E27FC236}">
                  <a16:creationId xmlns:a16="http://schemas.microsoft.com/office/drawing/2014/main" id="{23982646-5EE8-46FD-84AE-6D1D58EA72DC}"/>
                </a:ext>
              </a:extLst>
            </p:cNvPr>
            <p:cNvSpPr/>
            <p:nvPr/>
          </p:nvSpPr>
          <p:spPr>
            <a:xfrm>
              <a:off x="3705506"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grpSp>
        <p:nvGrpSpPr>
          <p:cNvPr id="2" name="Group 1">
            <a:extLst>
              <a:ext uri="{FF2B5EF4-FFF2-40B4-BE49-F238E27FC236}">
                <a16:creationId xmlns:a16="http://schemas.microsoft.com/office/drawing/2014/main" id="{0CDBCFCB-1396-4CEB-A077-1A1082F81246}"/>
              </a:ext>
            </a:extLst>
          </p:cNvPr>
          <p:cNvGrpSpPr/>
          <p:nvPr/>
        </p:nvGrpSpPr>
        <p:grpSpPr>
          <a:xfrm>
            <a:off x="7831164" y="1975445"/>
            <a:ext cx="3215716" cy="1921850"/>
            <a:chOff x="6921222" y="2056064"/>
            <a:chExt cx="3215716" cy="1921850"/>
          </a:xfrm>
        </p:grpSpPr>
        <p:grpSp>
          <p:nvGrpSpPr>
            <p:cNvPr id="8" name="Group 7">
              <a:extLst>
                <a:ext uri="{FF2B5EF4-FFF2-40B4-BE49-F238E27FC236}">
                  <a16:creationId xmlns:a16="http://schemas.microsoft.com/office/drawing/2014/main" id="{A23AA10E-2E71-4771-AA36-BBD196674609}"/>
                </a:ext>
              </a:extLst>
            </p:cNvPr>
            <p:cNvGrpSpPr/>
            <p:nvPr/>
          </p:nvGrpSpPr>
          <p:grpSpPr>
            <a:xfrm>
              <a:off x="8046040" y="2056064"/>
              <a:ext cx="966081" cy="966081"/>
              <a:chOff x="5260134" y="2381681"/>
              <a:chExt cx="966081" cy="966081"/>
            </a:xfrm>
          </p:grpSpPr>
          <p:sp>
            <p:nvSpPr>
              <p:cNvPr id="34" name="Rounded Rectangle 33"/>
              <p:cNvSpPr/>
              <p:nvPr/>
            </p:nvSpPr>
            <p:spPr>
              <a:xfrm>
                <a:off x="5260134" y="2381681"/>
                <a:ext cx="966081" cy="966081"/>
              </a:xfrm>
              <a:prstGeom prst="roundRect">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5448956" y="2566750"/>
                <a:ext cx="596638"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30" name="Rectangle 29">
              <a:extLst>
                <a:ext uri="{FF2B5EF4-FFF2-40B4-BE49-F238E27FC236}">
                  <a16:creationId xmlns:a16="http://schemas.microsoft.com/office/drawing/2014/main" id="{ABFED879-FDAD-49AB-B1AD-95F1152F3E7A}"/>
                </a:ext>
              </a:extLst>
            </p:cNvPr>
            <p:cNvSpPr/>
            <p:nvPr/>
          </p:nvSpPr>
          <p:spPr>
            <a:xfrm>
              <a:off x="6921222"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pic>
        <p:nvPicPr>
          <p:cNvPr id="14" name="Picture Placeholder 13">
            <a:extLst>
              <a:ext uri="{FF2B5EF4-FFF2-40B4-BE49-F238E27FC236}">
                <a16:creationId xmlns:a16="http://schemas.microsoft.com/office/drawing/2014/main" id="{57D8C234-668F-48F2-861B-FDEE20AE4803}"/>
              </a:ext>
            </a:extLst>
          </p:cNvPr>
          <p:cNvPicPr>
            <a:picLocks noGrp="1" noChangeAspect="1"/>
          </p:cNvPicPr>
          <p:nvPr>
            <p:ph type="pic" sz="quarter" idx="11"/>
          </p:nvPr>
        </p:nvPicPr>
        <p:blipFill>
          <a:blip r:embed="rId2"/>
          <a:srcRect t="39753" b="39753"/>
          <a:stretch>
            <a:fillRect/>
          </a:stretch>
        </p:blipFill>
        <p:spPr/>
      </p:pic>
    </p:spTree>
    <p:extLst>
      <p:ext uri="{BB962C8B-B14F-4D97-AF65-F5344CB8AC3E}">
        <p14:creationId xmlns:p14="http://schemas.microsoft.com/office/powerpoint/2010/main" val="1198720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Freeform 5">
            <a:extLst>
              <a:ext uri="{FF2B5EF4-FFF2-40B4-BE49-F238E27FC236}">
                <a16:creationId xmlns:a16="http://schemas.microsoft.com/office/drawing/2014/main" id="{7332E667-D888-4653-92B6-8074406CA851}"/>
              </a:ext>
            </a:extLst>
          </p:cNvPr>
          <p:cNvSpPr>
            <a:spLocks/>
          </p:cNvSpPr>
          <p:nvPr/>
        </p:nvSpPr>
        <p:spPr bwMode="auto">
          <a:xfrm>
            <a:off x="0" y="-1"/>
            <a:ext cx="4746172"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Text Placeholder 22">
            <a:extLst>
              <a:ext uri="{FF2B5EF4-FFF2-40B4-BE49-F238E27FC236}">
                <a16:creationId xmlns:a16="http://schemas.microsoft.com/office/drawing/2014/main" id="{9C83BD44-A268-4697-A90B-1DE1BDEE9027}"/>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About</a:t>
            </a:r>
            <a:r>
              <a:rPr lang="en-US" dirty="0"/>
              <a:t> </a:t>
            </a:r>
            <a:r>
              <a:rPr lang="en-US" b="0" dirty="0">
                <a:latin typeface="Roboto Slab" pitchFamily="2" charset="0"/>
                <a:ea typeface="Roboto Slab" pitchFamily="2" charset="0"/>
              </a:rPr>
              <a:t>Us</a:t>
            </a:r>
            <a:endParaRPr lang="en-US" dirty="0">
              <a:latin typeface="Roboto Slab" pitchFamily="2" charset="0"/>
              <a:ea typeface="Roboto Slab" pitchFamily="2" charset="0"/>
            </a:endParaRPr>
          </a:p>
        </p:txBody>
      </p:sp>
      <p:sp>
        <p:nvSpPr>
          <p:cNvPr id="4" name="TextBox 3"/>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22" name="Rectangle 21"/>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5" name="Group 14">
            <a:extLst>
              <a:ext uri="{FF2B5EF4-FFF2-40B4-BE49-F238E27FC236}">
                <a16:creationId xmlns:a16="http://schemas.microsoft.com/office/drawing/2014/main" id="{8FAF6068-D71F-4086-A9C1-21CA95E1A292}"/>
              </a:ext>
            </a:extLst>
          </p:cNvPr>
          <p:cNvGrpSpPr/>
          <p:nvPr/>
        </p:nvGrpSpPr>
        <p:grpSpPr>
          <a:xfrm>
            <a:off x="3265169" y="1983842"/>
            <a:ext cx="3738059" cy="659454"/>
            <a:chOff x="2988825" y="2207553"/>
            <a:chExt cx="3738059" cy="659454"/>
          </a:xfrm>
        </p:grpSpPr>
        <p:sp>
          <p:nvSpPr>
            <p:cNvPr id="18" name="Oval 17"/>
            <p:cNvSpPr/>
            <p:nvPr/>
          </p:nvSpPr>
          <p:spPr>
            <a:xfrm>
              <a:off x="2988825" y="2282578"/>
              <a:ext cx="509404" cy="50940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3077227" y="2337225"/>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1</a:t>
              </a:r>
            </a:p>
          </p:txBody>
        </p:sp>
        <p:grpSp>
          <p:nvGrpSpPr>
            <p:cNvPr id="7" name="Group 6">
              <a:extLst>
                <a:ext uri="{FF2B5EF4-FFF2-40B4-BE49-F238E27FC236}">
                  <a16:creationId xmlns:a16="http://schemas.microsoft.com/office/drawing/2014/main" id="{32FC241C-5743-4256-A4E6-61590A8DE282}"/>
                </a:ext>
              </a:extLst>
            </p:cNvPr>
            <p:cNvGrpSpPr/>
            <p:nvPr/>
          </p:nvGrpSpPr>
          <p:grpSpPr>
            <a:xfrm>
              <a:off x="3589609" y="2207553"/>
              <a:ext cx="3137275" cy="659454"/>
              <a:chOff x="3310181" y="2251477"/>
              <a:chExt cx="3137275" cy="659454"/>
            </a:xfrm>
          </p:grpSpPr>
          <p:sp>
            <p:nvSpPr>
              <p:cNvPr id="2" name="Rectangle 1">
                <a:extLst>
                  <a:ext uri="{FF2B5EF4-FFF2-40B4-BE49-F238E27FC236}">
                    <a16:creationId xmlns:a16="http://schemas.microsoft.com/office/drawing/2014/main" id="{99D2E1FD-6DB3-4592-A5CD-6EA0B1C51441}"/>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latin typeface="Roboto Slab" pitchFamily="2" charset="0"/>
                    <a:ea typeface="Roboto Slab" pitchFamily="2" charset="0"/>
                    <a:cs typeface="Montserrat" charset="0"/>
                  </a:rPr>
                  <a:t>Fowl multiply don't every</a:t>
                </a:r>
              </a:p>
            </p:txBody>
          </p:sp>
          <p:sp>
            <p:nvSpPr>
              <p:cNvPr id="5" name="Rectangle 4">
                <a:extLst>
                  <a:ext uri="{FF2B5EF4-FFF2-40B4-BE49-F238E27FC236}">
                    <a16:creationId xmlns:a16="http://schemas.microsoft.com/office/drawing/2014/main" id="{D290E238-28E9-49A6-8FD2-EA1DBF2052A3}"/>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16" name="Group 15">
            <a:extLst>
              <a:ext uri="{FF2B5EF4-FFF2-40B4-BE49-F238E27FC236}">
                <a16:creationId xmlns:a16="http://schemas.microsoft.com/office/drawing/2014/main" id="{0BFFFF9D-AA46-4508-82C6-4915DD2366D7}"/>
              </a:ext>
            </a:extLst>
          </p:cNvPr>
          <p:cNvGrpSpPr/>
          <p:nvPr/>
        </p:nvGrpSpPr>
        <p:grpSpPr>
          <a:xfrm>
            <a:off x="3565560" y="2972533"/>
            <a:ext cx="3738059" cy="659454"/>
            <a:chOff x="7771581" y="2321225"/>
            <a:chExt cx="3738059" cy="659454"/>
          </a:xfrm>
        </p:grpSpPr>
        <p:sp>
          <p:nvSpPr>
            <p:cNvPr id="31" name="Oval 30">
              <a:extLst>
                <a:ext uri="{FF2B5EF4-FFF2-40B4-BE49-F238E27FC236}">
                  <a16:creationId xmlns:a16="http://schemas.microsoft.com/office/drawing/2014/main" id="{06C499C9-20BC-4293-B7F1-8B017AFD37FF}"/>
                </a:ext>
              </a:extLst>
            </p:cNvPr>
            <p:cNvSpPr/>
            <p:nvPr/>
          </p:nvSpPr>
          <p:spPr>
            <a:xfrm>
              <a:off x="7771581" y="2396250"/>
              <a:ext cx="509404" cy="50940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1B188555-B74B-4F14-971A-B443A42C57A3}"/>
                </a:ext>
              </a:extLst>
            </p:cNvPr>
            <p:cNvSpPr txBox="1"/>
            <p:nvPr/>
          </p:nvSpPr>
          <p:spPr>
            <a:xfrm>
              <a:off x="7859983" y="2450897"/>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2</a:t>
              </a:r>
            </a:p>
          </p:txBody>
        </p:sp>
        <p:grpSp>
          <p:nvGrpSpPr>
            <p:cNvPr id="28" name="Group 27">
              <a:extLst>
                <a:ext uri="{FF2B5EF4-FFF2-40B4-BE49-F238E27FC236}">
                  <a16:creationId xmlns:a16="http://schemas.microsoft.com/office/drawing/2014/main" id="{3969D157-7799-4AFA-8923-72C06FDF5754}"/>
                </a:ext>
              </a:extLst>
            </p:cNvPr>
            <p:cNvGrpSpPr/>
            <p:nvPr/>
          </p:nvGrpSpPr>
          <p:grpSpPr>
            <a:xfrm>
              <a:off x="8372365" y="2321225"/>
              <a:ext cx="3137275" cy="659454"/>
              <a:chOff x="3310181" y="2251477"/>
              <a:chExt cx="3137275" cy="659454"/>
            </a:xfrm>
          </p:grpSpPr>
          <p:sp>
            <p:nvSpPr>
              <p:cNvPr id="29" name="Rectangle 28">
                <a:extLst>
                  <a:ext uri="{FF2B5EF4-FFF2-40B4-BE49-F238E27FC236}">
                    <a16:creationId xmlns:a16="http://schemas.microsoft.com/office/drawing/2014/main" id="{CA366D34-BD52-4B45-AF50-FB9F2FE97C48}"/>
                  </a:ext>
                </a:extLst>
              </p:cNvPr>
              <p:cNvSpPr/>
              <p:nvPr/>
            </p:nvSpPr>
            <p:spPr>
              <a:xfrm>
                <a:off x="3310181" y="2251477"/>
                <a:ext cx="2507418" cy="258597"/>
              </a:xfrm>
              <a:prstGeom prst="rect">
                <a:avLst/>
              </a:prstGeom>
            </p:spPr>
            <p:txBody>
              <a:bodyPr wrap="none">
                <a:spAutoFit/>
              </a:bodyPr>
              <a:lstStyle/>
              <a:p>
                <a:pPr>
                  <a:lnSpc>
                    <a:spcPts val="1400"/>
                  </a:lnSpc>
                </a:pPr>
                <a:r>
                  <a:rPr lang="en-US" sz="1000" b="1" dirty="0">
                    <a:solidFill>
                      <a:schemeClr val="tx1">
                        <a:lumMod val="85000"/>
                        <a:lumOff val="15000"/>
                      </a:schemeClr>
                    </a:solidFill>
                    <a:latin typeface="Roboto Slab" pitchFamily="2" charset="0"/>
                    <a:ea typeface="Roboto Slab" pitchFamily="2" charset="0"/>
                    <a:cs typeface="Montserrat" charset="0"/>
                  </a:rPr>
                  <a:t>Good Greater you living moved to fowl</a:t>
                </a:r>
              </a:p>
            </p:txBody>
          </p:sp>
          <p:sp>
            <p:nvSpPr>
              <p:cNvPr id="30" name="Rectangle 29">
                <a:extLst>
                  <a:ext uri="{FF2B5EF4-FFF2-40B4-BE49-F238E27FC236}">
                    <a16:creationId xmlns:a16="http://schemas.microsoft.com/office/drawing/2014/main" id="{2D4FAE56-7094-4356-A00F-DE9547B00477}"/>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17" name="Group 16">
            <a:extLst>
              <a:ext uri="{FF2B5EF4-FFF2-40B4-BE49-F238E27FC236}">
                <a16:creationId xmlns:a16="http://schemas.microsoft.com/office/drawing/2014/main" id="{425E0317-471B-4B1B-B0DD-A0660037D12F}"/>
              </a:ext>
            </a:extLst>
          </p:cNvPr>
          <p:cNvGrpSpPr/>
          <p:nvPr/>
        </p:nvGrpSpPr>
        <p:grpSpPr>
          <a:xfrm>
            <a:off x="3774573" y="3961224"/>
            <a:ext cx="3738059" cy="659454"/>
            <a:chOff x="6411955" y="4132780"/>
            <a:chExt cx="3738059" cy="659454"/>
          </a:xfrm>
        </p:grpSpPr>
        <p:sp>
          <p:nvSpPr>
            <p:cNvPr id="38" name="Oval 37">
              <a:extLst>
                <a:ext uri="{FF2B5EF4-FFF2-40B4-BE49-F238E27FC236}">
                  <a16:creationId xmlns:a16="http://schemas.microsoft.com/office/drawing/2014/main" id="{5FA2CAB7-0F53-48D0-BECB-EF1E1843AD6F}"/>
                </a:ext>
              </a:extLst>
            </p:cNvPr>
            <p:cNvSpPr/>
            <p:nvPr/>
          </p:nvSpPr>
          <p:spPr>
            <a:xfrm>
              <a:off x="6411955" y="4207805"/>
              <a:ext cx="509404" cy="509404"/>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AD376638-2D27-4F18-A667-59947037335B}"/>
                </a:ext>
              </a:extLst>
            </p:cNvPr>
            <p:cNvSpPr txBox="1"/>
            <p:nvPr/>
          </p:nvSpPr>
          <p:spPr>
            <a:xfrm>
              <a:off x="6500357" y="4262452"/>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3</a:t>
              </a:r>
            </a:p>
          </p:txBody>
        </p:sp>
        <p:grpSp>
          <p:nvGrpSpPr>
            <p:cNvPr id="35" name="Group 34">
              <a:extLst>
                <a:ext uri="{FF2B5EF4-FFF2-40B4-BE49-F238E27FC236}">
                  <a16:creationId xmlns:a16="http://schemas.microsoft.com/office/drawing/2014/main" id="{D8499848-C7C8-4A88-9334-BE3C62D31550}"/>
                </a:ext>
              </a:extLst>
            </p:cNvPr>
            <p:cNvGrpSpPr/>
            <p:nvPr/>
          </p:nvGrpSpPr>
          <p:grpSpPr>
            <a:xfrm>
              <a:off x="7012739" y="4132780"/>
              <a:ext cx="3137275" cy="659454"/>
              <a:chOff x="3310181" y="2251477"/>
              <a:chExt cx="3137275" cy="659454"/>
            </a:xfrm>
          </p:grpSpPr>
          <p:sp>
            <p:nvSpPr>
              <p:cNvPr id="36" name="Rectangle 35">
                <a:extLst>
                  <a:ext uri="{FF2B5EF4-FFF2-40B4-BE49-F238E27FC236}">
                    <a16:creationId xmlns:a16="http://schemas.microsoft.com/office/drawing/2014/main" id="{FCB01D97-5D3F-4B07-A6F1-39F1908B4C76}"/>
                  </a:ext>
                </a:extLst>
              </p:cNvPr>
              <p:cNvSpPr/>
              <p:nvPr/>
            </p:nvSpPr>
            <p:spPr>
              <a:xfrm>
                <a:off x="3310181" y="2251477"/>
                <a:ext cx="2746265" cy="258597"/>
              </a:xfrm>
              <a:prstGeom prst="rect">
                <a:avLst/>
              </a:prstGeom>
            </p:spPr>
            <p:txBody>
              <a:bodyPr wrap="none">
                <a:spAutoFit/>
              </a:bodyPr>
              <a:lstStyle/>
              <a:p>
                <a:pPr>
                  <a:lnSpc>
                    <a:spcPts val="1400"/>
                  </a:lnSpc>
                </a:pPr>
                <a:r>
                  <a:rPr lang="en-US" sz="1000" b="1" dirty="0">
                    <a:solidFill>
                      <a:schemeClr val="tx1">
                        <a:lumMod val="65000"/>
                        <a:lumOff val="35000"/>
                      </a:schemeClr>
                    </a:solidFill>
                    <a:latin typeface="Roboto Slab" pitchFamily="2" charset="0"/>
                    <a:ea typeface="Roboto Slab" pitchFamily="2" charset="0"/>
                    <a:cs typeface="Montserrat" charset="0"/>
                  </a:rPr>
                  <a:t>Form may days fish doesn't male together</a:t>
                </a:r>
              </a:p>
            </p:txBody>
          </p:sp>
          <p:sp>
            <p:nvSpPr>
              <p:cNvPr id="37" name="Rectangle 36">
                <a:extLst>
                  <a:ext uri="{FF2B5EF4-FFF2-40B4-BE49-F238E27FC236}">
                    <a16:creationId xmlns:a16="http://schemas.microsoft.com/office/drawing/2014/main" id="{CF004377-51FF-4BD0-BEC1-04C5DD280C55}"/>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19" name="Group 18">
            <a:extLst>
              <a:ext uri="{FF2B5EF4-FFF2-40B4-BE49-F238E27FC236}">
                <a16:creationId xmlns:a16="http://schemas.microsoft.com/office/drawing/2014/main" id="{DDD9CF96-0F25-4EBB-87C9-1BC3C736C76F}"/>
              </a:ext>
            </a:extLst>
          </p:cNvPr>
          <p:cNvGrpSpPr/>
          <p:nvPr/>
        </p:nvGrpSpPr>
        <p:grpSpPr>
          <a:xfrm>
            <a:off x="3999045" y="4949914"/>
            <a:ext cx="3738059" cy="659454"/>
            <a:chOff x="7012739" y="4970729"/>
            <a:chExt cx="3738059" cy="659454"/>
          </a:xfrm>
        </p:grpSpPr>
        <p:sp>
          <p:nvSpPr>
            <p:cNvPr id="45" name="Oval 44">
              <a:extLst>
                <a:ext uri="{FF2B5EF4-FFF2-40B4-BE49-F238E27FC236}">
                  <a16:creationId xmlns:a16="http://schemas.microsoft.com/office/drawing/2014/main" id="{68F54AB0-967D-47D7-AAC0-9979487CF1AF}"/>
                </a:ext>
              </a:extLst>
            </p:cNvPr>
            <p:cNvSpPr/>
            <p:nvPr/>
          </p:nvSpPr>
          <p:spPr>
            <a:xfrm>
              <a:off x="7012739" y="5045754"/>
              <a:ext cx="509404" cy="509404"/>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TextBox 45">
              <a:extLst>
                <a:ext uri="{FF2B5EF4-FFF2-40B4-BE49-F238E27FC236}">
                  <a16:creationId xmlns:a16="http://schemas.microsoft.com/office/drawing/2014/main" id="{95D21DE7-C232-4A43-98D9-E28C5B6980CE}"/>
                </a:ext>
              </a:extLst>
            </p:cNvPr>
            <p:cNvSpPr txBox="1"/>
            <p:nvPr/>
          </p:nvSpPr>
          <p:spPr>
            <a:xfrm>
              <a:off x="7101141" y="5100401"/>
              <a:ext cx="332600" cy="400110"/>
            </a:xfrm>
            <a:prstGeom prst="rect">
              <a:avLst/>
            </a:prstGeom>
            <a:noFill/>
          </p:spPr>
          <p:txBody>
            <a:bodyPr wrap="square" rtlCol="0" anchor="ctr">
              <a:spAutoFit/>
            </a:bodyPr>
            <a:lstStyle/>
            <a:p>
              <a:pPr algn="ctr"/>
              <a:r>
                <a:rPr lang="en-US" sz="2000" dirty="0">
                  <a:latin typeface="Roboto Slab" pitchFamily="2" charset="0"/>
                  <a:ea typeface="Roboto Slab" pitchFamily="2" charset="0"/>
                  <a:cs typeface="Montserrat Light" charset="0"/>
                </a:rPr>
                <a:t>4</a:t>
              </a:r>
            </a:p>
          </p:txBody>
        </p:sp>
        <p:grpSp>
          <p:nvGrpSpPr>
            <p:cNvPr id="42" name="Group 41">
              <a:extLst>
                <a:ext uri="{FF2B5EF4-FFF2-40B4-BE49-F238E27FC236}">
                  <a16:creationId xmlns:a16="http://schemas.microsoft.com/office/drawing/2014/main" id="{06028089-4983-4DC9-B3F9-07CE4E658753}"/>
                </a:ext>
              </a:extLst>
            </p:cNvPr>
            <p:cNvGrpSpPr/>
            <p:nvPr/>
          </p:nvGrpSpPr>
          <p:grpSpPr>
            <a:xfrm>
              <a:off x="7613523" y="4970729"/>
              <a:ext cx="3137275" cy="659454"/>
              <a:chOff x="3310181" y="2251477"/>
              <a:chExt cx="3137275" cy="659454"/>
            </a:xfrm>
          </p:grpSpPr>
          <p:sp>
            <p:nvSpPr>
              <p:cNvPr id="43" name="Rectangle 42">
                <a:extLst>
                  <a:ext uri="{FF2B5EF4-FFF2-40B4-BE49-F238E27FC236}">
                    <a16:creationId xmlns:a16="http://schemas.microsoft.com/office/drawing/2014/main" id="{590BF5F4-968A-4189-B9B1-ABD352F76C78}"/>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solidFill>
                      <a:schemeClr val="tx1">
                        <a:lumMod val="50000"/>
                        <a:lumOff val="50000"/>
                      </a:schemeClr>
                    </a:solidFill>
                    <a:latin typeface="Roboto Slab" pitchFamily="2" charset="0"/>
                    <a:ea typeface="Roboto Slab" pitchFamily="2" charset="0"/>
                    <a:cs typeface="Montserrat" charset="0"/>
                  </a:rPr>
                  <a:t>Which wherein signs had</a:t>
                </a:r>
              </a:p>
            </p:txBody>
          </p:sp>
          <p:sp>
            <p:nvSpPr>
              <p:cNvPr id="44" name="Rectangle 43">
                <a:extLst>
                  <a:ext uri="{FF2B5EF4-FFF2-40B4-BE49-F238E27FC236}">
                    <a16:creationId xmlns:a16="http://schemas.microsoft.com/office/drawing/2014/main" id="{71795D65-F86C-4A09-AD61-6CD77A8ACD6F}"/>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pic>
        <p:nvPicPr>
          <p:cNvPr id="10" name="Picture Placeholder 9">
            <a:extLst>
              <a:ext uri="{FF2B5EF4-FFF2-40B4-BE49-F238E27FC236}">
                <a16:creationId xmlns:a16="http://schemas.microsoft.com/office/drawing/2014/main" id="{1013EFB2-AD88-4EEE-8074-F9D63694E262}"/>
              </a:ext>
            </a:extLst>
          </p:cNvPr>
          <p:cNvPicPr>
            <a:picLocks noGrp="1" noChangeAspect="1"/>
          </p:cNvPicPr>
          <p:nvPr>
            <p:ph type="pic" sz="quarter" idx="18"/>
          </p:nvPr>
        </p:nvPicPr>
        <p:blipFill>
          <a:blip r:embed="rId2"/>
          <a:srcRect l="5813" r="5813"/>
          <a:stretch>
            <a:fillRect/>
          </a:stretch>
        </p:blipFill>
        <p:spPr/>
      </p:pic>
    </p:spTree>
    <p:extLst>
      <p:ext uri="{BB962C8B-B14F-4D97-AF65-F5344CB8AC3E}">
        <p14:creationId xmlns:p14="http://schemas.microsoft.com/office/powerpoint/2010/main" val="11058165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F5E949A5-1733-4503-A053-22FAE84B6A0D}"/>
              </a:ext>
            </a:extLst>
          </p:cNvPr>
          <p:cNvSpPr/>
          <p:nvPr/>
        </p:nvSpPr>
        <p:spPr>
          <a:xfrm>
            <a:off x="0" y="0"/>
            <a:ext cx="12191999"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itle 2"/>
          <p:cNvSpPr>
            <a:spLocks noGrp="1"/>
          </p:cNvSpPr>
          <p:nvPr>
            <p:ph type="title"/>
          </p:nvPr>
        </p:nvSpPr>
        <p:spPr>
          <a:xfrm>
            <a:off x="838200" y="493274"/>
            <a:ext cx="10515600" cy="499456"/>
          </a:xfrm>
        </p:spPr>
        <p:txBody>
          <a:bodyPr/>
          <a:lstStyle/>
          <a:p>
            <a:r>
              <a:rPr lang="en-US" b="0" dirty="0">
                <a:solidFill>
                  <a:schemeClr val="bg1"/>
                </a:solidFill>
                <a:latin typeface="Roboto Slab" pitchFamily="2" charset="0"/>
                <a:ea typeface="Roboto Slab" pitchFamily="2" charset="0"/>
              </a:rPr>
              <a:t>Company</a:t>
            </a:r>
            <a:r>
              <a:rPr lang="en-US" b="0" dirty="0">
                <a:solidFill>
                  <a:schemeClr val="bg1"/>
                </a:solidFill>
              </a:rPr>
              <a:t> </a:t>
            </a:r>
            <a:r>
              <a:rPr lang="en-US" dirty="0">
                <a:solidFill>
                  <a:schemeClr val="bg1"/>
                </a:solidFill>
                <a:latin typeface="Roboto Slab" pitchFamily="2" charset="0"/>
                <a:ea typeface="Roboto Slab" pitchFamily="2" charset="0"/>
              </a:rPr>
              <a:t>Timeline</a:t>
            </a:r>
          </a:p>
        </p:txBody>
      </p:sp>
      <p:sp>
        <p:nvSpPr>
          <p:cNvPr id="31" name="Text Placeholder 30">
            <a:extLst>
              <a:ext uri="{FF2B5EF4-FFF2-40B4-BE49-F238E27FC236}">
                <a16:creationId xmlns:a16="http://schemas.microsoft.com/office/drawing/2014/main" id="{F83609BF-5898-46FA-8189-9C3D4CF85E40}"/>
              </a:ext>
            </a:extLst>
          </p:cNvPr>
          <p:cNvSpPr>
            <a:spLocks noGrp="1"/>
          </p:cNvSpPr>
          <p:nvPr>
            <p:ph type="body" sz="quarter" idx="10"/>
          </p:nvPr>
        </p:nvSpPr>
        <p:spPr/>
        <p:txBody>
          <a:bodyPr/>
          <a:lstStyle/>
          <a:p>
            <a:endParaRPr lang="en-US"/>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bg1"/>
                </a:solidFill>
                <a:latin typeface="Roboto Slab" pitchFamily="2" charset="0"/>
                <a:ea typeface="Roboto Slab" pitchFamily="2" charset="0"/>
                <a:cs typeface="Montserrat Light" charset="0"/>
              </a:rPr>
              <a:t>The example text goes here with your own detailed summery. Loren opium dolor sit amen example text line.</a:t>
            </a:r>
          </a:p>
        </p:txBody>
      </p:sp>
      <p:grpSp>
        <p:nvGrpSpPr>
          <p:cNvPr id="6" name="Group 5">
            <a:extLst>
              <a:ext uri="{FF2B5EF4-FFF2-40B4-BE49-F238E27FC236}">
                <a16:creationId xmlns:a16="http://schemas.microsoft.com/office/drawing/2014/main" id="{754E2667-E052-4BAA-83FC-581FF3BF82B8}"/>
              </a:ext>
            </a:extLst>
          </p:cNvPr>
          <p:cNvGrpSpPr/>
          <p:nvPr/>
        </p:nvGrpSpPr>
        <p:grpSpPr>
          <a:xfrm>
            <a:off x="415704" y="3113737"/>
            <a:ext cx="1955505" cy="1483505"/>
            <a:chOff x="780242" y="3000082"/>
            <a:chExt cx="1955505" cy="1483505"/>
          </a:xfrm>
        </p:grpSpPr>
        <p:sp>
          <p:nvSpPr>
            <p:cNvPr id="27" name="Freeform 5">
              <a:extLst>
                <a:ext uri="{FF2B5EF4-FFF2-40B4-BE49-F238E27FC236}">
                  <a16:creationId xmlns:a16="http://schemas.microsoft.com/office/drawing/2014/main" id="{86C65095-4126-4D6E-AEA2-B24D87980B74}"/>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TextBox 27">
              <a:extLst>
                <a:ext uri="{FF2B5EF4-FFF2-40B4-BE49-F238E27FC236}">
                  <a16:creationId xmlns:a16="http://schemas.microsoft.com/office/drawing/2014/main" id="{2A9609DC-5341-49AB-896E-CBDE660D2EA4}"/>
                </a:ext>
              </a:extLst>
            </p:cNvPr>
            <p:cNvSpPr txBox="1"/>
            <p:nvPr/>
          </p:nvSpPr>
          <p:spPr>
            <a:xfrm>
              <a:off x="1396357" y="3070890"/>
              <a:ext cx="676788"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2014</a:t>
              </a:r>
            </a:p>
          </p:txBody>
        </p:sp>
        <p:grpSp>
          <p:nvGrpSpPr>
            <p:cNvPr id="41" name="Group 40">
              <a:extLst>
                <a:ext uri="{FF2B5EF4-FFF2-40B4-BE49-F238E27FC236}">
                  <a16:creationId xmlns:a16="http://schemas.microsoft.com/office/drawing/2014/main" id="{48D9DDA1-467E-43AE-BA50-410E34BAEC7E}"/>
                </a:ext>
              </a:extLst>
            </p:cNvPr>
            <p:cNvGrpSpPr/>
            <p:nvPr/>
          </p:nvGrpSpPr>
          <p:grpSpPr>
            <a:xfrm>
              <a:off x="780242" y="3805116"/>
              <a:ext cx="1500361" cy="678471"/>
              <a:chOff x="1431649" y="4995673"/>
              <a:chExt cx="1282975" cy="678471"/>
            </a:xfrm>
          </p:grpSpPr>
          <p:sp>
            <p:nvSpPr>
              <p:cNvPr id="51" name="TextBox 50">
                <a:extLst>
                  <a:ext uri="{FF2B5EF4-FFF2-40B4-BE49-F238E27FC236}">
                    <a16:creationId xmlns:a16="http://schemas.microsoft.com/office/drawing/2014/main" id="{0DE300F7-DF07-44BA-8549-A8AC6C3BDA3D}"/>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2" name="Rectangle 51">
                <a:extLst>
                  <a:ext uri="{FF2B5EF4-FFF2-40B4-BE49-F238E27FC236}">
                    <a16:creationId xmlns:a16="http://schemas.microsoft.com/office/drawing/2014/main" id="{555F1EEE-D238-4AC5-B0F1-5942EDBCFC77}"/>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7" name="Group 6">
            <a:extLst>
              <a:ext uri="{FF2B5EF4-FFF2-40B4-BE49-F238E27FC236}">
                <a16:creationId xmlns:a16="http://schemas.microsoft.com/office/drawing/2014/main" id="{AF07B105-36CB-4E4C-AD25-753634D77AC3}"/>
              </a:ext>
            </a:extLst>
          </p:cNvPr>
          <p:cNvGrpSpPr/>
          <p:nvPr/>
        </p:nvGrpSpPr>
        <p:grpSpPr>
          <a:xfrm>
            <a:off x="2296721" y="3113737"/>
            <a:ext cx="1955505" cy="1483505"/>
            <a:chOff x="2695704" y="3000082"/>
            <a:chExt cx="1955505" cy="1483505"/>
          </a:xfrm>
        </p:grpSpPr>
        <p:sp>
          <p:nvSpPr>
            <p:cNvPr id="35" name="Freeform 5">
              <a:extLst>
                <a:ext uri="{FF2B5EF4-FFF2-40B4-BE49-F238E27FC236}">
                  <a16:creationId xmlns:a16="http://schemas.microsoft.com/office/drawing/2014/main" id="{B3A90FC9-5FE1-4011-8A2C-E27FDD6E8866}"/>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TextBox 35">
              <a:extLst>
                <a:ext uri="{FF2B5EF4-FFF2-40B4-BE49-F238E27FC236}">
                  <a16:creationId xmlns:a16="http://schemas.microsoft.com/office/drawing/2014/main" id="{A0BDC726-C1AA-48DF-93B2-1033836BC0F1}"/>
                </a:ext>
              </a:extLst>
            </p:cNvPr>
            <p:cNvSpPr txBox="1"/>
            <p:nvPr/>
          </p:nvSpPr>
          <p:spPr>
            <a:xfrm>
              <a:off x="3311819" y="3070890"/>
              <a:ext cx="670376"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2015</a:t>
              </a:r>
            </a:p>
          </p:txBody>
        </p:sp>
        <p:grpSp>
          <p:nvGrpSpPr>
            <p:cNvPr id="42" name="Group 41">
              <a:extLst>
                <a:ext uri="{FF2B5EF4-FFF2-40B4-BE49-F238E27FC236}">
                  <a16:creationId xmlns:a16="http://schemas.microsoft.com/office/drawing/2014/main" id="{2FE46C49-ED8C-44C5-82C1-CED1951AE567}"/>
                </a:ext>
              </a:extLst>
            </p:cNvPr>
            <p:cNvGrpSpPr/>
            <p:nvPr/>
          </p:nvGrpSpPr>
          <p:grpSpPr>
            <a:xfrm>
              <a:off x="2709052" y="3805116"/>
              <a:ext cx="1500361" cy="678471"/>
              <a:chOff x="1431649" y="4995673"/>
              <a:chExt cx="1282975" cy="678471"/>
            </a:xfrm>
          </p:grpSpPr>
          <p:sp>
            <p:nvSpPr>
              <p:cNvPr id="49" name="TextBox 48">
                <a:extLst>
                  <a:ext uri="{FF2B5EF4-FFF2-40B4-BE49-F238E27FC236}">
                    <a16:creationId xmlns:a16="http://schemas.microsoft.com/office/drawing/2014/main" id="{D0E19D93-B97D-487F-9278-5B373C113135}"/>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0" name="Rectangle 49">
                <a:extLst>
                  <a:ext uri="{FF2B5EF4-FFF2-40B4-BE49-F238E27FC236}">
                    <a16:creationId xmlns:a16="http://schemas.microsoft.com/office/drawing/2014/main" id="{601BF8C8-F3A4-4F8C-8F17-048B0F8009BE}"/>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8" name="Group 7">
            <a:extLst>
              <a:ext uri="{FF2B5EF4-FFF2-40B4-BE49-F238E27FC236}">
                <a16:creationId xmlns:a16="http://schemas.microsoft.com/office/drawing/2014/main" id="{FD955386-77D2-44A0-9792-F27C2E3EE882}"/>
              </a:ext>
            </a:extLst>
          </p:cNvPr>
          <p:cNvGrpSpPr/>
          <p:nvPr/>
        </p:nvGrpSpPr>
        <p:grpSpPr>
          <a:xfrm>
            <a:off x="4177738" y="3113737"/>
            <a:ext cx="1955505" cy="1483505"/>
            <a:chOff x="4611166" y="3000082"/>
            <a:chExt cx="1955505" cy="1483505"/>
          </a:xfrm>
        </p:grpSpPr>
        <p:sp>
          <p:nvSpPr>
            <p:cNvPr id="37" name="Freeform 5">
              <a:extLst>
                <a:ext uri="{FF2B5EF4-FFF2-40B4-BE49-F238E27FC236}">
                  <a16:creationId xmlns:a16="http://schemas.microsoft.com/office/drawing/2014/main" id="{381781EA-5682-4940-B2B0-4B0F0BB4AACE}"/>
                </a:ext>
              </a:extLst>
            </p:cNvPr>
            <p:cNvSpPr>
              <a:spLocks/>
            </p:cNvSpPr>
            <p:nvPr/>
          </p:nvSpPr>
          <p:spPr bwMode="auto">
            <a:xfrm>
              <a:off x="4611166"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TextBox 37">
              <a:extLst>
                <a:ext uri="{FF2B5EF4-FFF2-40B4-BE49-F238E27FC236}">
                  <a16:creationId xmlns:a16="http://schemas.microsoft.com/office/drawing/2014/main" id="{FC8FAEA5-54F8-46CF-ABE7-0A0951C01FBB}"/>
                </a:ext>
              </a:extLst>
            </p:cNvPr>
            <p:cNvSpPr txBox="1"/>
            <p:nvPr/>
          </p:nvSpPr>
          <p:spPr>
            <a:xfrm>
              <a:off x="5227281"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2016</a:t>
              </a:r>
            </a:p>
          </p:txBody>
        </p:sp>
        <p:grpSp>
          <p:nvGrpSpPr>
            <p:cNvPr id="43" name="Group 42">
              <a:extLst>
                <a:ext uri="{FF2B5EF4-FFF2-40B4-BE49-F238E27FC236}">
                  <a16:creationId xmlns:a16="http://schemas.microsoft.com/office/drawing/2014/main" id="{946E33DB-53C2-401D-8614-68C6EA8BF1F2}"/>
                </a:ext>
              </a:extLst>
            </p:cNvPr>
            <p:cNvGrpSpPr/>
            <p:nvPr/>
          </p:nvGrpSpPr>
          <p:grpSpPr>
            <a:xfrm>
              <a:off x="4637862" y="3805116"/>
              <a:ext cx="1500361" cy="678471"/>
              <a:chOff x="1431649" y="4995673"/>
              <a:chExt cx="1282975" cy="678471"/>
            </a:xfrm>
          </p:grpSpPr>
          <p:sp>
            <p:nvSpPr>
              <p:cNvPr id="47" name="TextBox 46">
                <a:extLst>
                  <a:ext uri="{FF2B5EF4-FFF2-40B4-BE49-F238E27FC236}">
                    <a16:creationId xmlns:a16="http://schemas.microsoft.com/office/drawing/2014/main" id="{ABF09F2D-12E4-4864-83F8-AE63C00B5205}"/>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8" name="Rectangle 47">
                <a:extLst>
                  <a:ext uri="{FF2B5EF4-FFF2-40B4-BE49-F238E27FC236}">
                    <a16:creationId xmlns:a16="http://schemas.microsoft.com/office/drawing/2014/main" id="{516C8104-9B41-4C0C-958F-63440F41215B}"/>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 name="Group 4">
            <a:extLst>
              <a:ext uri="{FF2B5EF4-FFF2-40B4-BE49-F238E27FC236}">
                <a16:creationId xmlns:a16="http://schemas.microsoft.com/office/drawing/2014/main" id="{4915BF6F-97B7-4113-8366-5A47361BA2B2}"/>
              </a:ext>
            </a:extLst>
          </p:cNvPr>
          <p:cNvGrpSpPr/>
          <p:nvPr/>
        </p:nvGrpSpPr>
        <p:grpSpPr>
          <a:xfrm>
            <a:off x="6058755" y="3113737"/>
            <a:ext cx="1955505" cy="1483505"/>
            <a:chOff x="6526627" y="3000082"/>
            <a:chExt cx="1955505" cy="1483505"/>
          </a:xfrm>
        </p:grpSpPr>
        <p:sp>
          <p:nvSpPr>
            <p:cNvPr id="39" name="Freeform 5">
              <a:extLst>
                <a:ext uri="{FF2B5EF4-FFF2-40B4-BE49-F238E27FC236}">
                  <a16:creationId xmlns:a16="http://schemas.microsoft.com/office/drawing/2014/main" id="{576C2D57-0AB4-4066-A59B-B259E0E0657E}"/>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TextBox 39">
              <a:extLst>
                <a:ext uri="{FF2B5EF4-FFF2-40B4-BE49-F238E27FC236}">
                  <a16:creationId xmlns:a16="http://schemas.microsoft.com/office/drawing/2014/main" id="{2639EC66-4D52-4531-9B2C-06622539B42A}"/>
                </a:ext>
              </a:extLst>
            </p:cNvPr>
            <p:cNvSpPr txBox="1"/>
            <p:nvPr/>
          </p:nvSpPr>
          <p:spPr>
            <a:xfrm>
              <a:off x="7142742"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44" name="Group 43">
              <a:extLst>
                <a:ext uri="{FF2B5EF4-FFF2-40B4-BE49-F238E27FC236}">
                  <a16:creationId xmlns:a16="http://schemas.microsoft.com/office/drawing/2014/main" id="{BB079DB0-79B7-448B-A8D9-1659B9F17076}"/>
                </a:ext>
              </a:extLst>
            </p:cNvPr>
            <p:cNvGrpSpPr/>
            <p:nvPr/>
          </p:nvGrpSpPr>
          <p:grpSpPr>
            <a:xfrm>
              <a:off x="6566671" y="3805116"/>
              <a:ext cx="1500361" cy="678471"/>
              <a:chOff x="1431649" y="4995673"/>
              <a:chExt cx="1282975" cy="678471"/>
            </a:xfrm>
          </p:grpSpPr>
          <p:sp>
            <p:nvSpPr>
              <p:cNvPr id="45" name="TextBox 44">
                <a:extLst>
                  <a:ext uri="{FF2B5EF4-FFF2-40B4-BE49-F238E27FC236}">
                    <a16:creationId xmlns:a16="http://schemas.microsoft.com/office/drawing/2014/main" id="{A8643D9B-38B4-498E-B3C8-66F91DADC844}"/>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6" name="Rectangle 45">
                <a:extLst>
                  <a:ext uri="{FF2B5EF4-FFF2-40B4-BE49-F238E27FC236}">
                    <a16:creationId xmlns:a16="http://schemas.microsoft.com/office/drawing/2014/main" id="{7B0083A5-B8DA-4F25-90CE-EE2A8A5AAE19}"/>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3" name="Group 52">
            <a:extLst>
              <a:ext uri="{FF2B5EF4-FFF2-40B4-BE49-F238E27FC236}">
                <a16:creationId xmlns:a16="http://schemas.microsoft.com/office/drawing/2014/main" id="{E40285D6-535A-41BB-B8BE-D54B5BBCA05E}"/>
              </a:ext>
            </a:extLst>
          </p:cNvPr>
          <p:cNvGrpSpPr/>
          <p:nvPr/>
        </p:nvGrpSpPr>
        <p:grpSpPr>
          <a:xfrm>
            <a:off x="7939772" y="3113737"/>
            <a:ext cx="1955505" cy="1483505"/>
            <a:chOff x="6526627" y="3000082"/>
            <a:chExt cx="1955505" cy="1483505"/>
          </a:xfrm>
        </p:grpSpPr>
        <p:sp>
          <p:nvSpPr>
            <p:cNvPr id="54" name="Freeform 5">
              <a:extLst>
                <a:ext uri="{FF2B5EF4-FFF2-40B4-BE49-F238E27FC236}">
                  <a16:creationId xmlns:a16="http://schemas.microsoft.com/office/drawing/2014/main" id="{E875FB49-0027-4102-A232-7A0C5D22C8CF}"/>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TextBox 54">
              <a:extLst>
                <a:ext uri="{FF2B5EF4-FFF2-40B4-BE49-F238E27FC236}">
                  <a16:creationId xmlns:a16="http://schemas.microsoft.com/office/drawing/2014/main" id="{91D4F529-6466-4B6B-9F13-1C668FC9DEF3}"/>
                </a:ext>
              </a:extLst>
            </p:cNvPr>
            <p:cNvSpPr txBox="1"/>
            <p:nvPr/>
          </p:nvSpPr>
          <p:spPr>
            <a:xfrm>
              <a:off x="7142742"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56" name="Group 55">
              <a:extLst>
                <a:ext uri="{FF2B5EF4-FFF2-40B4-BE49-F238E27FC236}">
                  <a16:creationId xmlns:a16="http://schemas.microsoft.com/office/drawing/2014/main" id="{2434C00F-2311-44D4-8DB5-99D7DF1B3E19}"/>
                </a:ext>
              </a:extLst>
            </p:cNvPr>
            <p:cNvGrpSpPr/>
            <p:nvPr/>
          </p:nvGrpSpPr>
          <p:grpSpPr>
            <a:xfrm>
              <a:off x="6566671" y="3805116"/>
              <a:ext cx="1500361" cy="678471"/>
              <a:chOff x="1431649" y="4995673"/>
              <a:chExt cx="1282975" cy="678471"/>
            </a:xfrm>
          </p:grpSpPr>
          <p:sp>
            <p:nvSpPr>
              <p:cNvPr id="57" name="TextBox 56">
                <a:extLst>
                  <a:ext uri="{FF2B5EF4-FFF2-40B4-BE49-F238E27FC236}">
                    <a16:creationId xmlns:a16="http://schemas.microsoft.com/office/drawing/2014/main" id="{7E632A51-BAD3-4FEB-8EEF-FF84B46C946B}"/>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8" name="Rectangle 57">
                <a:extLst>
                  <a:ext uri="{FF2B5EF4-FFF2-40B4-BE49-F238E27FC236}">
                    <a16:creationId xmlns:a16="http://schemas.microsoft.com/office/drawing/2014/main" id="{4777D2ED-C1C0-41EB-A86A-F1B3F9922246}"/>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9" name="Group 58">
            <a:extLst>
              <a:ext uri="{FF2B5EF4-FFF2-40B4-BE49-F238E27FC236}">
                <a16:creationId xmlns:a16="http://schemas.microsoft.com/office/drawing/2014/main" id="{A471F88B-AAAF-4D62-A7F7-9D293666D4C7}"/>
              </a:ext>
            </a:extLst>
          </p:cNvPr>
          <p:cNvGrpSpPr/>
          <p:nvPr/>
        </p:nvGrpSpPr>
        <p:grpSpPr>
          <a:xfrm>
            <a:off x="9820790" y="3113737"/>
            <a:ext cx="1955505" cy="1483505"/>
            <a:chOff x="6526627" y="3000082"/>
            <a:chExt cx="1955505" cy="1483505"/>
          </a:xfrm>
        </p:grpSpPr>
        <p:sp>
          <p:nvSpPr>
            <p:cNvPr id="60" name="Freeform 5">
              <a:extLst>
                <a:ext uri="{FF2B5EF4-FFF2-40B4-BE49-F238E27FC236}">
                  <a16:creationId xmlns:a16="http://schemas.microsoft.com/office/drawing/2014/main" id="{B32A7663-7652-4F21-8E1F-F9041ACE7BB1}"/>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61" name="TextBox 60">
              <a:extLst>
                <a:ext uri="{FF2B5EF4-FFF2-40B4-BE49-F238E27FC236}">
                  <a16:creationId xmlns:a16="http://schemas.microsoft.com/office/drawing/2014/main" id="{F4DEA9FB-F153-4ED1-B6F5-87BE89B9502B}"/>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62" name="Group 61">
              <a:extLst>
                <a:ext uri="{FF2B5EF4-FFF2-40B4-BE49-F238E27FC236}">
                  <a16:creationId xmlns:a16="http://schemas.microsoft.com/office/drawing/2014/main" id="{D7B9E922-4A15-4B71-A162-24F94B9F6BBE}"/>
                </a:ext>
              </a:extLst>
            </p:cNvPr>
            <p:cNvGrpSpPr/>
            <p:nvPr/>
          </p:nvGrpSpPr>
          <p:grpSpPr>
            <a:xfrm>
              <a:off x="6566671" y="3805116"/>
              <a:ext cx="1500361" cy="678471"/>
              <a:chOff x="1431649" y="4995673"/>
              <a:chExt cx="1282975" cy="678471"/>
            </a:xfrm>
          </p:grpSpPr>
          <p:sp>
            <p:nvSpPr>
              <p:cNvPr id="63" name="TextBox 62">
                <a:extLst>
                  <a:ext uri="{FF2B5EF4-FFF2-40B4-BE49-F238E27FC236}">
                    <a16:creationId xmlns:a16="http://schemas.microsoft.com/office/drawing/2014/main" id="{29328A71-44B8-44C6-A4E9-F6223EA1F7CB}"/>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64" name="Rectangle 63">
                <a:extLst>
                  <a:ext uri="{FF2B5EF4-FFF2-40B4-BE49-F238E27FC236}">
                    <a16:creationId xmlns:a16="http://schemas.microsoft.com/office/drawing/2014/main" id="{9F26AA53-8ADA-461B-8E10-9B45CBCED310}"/>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spTree>
    <p:extLst>
      <p:ext uri="{BB962C8B-B14F-4D97-AF65-F5344CB8AC3E}">
        <p14:creationId xmlns:p14="http://schemas.microsoft.com/office/powerpoint/2010/main" val="17521434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2">
            <a:lumMod val="50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78DA2B8-EAE7-47A4-B464-26AE30E7AFB7}"/>
              </a:ext>
            </a:extLst>
          </p:cNvPr>
          <p:cNvSpPr/>
          <p:nvPr/>
        </p:nvSpPr>
        <p:spPr>
          <a:xfrm>
            <a:off x="0" y="0"/>
            <a:ext cx="12192000" cy="6857999"/>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Freeform 5">
            <a:extLst>
              <a:ext uri="{FF2B5EF4-FFF2-40B4-BE49-F238E27FC236}">
                <a16:creationId xmlns:a16="http://schemas.microsoft.com/office/drawing/2014/main" id="{AA37A272-DACD-4516-87A2-C719A258A521}"/>
              </a:ext>
            </a:extLst>
          </p:cNvPr>
          <p:cNvSpPr>
            <a:spLocks/>
          </p:cNvSpPr>
          <p:nvPr/>
        </p:nvSpPr>
        <p:spPr bwMode="auto">
          <a:xfrm>
            <a:off x="0" y="-1"/>
            <a:ext cx="4746172" cy="6858001"/>
          </a:xfrm>
          <a:custGeom>
            <a:avLst/>
            <a:gdLst>
              <a:gd name="T0" fmla="*/ 1656 w 1656"/>
              <a:gd name="T1" fmla="*/ 2148 h 2148"/>
              <a:gd name="T2" fmla="*/ 0 w 1656"/>
              <a:gd name="T3" fmla="*/ 2148 h 2148"/>
              <a:gd name="T4" fmla="*/ 0 w 1656"/>
              <a:gd name="T5" fmla="*/ 0 h 2148"/>
              <a:gd name="T6" fmla="*/ 1014 w 1656"/>
              <a:gd name="T7" fmla="*/ 0 h 2148"/>
              <a:gd name="T8" fmla="*/ 1656 w 1656"/>
              <a:gd name="T9" fmla="*/ 2148 h 2148"/>
            </a:gdLst>
            <a:ahLst/>
            <a:cxnLst>
              <a:cxn ang="0">
                <a:pos x="T0" y="T1"/>
              </a:cxn>
              <a:cxn ang="0">
                <a:pos x="T2" y="T3"/>
              </a:cxn>
              <a:cxn ang="0">
                <a:pos x="T4" y="T5"/>
              </a:cxn>
              <a:cxn ang="0">
                <a:pos x="T6" y="T7"/>
              </a:cxn>
              <a:cxn ang="0">
                <a:pos x="T8" y="T9"/>
              </a:cxn>
            </a:cxnLst>
            <a:rect l="0" t="0" r="r" b="b"/>
            <a:pathLst>
              <a:path w="1656" h="2148">
                <a:moveTo>
                  <a:pt x="1656" y="2148"/>
                </a:moveTo>
                <a:lnTo>
                  <a:pt x="0" y="2148"/>
                </a:lnTo>
                <a:lnTo>
                  <a:pt x="0" y="0"/>
                </a:lnTo>
                <a:lnTo>
                  <a:pt x="1014" y="0"/>
                </a:lnTo>
                <a:lnTo>
                  <a:pt x="1656" y="2148"/>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8" name="Group 27">
            <a:extLst>
              <a:ext uri="{FF2B5EF4-FFF2-40B4-BE49-F238E27FC236}">
                <a16:creationId xmlns:a16="http://schemas.microsoft.com/office/drawing/2014/main" id="{A0BAB613-DE8A-4297-B57C-71DADFD24F9C}"/>
              </a:ext>
            </a:extLst>
          </p:cNvPr>
          <p:cNvGrpSpPr/>
          <p:nvPr/>
        </p:nvGrpSpPr>
        <p:grpSpPr>
          <a:xfrm>
            <a:off x="3058418" y="704579"/>
            <a:ext cx="1955505" cy="1483505"/>
            <a:chOff x="780242" y="3000082"/>
            <a:chExt cx="1955505" cy="1483505"/>
          </a:xfrm>
        </p:grpSpPr>
        <p:sp>
          <p:nvSpPr>
            <p:cNvPr id="29" name="Freeform 5">
              <a:extLst>
                <a:ext uri="{FF2B5EF4-FFF2-40B4-BE49-F238E27FC236}">
                  <a16:creationId xmlns:a16="http://schemas.microsoft.com/office/drawing/2014/main" id="{EA309D69-31E8-4102-86F2-5F2E5825FB01}"/>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TextBox 35">
              <a:extLst>
                <a:ext uri="{FF2B5EF4-FFF2-40B4-BE49-F238E27FC236}">
                  <a16:creationId xmlns:a16="http://schemas.microsoft.com/office/drawing/2014/main" id="{525B627D-2F49-450B-BFDE-EA9187E976D0}"/>
                </a:ext>
              </a:extLst>
            </p:cNvPr>
            <p:cNvSpPr txBox="1"/>
            <p:nvPr/>
          </p:nvSpPr>
          <p:spPr>
            <a:xfrm>
              <a:off x="1396357"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39" name="Group 38">
              <a:extLst>
                <a:ext uri="{FF2B5EF4-FFF2-40B4-BE49-F238E27FC236}">
                  <a16:creationId xmlns:a16="http://schemas.microsoft.com/office/drawing/2014/main" id="{BEA07FD0-DC2D-4B36-891C-9DFD2398B2DA}"/>
                </a:ext>
              </a:extLst>
            </p:cNvPr>
            <p:cNvGrpSpPr/>
            <p:nvPr/>
          </p:nvGrpSpPr>
          <p:grpSpPr>
            <a:xfrm>
              <a:off x="780242" y="3805116"/>
              <a:ext cx="1500361" cy="678471"/>
              <a:chOff x="1431649" y="4995673"/>
              <a:chExt cx="1282975" cy="678471"/>
            </a:xfrm>
          </p:grpSpPr>
          <p:sp>
            <p:nvSpPr>
              <p:cNvPr id="45" name="TextBox 44">
                <a:extLst>
                  <a:ext uri="{FF2B5EF4-FFF2-40B4-BE49-F238E27FC236}">
                    <a16:creationId xmlns:a16="http://schemas.microsoft.com/office/drawing/2014/main" id="{F63A1C23-5A67-424B-96CB-2C19299D390A}"/>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6" name="Rectangle 45">
                <a:extLst>
                  <a:ext uri="{FF2B5EF4-FFF2-40B4-BE49-F238E27FC236}">
                    <a16:creationId xmlns:a16="http://schemas.microsoft.com/office/drawing/2014/main" id="{563E5009-7A28-45F4-88F8-787A5401B3A1}"/>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47" name="Group 46">
            <a:extLst>
              <a:ext uri="{FF2B5EF4-FFF2-40B4-BE49-F238E27FC236}">
                <a16:creationId xmlns:a16="http://schemas.microsoft.com/office/drawing/2014/main" id="{0658D3BB-FA8E-41FD-949F-B46E4843282B}"/>
              </a:ext>
            </a:extLst>
          </p:cNvPr>
          <p:cNvGrpSpPr/>
          <p:nvPr/>
        </p:nvGrpSpPr>
        <p:grpSpPr>
          <a:xfrm>
            <a:off x="3326169" y="2748987"/>
            <a:ext cx="1955505" cy="1483505"/>
            <a:chOff x="2695704" y="3000082"/>
            <a:chExt cx="1955505" cy="1483505"/>
          </a:xfrm>
        </p:grpSpPr>
        <p:sp>
          <p:nvSpPr>
            <p:cNvPr id="48" name="Freeform 5">
              <a:extLst>
                <a:ext uri="{FF2B5EF4-FFF2-40B4-BE49-F238E27FC236}">
                  <a16:creationId xmlns:a16="http://schemas.microsoft.com/office/drawing/2014/main" id="{48AA53EF-7E2C-4B10-B756-F379F5BBCBD2}"/>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TextBox 48">
              <a:extLst>
                <a:ext uri="{FF2B5EF4-FFF2-40B4-BE49-F238E27FC236}">
                  <a16:creationId xmlns:a16="http://schemas.microsoft.com/office/drawing/2014/main" id="{59344E8C-AC35-4D29-B8F6-C5C06F9117CC}"/>
                </a:ext>
              </a:extLst>
            </p:cNvPr>
            <p:cNvSpPr txBox="1"/>
            <p:nvPr/>
          </p:nvSpPr>
          <p:spPr>
            <a:xfrm>
              <a:off x="3311819"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50" name="Group 49">
              <a:extLst>
                <a:ext uri="{FF2B5EF4-FFF2-40B4-BE49-F238E27FC236}">
                  <a16:creationId xmlns:a16="http://schemas.microsoft.com/office/drawing/2014/main" id="{4569EB63-BBCF-465E-9ED8-D384D1A1FEE0}"/>
                </a:ext>
              </a:extLst>
            </p:cNvPr>
            <p:cNvGrpSpPr/>
            <p:nvPr/>
          </p:nvGrpSpPr>
          <p:grpSpPr>
            <a:xfrm>
              <a:off x="2709052" y="3805116"/>
              <a:ext cx="1500361" cy="678471"/>
              <a:chOff x="1431649" y="4995673"/>
              <a:chExt cx="1282975" cy="678471"/>
            </a:xfrm>
          </p:grpSpPr>
          <p:sp>
            <p:nvSpPr>
              <p:cNvPr id="51" name="TextBox 50">
                <a:extLst>
                  <a:ext uri="{FF2B5EF4-FFF2-40B4-BE49-F238E27FC236}">
                    <a16:creationId xmlns:a16="http://schemas.microsoft.com/office/drawing/2014/main" id="{3DE96DB1-8F28-4D4A-93C4-9D72A35CD992}"/>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2" name="Rectangle 51">
                <a:extLst>
                  <a:ext uri="{FF2B5EF4-FFF2-40B4-BE49-F238E27FC236}">
                    <a16:creationId xmlns:a16="http://schemas.microsoft.com/office/drawing/2014/main" id="{71AB180E-A321-4A2A-842E-E480834C6A0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9" name="Group 58">
            <a:extLst>
              <a:ext uri="{FF2B5EF4-FFF2-40B4-BE49-F238E27FC236}">
                <a16:creationId xmlns:a16="http://schemas.microsoft.com/office/drawing/2014/main" id="{27688AE4-B770-4B37-8283-1AB25C69DFF2}"/>
              </a:ext>
            </a:extLst>
          </p:cNvPr>
          <p:cNvGrpSpPr/>
          <p:nvPr/>
        </p:nvGrpSpPr>
        <p:grpSpPr>
          <a:xfrm>
            <a:off x="3861671" y="4793395"/>
            <a:ext cx="1955505" cy="1483505"/>
            <a:chOff x="6526627" y="3000082"/>
            <a:chExt cx="1955505" cy="1483505"/>
          </a:xfrm>
        </p:grpSpPr>
        <p:sp>
          <p:nvSpPr>
            <p:cNvPr id="60" name="Freeform 5">
              <a:extLst>
                <a:ext uri="{FF2B5EF4-FFF2-40B4-BE49-F238E27FC236}">
                  <a16:creationId xmlns:a16="http://schemas.microsoft.com/office/drawing/2014/main" id="{CA7E4484-D41F-41FB-BAF2-F3C3B8733ED2}"/>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61" name="TextBox 60">
              <a:extLst>
                <a:ext uri="{FF2B5EF4-FFF2-40B4-BE49-F238E27FC236}">
                  <a16:creationId xmlns:a16="http://schemas.microsoft.com/office/drawing/2014/main" id="{37718B41-63D7-417E-83D9-11D16FEB75F2}"/>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62" name="Group 61">
              <a:extLst>
                <a:ext uri="{FF2B5EF4-FFF2-40B4-BE49-F238E27FC236}">
                  <a16:creationId xmlns:a16="http://schemas.microsoft.com/office/drawing/2014/main" id="{D4F0B259-5AEB-4BEF-B22B-26FA40BB482A}"/>
                </a:ext>
              </a:extLst>
            </p:cNvPr>
            <p:cNvGrpSpPr/>
            <p:nvPr/>
          </p:nvGrpSpPr>
          <p:grpSpPr>
            <a:xfrm>
              <a:off x="6566671" y="3805116"/>
              <a:ext cx="1500361" cy="678471"/>
              <a:chOff x="1431649" y="4995673"/>
              <a:chExt cx="1282975" cy="678471"/>
            </a:xfrm>
          </p:grpSpPr>
          <p:sp>
            <p:nvSpPr>
              <p:cNvPr id="63" name="TextBox 62">
                <a:extLst>
                  <a:ext uri="{FF2B5EF4-FFF2-40B4-BE49-F238E27FC236}">
                    <a16:creationId xmlns:a16="http://schemas.microsoft.com/office/drawing/2014/main" id="{52C36711-6BC8-4DF1-B4FC-E2312E5A01A1}"/>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64" name="Rectangle 63">
                <a:extLst>
                  <a:ext uri="{FF2B5EF4-FFF2-40B4-BE49-F238E27FC236}">
                    <a16:creationId xmlns:a16="http://schemas.microsoft.com/office/drawing/2014/main" id="{2A323CD3-BE2B-4A98-B240-64AC389B8BA4}"/>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sp>
        <p:nvSpPr>
          <p:cNvPr id="19" name="Rectangle 18">
            <a:extLst>
              <a:ext uri="{FF2B5EF4-FFF2-40B4-BE49-F238E27FC236}">
                <a16:creationId xmlns:a16="http://schemas.microsoft.com/office/drawing/2014/main" id="{5A1D99F7-3B74-481F-A132-0A5F6C76B1B6}"/>
              </a:ext>
            </a:extLst>
          </p:cNvPr>
          <p:cNvSpPr/>
          <p:nvPr/>
        </p:nvSpPr>
        <p:spPr>
          <a:xfrm>
            <a:off x="459398" y="2882695"/>
            <a:ext cx="2270173" cy="1092607"/>
          </a:xfrm>
          <a:prstGeom prst="rect">
            <a:avLst/>
          </a:prstGeom>
        </p:spPr>
        <p:txBody>
          <a:bodyPr wrap="none">
            <a:spAutoFit/>
          </a:bodyPr>
          <a:lstStyle/>
          <a:p>
            <a:r>
              <a:rPr lang="en-US" sz="3500" b="1" dirty="0">
                <a:solidFill>
                  <a:schemeClr val="bg1"/>
                </a:solidFill>
                <a:latin typeface="Roboto Slab" pitchFamily="2" charset="0"/>
                <a:ea typeface="Roboto Slab" pitchFamily="2" charset="0"/>
              </a:rPr>
              <a:t>Company</a:t>
            </a:r>
            <a:r>
              <a:rPr lang="en-US" dirty="0">
                <a:solidFill>
                  <a:schemeClr val="bg1"/>
                </a:solidFill>
                <a:latin typeface="Roboto Slab" pitchFamily="2" charset="0"/>
                <a:ea typeface="Roboto Slab" pitchFamily="2" charset="0"/>
              </a:rPr>
              <a:t> </a:t>
            </a:r>
          </a:p>
          <a:p>
            <a:r>
              <a:rPr lang="en-US" sz="3000" dirty="0">
                <a:solidFill>
                  <a:schemeClr val="bg1"/>
                </a:solidFill>
                <a:latin typeface="Roboto Slab" pitchFamily="2" charset="0"/>
                <a:ea typeface="Roboto Slab" pitchFamily="2" charset="0"/>
              </a:rPr>
              <a:t>Timeline</a:t>
            </a:r>
            <a:endParaRPr lang="en-US" sz="3000" dirty="0">
              <a:latin typeface="Roboto Slab" pitchFamily="2" charset="0"/>
              <a:ea typeface="Roboto Slab" pitchFamily="2" charset="0"/>
            </a:endParaRPr>
          </a:p>
        </p:txBody>
      </p:sp>
      <p:pic>
        <p:nvPicPr>
          <p:cNvPr id="10" name="Picture Placeholder 9">
            <a:extLst>
              <a:ext uri="{FF2B5EF4-FFF2-40B4-BE49-F238E27FC236}">
                <a16:creationId xmlns:a16="http://schemas.microsoft.com/office/drawing/2014/main" id="{48465B4F-6711-4B65-9B4F-FAF02309F9C4}"/>
              </a:ext>
            </a:extLst>
          </p:cNvPr>
          <p:cNvPicPr>
            <a:picLocks noGrp="1" noChangeAspect="1"/>
          </p:cNvPicPr>
          <p:nvPr>
            <p:ph type="pic" sz="quarter" idx="10"/>
          </p:nvPr>
        </p:nvPicPr>
        <p:blipFill>
          <a:blip r:embed="rId2"/>
          <a:srcRect t="25769" b="25769"/>
          <a:stretch>
            <a:fillRect/>
          </a:stretch>
        </p:blipFill>
        <p:spPr/>
      </p:pic>
      <p:pic>
        <p:nvPicPr>
          <p:cNvPr id="14" name="Picture Placeholder 13">
            <a:extLst>
              <a:ext uri="{FF2B5EF4-FFF2-40B4-BE49-F238E27FC236}">
                <a16:creationId xmlns:a16="http://schemas.microsoft.com/office/drawing/2014/main" id="{54B337DD-446F-4BCB-A022-597F2230D08C}"/>
              </a:ext>
            </a:extLst>
          </p:cNvPr>
          <p:cNvPicPr>
            <a:picLocks noGrp="1" noChangeAspect="1"/>
          </p:cNvPicPr>
          <p:nvPr>
            <p:ph type="pic" sz="quarter" idx="11"/>
          </p:nvPr>
        </p:nvPicPr>
        <p:blipFill>
          <a:blip r:embed="rId2"/>
          <a:srcRect l="11843" r="11843"/>
          <a:stretch>
            <a:fillRect/>
          </a:stretch>
        </p:blipFill>
        <p:spPr/>
      </p:pic>
      <p:pic>
        <p:nvPicPr>
          <p:cNvPr id="16" name="Picture Placeholder 15">
            <a:extLst>
              <a:ext uri="{FF2B5EF4-FFF2-40B4-BE49-F238E27FC236}">
                <a16:creationId xmlns:a16="http://schemas.microsoft.com/office/drawing/2014/main" id="{02075C2A-2AB8-4917-BA6E-39D126CB3B08}"/>
              </a:ext>
            </a:extLst>
          </p:cNvPr>
          <p:cNvPicPr>
            <a:picLocks noGrp="1" noChangeAspect="1"/>
          </p:cNvPicPr>
          <p:nvPr>
            <p:ph type="pic" sz="quarter" idx="12"/>
          </p:nvPr>
        </p:nvPicPr>
        <p:blipFill>
          <a:blip r:embed="rId2"/>
          <a:srcRect l="9673" r="9673"/>
          <a:stretch>
            <a:fillRect/>
          </a:stretch>
        </p:blipFill>
        <p:spPr/>
      </p:pic>
    </p:spTree>
    <p:extLst>
      <p:ext uri="{BB962C8B-B14F-4D97-AF65-F5344CB8AC3E}">
        <p14:creationId xmlns:p14="http://schemas.microsoft.com/office/powerpoint/2010/main" val="21283491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117F8F65-8186-4C48-9B70-214C604A9673}"/>
              </a:ext>
            </a:extLst>
          </p:cNvPr>
          <p:cNvSpPr/>
          <p:nvPr/>
        </p:nvSpPr>
        <p:spPr>
          <a:xfrm>
            <a:off x="0" y="0"/>
            <a:ext cx="12192000" cy="6857999"/>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a:extLst>
              <a:ext uri="{FF2B5EF4-FFF2-40B4-BE49-F238E27FC236}">
                <a16:creationId xmlns:a16="http://schemas.microsoft.com/office/drawing/2014/main" id="{EDA2C37E-E4D8-4212-9273-6DD7FE73B62B}"/>
              </a:ext>
            </a:extLst>
          </p:cNvPr>
          <p:cNvSpPr>
            <a:spLocks noGrp="1"/>
          </p:cNvSpPr>
          <p:nvPr>
            <p:ph type="body" sz="quarter" idx="10"/>
          </p:nvPr>
        </p:nvSpPr>
        <p:spPr/>
        <p:txBody>
          <a:bodyPr/>
          <a:lstStyle/>
          <a:p>
            <a:endParaRPr lang="en-US"/>
          </a:p>
        </p:txBody>
      </p:sp>
      <p:grpSp>
        <p:nvGrpSpPr>
          <p:cNvPr id="25" name="Group 24">
            <a:extLst>
              <a:ext uri="{FF2B5EF4-FFF2-40B4-BE49-F238E27FC236}">
                <a16:creationId xmlns:a16="http://schemas.microsoft.com/office/drawing/2014/main" id="{0E98A6D9-6E68-4BF0-98FE-6B4739675596}"/>
              </a:ext>
            </a:extLst>
          </p:cNvPr>
          <p:cNvGrpSpPr/>
          <p:nvPr/>
        </p:nvGrpSpPr>
        <p:grpSpPr>
          <a:xfrm>
            <a:off x="6185349" y="790059"/>
            <a:ext cx="1955505" cy="1483505"/>
            <a:chOff x="780242" y="3000082"/>
            <a:chExt cx="1955505" cy="1483505"/>
          </a:xfrm>
        </p:grpSpPr>
        <p:sp>
          <p:nvSpPr>
            <p:cNvPr id="27" name="Freeform 5">
              <a:extLst>
                <a:ext uri="{FF2B5EF4-FFF2-40B4-BE49-F238E27FC236}">
                  <a16:creationId xmlns:a16="http://schemas.microsoft.com/office/drawing/2014/main" id="{C3A98239-4BB5-47D9-83E6-4EF7E4143D6B}"/>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TextBox 27">
              <a:extLst>
                <a:ext uri="{FF2B5EF4-FFF2-40B4-BE49-F238E27FC236}">
                  <a16:creationId xmlns:a16="http://schemas.microsoft.com/office/drawing/2014/main" id="{D206B5A8-DA43-4A03-9598-B969EF2A6F2B}"/>
                </a:ext>
              </a:extLst>
            </p:cNvPr>
            <p:cNvSpPr txBox="1"/>
            <p:nvPr/>
          </p:nvSpPr>
          <p:spPr>
            <a:xfrm>
              <a:off x="1396357"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29" name="Group 28">
              <a:extLst>
                <a:ext uri="{FF2B5EF4-FFF2-40B4-BE49-F238E27FC236}">
                  <a16:creationId xmlns:a16="http://schemas.microsoft.com/office/drawing/2014/main" id="{21A9AB63-B594-44CF-BD94-1B799D4FB68A}"/>
                </a:ext>
              </a:extLst>
            </p:cNvPr>
            <p:cNvGrpSpPr/>
            <p:nvPr/>
          </p:nvGrpSpPr>
          <p:grpSpPr>
            <a:xfrm>
              <a:off x="780242" y="3805116"/>
              <a:ext cx="1500361" cy="678471"/>
              <a:chOff x="1431649" y="4995673"/>
              <a:chExt cx="1282975" cy="678471"/>
            </a:xfrm>
          </p:grpSpPr>
          <p:sp>
            <p:nvSpPr>
              <p:cNvPr id="30" name="TextBox 29">
                <a:extLst>
                  <a:ext uri="{FF2B5EF4-FFF2-40B4-BE49-F238E27FC236}">
                    <a16:creationId xmlns:a16="http://schemas.microsoft.com/office/drawing/2014/main" id="{95115B08-8F3E-4C9A-AC8C-D0AA41EC8A79}"/>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33" name="Rectangle 32">
                <a:extLst>
                  <a:ext uri="{FF2B5EF4-FFF2-40B4-BE49-F238E27FC236}">
                    <a16:creationId xmlns:a16="http://schemas.microsoft.com/office/drawing/2014/main" id="{14475A65-8716-4EB0-9D18-0517EB0B498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36" name="Group 35">
            <a:extLst>
              <a:ext uri="{FF2B5EF4-FFF2-40B4-BE49-F238E27FC236}">
                <a16:creationId xmlns:a16="http://schemas.microsoft.com/office/drawing/2014/main" id="{7A4FC024-0CDE-4820-A7D2-70B7A56A0D72}"/>
              </a:ext>
            </a:extLst>
          </p:cNvPr>
          <p:cNvGrpSpPr/>
          <p:nvPr/>
        </p:nvGrpSpPr>
        <p:grpSpPr>
          <a:xfrm>
            <a:off x="7490086" y="2786816"/>
            <a:ext cx="1955505" cy="1483505"/>
            <a:chOff x="2695704" y="3000082"/>
            <a:chExt cx="1955505" cy="1483505"/>
          </a:xfrm>
        </p:grpSpPr>
        <p:sp>
          <p:nvSpPr>
            <p:cNvPr id="37" name="Freeform 5">
              <a:extLst>
                <a:ext uri="{FF2B5EF4-FFF2-40B4-BE49-F238E27FC236}">
                  <a16:creationId xmlns:a16="http://schemas.microsoft.com/office/drawing/2014/main" id="{A56F6332-FB06-49C9-81F8-7CF635FFDF1C}"/>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TextBox 37">
              <a:extLst>
                <a:ext uri="{FF2B5EF4-FFF2-40B4-BE49-F238E27FC236}">
                  <a16:creationId xmlns:a16="http://schemas.microsoft.com/office/drawing/2014/main" id="{0AF28705-6803-45F5-BF10-799201616513}"/>
                </a:ext>
              </a:extLst>
            </p:cNvPr>
            <p:cNvSpPr txBox="1"/>
            <p:nvPr/>
          </p:nvSpPr>
          <p:spPr>
            <a:xfrm>
              <a:off x="3311819"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39" name="Group 38">
              <a:extLst>
                <a:ext uri="{FF2B5EF4-FFF2-40B4-BE49-F238E27FC236}">
                  <a16:creationId xmlns:a16="http://schemas.microsoft.com/office/drawing/2014/main" id="{BB539A9F-1E26-4413-8647-AEF6ABA17A81}"/>
                </a:ext>
              </a:extLst>
            </p:cNvPr>
            <p:cNvGrpSpPr/>
            <p:nvPr/>
          </p:nvGrpSpPr>
          <p:grpSpPr>
            <a:xfrm>
              <a:off x="2709052" y="3805116"/>
              <a:ext cx="1500361" cy="678471"/>
              <a:chOff x="1431649" y="4995673"/>
              <a:chExt cx="1282975" cy="678471"/>
            </a:xfrm>
          </p:grpSpPr>
          <p:sp>
            <p:nvSpPr>
              <p:cNvPr id="40" name="TextBox 39">
                <a:extLst>
                  <a:ext uri="{FF2B5EF4-FFF2-40B4-BE49-F238E27FC236}">
                    <a16:creationId xmlns:a16="http://schemas.microsoft.com/office/drawing/2014/main" id="{3343D6A8-89D1-40D0-80D6-942080745351}"/>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1" name="Rectangle 40">
                <a:extLst>
                  <a:ext uri="{FF2B5EF4-FFF2-40B4-BE49-F238E27FC236}">
                    <a16:creationId xmlns:a16="http://schemas.microsoft.com/office/drawing/2014/main" id="{AB4B2108-ED68-4B27-9AAF-BAC6361D3359}"/>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42" name="Group 41">
            <a:extLst>
              <a:ext uri="{FF2B5EF4-FFF2-40B4-BE49-F238E27FC236}">
                <a16:creationId xmlns:a16="http://schemas.microsoft.com/office/drawing/2014/main" id="{F8741591-5F9D-4E8F-B630-0749039C1741}"/>
              </a:ext>
            </a:extLst>
          </p:cNvPr>
          <p:cNvGrpSpPr/>
          <p:nvPr/>
        </p:nvGrpSpPr>
        <p:grpSpPr>
          <a:xfrm>
            <a:off x="8778180" y="4617921"/>
            <a:ext cx="1955505" cy="1483505"/>
            <a:chOff x="6526627" y="3000082"/>
            <a:chExt cx="1955505" cy="1483505"/>
          </a:xfrm>
        </p:grpSpPr>
        <p:sp>
          <p:nvSpPr>
            <p:cNvPr id="43" name="Freeform 5">
              <a:extLst>
                <a:ext uri="{FF2B5EF4-FFF2-40B4-BE49-F238E27FC236}">
                  <a16:creationId xmlns:a16="http://schemas.microsoft.com/office/drawing/2014/main" id="{5DCF085A-DD41-43C8-AAB5-62D9ED57B6A8}"/>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4" name="TextBox 43">
              <a:extLst>
                <a:ext uri="{FF2B5EF4-FFF2-40B4-BE49-F238E27FC236}">
                  <a16:creationId xmlns:a16="http://schemas.microsoft.com/office/drawing/2014/main" id="{51337DD0-BAFE-4840-BCF9-F324D09E410A}"/>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45" name="Group 44">
              <a:extLst>
                <a:ext uri="{FF2B5EF4-FFF2-40B4-BE49-F238E27FC236}">
                  <a16:creationId xmlns:a16="http://schemas.microsoft.com/office/drawing/2014/main" id="{74567D60-DEC6-45AC-9707-C0B2016FD6AB}"/>
                </a:ext>
              </a:extLst>
            </p:cNvPr>
            <p:cNvGrpSpPr/>
            <p:nvPr/>
          </p:nvGrpSpPr>
          <p:grpSpPr>
            <a:xfrm>
              <a:off x="6566671" y="3805116"/>
              <a:ext cx="1500361" cy="678471"/>
              <a:chOff x="1431649" y="4995673"/>
              <a:chExt cx="1282975" cy="678471"/>
            </a:xfrm>
          </p:grpSpPr>
          <p:sp>
            <p:nvSpPr>
              <p:cNvPr id="46" name="TextBox 45">
                <a:extLst>
                  <a:ext uri="{FF2B5EF4-FFF2-40B4-BE49-F238E27FC236}">
                    <a16:creationId xmlns:a16="http://schemas.microsoft.com/office/drawing/2014/main" id="{061AE3ED-4625-42AC-9071-C5E66810262D}"/>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7" name="Rectangle 46">
                <a:extLst>
                  <a:ext uri="{FF2B5EF4-FFF2-40B4-BE49-F238E27FC236}">
                    <a16:creationId xmlns:a16="http://schemas.microsoft.com/office/drawing/2014/main" id="{796911E3-CEA1-438A-8859-A9949823FD1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pic>
        <p:nvPicPr>
          <p:cNvPr id="6" name="Picture Placeholder 5">
            <a:extLst>
              <a:ext uri="{FF2B5EF4-FFF2-40B4-BE49-F238E27FC236}">
                <a16:creationId xmlns:a16="http://schemas.microsoft.com/office/drawing/2014/main" id="{3ED07791-C998-49FD-A8E4-166AB1DF8FBD}"/>
              </a:ext>
            </a:extLst>
          </p:cNvPr>
          <p:cNvPicPr>
            <a:picLocks noGrp="1" noChangeAspect="1"/>
          </p:cNvPicPr>
          <p:nvPr>
            <p:ph type="pic" sz="quarter" idx="17"/>
          </p:nvPr>
        </p:nvPicPr>
        <p:blipFill>
          <a:blip r:embed="rId2"/>
          <a:srcRect t="515" b="515"/>
          <a:stretch>
            <a:fillRect/>
          </a:stretch>
        </p:blipFill>
        <p:spPr/>
      </p:pic>
    </p:spTree>
    <p:extLst>
      <p:ext uri="{BB962C8B-B14F-4D97-AF65-F5344CB8AC3E}">
        <p14:creationId xmlns:p14="http://schemas.microsoft.com/office/powerpoint/2010/main" val="1781459970"/>
      </p:ext>
    </p:extLst>
  </p:cSld>
  <p:clrMapOvr>
    <a:masterClrMapping/>
  </p:clrMapOvr>
</p:sld>
</file>

<file path=ppt/theme/theme1.xml><?xml version="1.0" encoding="utf-8"?>
<a:theme xmlns:a="http://schemas.openxmlformats.org/drawingml/2006/main" name="Office Theme">
  <a:themeElements>
    <a:clrScheme name="BizPlan - mlt 1 B">
      <a:dk1>
        <a:srgbClr val="000000"/>
      </a:dk1>
      <a:lt1>
        <a:srgbClr val="FFFFFF"/>
      </a:lt1>
      <a:dk2>
        <a:srgbClr val="7D8287"/>
      </a:dk2>
      <a:lt2>
        <a:srgbClr val="EBEEF0"/>
      </a:lt2>
      <a:accent1>
        <a:srgbClr val="5A004B"/>
      </a:accent1>
      <a:accent2>
        <a:srgbClr val="D71414"/>
      </a:accent2>
      <a:accent3>
        <a:srgbClr val="FFAF00"/>
      </a:accent3>
      <a:accent4>
        <a:srgbClr val="96B900"/>
      </a:accent4>
      <a:accent5>
        <a:srgbClr val="00A082"/>
      </a:accent5>
      <a:accent6>
        <a:srgbClr val="2891D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2865</TotalTime>
  <Words>1438</Words>
  <Application>Microsoft Office PowerPoint</Application>
  <PresentationFormat>Widescreen</PresentationFormat>
  <Paragraphs>268</Paragraphs>
  <Slides>22</Slides>
  <Notes>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22</vt:i4>
      </vt:variant>
    </vt:vector>
  </HeadingPairs>
  <TitlesOfParts>
    <vt:vector size="30" baseType="lpstr">
      <vt:lpstr>Arial</vt:lpstr>
      <vt:lpstr>Arial Black</vt:lpstr>
      <vt:lpstr>Calibri</vt:lpstr>
      <vt:lpstr>FontAwesome</vt:lpstr>
      <vt:lpstr>Lato</vt:lpstr>
      <vt:lpstr>Montserrat Light</vt:lpstr>
      <vt:lpstr>Roboto Slab</vt:lpstr>
      <vt:lpstr>Office Theme</vt:lpstr>
      <vt:lpstr>PowerPoint Presentation</vt:lpstr>
      <vt:lpstr>PowerPoint Presentation</vt:lpstr>
      <vt:lpstr>Presentation : Agenda</vt:lpstr>
      <vt:lpstr>Presentation : Agenda 2</vt:lpstr>
      <vt:lpstr>About Us</vt:lpstr>
      <vt:lpstr>About Us</vt:lpstr>
      <vt:lpstr>Company Timeline</vt:lpstr>
      <vt:lpstr>PowerPoint Presentation</vt:lpstr>
      <vt:lpstr>PowerPoint Presentation</vt:lpstr>
      <vt:lpstr>Our Services</vt:lpstr>
      <vt:lpstr>Our Services</vt:lpstr>
      <vt:lpstr>Our Services</vt:lpstr>
      <vt:lpstr>Our Team Members</vt:lpstr>
      <vt:lpstr>Our Team Members</vt:lpstr>
      <vt:lpstr>Business Plan</vt:lpstr>
      <vt:lpstr>Business Plan</vt:lpstr>
      <vt:lpstr>Customer Profiling</vt:lpstr>
      <vt:lpstr>Projects Process</vt:lpstr>
      <vt:lpstr>Smart Art</vt:lpstr>
      <vt:lpstr>Case Studies</vt:lpstr>
      <vt:lpstr>Case Studies</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526</cp:revision>
  <dcterms:created xsi:type="dcterms:W3CDTF">2016-01-13T17:16:24Z</dcterms:created>
  <dcterms:modified xsi:type="dcterms:W3CDTF">2019-04-16T18:30:13Z</dcterms:modified>
</cp:coreProperties>
</file>