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rts/chart1.xml" ContentType="application/vnd.openxmlformats-officedocument.drawingml.chart+xml"/>
  <Override PartName="/ppt/charts/chart2.xml" ContentType="application/vnd.openxmlformats-officedocument.drawingml.chart+xml"/>
  <Override PartName="/ppt/charts/chart3.xml" ContentType="application/vnd.openxmlformats-officedocument.drawingml.chart+xml"/>
  <Override PartName="/ppt/charts/style1.xml" ContentType="application/vnd.ms-office.chartstyle+xml"/>
  <Override PartName="/ppt/charts/colors1.xml" ContentType="application/vnd.ms-office.chartcolorstyle+xml"/>
  <Override PartName="/ppt/charts/chart4.xml" ContentType="application/vnd.openxmlformats-officedocument.drawingml.chart+xml"/>
  <Override PartName="/ppt/charts/style2.xml" ContentType="application/vnd.ms-office.chartstyle+xml"/>
  <Override PartName="/ppt/charts/colors2.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32"/>
  </p:notesMasterIdLst>
  <p:handoutMasterIdLst>
    <p:handoutMasterId r:id="rId33"/>
  </p:handoutMasterIdLst>
  <p:sldIdLst>
    <p:sldId id="356" r:id="rId2"/>
    <p:sldId id="357" r:id="rId3"/>
    <p:sldId id="259" r:id="rId4"/>
    <p:sldId id="257" r:id="rId5"/>
    <p:sldId id="358" r:id="rId6"/>
    <p:sldId id="368" r:id="rId7"/>
    <p:sldId id="263" r:id="rId8"/>
    <p:sldId id="734" r:id="rId9"/>
    <p:sldId id="737" r:id="rId10"/>
    <p:sldId id="264" r:id="rId11"/>
    <p:sldId id="360" r:id="rId12"/>
    <p:sldId id="265" r:id="rId13"/>
    <p:sldId id="267" r:id="rId14"/>
    <p:sldId id="268" r:id="rId15"/>
    <p:sldId id="270" r:id="rId16"/>
    <p:sldId id="277" r:id="rId17"/>
    <p:sldId id="271" r:id="rId18"/>
    <p:sldId id="364" r:id="rId19"/>
    <p:sldId id="274" r:id="rId20"/>
    <p:sldId id="275" r:id="rId21"/>
    <p:sldId id="278" r:id="rId22"/>
    <p:sldId id="276" r:id="rId23"/>
    <p:sldId id="365" r:id="rId24"/>
    <p:sldId id="766" r:id="rId25"/>
    <p:sldId id="769" r:id="rId26"/>
    <p:sldId id="767" r:id="rId27"/>
    <p:sldId id="284" r:id="rId28"/>
    <p:sldId id="695" r:id="rId29"/>
    <p:sldId id="696" r:id="rId30"/>
    <p:sldId id="693" r:id="rId31"/>
  </p:sldIdLst>
  <p:sldSz cx="9144000" cy="5143500" type="screen16x9"/>
  <p:notesSz cx="6858000" cy="9144000"/>
  <p:defaultTex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50"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900"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50"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800"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50" algn="l" defTabSz="171450"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700" algn="l" defTabSz="171450"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50" algn="l" defTabSz="171450"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600" algn="l" defTabSz="171450"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clrMru>
    <a:srgbClr val="AFEAFF"/>
    <a:srgbClr val="5DD5FF"/>
    <a:srgbClr val="A3E7FF"/>
    <a:srgbClr val="FF9900"/>
    <a:srgbClr val="B3B3B3"/>
    <a:srgbClr val="FF8585"/>
    <a:srgbClr val="FF6D6D"/>
    <a:srgbClr val="FF6969"/>
    <a:srgbClr val="7DDDFF"/>
    <a:srgbClr val="FF9F9F"/>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796" autoAdjust="0"/>
    <p:restoredTop sz="99781" autoAdjust="0"/>
  </p:normalViewPr>
  <p:slideViewPr>
    <p:cSldViewPr>
      <p:cViewPr>
        <p:scale>
          <a:sx n="100" d="100"/>
          <a:sy n="100" d="100"/>
        </p:scale>
        <p:origin x="2310" y="948"/>
      </p:cViewPr>
      <p:guideLst>
        <p:guide orient="horz" pos="162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3" d="100"/>
          <a:sy n="53" d="100"/>
        </p:scale>
        <p:origin x="-2868" y="-90"/>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Excel_Worksheet.xlsx"/></Relationships>
</file>

<file path=ppt/charts/_rels/chart2.xml.rels><?xml version="1.0" encoding="UTF-8" standalone="yes"?>
<Relationships xmlns="http://schemas.openxmlformats.org/package/2006/relationships"><Relationship Id="rId1" Type="http://schemas.openxmlformats.org/officeDocument/2006/relationships/package" Target="../embeddings/Microsoft_Excel_Worksheet1.xlsx"/></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1.xml"/><Relationship Id="rId1" Type="http://schemas.microsoft.com/office/2011/relationships/chartStyle" Target="style1.xml"/></Relationships>
</file>

<file path=ppt/charts/_rels/chart4.xml.rels><?xml version="1.0" encoding="UTF-8" standalone="yes"?>
<Relationships xmlns="http://schemas.openxmlformats.org/package/2006/relationships"><Relationship Id="rId3" Type="http://schemas.openxmlformats.org/officeDocument/2006/relationships/package" Target="../embeddings/Microsoft_Excel_Worksheet3.xlsx"/><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3.6363636363636398E-3"/>
          <c:y val="0.25203252032520301"/>
          <c:w val="1"/>
          <c:h val="0.74525745257452602"/>
        </c:manualLayout>
      </c:layout>
      <c:pieChart>
        <c:varyColors val="0"/>
        <c:ser>
          <c:idx val="0"/>
          <c:order val="0"/>
          <c:tx>
            <c:strRef>
              <c:f>Sheet1!$A$2</c:f>
              <c:strCache>
                <c:ptCount val="1"/>
                <c:pt idx="0">
                  <c:v>Region 1</c:v>
                </c:pt>
              </c:strCache>
            </c:strRef>
          </c:tx>
          <c:spPr>
            <a:solidFill>
              <a:srgbClr val="E6E6E6"/>
            </a:solidFill>
            <a:ln w="9516">
              <a:solidFill>
                <a:srgbClr val="FFFFFF"/>
              </a:solidFill>
              <a:prstDash val="solid"/>
            </a:ln>
          </c:spPr>
          <c:dPt>
            <c:idx val="0"/>
            <c:bubble3D val="0"/>
            <c:spPr>
              <a:solidFill>
                <a:schemeClr val="accent1"/>
              </a:solidFill>
              <a:ln w="9516">
                <a:solidFill>
                  <a:srgbClr val="FFFFFF"/>
                </a:solidFill>
                <a:prstDash val="solid"/>
              </a:ln>
            </c:spPr>
            <c:extLst>
              <c:ext xmlns:c16="http://schemas.microsoft.com/office/drawing/2014/chart" uri="{C3380CC4-5D6E-409C-BE32-E72D297353CC}">
                <c16:uniqueId val="{00000001-67F9-4D14-A975-E4FE067EE02C}"/>
              </c:ext>
            </c:extLst>
          </c:dPt>
          <c:dPt>
            <c:idx val="1"/>
            <c:bubble3D val="0"/>
            <c:spPr>
              <a:solidFill>
                <a:schemeClr val="bg1">
                  <a:lumMod val="85000"/>
                </a:schemeClr>
              </a:solidFill>
              <a:ln w="9516">
                <a:solidFill>
                  <a:srgbClr val="FFFFFF"/>
                </a:solidFill>
                <a:prstDash val="solid"/>
              </a:ln>
            </c:spPr>
            <c:extLst>
              <c:ext xmlns:c16="http://schemas.microsoft.com/office/drawing/2014/chart" uri="{C3380CC4-5D6E-409C-BE32-E72D297353CC}">
                <c16:uniqueId val="{00000003-67F9-4D14-A975-E4FE067EE02C}"/>
              </c:ext>
            </c:extLst>
          </c:dPt>
          <c:cat>
            <c:strRef>
              <c:f>Sheet1!$B$1:$C$1</c:f>
              <c:strCache>
                <c:ptCount val="2"/>
                <c:pt idx="0">
                  <c:v>2007</c:v>
                </c:pt>
                <c:pt idx="1">
                  <c:v>2008</c:v>
                </c:pt>
              </c:strCache>
            </c:strRef>
          </c:cat>
          <c:val>
            <c:numRef>
              <c:f>Sheet1!$B$2:$C$2</c:f>
              <c:numCache>
                <c:formatCode>General</c:formatCode>
                <c:ptCount val="2"/>
                <c:pt idx="0">
                  <c:v>25</c:v>
                </c:pt>
                <c:pt idx="1">
                  <c:v>75</c:v>
                </c:pt>
              </c:numCache>
            </c:numRef>
          </c:val>
          <c:extLst>
            <c:ext xmlns:c16="http://schemas.microsoft.com/office/drawing/2014/chart" uri="{C3380CC4-5D6E-409C-BE32-E72D297353CC}">
              <c16:uniqueId val="{00000004-67F9-4D14-A975-E4FE067EE02C}"/>
            </c:ext>
          </c:extLst>
        </c:ser>
        <c:dLbls>
          <c:showLegendKey val="0"/>
          <c:showVal val="0"/>
          <c:showCatName val="0"/>
          <c:showSerName val="0"/>
          <c:showPercent val="0"/>
          <c:showBubbleSize val="0"/>
          <c:showLeaderLines val="0"/>
        </c:dLbls>
        <c:firstSliceAng val="0"/>
      </c:pieChart>
      <c:spPr>
        <a:noFill/>
        <a:ln w="9516">
          <a:noFill/>
        </a:ln>
      </c:spPr>
    </c:plotArea>
    <c:plotVisOnly val="1"/>
    <c:dispBlanksAs val="zero"/>
    <c:showDLblsOverMax val="0"/>
  </c:chart>
  <c:spPr>
    <a:noFill/>
    <a:ln>
      <a:noFill/>
    </a:ln>
  </c:spPr>
  <c:txPr>
    <a:bodyPr/>
    <a:lstStyle/>
    <a:p>
      <a:pPr>
        <a:defRPr sz="1274" b="0" i="0" u="none" strike="noStrike" baseline="0">
          <a:solidFill>
            <a:srgbClr val="000000"/>
          </a:solidFill>
          <a:latin typeface="Gill Sans"/>
          <a:ea typeface="Gill Sans"/>
          <a:cs typeface="Gill Sans"/>
        </a:defRPr>
      </a:pPr>
      <a:endParaRPr lang="en-US"/>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3.6363636363636398E-3"/>
          <c:y val="0.25203252032520301"/>
          <c:w val="1"/>
          <c:h val="0.74525745257452602"/>
        </c:manualLayout>
      </c:layout>
      <c:pieChart>
        <c:varyColors val="0"/>
        <c:ser>
          <c:idx val="0"/>
          <c:order val="0"/>
          <c:tx>
            <c:strRef>
              <c:f>Sheet1!$A$2</c:f>
              <c:strCache>
                <c:ptCount val="1"/>
                <c:pt idx="0">
                  <c:v>Region 1</c:v>
                </c:pt>
              </c:strCache>
            </c:strRef>
          </c:tx>
          <c:spPr>
            <a:solidFill>
              <a:schemeClr val="accent2"/>
            </a:solidFill>
            <a:ln w="9516">
              <a:solidFill>
                <a:srgbClr val="FFFFFF"/>
              </a:solidFill>
              <a:prstDash val="solid"/>
            </a:ln>
          </c:spPr>
          <c:dPt>
            <c:idx val="0"/>
            <c:bubble3D val="0"/>
            <c:spPr>
              <a:solidFill>
                <a:srgbClr val="FF9900"/>
              </a:solidFill>
              <a:ln w="9516">
                <a:solidFill>
                  <a:srgbClr val="FFFFFF"/>
                </a:solidFill>
                <a:prstDash val="solid"/>
              </a:ln>
            </c:spPr>
            <c:extLst>
              <c:ext xmlns:c16="http://schemas.microsoft.com/office/drawing/2014/chart" uri="{C3380CC4-5D6E-409C-BE32-E72D297353CC}">
                <c16:uniqueId val="{00000001-BDEF-4374-830D-942516E374B4}"/>
              </c:ext>
            </c:extLst>
          </c:dPt>
          <c:dPt>
            <c:idx val="1"/>
            <c:bubble3D val="0"/>
            <c:spPr>
              <a:solidFill>
                <a:schemeClr val="bg1">
                  <a:lumMod val="85000"/>
                </a:schemeClr>
              </a:solidFill>
              <a:ln w="9516">
                <a:solidFill>
                  <a:srgbClr val="FFFFFF"/>
                </a:solidFill>
                <a:prstDash val="solid"/>
              </a:ln>
            </c:spPr>
            <c:extLst>
              <c:ext xmlns:c16="http://schemas.microsoft.com/office/drawing/2014/chart" uri="{C3380CC4-5D6E-409C-BE32-E72D297353CC}">
                <c16:uniqueId val="{00000003-BDEF-4374-830D-942516E374B4}"/>
              </c:ext>
            </c:extLst>
          </c:dPt>
          <c:cat>
            <c:strRef>
              <c:f>Sheet1!$B$1:$C$1</c:f>
              <c:strCache>
                <c:ptCount val="2"/>
                <c:pt idx="0">
                  <c:v>2007</c:v>
                </c:pt>
                <c:pt idx="1">
                  <c:v>2008</c:v>
                </c:pt>
              </c:strCache>
            </c:strRef>
          </c:cat>
          <c:val>
            <c:numRef>
              <c:f>Sheet1!$B$2:$C$2</c:f>
              <c:numCache>
                <c:formatCode>General</c:formatCode>
                <c:ptCount val="2"/>
                <c:pt idx="0">
                  <c:v>65</c:v>
                </c:pt>
                <c:pt idx="1">
                  <c:v>35</c:v>
                </c:pt>
              </c:numCache>
            </c:numRef>
          </c:val>
          <c:extLst>
            <c:ext xmlns:c16="http://schemas.microsoft.com/office/drawing/2014/chart" uri="{C3380CC4-5D6E-409C-BE32-E72D297353CC}">
              <c16:uniqueId val="{00000004-BDEF-4374-830D-942516E374B4}"/>
            </c:ext>
          </c:extLst>
        </c:ser>
        <c:dLbls>
          <c:showLegendKey val="0"/>
          <c:showVal val="0"/>
          <c:showCatName val="0"/>
          <c:showSerName val="0"/>
          <c:showPercent val="0"/>
          <c:showBubbleSize val="0"/>
          <c:showLeaderLines val="0"/>
        </c:dLbls>
        <c:firstSliceAng val="0"/>
      </c:pieChart>
      <c:spPr>
        <a:noFill/>
        <a:ln w="9516">
          <a:noFill/>
        </a:ln>
      </c:spPr>
    </c:plotArea>
    <c:plotVisOnly val="1"/>
    <c:dispBlanksAs val="zero"/>
    <c:showDLblsOverMax val="0"/>
  </c:chart>
  <c:spPr>
    <a:noFill/>
    <a:ln>
      <a:noFill/>
    </a:ln>
  </c:spPr>
  <c:txPr>
    <a:bodyPr/>
    <a:lstStyle/>
    <a:p>
      <a:pPr>
        <a:defRPr sz="1274" b="0" i="0" u="none" strike="noStrike" baseline="0">
          <a:solidFill>
            <a:srgbClr val="000000"/>
          </a:solidFill>
          <a:latin typeface="Gill Sans"/>
          <a:ea typeface="Gill Sans"/>
          <a:cs typeface="Gill Sans"/>
        </a:defRPr>
      </a:pPr>
      <a:endParaRPr lang="en-US"/>
    </a:p>
  </c:txPr>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ser>
          <c:idx val="0"/>
          <c:order val="0"/>
          <c:tx>
            <c:strRef>
              <c:f>Sheet1!$B$1</c:f>
              <c:strCache>
                <c:ptCount val="1"/>
                <c:pt idx="0">
                  <c:v>Sales</c:v>
                </c:pt>
              </c:strCache>
            </c:strRef>
          </c:tx>
          <c:spPr>
            <a:ln>
              <a:noFill/>
            </a:ln>
          </c:spPr>
          <c:explosion val="4"/>
          <c:dPt>
            <c:idx val="0"/>
            <c:bubble3D val="0"/>
            <c:spPr>
              <a:solidFill>
                <a:schemeClr val="accent3"/>
              </a:solidFill>
              <a:ln w="19050">
                <a:noFill/>
              </a:ln>
              <a:effectLst/>
            </c:spPr>
            <c:extLst>
              <c:ext xmlns:c16="http://schemas.microsoft.com/office/drawing/2014/chart" uri="{C3380CC4-5D6E-409C-BE32-E72D297353CC}">
                <c16:uniqueId val="{00000001-4863-49BA-838E-3968E80ACEAE}"/>
              </c:ext>
            </c:extLst>
          </c:dPt>
          <c:dPt>
            <c:idx val="1"/>
            <c:bubble3D val="0"/>
            <c:spPr>
              <a:solidFill>
                <a:schemeClr val="accent4"/>
              </a:solidFill>
              <a:ln w="19050">
                <a:noFill/>
              </a:ln>
              <a:effectLst/>
            </c:spPr>
            <c:extLst>
              <c:ext xmlns:c16="http://schemas.microsoft.com/office/drawing/2014/chart" uri="{C3380CC4-5D6E-409C-BE32-E72D297353CC}">
                <c16:uniqueId val="{00000003-4863-49BA-838E-3968E80ACEAE}"/>
              </c:ext>
            </c:extLst>
          </c:dPt>
          <c:dPt>
            <c:idx val="2"/>
            <c:bubble3D val="0"/>
            <c:spPr>
              <a:solidFill>
                <a:schemeClr val="accent1"/>
              </a:solidFill>
              <a:ln w="19050">
                <a:noFill/>
              </a:ln>
              <a:effectLst/>
            </c:spPr>
            <c:extLst>
              <c:ext xmlns:c16="http://schemas.microsoft.com/office/drawing/2014/chart" uri="{C3380CC4-5D6E-409C-BE32-E72D297353CC}">
                <c16:uniqueId val="{00000005-4863-49BA-838E-3968E80ACEAE}"/>
              </c:ext>
            </c:extLst>
          </c:dPt>
          <c:dPt>
            <c:idx val="3"/>
            <c:bubble3D val="0"/>
            <c:spPr>
              <a:solidFill>
                <a:schemeClr val="accent2"/>
              </a:solidFill>
              <a:ln w="19050">
                <a:noFill/>
              </a:ln>
              <a:effectLst/>
            </c:spPr>
            <c:extLst>
              <c:ext xmlns:c16="http://schemas.microsoft.com/office/drawing/2014/chart" uri="{C3380CC4-5D6E-409C-BE32-E72D297353CC}">
                <c16:uniqueId val="{00000007-4863-49BA-838E-3968E80ACEAE}"/>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6</c:v>
                </c:pt>
                <c:pt idx="1">
                  <c:v>2</c:v>
                </c:pt>
                <c:pt idx="2">
                  <c:v>4</c:v>
                </c:pt>
                <c:pt idx="3">
                  <c:v>2.5</c:v>
                </c:pt>
              </c:numCache>
            </c:numRef>
          </c:val>
          <c:extLst>
            <c:ext xmlns:c16="http://schemas.microsoft.com/office/drawing/2014/chart" uri="{C3380CC4-5D6E-409C-BE32-E72D297353CC}">
              <c16:uniqueId val="{00000008-4863-49BA-838E-3968E80ACEAE}"/>
            </c:ext>
          </c:extLst>
        </c:ser>
        <c:dLbls>
          <c:showLegendKey val="0"/>
          <c:showVal val="0"/>
          <c:showCatName val="0"/>
          <c:showSerName val="0"/>
          <c:showPercent val="0"/>
          <c:showBubbleSize val="0"/>
          <c:showLeaderLines val="1"/>
        </c:dLbls>
        <c:firstSliceAng val="65"/>
      </c:pie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stacked"/>
        <c:varyColors val="0"/>
        <c:ser>
          <c:idx val="0"/>
          <c:order val="0"/>
          <c:tx>
            <c:strRef>
              <c:f>Sheet1!$B$1</c:f>
              <c:strCache>
                <c:ptCount val="1"/>
                <c:pt idx="0">
                  <c:v>Series 2</c:v>
                </c:pt>
              </c:strCache>
            </c:strRef>
          </c:tx>
          <c:spPr>
            <a:solidFill>
              <a:schemeClr val="accent4"/>
            </a:solidFill>
            <a:ln>
              <a:noFill/>
            </a:ln>
            <a:effectLst/>
          </c:spPr>
          <c:invertIfNegative val="0"/>
          <c:cat>
            <c:numRef>
              <c:f>Sheet1!$A$2:$A$5</c:f>
              <c:numCache>
                <c:formatCode>General</c:formatCode>
                <c:ptCount val="4"/>
                <c:pt idx="0">
                  <c:v>2012</c:v>
                </c:pt>
                <c:pt idx="1">
                  <c:v>2013</c:v>
                </c:pt>
                <c:pt idx="2">
                  <c:v>2014</c:v>
                </c:pt>
                <c:pt idx="3">
                  <c:v>2015</c:v>
                </c:pt>
              </c:numCache>
            </c:numRef>
          </c:cat>
          <c:val>
            <c:numRef>
              <c:f>Sheet1!$B$2:$B$5</c:f>
              <c:numCache>
                <c:formatCode>General</c:formatCode>
                <c:ptCount val="4"/>
                <c:pt idx="0">
                  <c:v>2</c:v>
                </c:pt>
                <c:pt idx="1">
                  <c:v>4</c:v>
                </c:pt>
                <c:pt idx="2">
                  <c:v>1</c:v>
                </c:pt>
                <c:pt idx="3">
                  <c:v>3</c:v>
                </c:pt>
              </c:numCache>
            </c:numRef>
          </c:val>
          <c:extLst>
            <c:ext xmlns:c16="http://schemas.microsoft.com/office/drawing/2014/chart" uri="{C3380CC4-5D6E-409C-BE32-E72D297353CC}">
              <c16:uniqueId val="{00000000-7D32-44F2-8C7B-7F322F365969}"/>
            </c:ext>
          </c:extLst>
        </c:ser>
        <c:ser>
          <c:idx val="1"/>
          <c:order val="1"/>
          <c:tx>
            <c:strRef>
              <c:f>Sheet1!$C$1</c:f>
              <c:strCache>
                <c:ptCount val="1"/>
                <c:pt idx="0">
                  <c:v>Series 3</c:v>
                </c:pt>
              </c:strCache>
            </c:strRef>
          </c:tx>
          <c:spPr>
            <a:solidFill>
              <a:schemeClr val="accent3"/>
            </a:solidFill>
            <a:ln>
              <a:noFill/>
            </a:ln>
            <a:effectLst/>
          </c:spPr>
          <c:invertIfNegative val="0"/>
          <c:cat>
            <c:numRef>
              <c:f>Sheet1!$A$2:$A$5</c:f>
              <c:numCache>
                <c:formatCode>General</c:formatCode>
                <c:ptCount val="4"/>
                <c:pt idx="0">
                  <c:v>2012</c:v>
                </c:pt>
                <c:pt idx="1">
                  <c:v>2013</c:v>
                </c:pt>
                <c:pt idx="2">
                  <c:v>2014</c:v>
                </c:pt>
                <c:pt idx="3">
                  <c:v>2015</c:v>
                </c:pt>
              </c:numCache>
            </c:numRef>
          </c:cat>
          <c:val>
            <c:numRef>
              <c:f>Sheet1!$C$2:$C$5</c:f>
              <c:numCache>
                <c:formatCode>General</c:formatCode>
                <c:ptCount val="4"/>
                <c:pt idx="0">
                  <c:v>3</c:v>
                </c:pt>
                <c:pt idx="1">
                  <c:v>1</c:v>
                </c:pt>
                <c:pt idx="2">
                  <c:v>5</c:v>
                </c:pt>
                <c:pt idx="3">
                  <c:v>4</c:v>
                </c:pt>
              </c:numCache>
            </c:numRef>
          </c:val>
          <c:extLst>
            <c:ext xmlns:c16="http://schemas.microsoft.com/office/drawing/2014/chart" uri="{C3380CC4-5D6E-409C-BE32-E72D297353CC}">
              <c16:uniqueId val="{00000001-7D32-44F2-8C7B-7F322F365969}"/>
            </c:ext>
          </c:extLst>
        </c:ser>
        <c:ser>
          <c:idx val="2"/>
          <c:order val="2"/>
          <c:tx>
            <c:strRef>
              <c:f>Sheet1!$D$1</c:f>
              <c:strCache>
                <c:ptCount val="1"/>
                <c:pt idx="0">
                  <c:v>Series 4</c:v>
                </c:pt>
              </c:strCache>
            </c:strRef>
          </c:tx>
          <c:spPr>
            <a:solidFill>
              <a:schemeClr val="accent2"/>
            </a:solidFill>
            <a:ln>
              <a:noFill/>
            </a:ln>
            <a:effectLst/>
          </c:spPr>
          <c:invertIfNegative val="0"/>
          <c:cat>
            <c:numRef>
              <c:f>Sheet1!$A$2:$A$5</c:f>
              <c:numCache>
                <c:formatCode>General</c:formatCode>
                <c:ptCount val="4"/>
                <c:pt idx="0">
                  <c:v>2012</c:v>
                </c:pt>
                <c:pt idx="1">
                  <c:v>2013</c:v>
                </c:pt>
                <c:pt idx="2">
                  <c:v>2014</c:v>
                </c:pt>
                <c:pt idx="3">
                  <c:v>2015</c:v>
                </c:pt>
              </c:numCache>
            </c:numRef>
          </c:cat>
          <c:val>
            <c:numRef>
              <c:f>Sheet1!$D$2:$D$5</c:f>
              <c:numCache>
                <c:formatCode>General</c:formatCode>
                <c:ptCount val="4"/>
                <c:pt idx="0">
                  <c:v>4</c:v>
                </c:pt>
                <c:pt idx="1">
                  <c:v>2</c:v>
                </c:pt>
                <c:pt idx="2">
                  <c:v>6</c:v>
                </c:pt>
                <c:pt idx="3">
                  <c:v>6</c:v>
                </c:pt>
              </c:numCache>
            </c:numRef>
          </c:val>
          <c:extLst>
            <c:ext xmlns:c16="http://schemas.microsoft.com/office/drawing/2014/chart" uri="{C3380CC4-5D6E-409C-BE32-E72D297353CC}">
              <c16:uniqueId val="{00000002-7D32-44F2-8C7B-7F322F365969}"/>
            </c:ext>
          </c:extLst>
        </c:ser>
        <c:ser>
          <c:idx val="3"/>
          <c:order val="3"/>
          <c:tx>
            <c:strRef>
              <c:f>Sheet1!$E$1</c:f>
              <c:strCache>
                <c:ptCount val="1"/>
                <c:pt idx="0">
                  <c:v>Series 5</c:v>
                </c:pt>
              </c:strCache>
            </c:strRef>
          </c:tx>
          <c:spPr>
            <a:solidFill>
              <a:schemeClr val="accent4"/>
            </a:solidFill>
            <a:ln>
              <a:noFill/>
            </a:ln>
            <a:effectLst/>
          </c:spPr>
          <c:invertIfNegative val="0"/>
          <c:dPt>
            <c:idx val="0"/>
            <c:invertIfNegative val="0"/>
            <c:bubble3D val="0"/>
            <c:spPr>
              <a:solidFill>
                <a:schemeClr val="accent1"/>
              </a:solidFill>
              <a:ln>
                <a:noFill/>
              </a:ln>
              <a:effectLst/>
            </c:spPr>
            <c:extLst>
              <c:ext xmlns:c16="http://schemas.microsoft.com/office/drawing/2014/chart" uri="{C3380CC4-5D6E-409C-BE32-E72D297353CC}">
                <c16:uniqueId val="{00000000-CEB2-431E-A5B2-B3AB17392835}"/>
              </c:ext>
            </c:extLst>
          </c:dPt>
          <c:dPt>
            <c:idx val="1"/>
            <c:invertIfNegative val="0"/>
            <c:bubble3D val="0"/>
            <c:spPr>
              <a:solidFill>
                <a:schemeClr val="accent1"/>
              </a:solidFill>
              <a:ln>
                <a:noFill/>
              </a:ln>
              <a:effectLst/>
            </c:spPr>
            <c:extLst>
              <c:ext xmlns:c16="http://schemas.microsoft.com/office/drawing/2014/chart" uri="{C3380CC4-5D6E-409C-BE32-E72D297353CC}">
                <c16:uniqueId val="{00000001-CEB2-431E-A5B2-B3AB17392835}"/>
              </c:ext>
            </c:extLst>
          </c:dPt>
          <c:dPt>
            <c:idx val="2"/>
            <c:invertIfNegative val="0"/>
            <c:bubble3D val="0"/>
            <c:spPr>
              <a:solidFill>
                <a:schemeClr val="accent1"/>
              </a:solidFill>
              <a:ln>
                <a:noFill/>
              </a:ln>
              <a:effectLst/>
            </c:spPr>
            <c:extLst>
              <c:ext xmlns:c16="http://schemas.microsoft.com/office/drawing/2014/chart" uri="{C3380CC4-5D6E-409C-BE32-E72D297353CC}">
                <c16:uniqueId val="{00000002-CEB2-431E-A5B2-B3AB17392835}"/>
              </c:ext>
            </c:extLst>
          </c:dPt>
          <c:dPt>
            <c:idx val="3"/>
            <c:invertIfNegative val="0"/>
            <c:bubble3D val="0"/>
            <c:spPr>
              <a:solidFill>
                <a:schemeClr val="accent1"/>
              </a:solidFill>
              <a:ln>
                <a:noFill/>
              </a:ln>
              <a:effectLst/>
            </c:spPr>
            <c:extLst>
              <c:ext xmlns:c16="http://schemas.microsoft.com/office/drawing/2014/chart" uri="{C3380CC4-5D6E-409C-BE32-E72D297353CC}">
                <c16:uniqueId val="{00000003-CEB2-431E-A5B2-B3AB17392835}"/>
              </c:ext>
            </c:extLst>
          </c:dPt>
          <c:cat>
            <c:numRef>
              <c:f>Sheet1!$A$2:$A$5</c:f>
              <c:numCache>
                <c:formatCode>General</c:formatCode>
                <c:ptCount val="4"/>
                <c:pt idx="0">
                  <c:v>2012</c:v>
                </c:pt>
                <c:pt idx="1">
                  <c:v>2013</c:v>
                </c:pt>
                <c:pt idx="2">
                  <c:v>2014</c:v>
                </c:pt>
                <c:pt idx="3">
                  <c:v>2015</c:v>
                </c:pt>
              </c:numCache>
            </c:numRef>
          </c:cat>
          <c:val>
            <c:numRef>
              <c:f>Sheet1!$E$2:$E$5</c:f>
              <c:numCache>
                <c:formatCode>General</c:formatCode>
                <c:ptCount val="4"/>
                <c:pt idx="0">
                  <c:v>2</c:v>
                </c:pt>
                <c:pt idx="1">
                  <c:v>5</c:v>
                </c:pt>
                <c:pt idx="2">
                  <c:v>2</c:v>
                </c:pt>
                <c:pt idx="3">
                  <c:v>2</c:v>
                </c:pt>
              </c:numCache>
            </c:numRef>
          </c:val>
          <c:extLst>
            <c:ext xmlns:c16="http://schemas.microsoft.com/office/drawing/2014/chart" uri="{C3380CC4-5D6E-409C-BE32-E72D297353CC}">
              <c16:uniqueId val="{00000003-7D32-44F2-8C7B-7F322F365969}"/>
            </c:ext>
          </c:extLst>
        </c:ser>
        <c:dLbls>
          <c:showLegendKey val="0"/>
          <c:showVal val="0"/>
          <c:showCatName val="0"/>
          <c:showSerName val="0"/>
          <c:showPercent val="0"/>
          <c:showBubbleSize val="0"/>
        </c:dLbls>
        <c:gapWidth val="150"/>
        <c:overlap val="100"/>
        <c:axId val="-50408048"/>
        <c:axId val="-50405760"/>
      </c:barChart>
      <c:catAx>
        <c:axId val="-50408048"/>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0405760"/>
        <c:crosses val="autoZero"/>
        <c:auto val="1"/>
        <c:lblAlgn val="ctr"/>
        <c:lblOffset val="100"/>
        <c:noMultiLvlLbl val="0"/>
      </c:catAx>
      <c:valAx>
        <c:axId val="-5040576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50408048"/>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78221A4B-B9BA-3245-988D-BEC716FF37DC}" type="datetime1">
              <a:rPr lang="en-US" smtClean="0"/>
              <a:t>10/6/2020</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0C1D596B-EFF4-EE40-8366-5589688CBD43}" type="slidenum">
              <a:rPr lang="en-US" smtClean="0"/>
              <a:t>‹#›</a:t>
            </a:fld>
            <a:endParaRPr lang="en-US"/>
          </a:p>
        </p:txBody>
      </p:sp>
    </p:spTree>
    <p:extLst>
      <p:ext uri="{BB962C8B-B14F-4D97-AF65-F5344CB8AC3E}">
        <p14:creationId xmlns:p14="http://schemas.microsoft.com/office/powerpoint/2010/main" val="4025212896"/>
      </p:ext>
    </p:extLst>
  </p:cSld>
  <p:clrMap bg1="lt1" tx1="dk1" bg2="lt2" tx2="dk2" accent1="accent1" accent2="accent2" accent3="accent3" accent4="accent4" accent5="accent5" accent6="accent6" hlink="hlink" folHlink="folHlink"/>
  <p:hf hdr="0" ftr="0" dt="0"/>
</p:handoutMaster>
</file>

<file path=ppt/media/image1.jpe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2ED769F-9EE5-834C-BC92-0F2DBC6EB8AB}" type="datetime1">
              <a:rPr lang="en-US" smtClean="0"/>
              <a:t>10/6/2020</a:t>
            </a:fld>
            <a:endParaRPr lang="en-US"/>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FA35223-E47F-1946-8A6D-4B121950ACDE}" type="slidenum">
              <a:rPr lang="en-US" smtClean="0"/>
              <a:t>‹#›</a:t>
            </a:fld>
            <a:endParaRPr lang="en-US"/>
          </a:p>
        </p:txBody>
      </p:sp>
    </p:spTree>
    <p:extLst>
      <p:ext uri="{BB962C8B-B14F-4D97-AF65-F5344CB8AC3E}">
        <p14:creationId xmlns:p14="http://schemas.microsoft.com/office/powerpoint/2010/main" val="3919652660"/>
      </p:ext>
    </p:extLst>
  </p:cSld>
  <p:clrMap bg1="lt1" tx1="dk1" bg2="lt2" tx2="dk2" accent1="accent1" accent2="accent2" accent3="accent3" accent4="accent4" accent5="accent5" accent6="accent6" hlink="hlink" folHlink="folHlink"/>
  <p:hf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4" name="Picture Placeholder 6"/>
          <p:cNvSpPr>
            <a:spLocks noGrp="1"/>
          </p:cNvSpPr>
          <p:nvPr>
            <p:ph type="pic" sz="quarter" idx="14"/>
          </p:nvPr>
        </p:nvSpPr>
        <p:spPr>
          <a:xfrm>
            <a:off x="1" y="0"/>
            <a:ext cx="9144000" cy="514349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373428654"/>
      </p:ext>
    </p:extLst>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6_5 Page">
    <p:spTree>
      <p:nvGrpSpPr>
        <p:cNvPr id="1" name=""/>
        <p:cNvGrpSpPr/>
        <p:nvPr/>
      </p:nvGrpSpPr>
      <p:grpSpPr>
        <a:xfrm>
          <a:off x="0" y="0"/>
          <a:ext cx="0" cy="0"/>
          <a:chOff x="0" y="0"/>
          <a:chExt cx="0" cy="0"/>
        </a:xfrm>
      </p:grpSpPr>
      <p:sp>
        <p:nvSpPr>
          <p:cNvPr id="7" name="Picture Placeholder 6"/>
          <p:cNvSpPr>
            <a:spLocks noGrp="1"/>
          </p:cNvSpPr>
          <p:nvPr>
            <p:ph type="pic" sz="quarter" idx="20"/>
          </p:nvPr>
        </p:nvSpPr>
        <p:spPr>
          <a:xfrm>
            <a:off x="611560" y="2643758"/>
            <a:ext cx="7899623" cy="194372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9" name="Picture Placeholder 6"/>
          <p:cNvSpPr>
            <a:spLocks noGrp="1"/>
          </p:cNvSpPr>
          <p:nvPr>
            <p:ph type="pic" sz="quarter" idx="21"/>
          </p:nvPr>
        </p:nvSpPr>
        <p:spPr>
          <a:xfrm>
            <a:off x="6444208" y="700038"/>
            <a:ext cx="2066975" cy="194372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0" name="Picture Placeholder 6"/>
          <p:cNvSpPr>
            <a:spLocks noGrp="1"/>
          </p:cNvSpPr>
          <p:nvPr>
            <p:ph type="pic" sz="quarter" idx="22"/>
          </p:nvPr>
        </p:nvSpPr>
        <p:spPr>
          <a:xfrm>
            <a:off x="4346659" y="700038"/>
            <a:ext cx="2088000" cy="194372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1" name="Picture Placeholder 6"/>
          <p:cNvSpPr>
            <a:spLocks noGrp="1"/>
          </p:cNvSpPr>
          <p:nvPr>
            <p:ph type="pic" sz="quarter" idx="23"/>
          </p:nvPr>
        </p:nvSpPr>
        <p:spPr>
          <a:xfrm>
            <a:off x="611560" y="700038"/>
            <a:ext cx="3704527" cy="194372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221897483"/>
      </p:ext>
    </p:extLst>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7_5 Page">
    <p:spTree>
      <p:nvGrpSpPr>
        <p:cNvPr id="1" name=""/>
        <p:cNvGrpSpPr/>
        <p:nvPr/>
      </p:nvGrpSpPr>
      <p:grpSpPr>
        <a:xfrm>
          <a:off x="0" y="0"/>
          <a:ext cx="0" cy="0"/>
          <a:chOff x="0" y="0"/>
          <a:chExt cx="0" cy="0"/>
        </a:xfrm>
      </p:grpSpPr>
      <p:sp>
        <p:nvSpPr>
          <p:cNvPr id="12" name="Picture Placeholder 6"/>
          <p:cNvSpPr>
            <a:spLocks noGrp="1"/>
          </p:cNvSpPr>
          <p:nvPr>
            <p:ph type="pic" sz="quarter" idx="24"/>
          </p:nvPr>
        </p:nvSpPr>
        <p:spPr>
          <a:xfrm>
            <a:off x="6372200" y="541139"/>
            <a:ext cx="1603202" cy="282269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8" name="Picture Placeholder 6"/>
          <p:cNvSpPr>
            <a:spLocks noGrp="1"/>
          </p:cNvSpPr>
          <p:nvPr>
            <p:ph type="pic" sz="quarter" idx="25"/>
          </p:nvPr>
        </p:nvSpPr>
        <p:spPr>
          <a:xfrm>
            <a:off x="4626148" y="541139"/>
            <a:ext cx="1603202" cy="282269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9" name="Picture Placeholder 6"/>
          <p:cNvSpPr>
            <a:spLocks noGrp="1"/>
          </p:cNvSpPr>
          <p:nvPr>
            <p:ph type="pic" sz="quarter" idx="26"/>
          </p:nvPr>
        </p:nvSpPr>
        <p:spPr>
          <a:xfrm>
            <a:off x="2881287" y="541139"/>
            <a:ext cx="1603202" cy="282269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30" name="Picture Placeholder 6"/>
          <p:cNvSpPr>
            <a:spLocks noGrp="1"/>
          </p:cNvSpPr>
          <p:nvPr>
            <p:ph type="pic" sz="quarter" idx="27"/>
          </p:nvPr>
        </p:nvSpPr>
        <p:spPr>
          <a:xfrm>
            <a:off x="1147142" y="541139"/>
            <a:ext cx="1603202" cy="282269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095718992"/>
      </p:ext>
    </p:extLst>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3_5 Page">
    <p:spTree>
      <p:nvGrpSpPr>
        <p:cNvPr id="1" name=""/>
        <p:cNvGrpSpPr/>
        <p:nvPr/>
      </p:nvGrpSpPr>
      <p:grpSpPr>
        <a:xfrm>
          <a:off x="0" y="0"/>
          <a:ext cx="0" cy="0"/>
          <a:chOff x="0" y="0"/>
          <a:chExt cx="0" cy="0"/>
        </a:xfrm>
      </p:grpSpPr>
      <p:sp>
        <p:nvSpPr>
          <p:cNvPr id="16" name="Picture Placeholder 6"/>
          <p:cNvSpPr>
            <a:spLocks noGrp="1"/>
          </p:cNvSpPr>
          <p:nvPr>
            <p:ph type="pic" sz="quarter" idx="19"/>
          </p:nvPr>
        </p:nvSpPr>
        <p:spPr>
          <a:xfrm>
            <a:off x="2987824" y="1419622"/>
            <a:ext cx="3168352" cy="2088232"/>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2" name="Picture Placeholder 6"/>
          <p:cNvSpPr>
            <a:spLocks noGrp="1"/>
          </p:cNvSpPr>
          <p:nvPr>
            <p:ph type="pic" sz="quarter" idx="20"/>
          </p:nvPr>
        </p:nvSpPr>
        <p:spPr>
          <a:xfrm>
            <a:off x="-19210" y="-14250"/>
            <a:ext cx="9199721" cy="366611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47970943"/>
      </p:ext>
    </p:extLst>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9_Title and Content">
    <p:spTree>
      <p:nvGrpSpPr>
        <p:cNvPr id="1" name=""/>
        <p:cNvGrpSpPr/>
        <p:nvPr/>
      </p:nvGrpSpPr>
      <p:grpSpPr>
        <a:xfrm>
          <a:off x="0" y="0"/>
          <a:ext cx="0" cy="0"/>
          <a:chOff x="0" y="0"/>
          <a:chExt cx="0" cy="0"/>
        </a:xfrm>
      </p:grpSpPr>
      <p:sp>
        <p:nvSpPr>
          <p:cNvPr id="3" name="Picture Placeholder 9"/>
          <p:cNvSpPr>
            <a:spLocks noGrp="1"/>
          </p:cNvSpPr>
          <p:nvPr>
            <p:ph type="pic" sz="quarter" idx="11"/>
          </p:nvPr>
        </p:nvSpPr>
        <p:spPr>
          <a:xfrm>
            <a:off x="1177635" y="843558"/>
            <a:ext cx="1882197" cy="1882197"/>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9" name="Picture Placeholder 9"/>
          <p:cNvSpPr>
            <a:spLocks noGrp="1"/>
          </p:cNvSpPr>
          <p:nvPr>
            <p:ph type="pic" sz="quarter" idx="12"/>
          </p:nvPr>
        </p:nvSpPr>
        <p:spPr>
          <a:xfrm>
            <a:off x="3586538" y="843558"/>
            <a:ext cx="1882197" cy="1882197"/>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13" name="Picture Placeholder 9"/>
          <p:cNvSpPr>
            <a:spLocks noGrp="1"/>
          </p:cNvSpPr>
          <p:nvPr>
            <p:ph type="pic" sz="quarter" idx="13"/>
          </p:nvPr>
        </p:nvSpPr>
        <p:spPr>
          <a:xfrm>
            <a:off x="6012160" y="843558"/>
            <a:ext cx="1882197" cy="1882197"/>
          </a:xfrm>
          <a:prstGeom prst="ellipse">
            <a:avLst/>
          </a:prstGeom>
        </p:spPr>
        <p:txBody>
          <a:bodyPr vert="horz" anchor="ctr"/>
          <a:lstStyle>
            <a:lvl1pPr>
              <a:defRPr sz="1200">
                <a:solidFill>
                  <a:schemeClr val="bg1">
                    <a:lumMod val="50000"/>
                  </a:schemeClr>
                </a:solidFill>
              </a:defRPr>
            </a:lvl1pPr>
          </a:lstStyle>
          <a:p>
            <a:endParaRPr lang="en-US" dirty="0"/>
          </a:p>
        </p:txBody>
      </p:sp>
    </p:spTree>
    <p:extLst>
      <p:ext uri="{BB962C8B-B14F-4D97-AF65-F5344CB8AC3E}">
        <p14:creationId xmlns:p14="http://schemas.microsoft.com/office/powerpoint/2010/main" val="3869832454"/>
      </p:ext>
    </p:extLst>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8_Title and Content">
    <p:spTree>
      <p:nvGrpSpPr>
        <p:cNvPr id="1" name=""/>
        <p:cNvGrpSpPr/>
        <p:nvPr/>
      </p:nvGrpSpPr>
      <p:grpSpPr>
        <a:xfrm>
          <a:off x="0" y="0"/>
          <a:ext cx="0" cy="0"/>
          <a:chOff x="0" y="0"/>
          <a:chExt cx="0" cy="0"/>
        </a:xfrm>
      </p:grpSpPr>
      <p:sp>
        <p:nvSpPr>
          <p:cNvPr id="3" name="Picture Placeholder 9"/>
          <p:cNvSpPr>
            <a:spLocks noGrp="1"/>
          </p:cNvSpPr>
          <p:nvPr>
            <p:ph type="pic" sz="quarter" idx="11"/>
          </p:nvPr>
        </p:nvSpPr>
        <p:spPr>
          <a:xfrm>
            <a:off x="1212188" y="950119"/>
            <a:ext cx="1559612" cy="1559612"/>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10" name="Picture Placeholder 9"/>
          <p:cNvSpPr>
            <a:spLocks noGrp="1"/>
          </p:cNvSpPr>
          <p:nvPr>
            <p:ph type="pic" sz="quarter" idx="12"/>
          </p:nvPr>
        </p:nvSpPr>
        <p:spPr>
          <a:xfrm>
            <a:off x="3743995" y="950119"/>
            <a:ext cx="1559612" cy="1559612"/>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11" name="Picture Placeholder 9"/>
          <p:cNvSpPr>
            <a:spLocks noGrp="1"/>
          </p:cNvSpPr>
          <p:nvPr>
            <p:ph type="pic" sz="quarter" idx="13"/>
          </p:nvPr>
        </p:nvSpPr>
        <p:spPr>
          <a:xfrm>
            <a:off x="6259414" y="950119"/>
            <a:ext cx="1559612" cy="1559612"/>
          </a:xfrm>
          <a:prstGeom prst="ellipse">
            <a:avLst/>
          </a:prstGeom>
        </p:spPr>
        <p:txBody>
          <a:bodyPr vert="horz" anchor="ctr"/>
          <a:lstStyle>
            <a:lvl1pPr>
              <a:defRPr sz="1200">
                <a:solidFill>
                  <a:schemeClr val="bg1">
                    <a:lumMod val="50000"/>
                  </a:schemeClr>
                </a:solidFill>
              </a:defRPr>
            </a:lvl1pPr>
          </a:lstStyle>
          <a:p>
            <a:endParaRPr lang="en-US" dirty="0"/>
          </a:p>
        </p:txBody>
      </p:sp>
    </p:spTree>
    <p:extLst>
      <p:ext uri="{BB962C8B-B14F-4D97-AF65-F5344CB8AC3E}">
        <p14:creationId xmlns:p14="http://schemas.microsoft.com/office/powerpoint/2010/main" val="2083726816"/>
      </p:ext>
    </p:extLst>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_Title and Content">
    <p:spTree>
      <p:nvGrpSpPr>
        <p:cNvPr id="1" name=""/>
        <p:cNvGrpSpPr/>
        <p:nvPr/>
      </p:nvGrpSpPr>
      <p:grpSpPr>
        <a:xfrm>
          <a:off x="0" y="0"/>
          <a:ext cx="0" cy="0"/>
          <a:chOff x="0" y="0"/>
          <a:chExt cx="0" cy="0"/>
        </a:xfrm>
      </p:grpSpPr>
      <p:sp>
        <p:nvSpPr>
          <p:cNvPr id="4" name="Picture Placeholder 6"/>
          <p:cNvSpPr>
            <a:spLocks noGrp="1"/>
          </p:cNvSpPr>
          <p:nvPr>
            <p:ph type="pic" sz="quarter" idx="14"/>
          </p:nvPr>
        </p:nvSpPr>
        <p:spPr>
          <a:xfrm>
            <a:off x="1" y="0"/>
            <a:ext cx="9144000" cy="514349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3" name="Picture Placeholder 9"/>
          <p:cNvSpPr>
            <a:spLocks noGrp="1"/>
          </p:cNvSpPr>
          <p:nvPr>
            <p:ph type="pic" sz="quarter" idx="11"/>
          </p:nvPr>
        </p:nvSpPr>
        <p:spPr>
          <a:xfrm>
            <a:off x="1125426" y="1655466"/>
            <a:ext cx="1636364" cy="1636364"/>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5" name="Picture Placeholder 9"/>
          <p:cNvSpPr>
            <a:spLocks noGrp="1"/>
          </p:cNvSpPr>
          <p:nvPr>
            <p:ph type="pic" sz="quarter" idx="12"/>
          </p:nvPr>
        </p:nvSpPr>
        <p:spPr>
          <a:xfrm>
            <a:off x="3717914" y="1655466"/>
            <a:ext cx="1636364" cy="1636364"/>
          </a:xfrm>
          <a:prstGeom prst="ellipse">
            <a:avLst/>
          </a:prstGeom>
        </p:spPr>
        <p:txBody>
          <a:bodyPr vert="horz" anchor="ctr"/>
          <a:lstStyle>
            <a:lvl1pPr>
              <a:defRPr sz="1200">
                <a:solidFill>
                  <a:schemeClr val="bg1">
                    <a:lumMod val="50000"/>
                  </a:schemeClr>
                </a:solidFill>
              </a:defRPr>
            </a:lvl1pPr>
          </a:lstStyle>
          <a:p>
            <a:endParaRPr lang="en-US"/>
          </a:p>
        </p:txBody>
      </p:sp>
      <p:sp>
        <p:nvSpPr>
          <p:cNvPr id="6" name="Picture Placeholder 9"/>
          <p:cNvSpPr>
            <a:spLocks noGrp="1"/>
          </p:cNvSpPr>
          <p:nvPr>
            <p:ph type="pic" sz="quarter" idx="13"/>
          </p:nvPr>
        </p:nvSpPr>
        <p:spPr>
          <a:xfrm>
            <a:off x="6237994" y="1655466"/>
            <a:ext cx="1636364" cy="1636364"/>
          </a:xfrm>
          <a:prstGeom prst="ellipse">
            <a:avLst/>
          </a:prstGeom>
        </p:spPr>
        <p:txBody>
          <a:bodyPr vert="horz" anchor="ctr"/>
          <a:lstStyle>
            <a:lvl1pPr>
              <a:defRPr sz="1200">
                <a:solidFill>
                  <a:schemeClr val="bg1">
                    <a:lumMod val="50000"/>
                  </a:schemeClr>
                </a:solidFill>
              </a:defRPr>
            </a:lvl1pPr>
          </a:lstStyle>
          <a:p>
            <a:endParaRPr lang="en-US"/>
          </a:p>
        </p:txBody>
      </p:sp>
    </p:spTree>
    <p:extLst>
      <p:ext uri="{BB962C8B-B14F-4D97-AF65-F5344CB8AC3E}">
        <p14:creationId xmlns:p14="http://schemas.microsoft.com/office/powerpoint/2010/main" val="3754999493"/>
      </p:ext>
    </p:extLst>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7_Title and Content">
    <p:spTree>
      <p:nvGrpSpPr>
        <p:cNvPr id="1" name=""/>
        <p:cNvGrpSpPr/>
        <p:nvPr/>
      </p:nvGrpSpPr>
      <p:grpSpPr>
        <a:xfrm>
          <a:off x="0" y="0"/>
          <a:ext cx="0" cy="0"/>
          <a:chOff x="0" y="0"/>
          <a:chExt cx="0" cy="0"/>
        </a:xfrm>
      </p:grpSpPr>
      <p:sp>
        <p:nvSpPr>
          <p:cNvPr id="3" name="Picture Placeholder 9"/>
          <p:cNvSpPr>
            <a:spLocks noGrp="1"/>
          </p:cNvSpPr>
          <p:nvPr>
            <p:ph type="pic" sz="quarter" idx="11"/>
          </p:nvPr>
        </p:nvSpPr>
        <p:spPr>
          <a:xfrm>
            <a:off x="1191816" y="950119"/>
            <a:ext cx="1584176" cy="1584176"/>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10" name="Picture Placeholder 9"/>
          <p:cNvSpPr>
            <a:spLocks noGrp="1"/>
          </p:cNvSpPr>
          <p:nvPr>
            <p:ph type="pic" sz="quarter" idx="12"/>
          </p:nvPr>
        </p:nvSpPr>
        <p:spPr>
          <a:xfrm>
            <a:off x="3723622" y="950119"/>
            <a:ext cx="1584176" cy="1584176"/>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11" name="Picture Placeholder 9"/>
          <p:cNvSpPr>
            <a:spLocks noGrp="1"/>
          </p:cNvSpPr>
          <p:nvPr>
            <p:ph type="pic" sz="quarter" idx="13"/>
          </p:nvPr>
        </p:nvSpPr>
        <p:spPr>
          <a:xfrm>
            <a:off x="6239041" y="950119"/>
            <a:ext cx="1584176" cy="1584176"/>
          </a:xfrm>
          <a:prstGeom prst="ellipse">
            <a:avLst/>
          </a:prstGeom>
        </p:spPr>
        <p:txBody>
          <a:bodyPr vert="horz" anchor="ctr"/>
          <a:lstStyle>
            <a:lvl1pPr>
              <a:defRPr sz="1200">
                <a:solidFill>
                  <a:schemeClr val="bg1">
                    <a:lumMod val="50000"/>
                  </a:schemeClr>
                </a:solidFill>
              </a:defRPr>
            </a:lvl1pPr>
          </a:lstStyle>
          <a:p>
            <a:endParaRPr lang="en-US" dirty="0"/>
          </a:p>
        </p:txBody>
      </p:sp>
    </p:spTree>
    <p:extLst>
      <p:ext uri="{BB962C8B-B14F-4D97-AF65-F5344CB8AC3E}">
        <p14:creationId xmlns:p14="http://schemas.microsoft.com/office/powerpoint/2010/main" val="485166045"/>
      </p:ext>
    </p:extLst>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3_Title and Content">
    <p:spTree>
      <p:nvGrpSpPr>
        <p:cNvPr id="1" name=""/>
        <p:cNvGrpSpPr/>
        <p:nvPr/>
      </p:nvGrpSpPr>
      <p:grpSpPr>
        <a:xfrm>
          <a:off x="0" y="0"/>
          <a:ext cx="0" cy="0"/>
          <a:chOff x="0" y="0"/>
          <a:chExt cx="0" cy="0"/>
        </a:xfrm>
      </p:grpSpPr>
      <p:sp>
        <p:nvSpPr>
          <p:cNvPr id="3" name="Picture Placeholder 9"/>
          <p:cNvSpPr>
            <a:spLocks noGrp="1"/>
          </p:cNvSpPr>
          <p:nvPr>
            <p:ph type="pic" sz="quarter" idx="11"/>
          </p:nvPr>
        </p:nvSpPr>
        <p:spPr>
          <a:xfrm>
            <a:off x="921195" y="1945281"/>
            <a:ext cx="1108923" cy="1108923"/>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9" name="Picture Placeholder 9"/>
          <p:cNvSpPr>
            <a:spLocks noGrp="1"/>
          </p:cNvSpPr>
          <p:nvPr>
            <p:ph type="pic" sz="quarter" idx="14"/>
          </p:nvPr>
        </p:nvSpPr>
        <p:spPr>
          <a:xfrm>
            <a:off x="921195" y="3269160"/>
            <a:ext cx="1108923" cy="1108923"/>
          </a:xfrm>
          <a:prstGeom prst="ellipse">
            <a:avLst/>
          </a:prstGeom>
        </p:spPr>
        <p:txBody>
          <a:bodyPr vert="horz" anchor="ctr"/>
          <a:lstStyle>
            <a:lvl1pPr>
              <a:defRPr sz="1200">
                <a:solidFill>
                  <a:schemeClr val="bg1">
                    <a:lumMod val="50000"/>
                  </a:schemeClr>
                </a:solidFill>
              </a:defRPr>
            </a:lvl1pPr>
          </a:lstStyle>
          <a:p>
            <a:endParaRPr lang="en-US" dirty="0"/>
          </a:p>
        </p:txBody>
      </p:sp>
    </p:spTree>
    <p:extLst>
      <p:ext uri="{BB962C8B-B14F-4D97-AF65-F5344CB8AC3E}">
        <p14:creationId xmlns:p14="http://schemas.microsoft.com/office/powerpoint/2010/main" val="2795179950"/>
      </p:ext>
    </p:extLst>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6_Title and Content">
    <p:spTree>
      <p:nvGrpSpPr>
        <p:cNvPr id="1" name=""/>
        <p:cNvGrpSpPr/>
        <p:nvPr/>
      </p:nvGrpSpPr>
      <p:grpSpPr>
        <a:xfrm>
          <a:off x="0" y="0"/>
          <a:ext cx="0" cy="0"/>
          <a:chOff x="0" y="0"/>
          <a:chExt cx="0" cy="0"/>
        </a:xfrm>
      </p:grpSpPr>
      <p:sp>
        <p:nvSpPr>
          <p:cNvPr id="3" name="Picture Placeholder 9"/>
          <p:cNvSpPr>
            <a:spLocks noGrp="1"/>
          </p:cNvSpPr>
          <p:nvPr>
            <p:ph type="pic" sz="quarter" idx="11"/>
          </p:nvPr>
        </p:nvSpPr>
        <p:spPr>
          <a:xfrm>
            <a:off x="1199806" y="1516194"/>
            <a:ext cx="1487604" cy="1487604"/>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5" name="Picture Placeholder 9"/>
          <p:cNvSpPr>
            <a:spLocks noGrp="1"/>
          </p:cNvSpPr>
          <p:nvPr>
            <p:ph type="pic" sz="quarter" idx="12"/>
          </p:nvPr>
        </p:nvSpPr>
        <p:spPr>
          <a:xfrm>
            <a:off x="3792294" y="1516194"/>
            <a:ext cx="1487604" cy="1487604"/>
          </a:xfrm>
          <a:prstGeom prst="ellipse">
            <a:avLst/>
          </a:prstGeom>
        </p:spPr>
        <p:txBody>
          <a:bodyPr vert="horz" anchor="ctr"/>
          <a:lstStyle>
            <a:lvl1pPr>
              <a:defRPr sz="1200">
                <a:solidFill>
                  <a:schemeClr val="bg1">
                    <a:lumMod val="50000"/>
                  </a:schemeClr>
                </a:solidFill>
              </a:defRPr>
            </a:lvl1pPr>
          </a:lstStyle>
          <a:p>
            <a:endParaRPr lang="en-US"/>
          </a:p>
        </p:txBody>
      </p:sp>
      <p:sp>
        <p:nvSpPr>
          <p:cNvPr id="6" name="Picture Placeholder 9"/>
          <p:cNvSpPr>
            <a:spLocks noGrp="1"/>
          </p:cNvSpPr>
          <p:nvPr>
            <p:ph type="pic" sz="quarter" idx="13"/>
          </p:nvPr>
        </p:nvSpPr>
        <p:spPr>
          <a:xfrm>
            <a:off x="6312374" y="1516194"/>
            <a:ext cx="1487604" cy="1487604"/>
          </a:xfrm>
          <a:prstGeom prst="ellipse">
            <a:avLst/>
          </a:prstGeom>
        </p:spPr>
        <p:txBody>
          <a:bodyPr vert="horz" anchor="ctr"/>
          <a:lstStyle>
            <a:lvl1pPr>
              <a:defRPr sz="1200">
                <a:solidFill>
                  <a:schemeClr val="bg1">
                    <a:lumMod val="50000"/>
                  </a:schemeClr>
                </a:solidFill>
              </a:defRPr>
            </a:lvl1pPr>
          </a:lstStyle>
          <a:p>
            <a:endParaRPr lang="en-US"/>
          </a:p>
        </p:txBody>
      </p:sp>
    </p:spTree>
    <p:extLst>
      <p:ext uri="{BB962C8B-B14F-4D97-AF65-F5344CB8AC3E}">
        <p14:creationId xmlns:p14="http://schemas.microsoft.com/office/powerpoint/2010/main" val="1581767469"/>
      </p:ext>
    </p:extLst>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5_Title and Content">
    <p:spTree>
      <p:nvGrpSpPr>
        <p:cNvPr id="1" name=""/>
        <p:cNvGrpSpPr/>
        <p:nvPr/>
      </p:nvGrpSpPr>
      <p:grpSpPr>
        <a:xfrm>
          <a:off x="0" y="0"/>
          <a:ext cx="0" cy="0"/>
          <a:chOff x="0" y="0"/>
          <a:chExt cx="0" cy="0"/>
        </a:xfrm>
      </p:grpSpPr>
      <p:sp>
        <p:nvSpPr>
          <p:cNvPr id="6" name="Picture Placeholder 9"/>
          <p:cNvSpPr>
            <a:spLocks noGrp="1"/>
          </p:cNvSpPr>
          <p:nvPr>
            <p:ph type="pic" sz="quarter" idx="13"/>
          </p:nvPr>
        </p:nvSpPr>
        <p:spPr>
          <a:xfrm>
            <a:off x="0" y="1275606"/>
            <a:ext cx="3328044" cy="3328044"/>
          </a:xfrm>
          <a:prstGeom prst="ellipse">
            <a:avLst/>
          </a:prstGeom>
        </p:spPr>
        <p:txBody>
          <a:bodyPr vert="horz" anchor="ctr"/>
          <a:lstStyle>
            <a:lvl1pPr>
              <a:defRPr sz="1200">
                <a:solidFill>
                  <a:schemeClr val="bg1">
                    <a:lumMod val="50000"/>
                  </a:schemeClr>
                </a:solidFill>
              </a:defRPr>
            </a:lvl1pPr>
          </a:lstStyle>
          <a:p>
            <a:endParaRPr lang="en-US"/>
          </a:p>
        </p:txBody>
      </p:sp>
    </p:spTree>
    <p:extLst>
      <p:ext uri="{BB962C8B-B14F-4D97-AF65-F5344CB8AC3E}">
        <p14:creationId xmlns:p14="http://schemas.microsoft.com/office/powerpoint/2010/main" val="3400819436"/>
      </p:ext>
    </p:extLst>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3_5 Page">
    <p:spTree>
      <p:nvGrpSpPr>
        <p:cNvPr id="1" name=""/>
        <p:cNvGrpSpPr/>
        <p:nvPr/>
      </p:nvGrpSpPr>
      <p:grpSpPr>
        <a:xfrm>
          <a:off x="0" y="0"/>
          <a:ext cx="0" cy="0"/>
          <a:chOff x="0" y="0"/>
          <a:chExt cx="0" cy="0"/>
        </a:xfrm>
      </p:grpSpPr>
      <p:sp>
        <p:nvSpPr>
          <p:cNvPr id="16" name="Picture Placeholder 6"/>
          <p:cNvSpPr>
            <a:spLocks noGrp="1"/>
          </p:cNvSpPr>
          <p:nvPr>
            <p:ph type="pic" sz="quarter" idx="19" hasCustomPrompt="1"/>
          </p:nvPr>
        </p:nvSpPr>
        <p:spPr>
          <a:xfrm>
            <a:off x="1148435" y="2542460"/>
            <a:ext cx="792000" cy="864000"/>
          </a:xfrm>
          <a:prstGeom prst="snip1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8" name="Picture Placeholder 6"/>
          <p:cNvSpPr>
            <a:spLocks noGrp="1"/>
          </p:cNvSpPr>
          <p:nvPr>
            <p:ph type="pic" sz="quarter" idx="20" hasCustomPrompt="1"/>
          </p:nvPr>
        </p:nvSpPr>
        <p:spPr>
          <a:xfrm>
            <a:off x="7391291" y="2542460"/>
            <a:ext cx="792000" cy="864000"/>
          </a:xfrm>
          <a:prstGeom prst="snip1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9" name="Picture Placeholder 6"/>
          <p:cNvSpPr>
            <a:spLocks noGrp="1"/>
          </p:cNvSpPr>
          <p:nvPr>
            <p:ph type="pic" sz="quarter" idx="21" hasCustomPrompt="1"/>
          </p:nvPr>
        </p:nvSpPr>
        <p:spPr>
          <a:xfrm>
            <a:off x="5863604" y="915662"/>
            <a:ext cx="792000" cy="864000"/>
          </a:xfrm>
          <a:prstGeom prst="snip1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10" name="Picture Placeholder 6"/>
          <p:cNvSpPr>
            <a:spLocks noGrp="1"/>
          </p:cNvSpPr>
          <p:nvPr>
            <p:ph type="pic" sz="quarter" idx="22" hasCustomPrompt="1"/>
          </p:nvPr>
        </p:nvSpPr>
        <p:spPr>
          <a:xfrm>
            <a:off x="2189238" y="915662"/>
            <a:ext cx="792000" cy="864000"/>
          </a:xfrm>
          <a:prstGeom prst="snip1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11" name="Picture Placeholder 6"/>
          <p:cNvSpPr>
            <a:spLocks noGrp="1"/>
          </p:cNvSpPr>
          <p:nvPr>
            <p:ph type="pic" sz="quarter" idx="23" hasCustomPrompt="1"/>
          </p:nvPr>
        </p:nvSpPr>
        <p:spPr>
          <a:xfrm>
            <a:off x="4144143" y="487557"/>
            <a:ext cx="792000" cy="864000"/>
          </a:xfrm>
          <a:prstGeom prst="snip1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Tree>
    <p:extLst>
      <p:ext uri="{BB962C8B-B14F-4D97-AF65-F5344CB8AC3E}">
        <p14:creationId xmlns:p14="http://schemas.microsoft.com/office/powerpoint/2010/main" val="278432632"/>
      </p:ext>
    </p:extLst>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2_5 Page">
    <p:spTree>
      <p:nvGrpSpPr>
        <p:cNvPr id="1" name=""/>
        <p:cNvGrpSpPr/>
        <p:nvPr/>
      </p:nvGrpSpPr>
      <p:grpSpPr>
        <a:xfrm>
          <a:off x="0" y="0"/>
          <a:ext cx="0" cy="0"/>
          <a:chOff x="0" y="0"/>
          <a:chExt cx="0" cy="0"/>
        </a:xfrm>
      </p:grpSpPr>
      <p:sp>
        <p:nvSpPr>
          <p:cNvPr id="30" name="Picture Placeholder 6"/>
          <p:cNvSpPr>
            <a:spLocks noGrp="1"/>
          </p:cNvSpPr>
          <p:nvPr>
            <p:ph type="pic" sz="quarter" idx="27"/>
          </p:nvPr>
        </p:nvSpPr>
        <p:spPr>
          <a:xfrm>
            <a:off x="3059832" y="1563639"/>
            <a:ext cx="1027138" cy="1008112"/>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0" name="Picture Placeholder 6"/>
          <p:cNvSpPr>
            <a:spLocks noGrp="1"/>
          </p:cNvSpPr>
          <p:nvPr>
            <p:ph type="pic" sz="quarter" idx="28"/>
          </p:nvPr>
        </p:nvSpPr>
        <p:spPr>
          <a:xfrm>
            <a:off x="5153408" y="1563639"/>
            <a:ext cx="1027138" cy="1008112"/>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1" name="Picture Placeholder 6"/>
          <p:cNvSpPr>
            <a:spLocks noGrp="1"/>
          </p:cNvSpPr>
          <p:nvPr>
            <p:ph type="pic" sz="quarter" idx="29"/>
          </p:nvPr>
        </p:nvSpPr>
        <p:spPr>
          <a:xfrm>
            <a:off x="3059832" y="3272366"/>
            <a:ext cx="1027138" cy="1008112"/>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3" name="Picture Placeholder 6"/>
          <p:cNvSpPr>
            <a:spLocks noGrp="1"/>
          </p:cNvSpPr>
          <p:nvPr>
            <p:ph type="pic" sz="quarter" idx="30"/>
          </p:nvPr>
        </p:nvSpPr>
        <p:spPr>
          <a:xfrm>
            <a:off x="5153408" y="3272366"/>
            <a:ext cx="1027138" cy="1008112"/>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386460945"/>
      </p:ext>
    </p:extLst>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19E49F0D-E968-4310-AB82-ADA2EA5BC3D3}"/>
              </a:ext>
            </a:extLst>
          </p:cNvPr>
          <p:cNvSpPr>
            <a:spLocks noGrp="1"/>
          </p:cNvSpPr>
          <p:nvPr>
            <p:ph type="pic" sz="quarter" idx="10"/>
          </p:nvPr>
        </p:nvSpPr>
        <p:spPr>
          <a:xfrm>
            <a:off x="842773" y="1601254"/>
            <a:ext cx="1474552" cy="1474552"/>
          </a:xfrm>
          <a:custGeom>
            <a:avLst/>
            <a:gdLst>
              <a:gd name="connsiteX0" fmla="*/ 737276 w 1474552"/>
              <a:gd name="connsiteY0" fmla="*/ 0 h 1474552"/>
              <a:gd name="connsiteX1" fmla="*/ 1474552 w 1474552"/>
              <a:gd name="connsiteY1" fmla="*/ 737276 h 1474552"/>
              <a:gd name="connsiteX2" fmla="*/ 737276 w 1474552"/>
              <a:gd name="connsiteY2" fmla="*/ 1474552 h 1474552"/>
              <a:gd name="connsiteX3" fmla="*/ 0 w 1474552"/>
              <a:gd name="connsiteY3" fmla="*/ 737276 h 1474552"/>
            </a:gdLst>
            <a:ahLst/>
            <a:cxnLst>
              <a:cxn ang="0">
                <a:pos x="connsiteX0" y="connsiteY0"/>
              </a:cxn>
              <a:cxn ang="0">
                <a:pos x="connsiteX1" y="connsiteY1"/>
              </a:cxn>
              <a:cxn ang="0">
                <a:pos x="connsiteX2" y="connsiteY2"/>
              </a:cxn>
              <a:cxn ang="0">
                <a:pos x="connsiteX3" y="connsiteY3"/>
              </a:cxn>
            </a:cxnLst>
            <a:rect l="l" t="t" r="r" b="b"/>
            <a:pathLst>
              <a:path w="1474552" h="1474552">
                <a:moveTo>
                  <a:pt x="737276" y="0"/>
                </a:moveTo>
                <a:lnTo>
                  <a:pt x="1474552" y="737276"/>
                </a:lnTo>
                <a:lnTo>
                  <a:pt x="737276" y="1474552"/>
                </a:lnTo>
                <a:lnTo>
                  <a:pt x="0" y="737276"/>
                </a:lnTo>
                <a:close/>
              </a:path>
            </a:pathLst>
          </a:custGeom>
        </p:spPr>
        <p:txBody>
          <a:bodyPr vert="horz" wrap="square" anchor="ctr">
            <a:noAutofit/>
          </a:bodyPr>
          <a:lstStyle>
            <a:lvl1pPr algn="ctr">
              <a:defRPr sz="800">
                <a:latin typeface="Lato Light"/>
                <a:cs typeface="Lato Light"/>
              </a:defRPr>
            </a:lvl1pPr>
          </a:lstStyle>
          <a:p>
            <a:endParaRPr lang="en-US"/>
          </a:p>
        </p:txBody>
      </p:sp>
      <p:sp>
        <p:nvSpPr>
          <p:cNvPr id="16" name="Picture Placeholder 15">
            <a:extLst>
              <a:ext uri="{FF2B5EF4-FFF2-40B4-BE49-F238E27FC236}">
                <a16:creationId xmlns:a16="http://schemas.microsoft.com/office/drawing/2014/main" id="{06897520-7B0C-42DD-928A-2E3B62A5DE4D}"/>
              </a:ext>
            </a:extLst>
          </p:cNvPr>
          <p:cNvSpPr>
            <a:spLocks noGrp="1"/>
          </p:cNvSpPr>
          <p:nvPr>
            <p:ph type="pic" sz="quarter" idx="11"/>
          </p:nvPr>
        </p:nvSpPr>
        <p:spPr>
          <a:xfrm>
            <a:off x="2837407" y="1601254"/>
            <a:ext cx="1474552" cy="1474552"/>
          </a:xfrm>
          <a:custGeom>
            <a:avLst/>
            <a:gdLst>
              <a:gd name="connsiteX0" fmla="*/ 737276 w 1474552"/>
              <a:gd name="connsiteY0" fmla="*/ 0 h 1474552"/>
              <a:gd name="connsiteX1" fmla="*/ 1474552 w 1474552"/>
              <a:gd name="connsiteY1" fmla="*/ 737276 h 1474552"/>
              <a:gd name="connsiteX2" fmla="*/ 737276 w 1474552"/>
              <a:gd name="connsiteY2" fmla="*/ 1474552 h 1474552"/>
              <a:gd name="connsiteX3" fmla="*/ 0 w 1474552"/>
              <a:gd name="connsiteY3" fmla="*/ 737276 h 1474552"/>
            </a:gdLst>
            <a:ahLst/>
            <a:cxnLst>
              <a:cxn ang="0">
                <a:pos x="connsiteX0" y="connsiteY0"/>
              </a:cxn>
              <a:cxn ang="0">
                <a:pos x="connsiteX1" y="connsiteY1"/>
              </a:cxn>
              <a:cxn ang="0">
                <a:pos x="connsiteX2" y="connsiteY2"/>
              </a:cxn>
              <a:cxn ang="0">
                <a:pos x="connsiteX3" y="connsiteY3"/>
              </a:cxn>
            </a:cxnLst>
            <a:rect l="l" t="t" r="r" b="b"/>
            <a:pathLst>
              <a:path w="1474552" h="1474552">
                <a:moveTo>
                  <a:pt x="737276" y="0"/>
                </a:moveTo>
                <a:lnTo>
                  <a:pt x="1474552" y="737276"/>
                </a:lnTo>
                <a:lnTo>
                  <a:pt x="737276" y="1474552"/>
                </a:lnTo>
                <a:lnTo>
                  <a:pt x="0" y="737276"/>
                </a:lnTo>
                <a:close/>
              </a:path>
            </a:pathLst>
          </a:custGeom>
        </p:spPr>
        <p:txBody>
          <a:bodyPr vert="horz" wrap="square" anchor="ctr">
            <a:noAutofit/>
          </a:bodyPr>
          <a:lstStyle>
            <a:lvl1pPr algn="ctr">
              <a:defRPr sz="800">
                <a:latin typeface="Lato Light"/>
                <a:cs typeface="Lato Light"/>
              </a:defRPr>
            </a:lvl1pPr>
          </a:lstStyle>
          <a:p>
            <a:endParaRPr lang="en-US"/>
          </a:p>
        </p:txBody>
      </p:sp>
      <p:sp>
        <p:nvSpPr>
          <p:cNvPr id="17" name="Picture Placeholder 16">
            <a:extLst>
              <a:ext uri="{FF2B5EF4-FFF2-40B4-BE49-F238E27FC236}">
                <a16:creationId xmlns:a16="http://schemas.microsoft.com/office/drawing/2014/main" id="{6556F24D-FB27-4BAB-8515-CE226A7D701D}"/>
              </a:ext>
            </a:extLst>
          </p:cNvPr>
          <p:cNvSpPr>
            <a:spLocks noGrp="1"/>
          </p:cNvSpPr>
          <p:nvPr>
            <p:ph type="pic" sz="quarter" idx="12"/>
          </p:nvPr>
        </p:nvSpPr>
        <p:spPr>
          <a:xfrm>
            <a:off x="4832041" y="1601254"/>
            <a:ext cx="1474552" cy="1474552"/>
          </a:xfrm>
          <a:custGeom>
            <a:avLst/>
            <a:gdLst>
              <a:gd name="connsiteX0" fmla="*/ 737276 w 1474552"/>
              <a:gd name="connsiteY0" fmla="*/ 0 h 1474552"/>
              <a:gd name="connsiteX1" fmla="*/ 1474552 w 1474552"/>
              <a:gd name="connsiteY1" fmla="*/ 737276 h 1474552"/>
              <a:gd name="connsiteX2" fmla="*/ 737276 w 1474552"/>
              <a:gd name="connsiteY2" fmla="*/ 1474552 h 1474552"/>
              <a:gd name="connsiteX3" fmla="*/ 0 w 1474552"/>
              <a:gd name="connsiteY3" fmla="*/ 737276 h 1474552"/>
            </a:gdLst>
            <a:ahLst/>
            <a:cxnLst>
              <a:cxn ang="0">
                <a:pos x="connsiteX0" y="connsiteY0"/>
              </a:cxn>
              <a:cxn ang="0">
                <a:pos x="connsiteX1" y="connsiteY1"/>
              </a:cxn>
              <a:cxn ang="0">
                <a:pos x="connsiteX2" y="connsiteY2"/>
              </a:cxn>
              <a:cxn ang="0">
                <a:pos x="connsiteX3" y="connsiteY3"/>
              </a:cxn>
            </a:cxnLst>
            <a:rect l="l" t="t" r="r" b="b"/>
            <a:pathLst>
              <a:path w="1474552" h="1474552">
                <a:moveTo>
                  <a:pt x="737276" y="0"/>
                </a:moveTo>
                <a:lnTo>
                  <a:pt x="1474552" y="737276"/>
                </a:lnTo>
                <a:lnTo>
                  <a:pt x="737276" y="1474552"/>
                </a:lnTo>
                <a:lnTo>
                  <a:pt x="0" y="737276"/>
                </a:lnTo>
                <a:close/>
              </a:path>
            </a:pathLst>
          </a:custGeom>
        </p:spPr>
        <p:txBody>
          <a:bodyPr vert="horz" wrap="square" anchor="ctr">
            <a:noAutofit/>
          </a:bodyPr>
          <a:lstStyle>
            <a:lvl1pPr algn="ctr">
              <a:defRPr sz="800">
                <a:latin typeface="Lato Light"/>
                <a:cs typeface="Lato Light"/>
              </a:defRPr>
            </a:lvl1pPr>
          </a:lstStyle>
          <a:p>
            <a:endParaRPr lang="en-US"/>
          </a:p>
        </p:txBody>
      </p:sp>
      <p:sp>
        <p:nvSpPr>
          <p:cNvPr id="18" name="Picture Placeholder 17">
            <a:extLst>
              <a:ext uri="{FF2B5EF4-FFF2-40B4-BE49-F238E27FC236}">
                <a16:creationId xmlns:a16="http://schemas.microsoft.com/office/drawing/2014/main" id="{A2872DFC-CAD4-48DC-A67A-5DAC3B7A7E05}"/>
              </a:ext>
            </a:extLst>
          </p:cNvPr>
          <p:cNvSpPr>
            <a:spLocks noGrp="1"/>
          </p:cNvSpPr>
          <p:nvPr>
            <p:ph type="pic" sz="quarter" idx="13"/>
          </p:nvPr>
        </p:nvSpPr>
        <p:spPr>
          <a:xfrm>
            <a:off x="6826675" y="1601254"/>
            <a:ext cx="1474552" cy="1474552"/>
          </a:xfrm>
          <a:custGeom>
            <a:avLst/>
            <a:gdLst>
              <a:gd name="connsiteX0" fmla="*/ 737276 w 1474552"/>
              <a:gd name="connsiteY0" fmla="*/ 0 h 1474552"/>
              <a:gd name="connsiteX1" fmla="*/ 1474552 w 1474552"/>
              <a:gd name="connsiteY1" fmla="*/ 737276 h 1474552"/>
              <a:gd name="connsiteX2" fmla="*/ 737276 w 1474552"/>
              <a:gd name="connsiteY2" fmla="*/ 1474552 h 1474552"/>
              <a:gd name="connsiteX3" fmla="*/ 0 w 1474552"/>
              <a:gd name="connsiteY3" fmla="*/ 737276 h 1474552"/>
            </a:gdLst>
            <a:ahLst/>
            <a:cxnLst>
              <a:cxn ang="0">
                <a:pos x="connsiteX0" y="connsiteY0"/>
              </a:cxn>
              <a:cxn ang="0">
                <a:pos x="connsiteX1" y="connsiteY1"/>
              </a:cxn>
              <a:cxn ang="0">
                <a:pos x="connsiteX2" y="connsiteY2"/>
              </a:cxn>
              <a:cxn ang="0">
                <a:pos x="connsiteX3" y="connsiteY3"/>
              </a:cxn>
            </a:cxnLst>
            <a:rect l="l" t="t" r="r" b="b"/>
            <a:pathLst>
              <a:path w="1474552" h="1474552">
                <a:moveTo>
                  <a:pt x="737276" y="0"/>
                </a:moveTo>
                <a:lnTo>
                  <a:pt x="1474552" y="737276"/>
                </a:lnTo>
                <a:lnTo>
                  <a:pt x="737276" y="1474552"/>
                </a:lnTo>
                <a:lnTo>
                  <a:pt x="0" y="737276"/>
                </a:lnTo>
                <a:close/>
              </a:path>
            </a:pathLst>
          </a:custGeom>
        </p:spPr>
        <p:txBody>
          <a:bodyPr vert="horz" wrap="square" anchor="ctr">
            <a:noAutofit/>
          </a:bodyPr>
          <a:lstStyle>
            <a:lvl1pPr algn="ctr">
              <a:defRPr sz="800">
                <a:latin typeface="Lato Light"/>
                <a:cs typeface="Lato Light"/>
              </a:defRPr>
            </a:lvl1pPr>
          </a:lstStyle>
          <a:p>
            <a:endParaRPr lang="en-US"/>
          </a:p>
        </p:txBody>
      </p:sp>
    </p:spTree>
    <p:extLst>
      <p:ext uri="{BB962C8B-B14F-4D97-AF65-F5344CB8AC3E}">
        <p14:creationId xmlns:p14="http://schemas.microsoft.com/office/powerpoint/2010/main" val="3725113337"/>
      </p:ext>
    </p:extLst>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4_Title and Content">
    <p:spTree>
      <p:nvGrpSpPr>
        <p:cNvPr id="1" name=""/>
        <p:cNvGrpSpPr/>
        <p:nvPr/>
      </p:nvGrpSpPr>
      <p:grpSpPr>
        <a:xfrm>
          <a:off x="0" y="0"/>
          <a:ext cx="0" cy="0"/>
          <a:chOff x="0" y="0"/>
          <a:chExt cx="0" cy="0"/>
        </a:xfrm>
      </p:grpSpPr>
      <p:sp>
        <p:nvSpPr>
          <p:cNvPr id="4" name="Picture Placeholder 6"/>
          <p:cNvSpPr>
            <a:spLocks noGrp="1"/>
          </p:cNvSpPr>
          <p:nvPr>
            <p:ph type="pic" sz="quarter" idx="14"/>
          </p:nvPr>
        </p:nvSpPr>
        <p:spPr>
          <a:xfrm>
            <a:off x="1" y="0"/>
            <a:ext cx="9144000" cy="514349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3" name="Picture Placeholder 7"/>
          <p:cNvSpPr>
            <a:spLocks noGrp="1"/>
          </p:cNvSpPr>
          <p:nvPr>
            <p:ph type="pic" sz="quarter" idx="10"/>
          </p:nvPr>
        </p:nvSpPr>
        <p:spPr>
          <a:xfrm>
            <a:off x="1907704" y="2211710"/>
            <a:ext cx="1152128" cy="1008381"/>
          </a:xfrm>
          <a:prstGeom prst="hexagon">
            <a:avLst/>
          </a:prstGeom>
        </p:spPr>
        <p:txBody>
          <a:bodyPr vert="horz" anchor="ctr"/>
          <a:lstStyle>
            <a:lvl1pPr algn="ctr">
              <a:defRPr sz="800">
                <a:latin typeface="Lato Light"/>
                <a:cs typeface="Lato Light"/>
              </a:defRPr>
            </a:lvl1pPr>
          </a:lstStyle>
          <a:p>
            <a:endParaRPr lang="en-US"/>
          </a:p>
        </p:txBody>
      </p:sp>
      <p:sp>
        <p:nvSpPr>
          <p:cNvPr id="5" name="Picture Placeholder 7"/>
          <p:cNvSpPr>
            <a:spLocks noGrp="1"/>
          </p:cNvSpPr>
          <p:nvPr>
            <p:ph type="pic" sz="quarter" idx="11"/>
          </p:nvPr>
        </p:nvSpPr>
        <p:spPr>
          <a:xfrm>
            <a:off x="3878128" y="1419623"/>
            <a:ext cx="1274446" cy="1115438"/>
          </a:xfrm>
          <a:prstGeom prst="hexagon">
            <a:avLst/>
          </a:prstGeom>
        </p:spPr>
        <p:txBody>
          <a:bodyPr vert="horz" anchor="ctr"/>
          <a:lstStyle>
            <a:lvl1pPr algn="ctr">
              <a:defRPr sz="800">
                <a:latin typeface="Lato Light"/>
                <a:cs typeface="Lato Light"/>
              </a:defRPr>
            </a:lvl1pPr>
          </a:lstStyle>
          <a:p>
            <a:endParaRPr lang="en-US"/>
          </a:p>
        </p:txBody>
      </p:sp>
      <p:sp>
        <p:nvSpPr>
          <p:cNvPr id="6" name="Picture Placeholder 7"/>
          <p:cNvSpPr>
            <a:spLocks noGrp="1"/>
          </p:cNvSpPr>
          <p:nvPr>
            <p:ph type="pic" sz="quarter" idx="12"/>
          </p:nvPr>
        </p:nvSpPr>
        <p:spPr>
          <a:xfrm>
            <a:off x="6141038" y="2211710"/>
            <a:ext cx="1152128" cy="1008381"/>
          </a:xfrm>
          <a:prstGeom prst="hexagon">
            <a:avLst/>
          </a:prstGeom>
        </p:spPr>
        <p:txBody>
          <a:bodyPr vert="horz" anchor="ctr"/>
          <a:lstStyle>
            <a:lvl1pPr algn="ctr">
              <a:defRPr sz="800">
                <a:latin typeface="Lato Light"/>
                <a:cs typeface="Lato Light"/>
              </a:defRPr>
            </a:lvl1pPr>
          </a:lstStyle>
          <a:p>
            <a:endParaRPr lang="en-US"/>
          </a:p>
        </p:txBody>
      </p:sp>
      <p:sp>
        <p:nvSpPr>
          <p:cNvPr id="7" name="Picture Placeholder 7"/>
          <p:cNvSpPr>
            <a:spLocks noGrp="1"/>
          </p:cNvSpPr>
          <p:nvPr>
            <p:ph type="pic" sz="quarter" idx="13"/>
          </p:nvPr>
        </p:nvSpPr>
        <p:spPr>
          <a:xfrm>
            <a:off x="768553" y="3512498"/>
            <a:ext cx="1152128" cy="1008381"/>
          </a:xfrm>
          <a:prstGeom prst="hexagon">
            <a:avLst/>
          </a:prstGeom>
        </p:spPr>
        <p:txBody>
          <a:bodyPr vert="horz" anchor="ctr"/>
          <a:lstStyle>
            <a:lvl1pPr algn="ctr">
              <a:defRPr sz="800">
                <a:latin typeface="Lato Light"/>
                <a:cs typeface="Lato Light"/>
              </a:defRPr>
            </a:lvl1pPr>
          </a:lstStyle>
          <a:p>
            <a:endParaRPr lang="en-US"/>
          </a:p>
        </p:txBody>
      </p:sp>
      <p:sp>
        <p:nvSpPr>
          <p:cNvPr id="8" name="Picture Placeholder 7"/>
          <p:cNvSpPr>
            <a:spLocks noGrp="1"/>
          </p:cNvSpPr>
          <p:nvPr>
            <p:ph type="pic" sz="quarter" idx="15"/>
          </p:nvPr>
        </p:nvSpPr>
        <p:spPr>
          <a:xfrm>
            <a:off x="3077643" y="3512498"/>
            <a:ext cx="1152128" cy="1008381"/>
          </a:xfrm>
          <a:prstGeom prst="hexagon">
            <a:avLst/>
          </a:prstGeom>
        </p:spPr>
        <p:txBody>
          <a:bodyPr vert="horz" anchor="ctr"/>
          <a:lstStyle>
            <a:lvl1pPr algn="ctr">
              <a:defRPr sz="800">
                <a:latin typeface="Lato Light"/>
                <a:cs typeface="Lato Light"/>
              </a:defRPr>
            </a:lvl1pPr>
          </a:lstStyle>
          <a:p>
            <a:endParaRPr lang="en-US"/>
          </a:p>
        </p:txBody>
      </p:sp>
      <p:sp>
        <p:nvSpPr>
          <p:cNvPr id="9" name="Picture Placeholder 7"/>
          <p:cNvSpPr>
            <a:spLocks noGrp="1"/>
          </p:cNvSpPr>
          <p:nvPr>
            <p:ph type="pic" sz="quarter" idx="16"/>
          </p:nvPr>
        </p:nvSpPr>
        <p:spPr>
          <a:xfrm>
            <a:off x="6164128" y="3512498"/>
            <a:ext cx="1152128" cy="1008381"/>
          </a:xfrm>
          <a:prstGeom prst="hexagon">
            <a:avLst/>
          </a:prstGeom>
        </p:spPr>
        <p:txBody>
          <a:bodyPr vert="horz" anchor="ctr"/>
          <a:lstStyle>
            <a:lvl1pPr algn="ctr">
              <a:defRPr sz="800">
                <a:latin typeface="Lato Light"/>
                <a:cs typeface="Lato Light"/>
              </a:defRPr>
            </a:lvl1pPr>
          </a:lstStyle>
          <a:p>
            <a:endParaRPr lang="en-US"/>
          </a:p>
        </p:txBody>
      </p:sp>
    </p:spTree>
    <p:extLst>
      <p:ext uri="{BB962C8B-B14F-4D97-AF65-F5344CB8AC3E}">
        <p14:creationId xmlns:p14="http://schemas.microsoft.com/office/powerpoint/2010/main" val="1899083468"/>
      </p:ext>
    </p:extLst>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5" name="Picture Placeholder 6"/>
          <p:cNvSpPr>
            <a:spLocks noGrp="1"/>
          </p:cNvSpPr>
          <p:nvPr>
            <p:ph type="pic" sz="quarter" idx="14"/>
          </p:nvPr>
        </p:nvSpPr>
        <p:spPr>
          <a:xfrm>
            <a:off x="1" y="0"/>
            <a:ext cx="4499991" cy="51435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325744239"/>
      </p:ext>
    </p:extLst>
  </p:cSld>
  <p:clrMapOvr>
    <a:masterClrMapping/>
  </p:clrMapOvr>
  <p:transition/>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1_5 Pag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6B7A6330-FD34-4837-BF04-DEFCCA3BAF13}"/>
              </a:ext>
            </a:extLst>
          </p:cNvPr>
          <p:cNvSpPr>
            <a:spLocks noGrp="1"/>
          </p:cNvSpPr>
          <p:nvPr>
            <p:ph type="pic" sz="quarter" idx="19"/>
          </p:nvPr>
        </p:nvSpPr>
        <p:spPr>
          <a:xfrm>
            <a:off x="0" y="1677420"/>
            <a:ext cx="9144000" cy="1758427"/>
          </a:xfrm>
          <a:custGeom>
            <a:avLst/>
            <a:gdLst>
              <a:gd name="connsiteX0" fmla="*/ 0 w 9144000"/>
              <a:gd name="connsiteY0" fmla="*/ 0 h 1758427"/>
              <a:gd name="connsiteX1" fmla="*/ 9144000 w 9144000"/>
              <a:gd name="connsiteY1" fmla="*/ 0 h 1758427"/>
              <a:gd name="connsiteX2" fmla="*/ 9144000 w 9144000"/>
              <a:gd name="connsiteY2" fmla="*/ 1758427 h 1758427"/>
              <a:gd name="connsiteX3" fmla="*/ 0 w 9144000"/>
              <a:gd name="connsiteY3" fmla="*/ 1758427 h 1758427"/>
            </a:gdLst>
            <a:ahLst/>
            <a:cxnLst>
              <a:cxn ang="0">
                <a:pos x="connsiteX0" y="connsiteY0"/>
              </a:cxn>
              <a:cxn ang="0">
                <a:pos x="connsiteX1" y="connsiteY1"/>
              </a:cxn>
              <a:cxn ang="0">
                <a:pos x="connsiteX2" y="connsiteY2"/>
              </a:cxn>
              <a:cxn ang="0">
                <a:pos x="connsiteX3" y="connsiteY3"/>
              </a:cxn>
            </a:cxnLst>
            <a:rect l="l" t="t" r="r" b="b"/>
            <a:pathLst>
              <a:path w="9144000" h="1758427">
                <a:moveTo>
                  <a:pt x="0" y="0"/>
                </a:moveTo>
                <a:lnTo>
                  <a:pt x="9144000" y="0"/>
                </a:lnTo>
                <a:lnTo>
                  <a:pt x="9144000" y="1758427"/>
                </a:lnTo>
                <a:lnTo>
                  <a:pt x="0" y="1758427"/>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702627668"/>
      </p:ext>
    </p:extLst>
  </p:cSld>
  <p:clrMapOvr>
    <a:masterClrMapping/>
  </p:clrMapOvr>
  <p:transition/>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5 Pag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2F0045C4-FB2B-4AAB-AAAE-A8934F1178CB}"/>
              </a:ext>
            </a:extLst>
          </p:cNvPr>
          <p:cNvSpPr>
            <a:spLocks noGrp="1"/>
          </p:cNvSpPr>
          <p:nvPr>
            <p:ph type="pic" sz="quarter" idx="19"/>
          </p:nvPr>
        </p:nvSpPr>
        <p:spPr>
          <a:xfrm>
            <a:off x="3243979" y="1124095"/>
            <a:ext cx="2656042" cy="2656042"/>
          </a:xfrm>
          <a:custGeom>
            <a:avLst/>
            <a:gdLst>
              <a:gd name="connsiteX0" fmla="*/ 1328021 w 2656042"/>
              <a:gd name="connsiteY0" fmla="*/ 0 h 2656042"/>
              <a:gd name="connsiteX1" fmla="*/ 2656042 w 2656042"/>
              <a:gd name="connsiteY1" fmla="*/ 1328021 h 2656042"/>
              <a:gd name="connsiteX2" fmla="*/ 1328021 w 2656042"/>
              <a:gd name="connsiteY2" fmla="*/ 2656042 h 2656042"/>
              <a:gd name="connsiteX3" fmla="*/ 0 w 2656042"/>
              <a:gd name="connsiteY3" fmla="*/ 1328021 h 2656042"/>
              <a:gd name="connsiteX4" fmla="*/ 1328021 w 2656042"/>
              <a:gd name="connsiteY4" fmla="*/ 0 h 265604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656042" h="2656042">
                <a:moveTo>
                  <a:pt x="1328021" y="0"/>
                </a:moveTo>
                <a:cubicBezTo>
                  <a:pt x="2061467" y="0"/>
                  <a:pt x="2656042" y="594575"/>
                  <a:pt x="2656042" y="1328021"/>
                </a:cubicBezTo>
                <a:cubicBezTo>
                  <a:pt x="2656042" y="2061467"/>
                  <a:pt x="2061467" y="2656042"/>
                  <a:pt x="1328021" y="2656042"/>
                </a:cubicBezTo>
                <a:cubicBezTo>
                  <a:pt x="594575" y="2656042"/>
                  <a:pt x="0" y="2061467"/>
                  <a:pt x="0" y="1328021"/>
                </a:cubicBezTo>
                <a:cubicBezTo>
                  <a:pt x="0" y="594575"/>
                  <a:pt x="594575" y="0"/>
                  <a:pt x="1328021" y="0"/>
                </a:cubicBez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320605441"/>
      </p:ext>
    </p:extLst>
  </p:cSld>
  <p:clrMapOvr>
    <a:masterClrMapping/>
  </p:clrMapOvr>
  <p:transition/>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14" name="Picture Placeholder 6"/>
          <p:cNvSpPr>
            <a:spLocks noGrp="1"/>
          </p:cNvSpPr>
          <p:nvPr>
            <p:ph type="pic" sz="quarter" idx="18"/>
          </p:nvPr>
        </p:nvSpPr>
        <p:spPr>
          <a:xfrm>
            <a:off x="755576" y="407395"/>
            <a:ext cx="7560840" cy="1080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6" name="Picture Placeholder 6"/>
          <p:cNvSpPr>
            <a:spLocks noGrp="1"/>
          </p:cNvSpPr>
          <p:nvPr>
            <p:ph type="pic" sz="quarter" idx="19"/>
          </p:nvPr>
        </p:nvSpPr>
        <p:spPr>
          <a:xfrm>
            <a:off x="5364088" y="1629014"/>
            <a:ext cx="2952328" cy="1662816"/>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1" name="Picture Placeholder 6"/>
          <p:cNvSpPr>
            <a:spLocks noGrp="1"/>
          </p:cNvSpPr>
          <p:nvPr>
            <p:ph type="pic" sz="quarter" idx="20"/>
          </p:nvPr>
        </p:nvSpPr>
        <p:spPr>
          <a:xfrm>
            <a:off x="7399951" y="3419109"/>
            <a:ext cx="916465" cy="952841"/>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2" name="Picture Placeholder 6"/>
          <p:cNvSpPr>
            <a:spLocks noGrp="1"/>
          </p:cNvSpPr>
          <p:nvPr>
            <p:ph type="pic" sz="quarter" idx="21"/>
          </p:nvPr>
        </p:nvSpPr>
        <p:spPr>
          <a:xfrm>
            <a:off x="6382020" y="3419109"/>
            <a:ext cx="916465" cy="952841"/>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3" name="Picture Placeholder 6"/>
          <p:cNvSpPr>
            <a:spLocks noGrp="1"/>
          </p:cNvSpPr>
          <p:nvPr>
            <p:ph type="pic" sz="quarter" idx="22"/>
          </p:nvPr>
        </p:nvSpPr>
        <p:spPr>
          <a:xfrm>
            <a:off x="5364088" y="3419109"/>
            <a:ext cx="916465" cy="952841"/>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6" name="Picture Placeholder 6"/>
          <p:cNvSpPr>
            <a:spLocks noGrp="1"/>
          </p:cNvSpPr>
          <p:nvPr>
            <p:ph type="pic" sz="quarter" idx="23"/>
          </p:nvPr>
        </p:nvSpPr>
        <p:spPr>
          <a:xfrm>
            <a:off x="755576" y="3939902"/>
            <a:ext cx="1008112" cy="89049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7" name="Picture Placeholder 6"/>
          <p:cNvSpPr>
            <a:spLocks noGrp="1"/>
          </p:cNvSpPr>
          <p:nvPr>
            <p:ph type="pic" sz="quarter" idx="24"/>
          </p:nvPr>
        </p:nvSpPr>
        <p:spPr>
          <a:xfrm>
            <a:off x="1981126" y="3939902"/>
            <a:ext cx="2950914" cy="89049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390819351"/>
      </p:ext>
    </p:extLst>
  </p:cSld>
  <p:clrMapOvr>
    <a:masterClrMapping/>
  </p:clrMapOvr>
  <p:transition/>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6_Custom Layou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879222E2-5155-404E-B2DE-687CB7CA913C}"/>
              </a:ext>
            </a:extLst>
          </p:cNvPr>
          <p:cNvSpPr>
            <a:spLocks noGrp="1"/>
          </p:cNvSpPr>
          <p:nvPr>
            <p:ph type="pic" sz="quarter" idx="24"/>
          </p:nvPr>
        </p:nvSpPr>
        <p:spPr>
          <a:xfrm>
            <a:off x="461308" y="1695882"/>
            <a:ext cx="8215145" cy="2890293"/>
          </a:xfrm>
          <a:custGeom>
            <a:avLst/>
            <a:gdLst>
              <a:gd name="connsiteX0" fmla="*/ 0 w 8215145"/>
              <a:gd name="connsiteY0" fmla="*/ 0 h 2890293"/>
              <a:gd name="connsiteX1" fmla="*/ 8215145 w 8215145"/>
              <a:gd name="connsiteY1" fmla="*/ 0 h 2890293"/>
              <a:gd name="connsiteX2" fmla="*/ 8215145 w 8215145"/>
              <a:gd name="connsiteY2" fmla="*/ 2890293 h 2890293"/>
              <a:gd name="connsiteX3" fmla="*/ 0 w 8215145"/>
              <a:gd name="connsiteY3" fmla="*/ 2890293 h 2890293"/>
            </a:gdLst>
            <a:ahLst/>
            <a:cxnLst>
              <a:cxn ang="0">
                <a:pos x="connsiteX0" y="connsiteY0"/>
              </a:cxn>
              <a:cxn ang="0">
                <a:pos x="connsiteX1" y="connsiteY1"/>
              </a:cxn>
              <a:cxn ang="0">
                <a:pos x="connsiteX2" y="connsiteY2"/>
              </a:cxn>
              <a:cxn ang="0">
                <a:pos x="connsiteX3" y="connsiteY3"/>
              </a:cxn>
            </a:cxnLst>
            <a:rect l="l" t="t" r="r" b="b"/>
            <a:pathLst>
              <a:path w="8215145" h="2890293">
                <a:moveTo>
                  <a:pt x="0" y="0"/>
                </a:moveTo>
                <a:lnTo>
                  <a:pt x="8215145" y="0"/>
                </a:lnTo>
                <a:lnTo>
                  <a:pt x="8215145" y="2890293"/>
                </a:lnTo>
                <a:lnTo>
                  <a:pt x="0" y="2890293"/>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158144661"/>
      </p:ext>
    </p:extLst>
  </p:cSld>
  <p:clrMapOvr>
    <a:masterClrMapping/>
  </p:clrMapOvr>
  <p:transition/>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Portfolio Round Image">
    <p:spTree>
      <p:nvGrpSpPr>
        <p:cNvPr id="1" name=""/>
        <p:cNvGrpSpPr/>
        <p:nvPr/>
      </p:nvGrpSpPr>
      <p:grpSpPr>
        <a:xfrm>
          <a:off x="0" y="0"/>
          <a:ext cx="0" cy="0"/>
          <a:chOff x="0" y="0"/>
          <a:chExt cx="0" cy="0"/>
        </a:xfrm>
      </p:grpSpPr>
      <p:sp>
        <p:nvSpPr>
          <p:cNvPr id="10" name="Picture Placeholder 9"/>
          <p:cNvSpPr>
            <a:spLocks noGrp="1"/>
          </p:cNvSpPr>
          <p:nvPr>
            <p:ph type="pic" sz="quarter" idx="11"/>
          </p:nvPr>
        </p:nvSpPr>
        <p:spPr>
          <a:xfrm>
            <a:off x="1125426" y="1285416"/>
            <a:ext cx="1636364" cy="1636364"/>
          </a:xfrm>
          <a:prstGeom prst="ellipse">
            <a:avLst/>
          </a:prstGeom>
        </p:spPr>
        <p:txBody>
          <a:bodyPr vert="horz" anchor="ctr"/>
          <a:lstStyle>
            <a:lvl1pPr>
              <a:defRPr sz="1200">
                <a:solidFill>
                  <a:schemeClr val="bg1">
                    <a:lumMod val="50000"/>
                  </a:schemeClr>
                </a:solidFill>
              </a:defRPr>
            </a:lvl1pPr>
          </a:lstStyle>
          <a:p>
            <a:endParaRPr lang="en-US" dirty="0"/>
          </a:p>
        </p:txBody>
      </p:sp>
      <p:sp>
        <p:nvSpPr>
          <p:cNvPr id="11" name="Picture Placeholder 9"/>
          <p:cNvSpPr>
            <a:spLocks noGrp="1"/>
          </p:cNvSpPr>
          <p:nvPr>
            <p:ph type="pic" sz="quarter" idx="12"/>
          </p:nvPr>
        </p:nvSpPr>
        <p:spPr>
          <a:xfrm>
            <a:off x="3717914" y="1285416"/>
            <a:ext cx="1636364" cy="1636364"/>
          </a:xfrm>
          <a:prstGeom prst="ellipse">
            <a:avLst/>
          </a:prstGeom>
        </p:spPr>
        <p:txBody>
          <a:bodyPr vert="horz" anchor="ctr"/>
          <a:lstStyle>
            <a:lvl1pPr>
              <a:defRPr sz="1200">
                <a:solidFill>
                  <a:schemeClr val="bg1">
                    <a:lumMod val="50000"/>
                  </a:schemeClr>
                </a:solidFill>
              </a:defRPr>
            </a:lvl1pPr>
          </a:lstStyle>
          <a:p>
            <a:endParaRPr lang="en-US"/>
          </a:p>
        </p:txBody>
      </p:sp>
      <p:sp>
        <p:nvSpPr>
          <p:cNvPr id="12" name="Picture Placeholder 9"/>
          <p:cNvSpPr>
            <a:spLocks noGrp="1"/>
          </p:cNvSpPr>
          <p:nvPr>
            <p:ph type="pic" sz="quarter" idx="13"/>
          </p:nvPr>
        </p:nvSpPr>
        <p:spPr>
          <a:xfrm>
            <a:off x="6237994" y="1285416"/>
            <a:ext cx="1636364" cy="1636364"/>
          </a:xfrm>
          <a:prstGeom prst="ellipse">
            <a:avLst/>
          </a:prstGeom>
        </p:spPr>
        <p:txBody>
          <a:bodyPr vert="horz" anchor="ctr"/>
          <a:lstStyle>
            <a:lvl1pPr>
              <a:defRPr sz="1200">
                <a:solidFill>
                  <a:schemeClr val="bg1">
                    <a:lumMod val="50000"/>
                  </a:schemeClr>
                </a:solidFill>
              </a:defRPr>
            </a:lvl1pPr>
          </a:lstStyle>
          <a:p>
            <a:endParaRPr lang="en-US"/>
          </a:p>
        </p:txBody>
      </p:sp>
    </p:spTree>
    <p:extLst>
      <p:ext uri="{BB962C8B-B14F-4D97-AF65-F5344CB8AC3E}">
        <p14:creationId xmlns:p14="http://schemas.microsoft.com/office/powerpoint/2010/main" val="3543186219"/>
      </p:ext>
    </p:extLst>
  </p:cSld>
  <p:clrMapOvr>
    <a:masterClrMapping/>
  </p:clrMapOvr>
  <p:transition/>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1_Portfolio Round Image">
    <p:spTree>
      <p:nvGrpSpPr>
        <p:cNvPr id="1" name=""/>
        <p:cNvGrpSpPr/>
        <p:nvPr/>
      </p:nvGrpSpPr>
      <p:grpSpPr>
        <a:xfrm>
          <a:off x="0" y="0"/>
          <a:ext cx="0" cy="0"/>
          <a:chOff x="0" y="0"/>
          <a:chExt cx="0" cy="0"/>
        </a:xfrm>
      </p:grpSpPr>
      <p:sp>
        <p:nvSpPr>
          <p:cNvPr id="10" name="Picture Placeholder 9"/>
          <p:cNvSpPr>
            <a:spLocks noGrp="1"/>
          </p:cNvSpPr>
          <p:nvPr>
            <p:ph type="pic" sz="quarter" idx="11"/>
          </p:nvPr>
        </p:nvSpPr>
        <p:spPr>
          <a:xfrm>
            <a:off x="535287" y="1563638"/>
            <a:ext cx="1800000" cy="1352367"/>
          </a:xfrm>
          <a:prstGeom prst="rect">
            <a:avLst/>
          </a:prstGeom>
        </p:spPr>
        <p:txBody>
          <a:bodyPr vert="horz" anchor="ctr"/>
          <a:lstStyle>
            <a:lvl1pPr>
              <a:defRPr sz="1200">
                <a:solidFill>
                  <a:schemeClr val="bg1">
                    <a:lumMod val="50000"/>
                  </a:schemeClr>
                </a:solidFill>
              </a:defRPr>
            </a:lvl1pPr>
          </a:lstStyle>
          <a:p>
            <a:endParaRPr lang="en-US" dirty="0"/>
          </a:p>
        </p:txBody>
      </p:sp>
      <p:sp>
        <p:nvSpPr>
          <p:cNvPr id="11" name="Picture Placeholder 9"/>
          <p:cNvSpPr>
            <a:spLocks noGrp="1"/>
          </p:cNvSpPr>
          <p:nvPr>
            <p:ph type="pic" sz="quarter" idx="12"/>
          </p:nvPr>
        </p:nvSpPr>
        <p:spPr>
          <a:xfrm>
            <a:off x="2625007" y="1563638"/>
            <a:ext cx="1800000" cy="1352367"/>
          </a:xfrm>
          <a:prstGeom prst="rect">
            <a:avLst/>
          </a:prstGeom>
        </p:spPr>
        <p:txBody>
          <a:bodyPr vert="horz" anchor="ctr"/>
          <a:lstStyle>
            <a:lvl1pPr>
              <a:defRPr sz="1200">
                <a:solidFill>
                  <a:schemeClr val="bg1">
                    <a:lumMod val="50000"/>
                  </a:schemeClr>
                </a:solidFill>
              </a:defRPr>
            </a:lvl1pPr>
          </a:lstStyle>
          <a:p>
            <a:endParaRPr lang="en-US"/>
          </a:p>
        </p:txBody>
      </p:sp>
      <p:sp>
        <p:nvSpPr>
          <p:cNvPr id="38" name="Picture Placeholder 9"/>
          <p:cNvSpPr>
            <a:spLocks noGrp="1"/>
          </p:cNvSpPr>
          <p:nvPr>
            <p:ph type="pic" sz="quarter" idx="13"/>
          </p:nvPr>
        </p:nvSpPr>
        <p:spPr>
          <a:xfrm>
            <a:off x="4714727" y="1563638"/>
            <a:ext cx="1800000" cy="1352367"/>
          </a:xfrm>
          <a:prstGeom prst="rect">
            <a:avLst/>
          </a:prstGeom>
        </p:spPr>
        <p:txBody>
          <a:bodyPr vert="horz" anchor="ctr"/>
          <a:lstStyle>
            <a:lvl1pPr>
              <a:defRPr sz="1200">
                <a:solidFill>
                  <a:schemeClr val="bg1">
                    <a:lumMod val="50000"/>
                  </a:schemeClr>
                </a:solidFill>
              </a:defRPr>
            </a:lvl1pPr>
          </a:lstStyle>
          <a:p>
            <a:endParaRPr lang="en-US" dirty="0"/>
          </a:p>
        </p:txBody>
      </p:sp>
      <p:sp>
        <p:nvSpPr>
          <p:cNvPr id="39" name="Picture Placeholder 9"/>
          <p:cNvSpPr>
            <a:spLocks noGrp="1"/>
          </p:cNvSpPr>
          <p:nvPr>
            <p:ph type="pic" sz="quarter" idx="14"/>
          </p:nvPr>
        </p:nvSpPr>
        <p:spPr>
          <a:xfrm>
            <a:off x="6804448" y="1563638"/>
            <a:ext cx="1800000" cy="1352367"/>
          </a:xfrm>
          <a:prstGeom prst="rect">
            <a:avLst/>
          </a:prstGeom>
        </p:spPr>
        <p:txBody>
          <a:bodyPr vert="horz" anchor="ctr"/>
          <a:lstStyle>
            <a:lvl1pPr>
              <a:defRPr sz="1200">
                <a:solidFill>
                  <a:schemeClr val="bg1">
                    <a:lumMod val="50000"/>
                  </a:schemeClr>
                </a:solidFill>
              </a:defRPr>
            </a:lvl1pPr>
          </a:lstStyle>
          <a:p>
            <a:endParaRPr lang="en-US"/>
          </a:p>
        </p:txBody>
      </p:sp>
    </p:spTree>
    <p:extLst>
      <p:ext uri="{BB962C8B-B14F-4D97-AF65-F5344CB8AC3E}">
        <p14:creationId xmlns:p14="http://schemas.microsoft.com/office/powerpoint/2010/main" val="2378276421"/>
      </p:ext>
    </p:extLst>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8_5 Page">
    <p:spTree>
      <p:nvGrpSpPr>
        <p:cNvPr id="1" name=""/>
        <p:cNvGrpSpPr/>
        <p:nvPr/>
      </p:nvGrpSpPr>
      <p:grpSpPr>
        <a:xfrm>
          <a:off x="0" y="0"/>
          <a:ext cx="0" cy="0"/>
          <a:chOff x="0" y="0"/>
          <a:chExt cx="0" cy="0"/>
        </a:xfrm>
      </p:grpSpPr>
      <p:sp>
        <p:nvSpPr>
          <p:cNvPr id="16" name="Picture Placeholder 6"/>
          <p:cNvSpPr>
            <a:spLocks noGrp="1"/>
          </p:cNvSpPr>
          <p:nvPr>
            <p:ph type="pic" sz="quarter" idx="19" hasCustomPrompt="1"/>
          </p:nvPr>
        </p:nvSpPr>
        <p:spPr>
          <a:xfrm>
            <a:off x="-9586" y="1131590"/>
            <a:ext cx="2493354" cy="324036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Tree>
    <p:extLst>
      <p:ext uri="{BB962C8B-B14F-4D97-AF65-F5344CB8AC3E}">
        <p14:creationId xmlns:p14="http://schemas.microsoft.com/office/powerpoint/2010/main" val="25136419"/>
      </p:ext>
    </p:extLst>
  </p:cSld>
  <p:clrMapOvr>
    <a:masterClrMapping/>
  </p:clrMapOvr>
  <p:transition/>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about us">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AFBD57A4-8EB3-4DC2-9D09-41D42DE36791}"/>
              </a:ext>
            </a:extLst>
          </p:cNvPr>
          <p:cNvSpPr>
            <a:spLocks noGrp="1"/>
          </p:cNvSpPr>
          <p:nvPr>
            <p:ph type="pic" sz="quarter" idx="19"/>
          </p:nvPr>
        </p:nvSpPr>
        <p:spPr>
          <a:xfrm>
            <a:off x="0" y="0"/>
            <a:ext cx="4512648" cy="5143500"/>
          </a:xfrm>
          <a:custGeom>
            <a:avLst/>
            <a:gdLst>
              <a:gd name="connsiteX0" fmla="*/ 0 w 4512648"/>
              <a:gd name="connsiteY0" fmla="*/ 0 h 5143500"/>
              <a:gd name="connsiteX1" fmla="*/ 4512648 w 4512648"/>
              <a:gd name="connsiteY1" fmla="*/ 0 h 5143500"/>
              <a:gd name="connsiteX2" fmla="*/ 4512648 w 4512648"/>
              <a:gd name="connsiteY2" fmla="*/ 5143500 h 5143500"/>
              <a:gd name="connsiteX3" fmla="*/ 0 w 4512648"/>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4512648" h="5143500">
                <a:moveTo>
                  <a:pt x="0" y="0"/>
                </a:moveTo>
                <a:lnTo>
                  <a:pt x="4512648" y="0"/>
                </a:lnTo>
                <a:lnTo>
                  <a:pt x="4512648" y="5143500"/>
                </a:lnTo>
                <a:lnTo>
                  <a:pt x="0" y="5143500"/>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4276919502"/>
      </p:ext>
    </p:extLst>
  </p:cSld>
  <p:clrMapOvr>
    <a:masterClrMapping/>
  </p:clrMapOvr>
  <p:transition/>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3_about us">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33D16771-6607-43A9-8EC8-1BA116510928}"/>
              </a:ext>
            </a:extLst>
          </p:cNvPr>
          <p:cNvSpPr>
            <a:spLocks noGrp="1"/>
          </p:cNvSpPr>
          <p:nvPr>
            <p:ph type="pic" sz="quarter" idx="19"/>
          </p:nvPr>
        </p:nvSpPr>
        <p:spPr>
          <a:xfrm>
            <a:off x="4788024" y="0"/>
            <a:ext cx="4355976" cy="5143500"/>
          </a:xfrm>
          <a:custGeom>
            <a:avLst/>
            <a:gdLst>
              <a:gd name="connsiteX0" fmla="*/ 0 w 4355976"/>
              <a:gd name="connsiteY0" fmla="*/ 0 h 5143500"/>
              <a:gd name="connsiteX1" fmla="*/ 4355976 w 4355976"/>
              <a:gd name="connsiteY1" fmla="*/ 0 h 5143500"/>
              <a:gd name="connsiteX2" fmla="*/ 4355976 w 4355976"/>
              <a:gd name="connsiteY2" fmla="*/ 5143500 h 5143500"/>
              <a:gd name="connsiteX3" fmla="*/ 0 w 4355976"/>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4355976" h="5143500">
                <a:moveTo>
                  <a:pt x="0" y="0"/>
                </a:moveTo>
                <a:lnTo>
                  <a:pt x="4355976" y="0"/>
                </a:lnTo>
                <a:lnTo>
                  <a:pt x="4355976" y="5143500"/>
                </a:lnTo>
                <a:lnTo>
                  <a:pt x="0" y="5143500"/>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868945235"/>
      </p:ext>
    </p:extLst>
  </p:cSld>
  <p:clrMapOvr>
    <a:masterClrMapping/>
  </p:clrMapOvr>
  <p:transition/>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1_about us">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970DBF7E-612E-400B-B005-27DD408CC9E2}"/>
              </a:ext>
            </a:extLst>
          </p:cNvPr>
          <p:cNvSpPr>
            <a:spLocks noGrp="1"/>
          </p:cNvSpPr>
          <p:nvPr>
            <p:ph type="pic" sz="quarter" idx="19"/>
          </p:nvPr>
        </p:nvSpPr>
        <p:spPr>
          <a:xfrm>
            <a:off x="5555329" y="1419622"/>
            <a:ext cx="3590862" cy="3723878"/>
          </a:xfrm>
          <a:custGeom>
            <a:avLst/>
            <a:gdLst>
              <a:gd name="connsiteX0" fmla="*/ 0 w 3590862"/>
              <a:gd name="connsiteY0" fmla="*/ 0 h 3723878"/>
              <a:gd name="connsiteX1" fmla="*/ 3590862 w 3590862"/>
              <a:gd name="connsiteY1" fmla="*/ 0 h 3723878"/>
              <a:gd name="connsiteX2" fmla="*/ 3590862 w 3590862"/>
              <a:gd name="connsiteY2" fmla="*/ 3723878 h 3723878"/>
              <a:gd name="connsiteX3" fmla="*/ 0 w 3590862"/>
              <a:gd name="connsiteY3" fmla="*/ 3723878 h 3723878"/>
            </a:gdLst>
            <a:ahLst/>
            <a:cxnLst>
              <a:cxn ang="0">
                <a:pos x="connsiteX0" y="connsiteY0"/>
              </a:cxn>
              <a:cxn ang="0">
                <a:pos x="connsiteX1" y="connsiteY1"/>
              </a:cxn>
              <a:cxn ang="0">
                <a:pos x="connsiteX2" y="connsiteY2"/>
              </a:cxn>
              <a:cxn ang="0">
                <a:pos x="connsiteX3" y="connsiteY3"/>
              </a:cxn>
            </a:cxnLst>
            <a:rect l="l" t="t" r="r" b="b"/>
            <a:pathLst>
              <a:path w="3590862" h="3723878">
                <a:moveTo>
                  <a:pt x="0" y="0"/>
                </a:moveTo>
                <a:lnTo>
                  <a:pt x="3590862" y="0"/>
                </a:lnTo>
                <a:lnTo>
                  <a:pt x="3590862" y="3723878"/>
                </a:lnTo>
                <a:lnTo>
                  <a:pt x="0" y="3723878"/>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695376091"/>
      </p:ext>
    </p:extLst>
  </p:cSld>
  <p:clrMapOvr>
    <a:masterClrMapping/>
  </p:clrMapOvr>
  <p:transition/>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Team Member">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8AF5A4F3-157F-49A8-82DA-47FB8BA65BE9}"/>
              </a:ext>
            </a:extLst>
          </p:cNvPr>
          <p:cNvSpPr>
            <a:spLocks noGrp="1"/>
          </p:cNvSpPr>
          <p:nvPr>
            <p:ph type="pic" sz="quarter" idx="19"/>
          </p:nvPr>
        </p:nvSpPr>
        <p:spPr>
          <a:xfrm>
            <a:off x="767426" y="2032772"/>
            <a:ext cx="1211656" cy="1211656"/>
          </a:xfrm>
          <a:custGeom>
            <a:avLst/>
            <a:gdLst>
              <a:gd name="connsiteX0" fmla="*/ 605828 w 1211656"/>
              <a:gd name="connsiteY0" fmla="*/ 0 h 1211656"/>
              <a:gd name="connsiteX1" fmla="*/ 1211656 w 1211656"/>
              <a:gd name="connsiteY1" fmla="*/ 605828 h 1211656"/>
              <a:gd name="connsiteX2" fmla="*/ 605828 w 1211656"/>
              <a:gd name="connsiteY2" fmla="*/ 1211656 h 1211656"/>
              <a:gd name="connsiteX3" fmla="*/ 0 w 1211656"/>
              <a:gd name="connsiteY3" fmla="*/ 605828 h 1211656"/>
              <a:gd name="connsiteX4" fmla="*/ 605828 w 1211656"/>
              <a:gd name="connsiteY4" fmla="*/ 0 h 12116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1656" h="1211656">
                <a:moveTo>
                  <a:pt x="605828" y="0"/>
                </a:moveTo>
                <a:cubicBezTo>
                  <a:pt x="940418" y="0"/>
                  <a:pt x="1211656" y="271238"/>
                  <a:pt x="1211656" y="605828"/>
                </a:cubicBezTo>
                <a:cubicBezTo>
                  <a:pt x="1211656" y="940418"/>
                  <a:pt x="940418" y="1211656"/>
                  <a:pt x="605828" y="1211656"/>
                </a:cubicBezTo>
                <a:cubicBezTo>
                  <a:pt x="271238" y="1211656"/>
                  <a:pt x="0" y="940418"/>
                  <a:pt x="0" y="605828"/>
                </a:cubicBezTo>
                <a:cubicBezTo>
                  <a:pt x="0" y="271238"/>
                  <a:pt x="271238" y="0"/>
                  <a:pt x="605828" y="0"/>
                </a:cubicBez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
        <p:nvSpPr>
          <p:cNvPr id="15" name="Picture Placeholder 14">
            <a:extLst>
              <a:ext uri="{FF2B5EF4-FFF2-40B4-BE49-F238E27FC236}">
                <a16:creationId xmlns:a16="http://schemas.microsoft.com/office/drawing/2014/main" id="{75FD54D0-3178-40E5-9341-8A007D76E484}"/>
              </a:ext>
            </a:extLst>
          </p:cNvPr>
          <p:cNvSpPr>
            <a:spLocks noGrp="1"/>
          </p:cNvSpPr>
          <p:nvPr>
            <p:ph type="pic" sz="quarter" idx="20"/>
          </p:nvPr>
        </p:nvSpPr>
        <p:spPr>
          <a:xfrm>
            <a:off x="2866811" y="2032772"/>
            <a:ext cx="1211656" cy="1211656"/>
          </a:xfrm>
          <a:custGeom>
            <a:avLst/>
            <a:gdLst>
              <a:gd name="connsiteX0" fmla="*/ 605828 w 1211656"/>
              <a:gd name="connsiteY0" fmla="*/ 0 h 1211656"/>
              <a:gd name="connsiteX1" fmla="*/ 1211656 w 1211656"/>
              <a:gd name="connsiteY1" fmla="*/ 605828 h 1211656"/>
              <a:gd name="connsiteX2" fmla="*/ 605828 w 1211656"/>
              <a:gd name="connsiteY2" fmla="*/ 1211656 h 1211656"/>
              <a:gd name="connsiteX3" fmla="*/ 0 w 1211656"/>
              <a:gd name="connsiteY3" fmla="*/ 605828 h 1211656"/>
              <a:gd name="connsiteX4" fmla="*/ 605828 w 1211656"/>
              <a:gd name="connsiteY4" fmla="*/ 0 h 12116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1656" h="1211656">
                <a:moveTo>
                  <a:pt x="605828" y="0"/>
                </a:moveTo>
                <a:cubicBezTo>
                  <a:pt x="940418" y="0"/>
                  <a:pt x="1211656" y="271238"/>
                  <a:pt x="1211656" y="605828"/>
                </a:cubicBezTo>
                <a:cubicBezTo>
                  <a:pt x="1211656" y="940418"/>
                  <a:pt x="940418" y="1211656"/>
                  <a:pt x="605828" y="1211656"/>
                </a:cubicBezTo>
                <a:cubicBezTo>
                  <a:pt x="271238" y="1211656"/>
                  <a:pt x="0" y="940418"/>
                  <a:pt x="0" y="605828"/>
                </a:cubicBezTo>
                <a:cubicBezTo>
                  <a:pt x="0" y="271238"/>
                  <a:pt x="271238" y="0"/>
                  <a:pt x="605828" y="0"/>
                </a:cubicBez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
        <p:nvSpPr>
          <p:cNvPr id="17" name="Picture Placeholder 16">
            <a:extLst>
              <a:ext uri="{FF2B5EF4-FFF2-40B4-BE49-F238E27FC236}">
                <a16:creationId xmlns:a16="http://schemas.microsoft.com/office/drawing/2014/main" id="{D5C9217B-C356-4BBE-867F-FC5121DA4AB4}"/>
              </a:ext>
            </a:extLst>
          </p:cNvPr>
          <p:cNvSpPr>
            <a:spLocks noGrp="1"/>
          </p:cNvSpPr>
          <p:nvPr>
            <p:ph type="pic" sz="quarter" idx="21"/>
          </p:nvPr>
        </p:nvSpPr>
        <p:spPr>
          <a:xfrm>
            <a:off x="4966196" y="2032772"/>
            <a:ext cx="1211656" cy="1211656"/>
          </a:xfrm>
          <a:custGeom>
            <a:avLst/>
            <a:gdLst>
              <a:gd name="connsiteX0" fmla="*/ 605828 w 1211656"/>
              <a:gd name="connsiteY0" fmla="*/ 0 h 1211656"/>
              <a:gd name="connsiteX1" fmla="*/ 1211656 w 1211656"/>
              <a:gd name="connsiteY1" fmla="*/ 605828 h 1211656"/>
              <a:gd name="connsiteX2" fmla="*/ 605828 w 1211656"/>
              <a:gd name="connsiteY2" fmla="*/ 1211656 h 1211656"/>
              <a:gd name="connsiteX3" fmla="*/ 0 w 1211656"/>
              <a:gd name="connsiteY3" fmla="*/ 605828 h 1211656"/>
              <a:gd name="connsiteX4" fmla="*/ 605828 w 1211656"/>
              <a:gd name="connsiteY4" fmla="*/ 0 h 12116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1656" h="1211656">
                <a:moveTo>
                  <a:pt x="605828" y="0"/>
                </a:moveTo>
                <a:cubicBezTo>
                  <a:pt x="940418" y="0"/>
                  <a:pt x="1211656" y="271238"/>
                  <a:pt x="1211656" y="605828"/>
                </a:cubicBezTo>
                <a:cubicBezTo>
                  <a:pt x="1211656" y="940418"/>
                  <a:pt x="940418" y="1211656"/>
                  <a:pt x="605828" y="1211656"/>
                </a:cubicBezTo>
                <a:cubicBezTo>
                  <a:pt x="271238" y="1211656"/>
                  <a:pt x="0" y="940418"/>
                  <a:pt x="0" y="605828"/>
                </a:cubicBezTo>
                <a:cubicBezTo>
                  <a:pt x="0" y="271238"/>
                  <a:pt x="271238" y="0"/>
                  <a:pt x="605828" y="0"/>
                </a:cubicBez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
        <p:nvSpPr>
          <p:cNvPr id="18" name="Picture Placeholder 17">
            <a:extLst>
              <a:ext uri="{FF2B5EF4-FFF2-40B4-BE49-F238E27FC236}">
                <a16:creationId xmlns:a16="http://schemas.microsoft.com/office/drawing/2014/main" id="{63D042FB-27AE-4CCA-ACEF-16DE26027037}"/>
              </a:ext>
            </a:extLst>
          </p:cNvPr>
          <p:cNvSpPr>
            <a:spLocks noGrp="1"/>
          </p:cNvSpPr>
          <p:nvPr>
            <p:ph type="pic" sz="quarter" idx="22"/>
          </p:nvPr>
        </p:nvSpPr>
        <p:spPr>
          <a:xfrm>
            <a:off x="7065581" y="2032772"/>
            <a:ext cx="1211656" cy="1211656"/>
          </a:xfrm>
          <a:custGeom>
            <a:avLst/>
            <a:gdLst>
              <a:gd name="connsiteX0" fmla="*/ 605828 w 1211656"/>
              <a:gd name="connsiteY0" fmla="*/ 0 h 1211656"/>
              <a:gd name="connsiteX1" fmla="*/ 1211656 w 1211656"/>
              <a:gd name="connsiteY1" fmla="*/ 605828 h 1211656"/>
              <a:gd name="connsiteX2" fmla="*/ 605828 w 1211656"/>
              <a:gd name="connsiteY2" fmla="*/ 1211656 h 1211656"/>
              <a:gd name="connsiteX3" fmla="*/ 0 w 1211656"/>
              <a:gd name="connsiteY3" fmla="*/ 605828 h 1211656"/>
              <a:gd name="connsiteX4" fmla="*/ 605828 w 1211656"/>
              <a:gd name="connsiteY4" fmla="*/ 0 h 12116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1656" h="1211656">
                <a:moveTo>
                  <a:pt x="605828" y="0"/>
                </a:moveTo>
                <a:cubicBezTo>
                  <a:pt x="940418" y="0"/>
                  <a:pt x="1211656" y="271238"/>
                  <a:pt x="1211656" y="605828"/>
                </a:cubicBezTo>
                <a:cubicBezTo>
                  <a:pt x="1211656" y="940418"/>
                  <a:pt x="940418" y="1211656"/>
                  <a:pt x="605828" y="1211656"/>
                </a:cubicBezTo>
                <a:cubicBezTo>
                  <a:pt x="271238" y="1211656"/>
                  <a:pt x="0" y="940418"/>
                  <a:pt x="0" y="605828"/>
                </a:cubicBezTo>
                <a:cubicBezTo>
                  <a:pt x="0" y="271238"/>
                  <a:pt x="271238" y="0"/>
                  <a:pt x="605828" y="0"/>
                </a:cubicBez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938439980"/>
      </p:ext>
    </p:extLst>
  </p:cSld>
  <p:clrMapOvr>
    <a:masterClrMapping/>
  </p:clrMapOvr>
  <p:transition/>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5" name="Picture Placeholder 6"/>
          <p:cNvSpPr>
            <a:spLocks noGrp="1"/>
          </p:cNvSpPr>
          <p:nvPr>
            <p:ph type="pic" sz="quarter" idx="14"/>
          </p:nvPr>
        </p:nvSpPr>
        <p:spPr>
          <a:xfrm>
            <a:off x="-108520" y="0"/>
            <a:ext cx="9289032" cy="51435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847869191"/>
      </p:ext>
    </p:extLst>
  </p:cSld>
  <p:clrMapOvr>
    <a:masterClrMapping/>
  </p:clrMapOvr>
  <p:transition/>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358019793"/>
      </p:ext>
    </p:extLst>
  </p:cSld>
  <p:clrMapOvr>
    <a:masterClrMapping/>
  </p:clrMapOvr>
  <p:transition/>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4C0E1F3-73F1-44FA-80CF-0F2DF70A94A0}"/>
              </a:ext>
            </a:extLst>
          </p:cNvPr>
          <p:cNvSpPr>
            <a:spLocks noGrp="1"/>
          </p:cNvSpPr>
          <p:nvPr>
            <p:ph type="pic" sz="quarter" idx="14"/>
          </p:nvPr>
        </p:nvSpPr>
        <p:spPr>
          <a:xfrm>
            <a:off x="1337356" y="1707654"/>
            <a:ext cx="3198641" cy="1440160"/>
          </a:xfrm>
          <a:custGeom>
            <a:avLst/>
            <a:gdLst>
              <a:gd name="connsiteX0" fmla="*/ 0 w 3198641"/>
              <a:gd name="connsiteY0" fmla="*/ 0 h 1440160"/>
              <a:gd name="connsiteX1" fmla="*/ 3198641 w 3198641"/>
              <a:gd name="connsiteY1" fmla="*/ 0 h 1440160"/>
              <a:gd name="connsiteX2" fmla="*/ 3198641 w 3198641"/>
              <a:gd name="connsiteY2" fmla="*/ 1440160 h 1440160"/>
              <a:gd name="connsiteX3" fmla="*/ 0 w 3198641"/>
              <a:gd name="connsiteY3" fmla="*/ 1440160 h 1440160"/>
            </a:gdLst>
            <a:ahLst/>
            <a:cxnLst>
              <a:cxn ang="0">
                <a:pos x="connsiteX0" y="connsiteY0"/>
              </a:cxn>
              <a:cxn ang="0">
                <a:pos x="connsiteX1" y="connsiteY1"/>
              </a:cxn>
              <a:cxn ang="0">
                <a:pos x="connsiteX2" y="connsiteY2"/>
              </a:cxn>
              <a:cxn ang="0">
                <a:pos x="connsiteX3" y="connsiteY3"/>
              </a:cxn>
            </a:cxnLst>
            <a:rect l="l" t="t" r="r" b="b"/>
            <a:pathLst>
              <a:path w="3198641" h="1440160">
                <a:moveTo>
                  <a:pt x="0" y="0"/>
                </a:moveTo>
                <a:lnTo>
                  <a:pt x="3198641" y="0"/>
                </a:lnTo>
                <a:lnTo>
                  <a:pt x="3198641" y="1440160"/>
                </a:lnTo>
                <a:lnTo>
                  <a:pt x="0" y="1440160"/>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
        <p:nvSpPr>
          <p:cNvPr id="9" name="Picture Placeholder 8">
            <a:extLst>
              <a:ext uri="{FF2B5EF4-FFF2-40B4-BE49-F238E27FC236}">
                <a16:creationId xmlns:a16="http://schemas.microsoft.com/office/drawing/2014/main" id="{5E18BD71-64C4-4EC8-A04B-A6782E83F63D}"/>
              </a:ext>
            </a:extLst>
          </p:cNvPr>
          <p:cNvSpPr>
            <a:spLocks noGrp="1"/>
          </p:cNvSpPr>
          <p:nvPr>
            <p:ph type="pic" sz="quarter" idx="15"/>
          </p:nvPr>
        </p:nvSpPr>
        <p:spPr>
          <a:xfrm>
            <a:off x="4608005" y="1707654"/>
            <a:ext cx="3198641" cy="1440160"/>
          </a:xfrm>
          <a:custGeom>
            <a:avLst/>
            <a:gdLst>
              <a:gd name="connsiteX0" fmla="*/ 0 w 3198641"/>
              <a:gd name="connsiteY0" fmla="*/ 0 h 1440160"/>
              <a:gd name="connsiteX1" fmla="*/ 3198641 w 3198641"/>
              <a:gd name="connsiteY1" fmla="*/ 0 h 1440160"/>
              <a:gd name="connsiteX2" fmla="*/ 3198641 w 3198641"/>
              <a:gd name="connsiteY2" fmla="*/ 1440160 h 1440160"/>
              <a:gd name="connsiteX3" fmla="*/ 0 w 3198641"/>
              <a:gd name="connsiteY3" fmla="*/ 1440160 h 1440160"/>
            </a:gdLst>
            <a:ahLst/>
            <a:cxnLst>
              <a:cxn ang="0">
                <a:pos x="connsiteX0" y="connsiteY0"/>
              </a:cxn>
              <a:cxn ang="0">
                <a:pos x="connsiteX1" y="connsiteY1"/>
              </a:cxn>
              <a:cxn ang="0">
                <a:pos x="connsiteX2" y="connsiteY2"/>
              </a:cxn>
              <a:cxn ang="0">
                <a:pos x="connsiteX3" y="connsiteY3"/>
              </a:cxn>
            </a:cxnLst>
            <a:rect l="l" t="t" r="r" b="b"/>
            <a:pathLst>
              <a:path w="3198641" h="1440160">
                <a:moveTo>
                  <a:pt x="0" y="0"/>
                </a:moveTo>
                <a:lnTo>
                  <a:pt x="3198641" y="0"/>
                </a:lnTo>
                <a:lnTo>
                  <a:pt x="3198641" y="1440160"/>
                </a:lnTo>
                <a:lnTo>
                  <a:pt x="0" y="1440160"/>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401796103"/>
      </p:ext>
    </p:extLst>
  </p:cSld>
  <p:clrMapOvr>
    <a:masterClrMapping/>
  </p:clrMapOvr>
  <p:transition/>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5_Custom Layout">
    <p:spTree>
      <p:nvGrpSpPr>
        <p:cNvPr id="1" name=""/>
        <p:cNvGrpSpPr/>
        <p:nvPr/>
      </p:nvGrpSpPr>
      <p:grpSpPr>
        <a:xfrm>
          <a:off x="0" y="0"/>
          <a:ext cx="0" cy="0"/>
          <a:chOff x="0" y="0"/>
          <a:chExt cx="0" cy="0"/>
        </a:xfrm>
      </p:grpSpPr>
      <p:sp>
        <p:nvSpPr>
          <p:cNvPr id="5" name="Picture Placeholder 6"/>
          <p:cNvSpPr>
            <a:spLocks noGrp="1"/>
          </p:cNvSpPr>
          <p:nvPr>
            <p:ph type="pic" sz="quarter" idx="14"/>
          </p:nvPr>
        </p:nvSpPr>
        <p:spPr>
          <a:xfrm>
            <a:off x="2051720" y="1820129"/>
            <a:ext cx="1728192" cy="1111661"/>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6" name="Picture Placeholder 6"/>
          <p:cNvSpPr>
            <a:spLocks noGrp="1"/>
          </p:cNvSpPr>
          <p:nvPr>
            <p:ph type="pic" sz="quarter" idx="15"/>
          </p:nvPr>
        </p:nvSpPr>
        <p:spPr>
          <a:xfrm>
            <a:off x="6361311" y="1820129"/>
            <a:ext cx="1728192" cy="1111661"/>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066453026"/>
      </p:ext>
    </p:extLst>
  </p:cSld>
  <p:clrMapOvr>
    <a:masterClrMapping/>
  </p:clrMapOvr>
  <p:transition/>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Business Plan">
    <p:spTree>
      <p:nvGrpSpPr>
        <p:cNvPr id="1" name=""/>
        <p:cNvGrpSpPr/>
        <p:nvPr/>
      </p:nvGrpSpPr>
      <p:grpSpPr>
        <a:xfrm>
          <a:off x="0" y="0"/>
          <a:ext cx="0" cy="0"/>
          <a:chOff x="0" y="0"/>
          <a:chExt cx="0" cy="0"/>
        </a:xfrm>
      </p:grpSpPr>
      <p:sp>
        <p:nvSpPr>
          <p:cNvPr id="5" name="Picture Placeholder 6"/>
          <p:cNvSpPr>
            <a:spLocks noGrp="1"/>
          </p:cNvSpPr>
          <p:nvPr>
            <p:ph type="pic" sz="quarter" idx="14"/>
          </p:nvPr>
        </p:nvSpPr>
        <p:spPr>
          <a:xfrm>
            <a:off x="4644008" y="0"/>
            <a:ext cx="4499991" cy="51435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594132992"/>
      </p:ext>
    </p:extLst>
  </p:cSld>
  <p:clrMapOvr>
    <a:masterClrMapping/>
  </p:clrMapOvr>
  <p:transition/>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2_Business Plan">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4AA0993C-E4EE-4263-928A-436A4D36F934}"/>
              </a:ext>
            </a:extLst>
          </p:cNvPr>
          <p:cNvSpPr>
            <a:spLocks noGrp="1"/>
          </p:cNvSpPr>
          <p:nvPr>
            <p:ph type="pic" sz="quarter" idx="16"/>
          </p:nvPr>
        </p:nvSpPr>
        <p:spPr>
          <a:xfrm>
            <a:off x="5838584" y="1322808"/>
            <a:ext cx="2265089" cy="1542312"/>
          </a:xfrm>
          <a:custGeom>
            <a:avLst/>
            <a:gdLst>
              <a:gd name="connsiteX0" fmla="*/ 0 w 2265089"/>
              <a:gd name="connsiteY0" fmla="*/ 0 h 1542312"/>
              <a:gd name="connsiteX1" fmla="*/ 2265089 w 2265089"/>
              <a:gd name="connsiteY1" fmla="*/ 0 h 1542312"/>
              <a:gd name="connsiteX2" fmla="*/ 2265089 w 2265089"/>
              <a:gd name="connsiteY2" fmla="*/ 1542312 h 1542312"/>
              <a:gd name="connsiteX3" fmla="*/ 0 w 2265089"/>
              <a:gd name="connsiteY3" fmla="*/ 1542312 h 1542312"/>
            </a:gdLst>
            <a:ahLst/>
            <a:cxnLst>
              <a:cxn ang="0">
                <a:pos x="connsiteX0" y="connsiteY0"/>
              </a:cxn>
              <a:cxn ang="0">
                <a:pos x="connsiteX1" y="connsiteY1"/>
              </a:cxn>
              <a:cxn ang="0">
                <a:pos x="connsiteX2" y="connsiteY2"/>
              </a:cxn>
              <a:cxn ang="0">
                <a:pos x="connsiteX3" y="connsiteY3"/>
              </a:cxn>
            </a:cxnLst>
            <a:rect l="l" t="t" r="r" b="b"/>
            <a:pathLst>
              <a:path w="2265089" h="1542312">
                <a:moveTo>
                  <a:pt x="0" y="0"/>
                </a:moveTo>
                <a:lnTo>
                  <a:pt x="2265089" y="0"/>
                </a:lnTo>
                <a:lnTo>
                  <a:pt x="2265089" y="1542312"/>
                </a:lnTo>
                <a:lnTo>
                  <a:pt x="0" y="1542312"/>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
        <p:nvSpPr>
          <p:cNvPr id="11" name="Picture Placeholder 10">
            <a:extLst>
              <a:ext uri="{FF2B5EF4-FFF2-40B4-BE49-F238E27FC236}">
                <a16:creationId xmlns:a16="http://schemas.microsoft.com/office/drawing/2014/main" id="{D7DE3AC1-5F40-4673-8C3F-6B15F38E9532}"/>
              </a:ext>
            </a:extLst>
          </p:cNvPr>
          <p:cNvSpPr>
            <a:spLocks noGrp="1"/>
          </p:cNvSpPr>
          <p:nvPr>
            <p:ph type="pic" sz="quarter" idx="15"/>
          </p:nvPr>
        </p:nvSpPr>
        <p:spPr>
          <a:xfrm>
            <a:off x="3436175" y="1322808"/>
            <a:ext cx="2265089" cy="1542312"/>
          </a:xfrm>
          <a:custGeom>
            <a:avLst/>
            <a:gdLst>
              <a:gd name="connsiteX0" fmla="*/ 0 w 2265089"/>
              <a:gd name="connsiteY0" fmla="*/ 0 h 1542312"/>
              <a:gd name="connsiteX1" fmla="*/ 2265089 w 2265089"/>
              <a:gd name="connsiteY1" fmla="*/ 0 h 1542312"/>
              <a:gd name="connsiteX2" fmla="*/ 2265089 w 2265089"/>
              <a:gd name="connsiteY2" fmla="*/ 1542312 h 1542312"/>
              <a:gd name="connsiteX3" fmla="*/ 0 w 2265089"/>
              <a:gd name="connsiteY3" fmla="*/ 1542312 h 1542312"/>
            </a:gdLst>
            <a:ahLst/>
            <a:cxnLst>
              <a:cxn ang="0">
                <a:pos x="connsiteX0" y="connsiteY0"/>
              </a:cxn>
              <a:cxn ang="0">
                <a:pos x="connsiteX1" y="connsiteY1"/>
              </a:cxn>
              <a:cxn ang="0">
                <a:pos x="connsiteX2" y="connsiteY2"/>
              </a:cxn>
              <a:cxn ang="0">
                <a:pos x="connsiteX3" y="connsiteY3"/>
              </a:cxn>
            </a:cxnLst>
            <a:rect l="l" t="t" r="r" b="b"/>
            <a:pathLst>
              <a:path w="2265089" h="1542312">
                <a:moveTo>
                  <a:pt x="0" y="0"/>
                </a:moveTo>
                <a:lnTo>
                  <a:pt x="2265089" y="0"/>
                </a:lnTo>
                <a:lnTo>
                  <a:pt x="2265089" y="1542312"/>
                </a:lnTo>
                <a:lnTo>
                  <a:pt x="0" y="1542312"/>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
        <p:nvSpPr>
          <p:cNvPr id="9" name="Picture Placeholder 8">
            <a:extLst>
              <a:ext uri="{FF2B5EF4-FFF2-40B4-BE49-F238E27FC236}">
                <a16:creationId xmlns:a16="http://schemas.microsoft.com/office/drawing/2014/main" id="{AD82F795-C3C4-4FE2-B0BE-2CE5CEE40500}"/>
              </a:ext>
            </a:extLst>
          </p:cNvPr>
          <p:cNvSpPr>
            <a:spLocks noGrp="1"/>
          </p:cNvSpPr>
          <p:nvPr>
            <p:ph type="pic" sz="quarter" idx="14"/>
          </p:nvPr>
        </p:nvSpPr>
        <p:spPr>
          <a:xfrm>
            <a:off x="1033768" y="1322808"/>
            <a:ext cx="2265089" cy="1542312"/>
          </a:xfrm>
          <a:custGeom>
            <a:avLst/>
            <a:gdLst>
              <a:gd name="connsiteX0" fmla="*/ 0 w 2265089"/>
              <a:gd name="connsiteY0" fmla="*/ 0 h 1542312"/>
              <a:gd name="connsiteX1" fmla="*/ 2265089 w 2265089"/>
              <a:gd name="connsiteY1" fmla="*/ 0 h 1542312"/>
              <a:gd name="connsiteX2" fmla="*/ 2265089 w 2265089"/>
              <a:gd name="connsiteY2" fmla="*/ 1542312 h 1542312"/>
              <a:gd name="connsiteX3" fmla="*/ 0 w 2265089"/>
              <a:gd name="connsiteY3" fmla="*/ 1542312 h 1542312"/>
            </a:gdLst>
            <a:ahLst/>
            <a:cxnLst>
              <a:cxn ang="0">
                <a:pos x="connsiteX0" y="connsiteY0"/>
              </a:cxn>
              <a:cxn ang="0">
                <a:pos x="connsiteX1" y="connsiteY1"/>
              </a:cxn>
              <a:cxn ang="0">
                <a:pos x="connsiteX2" y="connsiteY2"/>
              </a:cxn>
              <a:cxn ang="0">
                <a:pos x="connsiteX3" y="connsiteY3"/>
              </a:cxn>
            </a:cxnLst>
            <a:rect l="l" t="t" r="r" b="b"/>
            <a:pathLst>
              <a:path w="2265089" h="1542312">
                <a:moveTo>
                  <a:pt x="0" y="0"/>
                </a:moveTo>
                <a:lnTo>
                  <a:pt x="2265089" y="0"/>
                </a:lnTo>
                <a:lnTo>
                  <a:pt x="2265089" y="1542312"/>
                </a:lnTo>
                <a:lnTo>
                  <a:pt x="0" y="1542312"/>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763716777"/>
      </p:ext>
    </p:extLst>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1_5 Page">
    <p:spTree>
      <p:nvGrpSpPr>
        <p:cNvPr id="1" name=""/>
        <p:cNvGrpSpPr/>
        <p:nvPr/>
      </p:nvGrpSpPr>
      <p:grpSpPr>
        <a:xfrm>
          <a:off x="0" y="0"/>
          <a:ext cx="0" cy="0"/>
          <a:chOff x="0" y="0"/>
          <a:chExt cx="0" cy="0"/>
        </a:xfrm>
      </p:grpSpPr>
      <p:sp>
        <p:nvSpPr>
          <p:cNvPr id="16" name="Picture Placeholder 6"/>
          <p:cNvSpPr>
            <a:spLocks noGrp="1"/>
          </p:cNvSpPr>
          <p:nvPr>
            <p:ph type="pic" sz="quarter" idx="19" hasCustomPrompt="1"/>
          </p:nvPr>
        </p:nvSpPr>
        <p:spPr>
          <a:xfrm>
            <a:off x="755576" y="593527"/>
            <a:ext cx="2187054" cy="392244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6" name="Picture Placeholder 6"/>
          <p:cNvSpPr>
            <a:spLocks noGrp="1"/>
          </p:cNvSpPr>
          <p:nvPr>
            <p:ph type="pic" sz="quarter" idx="20" hasCustomPrompt="1"/>
          </p:nvPr>
        </p:nvSpPr>
        <p:spPr>
          <a:xfrm>
            <a:off x="3275855" y="593527"/>
            <a:ext cx="1280421" cy="1258143"/>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7" name="Picture Placeholder 6"/>
          <p:cNvSpPr>
            <a:spLocks noGrp="1"/>
          </p:cNvSpPr>
          <p:nvPr>
            <p:ph type="pic" sz="quarter" idx="21" hasCustomPrompt="1"/>
          </p:nvPr>
        </p:nvSpPr>
        <p:spPr>
          <a:xfrm>
            <a:off x="4926855" y="593527"/>
            <a:ext cx="1280421" cy="1258143"/>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Tree>
    <p:extLst>
      <p:ext uri="{BB962C8B-B14F-4D97-AF65-F5344CB8AC3E}">
        <p14:creationId xmlns:p14="http://schemas.microsoft.com/office/powerpoint/2010/main" val="1204891277"/>
      </p:ext>
    </p:extLst>
  </p:cSld>
  <p:clrMapOvr>
    <a:masterClrMapping/>
  </p:clrMapOvr>
  <p:transition/>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1_Business Plan">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4BA53AC-14A3-4E3C-A1C4-45E0D0FEC435}"/>
              </a:ext>
            </a:extLst>
          </p:cNvPr>
          <p:cNvSpPr>
            <a:spLocks noGrp="1"/>
          </p:cNvSpPr>
          <p:nvPr>
            <p:ph type="pic" sz="quarter" idx="14"/>
          </p:nvPr>
        </p:nvSpPr>
        <p:spPr>
          <a:xfrm>
            <a:off x="0" y="1326717"/>
            <a:ext cx="9144000" cy="1533063"/>
          </a:xfrm>
          <a:custGeom>
            <a:avLst/>
            <a:gdLst>
              <a:gd name="connsiteX0" fmla="*/ 0 w 9144000"/>
              <a:gd name="connsiteY0" fmla="*/ 0 h 1533063"/>
              <a:gd name="connsiteX1" fmla="*/ 9144000 w 9144000"/>
              <a:gd name="connsiteY1" fmla="*/ 0 h 1533063"/>
              <a:gd name="connsiteX2" fmla="*/ 9144000 w 9144000"/>
              <a:gd name="connsiteY2" fmla="*/ 1533063 h 1533063"/>
              <a:gd name="connsiteX3" fmla="*/ 0 w 9144000"/>
              <a:gd name="connsiteY3" fmla="*/ 1533063 h 1533063"/>
            </a:gdLst>
            <a:ahLst/>
            <a:cxnLst>
              <a:cxn ang="0">
                <a:pos x="connsiteX0" y="connsiteY0"/>
              </a:cxn>
              <a:cxn ang="0">
                <a:pos x="connsiteX1" y="connsiteY1"/>
              </a:cxn>
              <a:cxn ang="0">
                <a:pos x="connsiteX2" y="connsiteY2"/>
              </a:cxn>
              <a:cxn ang="0">
                <a:pos x="connsiteX3" y="connsiteY3"/>
              </a:cxn>
            </a:cxnLst>
            <a:rect l="l" t="t" r="r" b="b"/>
            <a:pathLst>
              <a:path w="9144000" h="1533063">
                <a:moveTo>
                  <a:pt x="0" y="0"/>
                </a:moveTo>
                <a:lnTo>
                  <a:pt x="9144000" y="0"/>
                </a:lnTo>
                <a:lnTo>
                  <a:pt x="9144000" y="1533063"/>
                </a:lnTo>
                <a:lnTo>
                  <a:pt x="0" y="1533063"/>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664536278"/>
      </p:ext>
    </p:extLst>
  </p:cSld>
  <p:clrMapOvr>
    <a:masterClrMapping/>
  </p:clrMapOvr>
  <p:transition/>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3_Business Plan">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39D90129-0C5E-47A3-92B8-38893F244D36}"/>
              </a:ext>
            </a:extLst>
          </p:cNvPr>
          <p:cNvSpPr>
            <a:spLocks noGrp="1"/>
          </p:cNvSpPr>
          <p:nvPr>
            <p:ph type="pic" sz="quarter" idx="15"/>
          </p:nvPr>
        </p:nvSpPr>
        <p:spPr>
          <a:xfrm>
            <a:off x="1078" y="2233695"/>
            <a:ext cx="9154011" cy="1673735"/>
          </a:xfrm>
          <a:custGeom>
            <a:avLst/>
            <a:gdLst>
              <a:gd name="connsiteX0" fmla="*/ 0 w 9154011"/>
              <a:gd name="connsiteY0" fmla="*/ 0 h 1673735"/>
              <a:gd name="connsiteX1" fmla="*/ 9154011 w 9154011"/>
              <a:gd name="connsiteY1" fmla="*/ 0 h 1673735"/>
              <a:gd name="connsiteX2" fmla="*/ 9154011 w 9154011"/>
              <a:gd name="connsiteY2" fmla="*/ 1673735 h 1673735"/>
              <a:gd name="connsiteX3" fmla="*/ 0 w 9154011"/>
              <a:gd name="connsiteY3" fmla="*/ 1673735 h 1673735"/>
            </a:gdLst>
            <a:ahLst/>
            <a:cxnLst>
              <a:cxn ang="0">
                <a:pos x="connsiteX0" y="connsiteY0"/>
              </a:cxn>
              <a:cxn ang="0">
                <a:pos x="connsiteX1" y="connsiteY1"/>
              </a:cxn>
              <a:cxn ang="0">
                <a:pos x="connsiteX2" y="connsiteY2"/>
              </a:cxn>
              <a:cxn ang="0">
                <a:pos x="connsiteX3" y="connsiteY3"/>
              </a:cxn>
            </a:cxnLst>
            <a:rect l="l" t="t" r="r" b="b"/>
            <a:pathLst>
              <a:path w="9154011" h="1673735">
                <a:moveTo>
                  <a:pt x="0" y="0"/>
                </a:moveTo>
                <a:lnTo>
                  <a:pt x="9154011" y="0"/>
                </a:lnTo>
                <a:lnTo>
                  <a:pt x="9154011" y="1673735"/>
                </a:lnTo>
                <a:lnTo>
                  <a:pt x="0" y="1673735"/>
                </a:lnTo>
                <a:close/>
              </a:path>
            </a:pathLst>
          </a:custGeom>
        </p:spPr>
        <p:txBody>
          <a:bodyPr wrap="square" anchor="ctr">
            <a:noAutofit/>
          </a:bodyP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285529775"/>
      </p:ext>
    </p:extLst>
  </p:cSld>
  <p:clrMapOvr>
    <a:masterClrMapping/>
  </p:clrMapOvr>
  <p:transition/>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33 Slide">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13126" y="2488971"/>
            <a:ext cx="9180000" cy="2664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374864908"/>
      </p:ext>
    </p:extLst>
  </p:cSld>
  <p:clrMapOvr>
    <a:masterClrMapping/>
  </p:clrMapOvr>
  <p:transition/>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userDrawn="1">
  <p:cSld name="37">
    <p:spTree>
      <p:nvGrpSpPr>
        <p:cNvPr id="1" name=""/>
        <p:cNvGrpSpPr/>
        <p:nvPr/>
      </p:nvGrpSpPr>
      <p:grpSpPr>
        <a:xfrm>
          <a:off x="0" y="0"/>
          <a:ext cx="0" cy="0"/>
          <a:chOff x="0" y="0"/>
          <a:chExt cx="0" cy="0"/>
        </a:xfrm>
      </p:grpSpPr>
      <p:sp>
        <p:nvSpPr>
          <p:cNvPr id="5" name="Picture Placeholder 6"/>
          <p:cNvSpPr>
            <a:spLocks noGrp="1"/>
          </p:cNvSpPr>
          <p:nvPr>
            <p:ph type="pic" sz="quarter" idx="14"/>
          </p:nvPr>
        </p:nvSpPr>
        <p:spPr>
          <a:xfrm>
            <a:off x="5292080" y="1347614"/>
            <a:ext cx="3600400" cy="3168352"/>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432322043"/>
      </p:ext>
    </p:extLst>
  </p:cSld>
  <p:clrMapOvr>
    <a:masterClrMapping/>
  </p:clrMapOvr>
  <p:transition/>
</p:sldLayout>
</file>

<file path=ppt/slideLayouts/slideLayout44.xml><?xml version="1.0" encoding="utf-8"?>
<p:sldLayout xmlns:a="http://schemas.openxmlformats.org/drawingml/2006/main" xmlns:r="http://schemas.openxmlformats.org/officeDocument/2006/relationships" xmlns:p="http://schemas.openxmlformats.org/presentationml/2006/main" preserve="1" userDrawn="1">
  <p:cSld name="39">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13126" y="-20538"/>
            <a:ext cx="9180000" cy="1589816"/>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5" name="Picture Placeholder 6"/>
          <p:cNvSpPr>
            <a:spLocks noGrp="1"/>
          </p:cNvSpPr>
          <p:nvPr>
            <p:ph type="pic" sz="quarter" idx="16"/>
          </p:nvPr>
        </p:nvSpPr>
        <p:spPr>
          <a:xfrm>
            <a:off x="3247315" y="-20538"/>
            <a:ext cx="2659119" cy="1589816"/>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732803258"/>
      </p:ext>
    </p:extLst>
  </p:cSld>
  <p:clrMapOvr>
    <a:masterClrMapping/>
  </p:clrMapOvr>
  <p:transition/>
</p:sldLayout>
</file>

<file path=ppt/slideLayouts/slideLayout45.xml><?xml version="1.0" encoding="utf-8"?>
<p:sldLayout xmlns:a="http://schemas.openxmlformats.org/drawingml/2006/main" xmlns:r="http://schemas.openxmlformats.org/officeDocument/2006/relationships" xmlns:p="http://schemas.openxmlformats.org/presentationml/2006/main" type="tx">
  <p:cSld name="Title &amp; Subtitle copy">
    <p:spTree>
      <p:nvGrpSpPr>
        <p:cNvPr id="1" name=""/>
        <p:cNvGrpSpPr/>
        <p:nvPr/>
      </p:nvGrpSpPr>
      <p:grpSpPr>
        <a:xfrm>
          <a:off x="0" y="0"/>
          <a:ext cx="0" cy="0"/>
          <a:chOff x="0" y="0"/>
          <a:chExt cx="0" cy="0"/>
        </a:xfrm>
      </p:grpSpPr>
    </p:spTree>
    <p:extLst>
      <p:ext uri="{BB962C8B-B14F-4D97-AF65-F5344CB8AC3E}">
        <p14:creationId xmlns:p14="http://schemas.microsoft.com/office/powerpoint/2010/main" val="395543187"/>
      </p:ext>
    </p:extLst>
  </p:cSld>
  <p:clrMapOvr>
    <a:masterClrMapping/>
  </p:clrMapOvr>
  <p:transition spd="med"/>
</p:sldLayout>
</file>

<file path=ppt/slideLayouts/slideLayout46.xml><?xml version="1.0" encoding="utf-8"?>
<p:sldLayout xmlns:a="http://schemas.openxmlformats.org/drawingml/2006/main" xmlns:r="http://schemas.openxmlformats.org/officeDocument/2006/relationships" xmlns:p="http://schemas.openxmlformats.org/presentationml/2006/main" preserve="1" userDrawn="1">
  <p:cSld name="1_39">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539552" y="699542"/>
            <a:ext cx="2880320" cy="38164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578536835"/>
      </p:ext>
    </p:extLst>
  </p:cSld>
  <p:clrMapOvr>
    <a:masterClrMapping/>
  </p:clrMapOvr>
  <p:transition/>
</p:sldLayout>
</file>

<file path=ppt/slideLayouts/slideLayout47.xml><?xml version="1.0" encoding="utf-8"?>
<p:sldLayout xmlns:a="http://schemas.openxmlformats.org/drawingml/2006/main" xmlns:r="http://schemas.openxmlformats.org/officeDocument/2006/relationships" xmlns:p="http://schemas.openxmlformats.org/presentationml/2006/main" preserve="1" userDrawn="1">
  <p:cSld name="2_39">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42268" y="1372934"/>
            <a:ext cx="9186268" cy="2124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056341555"/>
      </p:ext>
    </p:extLst>
  </p:cSld>
  <p:clrMapOvr>
    <a:masterClrMapping/>
  </p:clrMapOvr>
  <p:transition/>
</p:sldLayout>
</file>

<file path=ppt/slideLayouts/slideLayout48.xml><?xml version="1.0" encoding="utf-8"?>
<p:sldLayout xmlns:a="http://schemas.openxmlformats.org/drawingml/2006/main" xmlns:r="http://schemas.openxmlformats.org/officeDocument/2006/relationships" xmlns:p="http://schemas.openxmlformats.org/presentationml/2006/main" preserve="1" userDrawn="1">
  <p:cSld name="5_39">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4067944" y="1372934"/>
            <a:ext cx="2304256" cy="2124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632794959"/>
      </p:ext>
    </p:extLst>
  </p:cSld>
  <p:clrMapOvr>
    <a:masterClrMapping/>
  </p:clrMapOvr>
  <p:transition/>
</p:sldLayout>
</file>

<file path=ppt/slideLayouts/slideLayout49.xml><?xml version="1.0" encoding="utf-8"?>
<p:sldLayout xmlns:a="http://schemas.openxmlformats.org/drawingml/2006/main" xmlns:r="http://schemas.openxmlformats.org/officeDocument/2006/relationships" xmlns:p="http://schemas.openxmlformats.org/presentationml/2006/main" preserve="1" userDrawn="1">
  <p:cSld name="3_39">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7493783" y="2571262"/>
            <a:ext cx="1511999" cy="1584176"/>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2" name="Picture Placeholder 6"/>
          <p:cNvSpPr>
            <a:spLocks noGrp="1"/>
          </p:cNvSpPr>
          <p:nvPr>
            <p:ph type="pic" sz="quarter" idx="16"/>
          </p:nvPr>
        </p:nvSpPr>
        <p:spPr>
          <a:xfrm>
            <a:off x="5399171" y="-175620"/>
            <a:ext cx="1224000" cy="1296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3" name="Picture Placeholder 6"/>
          <p:cNvSpPr>
            <a:spLocks noGrp="1"/>
          </p:cNvSpPr>
          <p:nvPr>
            <p:ph type="pic" sz="quarter" idx="17"/>
          </p:nvPr>
        </p:nvSpPr>
        <p:spPr>
          <a:xfrm>
            <a:off x="6997558" y="-380577"/>
            <a:ext cx="2592000" cy="2520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4" name="Picture Placeholder 6"/>
          <p:cNvSpPr>
            <a:spLocks noGrp="1"/>
          </p:cNvSpPr>
          <p:nvPr>
            <p:ph type="pic" sz="quarter" idx="18"/>
          </p:nvPr>
        </p:nvSpPr>
        <p:spPr>
          <a:xfrm>
            <a:off x="4979303" y="1446231"/>
            <a:ext cx="1908000" cy="1980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5" name="Picture Placeholder 6"/>
          <p:cNvSpPr>
            <a:spLocks noGrp="1"/>
          </p:cNvSpPr>
          <p:nvPr>
            <p:ph type="pic" sz="quarter" idx="19"/>
          </p:nvPr>
        </p:nvSpPr>
        <p:spPr>
          <a:xfrm>
            <a:off x="7942018" y="4227934"/>
            <a:ext cx="1396199" cy="146284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6" name="Picture Placeholder 6"/>
          <p:cNvSpPr>
            <a:spLocks noGrp="1"/>
          </p:cNvSpPr>
          <p:nvPr>
            <p:ph type="pic" sz="quarter" idx="20"/>
          </p:nvPr>
        </p:nvSpPr>
        <p:spPr>
          <a:xfrm>
            <a:off x="5868144" y="3651870"/>
            <a:ext cx="1482897" cy="1553685"/>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884098387"/>
      </p:ext>
    </p:extLst>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9_5 Page">
    <p:spTree>
      <p:nvGrpSpPr>
        <p:cNvPr id="1" name=""/>
        <p:cNvGrpSpPr/>
        <p:nvPr/>
      </p:nvGrpSpPr>
      <p:grpSpPr>
        <a:xfrm>
          <a:off x="0" y="0"/>
          <a:ext cx="0" cy="0"/>
          <a:chOff x="0" y="0"/>
          <a:chExt cx="0" cy="0"/>
        </a:xfrm>
      </p:grpSpPr>
      <p:sp>
        <p:nvSpPr>
          <p:cNvPr id="16" name="Picture Placeholder 6"/>
          <p:cNvSpPr>
            <a:spLocks noGrp="1"/>
          </p:cNvSpPr>
          <p:nvPr>
            <p:ph type="pic" sz="quarter" idx="19" hasCustomPrompt="1"/>
          </p:nvPr>
        </p:nvSpPr>
        <p:spPr>
          <a:xfrm>
            <a:off x="773038" y="743544"/>
            <a:ext cx="2862858" cy="370041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9" name="Picture Placeholder 6"/>
          <p:cNvSpPr>
            <a:spLocks noGrp="1"/>
          </p:cNvSpPr>
          <p:nvPr>
            <p:ph type="pic" sz="quarter" idx="20" hasCustomPrompt="1"/>
          </p:nvPr>
        </p:nvSpPr>
        <p:spPr>
          <a:xfrm>
            <a:off x="3714626" y="743545"/>
            <a:ext cx="4673798" cy="118013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10" name="Picture Placeholder 6"/>
          <p:cNvSpPr>
            <a:spLocks noGrp="1"/>
          </p:cNvSpPr>
          <p:nvPr>
            <p:ph type="pic" sz="quarter" idx="21" hasCustomPrompt="1"/>
          </p:nvPr>
        </p:nvSpPr>
        <p:spPr>
          <a:xfrm>
            <a:off x="3714626" y="2003684"/>
            <a:ext cx="4673798" cy="118013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11" name="Picture Placeholder 6"/>
          <p:cNvSpPr>
            <a:spLocks noGrp="1"/>
          </p:cNvSpPr>
          <p:nvPr>
            <p:ph type="pic" sz="quarter" idx="22" hasCustomPrompt="1"/>
          </p:nvPr>
        </p:nvSpPr>
        <p:spPr>
          <a:xfrm>
            <a:off x="3714626" y="3263824"/>
            <a:ext cx="1289422" cy="118013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12" name="Picture Placeholder 6"/>
          <p:cNvSpPr>
            <a:spLocks noGrp="1"/>
          </p:cNvSpPr>
          <p:nvPr>
            <p:ph type="pic" sz="quarter" idx="23" hasCustomPrompt="1"/>
          </p:nvPr>
        </p:nvSpPr>
        <p:spPr>
          <a:xfrm>
            <a:off x="5079417" y="3263824"/>
            <a:ext cx="1289422" cy="118013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13" name="Picture Placeholder 6"/>
          <p:cNvSpPr>
            <a:spLocks noGrp="1"/>
          </p:cNvSpPr>
          <p:nvPr>
            <p:ph type="pic" sz="quarter" idx="24" hasCustomPrompt="1"/>
          </p:nvPr>
        </p:nvSpPr>
        <p:spPr>
          <a:xfrm>
            <a:off x="6444208" y="3263824"/>
            <a:ext cx="1925166" cy="118013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Tree>
    <p:extLst>
      <p:ext uri="{BB962C8B-B14F-4D97-AF65-F5344CB8AC3E}">
        <p14:creationId xmlns:p14="http://schemas.microsoft.com/office/powerpoint/2010/main" val="1984954604"/>
      </p:ext>
    </p:extLst>
  </p:cSld>
  <p:clrMapOvr>
    <a:masterClrMapping/>
  </p:clrMapOvr>
  <p:transition/>
</p:sldLayout>
</file>

<file path=ppt/slideLayouts/slideLayout50.xml><?xml version="1.0" encoding="utf-8"?>
<p:sldLayout xmlns:a="http://schemas.openxmlformats.org/drawingml/2006/main" xmlns:r="http://schemas.openxmlformats.org/officeDocument/2006/relationships" xmlns:p="http://schemas.openxmlformats.org/presentationml/2006/main" preserve="1" userDrawn="1">
  <p:cSld name="Portfolio">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683568" y="1580901"/>
            <a:ext cx="2797856" cy="3082967"/>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5" name="Picture Placeholder 6"/>
          <p:cNvSpPr>
            <a:spLocks noGrp="1"/>
          </p:cNvSpPr>
          <p:nvPr>
            <p:ph type="pic" sz="quarter" idx="16"/>
          </p:nvPr>
        </p:nvSpPr>
        <p:spPr>
          <a:xfrm>
            <a:off x="5259081" y="2355726"/>
            <a:ext cx="1447518" cy="23018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087727562"/>
      </p:ext>
    </p:extLst>
  </p:cSld>
  <p:clrMapOvr>
    <a:masterClrMapping/>
  </p:clrMapOvr>
  <p:transition/>
</p:sldLayout>
</file>

<file path=ppt/slideLayouts/slideLayout51.xml><?xml version="1.0" encoding="utf-8"?>
<p:sldLayout xmlns:a="http://schemas.openxmlformats.org/drawingml/2006/main" xmlns:r="http://schemas.openxmlformats.org/officeDocument/2006/relationships" xmlns:p="http://schemas.openxmlformats.org/presentationml/2006/main" preserve="1" userDrawn="1">
  <p:cSld name="Portfolio 46">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708379" y="1563638"/>
            <a:ext cx="1871999" cy="151199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36" name="Picture Placeholder 6"/>
          <p:cNvSpPr>
            <a:spLocks noGrp="1"/>
          </p:cNvSpPr>
          <p:nvPr>
            <p:ph type="pic" sz="quarter" idx="16"/>
          </p:nvPr>
        </p:nvSpPr>
        <p:spPr>
          <a:xfrm>
            <a:off x="2679795" y="1563637"/>
            <a:ext cx="3816000" cy="3096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37" name="Picture Placeholder 6"/>
          <p:cNvSpPr>
            <a:spLocks noGrp="1"/>
          </p:cNvSpPr>
          <p:nvPr>
            <p:ph type="pic" sz="quarter" idx="17"/>
          </p:nvPr>
        </p:nvSpPr>
        <p:spPr>
          <a:xfrm>
            <a:off x="6593656" y="3124276"/>
            <a:ext cx="1871999" cy="1511999"/>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469042962"/>
      </p:ext>
    </p:extLst>
  </p:cSld>
  <p:clrMapOvr>
    <a:masterClrMapping/>
  </p:clrMapOvr>
  <p:transition/>
</p:sldLayout>
</file>

<file path=ppt/slideLayouts/slideLayout52.xml><?xml version="1.0" encoding="utf-8"?>
<p:sldLayout xmlns:a="http://schemas.openxmlformats.org/drawingml/2006/main" xmlns:r="http://schemas.openxmlformats.org/officeDocument/2006/relationships" xmlns:p="http://schemas.openxmlformats.org/presentationml/2006/main" preserve="1" userDrawn="1">
  <p:cSld name="1_Portfolio 47">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1177222" y="2458233"/>
            <a:ext cx="1152000" cy="1080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66" name="Picture Placeholder 6"/>
          <p:cNvSpPr>
            <a:spLocks noGrp="1"/>
          </p:cNvSpPr>
          <p:nvPr>
            <p:ph type="pic" sz="quarter" idx="16"/>
          </p:nvPr>
        </p:nvSpPr>
        <p:spPr>
          <a:xfrm>
            <a:off x="3454492" y="2458233"/>
            <a:ext cx="1152000" cy="1080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67" name="Picture Placeholder 6"/>
          <p:cNvSpPr>
            <a:spLocks noGrp="1"/>
          </p:cNvSpPr>
          <p:nvPr>
            <p:ph type="pic" sz="quarter" idx="17"/>
          </p:nvPr>
        </p:nvSpPr>
        <p:spPr>
          <a:xfrm>
            <a:off x="5733057" y="2458233"/>
            <a:ext cx="1152000" cy="1080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68" name="Picture Placeholder 6"/>
          <p:cNvSpPr>
            <a:spLocks noGrp="1"/>
          </p:cNvSpPr>
          <p:nvPr>
            <p:ph type="pic" sz="quarter" idx="18"/>
          </p:nvPr>
        </p:nvSpPr>
        <p:spPr>
          <a:xfrm>
            <a:off x="3454492" y="3579982"/>
            <a:ext cx="1152000" cy="1080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69" name="Picture Placeholder 6"/>
          <p:cNvSpPr>
            <a:spLocks noGrp="1"/>
          </p:cNvSpPr>
          <p:nvPr>
            <p:ph type="pic" sz="quarter" idx="19"/>
          </p:nvPr>
        </p:nvSpPr>
        <p:spPr>
          <a:xfrm>
            <a:off x="4596983" y="3579982"/>
            <a:ext cx="1152000" cy="1080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70" name="Picture Placeholder 6"/>
          <p:cNvSpPr>
            <a:spLocks noGrp="1"/>
          </p:cNvSpPr>
          <p:nvPr>
            <p:ph type="pic" sz="quarter" idx="20"/>
          </p:nvPr>
        </p:nvSpPr>
        <p:spPr>
          <a:xfrm>
            <a:off x="6875624" y="1347614"/>
            <a:ext cx="1152000" cy="10800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250964113"/>
      </p:ext>
    </p:extLst>
  </p:cSld>
  <p:clrMapOvr>
    <a:masterClrMapping/>
  </p:clrMapOvr>
  <p:transition/>
</p:sldLayout>
</file>

<file path=ppt/slideLayouts/slideLayout53.xml><?xml version="1.0" encoding="utf-8"?>
<p:sldLayout xmlns:a="http://schemas.openxmlformats.org/drawingml/2006/main" xmlns:r="http://schemas.openxmlformats.org/officeDocument/2006/relationships" xmlns:p="http://schemas.openxmlformats.org/presentationml/2006/main" preserve="1" userDrawn="1">
  <p:cSld name="2_Our Services 44">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0" y="1059176"/>
            <a:ext cx="3635896" cy="364540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699278295"/>
      </p:ext>
    </p:extLst>
  </p:cSld>
  <p:clrMapOvr>
    <a:masterClrMapping/>
  </p:clrMapOvr>
  <p:transition/>
</p:sldLayout>
</file>

<file path=ppt/slideLayouts/slideLayout54.xml><?xml version="1.0" encoding="utf-8"?>
<p:sldLayout xmlns:a="http://schemas.openxmlformats.org/drawingml/2006/main" xmlns:r="http://schemas.openxmlformats.org/officeDocument/2006/relationships" xmlns:p="http://schemas.openxmlformats.org/presentationml/2006/main" preserve="1" userDrawn="1">
  <p:cSld name="7_Our Services 44">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0" y="0"/>
            <a:ext cx="4427984" cy="51435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3" name="Picture Placeholder 9"/>
          <p:cNvSpPr>
            <a:spLocks noGrp="1"/>
          </p:cNvSpPr>
          <p:nvPr userDrawn="1">
            <p:ph type="pic" sz="quarter" idx="11"/>
          </p:nvPr>
        </p:nvSpPr>
        <p:spPr>
          <a:xfrm>
            <a:off x="4000683" y="1981486"/>
            <a:ext cx="785542" cy="785542"/>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
        <p:nvSpPr>
          <p:cNvPr id="14" name="Picture Placeholder 9"/>
          <p:cNvSpPr>
            <a:spLocks noGrp="1"/>
          </p:cNvSpPr>
          <p:nvPr>
            <p:ph type="pic" sz="quarter" idx="16"/>
          </p:nvPr>
        </p:nvSpPr>
        <p:spPr>
          <a:xfrm>
            <a:off x="4000683" y="2916956"/>
            <a:ext cx="785542" cy="785542"/>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
        <p:nvSpPr>
          <p:cNvPr id="15" name="Picture Placeholder 9"/>
          <p:cNvSpPr>
            <a:spLocks noGrp="1"/>
          </p:cNvSpPr>
          <p:nvPr>
            <p:ph type="pic" sz="quarter" idx="17"/>
          </p:nvPr>
        </p:nvSpPr>
        <p:spPr>
          <a:xfrm>
            <a:off x="4000683" y="3852426"/>
            <a:ext cx="785542" cy="785542"/>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994742523"/>
      </p:ext>
    </p:extLst>
  </p:cSld>
  <p:clrMapOvr>
    <a:masterClrMapping/>
  </p:clrMapOvr>
  <p:transition/>
</p:sldLayout>
</file>

<file path=ppt/slideLayouts/slideLayout55.xml><?xml version="1.0" encoding="utf-8"?>
<p:sldLayout xmlns:a="http://schemas.openxmlformats.org/drawingml/2006/main" xmlns:r="http://schemas.openxmlformats.org/officeDocument/2006/relationships" xmlns:p="http://schemas.openxmlformats.org/presentationml/2006/main" preserve="1" userDrawn="1">
  <p:cSld name="8_Our Services 44">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612576" y="0"/>
            <a:ext cx="2448272" cy="3262106"/>
          </a:xfrm>
          <a:prstGeom prst="parallelogram">
            <a:avLst>
              <a:gd name="adj" fmla="val 26144"/>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1" name="Picture Placeholder 6"/>
          <p:cNvSpPr>
            <a:spLocks noGrp="1"/>
          </p:cNvSpPr>
          <p:nvPr>
            <p:ph type="pic" sz="quarter" idx="16"/>
          </p:nvPr>
        </p:nvSpPr>
        <p:spPr>
          <a:xfrm>
            <a:off x="1619672" y="699542"/>
            <a:ext cx="810650" cy="1080120"/>
          </a:xfrm>
          <a:prstGeom prst="parallelogram">
            <a:avLst>
              <a:gd name="adj" fmla="val 26144"/>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2" name="Picture Placeholder 6"/>
          <p:cNvSpPr>
            <a:spLocks noGrp="1"/>
          </p:cNvSpPr>
          <p:nvPr>
            <p:ph type="pic" sz="quarter" idx="17"/>
          </p:nvPr>
        </p:nvSpPr>
        <p:spPr>
          <a:xfrm>
            <a:off x="340822" y="3435846"/>
            <a:ext cx="810650" cy="1080120"/>
          </a:xfrm>
          <a:prstGeom prst="parallelogram">
            <a:avLst>
              <a:gd name="adj" fmla="val 26144"/>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7" name="Picture Placeholder 6"/>
          <p:cNvSpPr>
            <a:spLocks noGrp="1"/>
          </p:cNvSpPr>
          <p:nvPr>
            <p:ph type="pic" sz="quarter" idx="18"/>
          </p:nvPr>
        </p:nvSpPr>
        <p:spPr>
          <a:xfrm>
            <a:off x="950463" y="1909523"/>
            <a:ext cx="2448272" cy="3262106"/>
          </a:xfrm>
          <a:prstGeom prst="parallelogram">
            <a:avLst>
              <a:gd name="adj" fmla="val 26144"/>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443581882"/>
      </p:ext>
    </p:extLst>
  </p:cSld>
  <p:clrMapOvr>
    <a:masterClrMapping/>
  </p:clrMapOvr>
  <p:transition/>
</p:sldLayout>
</file>

<file path=ppt/slideLayouts/slideLayout56.xml><?xml version="1.0" encoding="utf-8"?>
<p:sldLayout xmlns:a="http://schemas.openxmlformats.org/drawingml/2006/main" xmlns:r="http://schemas.openxmlformats.org/officeDocument/2006/relationships" xmlns:p="http://schemas.openxmlformats.org/presentationml/2006/main" preserve="1" userDrawn="1">
  <p:cSld name="9_Our Services 44">
    <p:spTree>
      <p:nvGrpSpPr>
        <p:cNvPr id="1" name=""/>
        <p:cNvGrpSpPr/>
        <p:nvPr/>
      </p:nvGrpSpPr>
      <p:grpSpPr>
        <a:xfrm>
          <a:off x="0" y="0"/>
          <a:ext cx="0" cy="0"/>
          <a:chOff x="0" y="0"/>
          <a:chExt cx="0" cy="0"/>
        </a:xfrm>
      </p:grpSpPr>
      <p:sp>
        <p:nvSpPr>
          <p:cNvPr id="5" name="Picture Placeholder 6"/>
          <p:cNvSpPr>
            <a:spLocks noGrp="1"/>
          </p:cNvSpPr>
          <p:nvPr>
            <p:ph type="pic" sz="quarter" idx="16"/>
          </p:nvPr>
        </p:nvSpPr>
        <p:spPr>
          <a:xfrm>
            <a:off x="7073863" y="1059582"/>
            <a:ext cx="1212275" cy="151216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9" name="Picture Placeholder 6"/>
          <p:cNvSpPr>
            <a:spLocks noGrp="1"/>
          </p:cNvSpPr>
          <p:nvPr>
            <p:ph type="pic" sz="quarter" idx="17"/>
          </p:nvPr>
        </p:nvSpPr>
        <p:spPr>
          <a:xfrm>
            <a:off x="5276942" y="1059582"/>
            <a:ext cx="1212275" cy="151216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0" name="Picture Placeholder 6"/>
          <p:cNvSpPr>
            <a:spLocks noGrp="1"/>
          </p:cNvSpPr>
          <p:nvPr>
            <p:ph type="pic" sz="quarter" idx="18"/>
          </p:nvPr>
        </p:nvSpPr>
        <p:spPr>
          <a:xfrm>
            <a:off x="3491880" y="1059582"/>
            <a:ext cx="1212275" cy="151216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575803430"/>
      </p:ext>
    </p:extLst>
  </p:cSld>
  <p:clrMapOvr>
    <a:masterClrMapping/>
  </p:clrMapOvr>
  <p:transition/>
</p:sldLayout>
</file>

<file path=ppt/slideLayouts/slideLayout57.xml><?xml version="1.0" encoding="utf-8"?>
<p:sldLayout xmlns:a="http://schemas.openxmlformats.org/drawingml/2006/main" xmlns:r="http://schemas.openxmlformats.org/officeDocument/2006/relationships" xmlns:p="http://schemas.openxmlformats.org/presentationml/2006/main" preserve="1" userDrawn="1">
  <p:cSld name="10_Our Services 44">
    <p:spTree>
      <p:nvGrpSpPr>
        <p:cNvPr id="1" name=""/>
        <p:cNvGrpSpPr/>
        <p:nvPr/>
      </p:nvGrpSpPr>
      <p:grpSpPr>
        <a:xfrm>
          <a:off x="0" y="0"/>
          <a:ext cx="0" cy="0"/>
          <a:chOff x="0" y="0"/>
          <a:chExt cx="0" cy="0"/>
        </a:xfrm>
      </p:grpSpPr>
      <p:sp>
        <p:nvSpPr>
          <p:cNvPr id="5" name="Picture Placeholder 6"/>
          <p:cNvSpPr>
            <a:spLocks noGrp="1"/>
          </p:cNvSpPr>
          <p:nvPr>
            <p:ph type="pic" sz="quarter" idx="16"/>
          </p:nvPr>
        </p:nvSpPr>
        <p:spPr>
          <a:xfrm>
            <a:off x="6725056" y="1491630"/>
            <a:ext cx="1742400" cy="1742400"/>
          </a:xfrm>
          <a:prstGeom prst="diamond">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2" name="Picture Placeholder 6"/>
          <p:cNvSpPr>
            <a:spLocks noGrp="1"/>
          </p:cNvSpPr>
          <p:nvPr>
            <p:ph type="pic" sz="quarter" idx="17"/>
          </p:nvPr>
        </p:nvSpPr>
        <p:spPr>
          <a:xfrm>
            <a:off x="4682449" y="1491630"/>
            <a:ext cx="1742400" cy="1742400"/>
          </a:xfrm>
          <a:prstGeom prst="diamond">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4" name="Picture Placeholder 6"/>
          <p:cNvSpPr>
            <a:spLocks noGrp="1"/>
          </p:cNvSpPr>
          <p:nvPr>
            <p:ph type="pic" sz="quarter" idx="18"/>
          </p:nvPr>
        </p:nvSpPr>
        <p:spPr>
          <a:xfrm>
            <a:off x="2639841" y="1491630"/>
            <a:ext cx="1742400" cy="1742400"/>
          </a:xfrm>
          <a:prstGeom prst="diamond">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5" name="Picture Placeholder 6"/>
          <p:cNvSpPr>
            <a:spLocks noGrp="1"/>
          </p:cNvSpPr>
          <p:nvPr>
            <p:ph type="pic" sz="quarter" idx="19"/>
          </p:nvPr>
        </p:nvSpPr>
        <p:spPr>
          <a:xfrm>
            <a:off x="597233" y="1491630"/>
            <a:ext cx="1742400" cy="1742400"/>
          </a:xfrm>
          <a:prstGeom prst="diamond">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6" name="Picture Placeholder 6"/>
          <p:cNvSpPr>
            <a:spLocks noGrp="1"/>
          </p:cNvSpPr>
          <p:nvPr>
            <p:ph type="pic" sz="quarter" idx="15"/>
          </p:nvPr>
        </p:nvSpPr>
        <p:spPr>
          <a:xfrm>
            <a:off x="0" y="2355726"/>
            <a:ext cx="9144000" cy="237626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049908875"/>
      </p:ext>
    </p:extLst>
  </p:cSld>
  <p:clrMapOvr>
    <a:masterClrMapping/>
  </p:clrMapOvr>
  <p:transition/>
</p:sldLayout>
</file>

<file path=ppt/slideLayouts/slideLayout58.xml><?xml version="1.0" encoding="utf-8"?>
<p:sldLayout xmlns:a="http://schemas.openxmlformats.org/drawingml/2006/main" xmlns:r="http://schemas.openxmlformats.org/officeDocument/2006/relationships" xmlns:p="http://schemas.openxmlformats.org/presentationml/2006/main" preserve="1" userDrawn="1">
  <p:cSld name="11_Our Services 44">
    <p:spTree>
      <p:nvGrpSpPr>
        <p:cNvPr id="1" name=""/>
        <p:cNvGrpSpPr/>
        <p:nvPr/>
      </p:nvGrpSpPr>
      <p:grpSpPr>
        <a:xfrm>
          <a:off x="0" y="0"/>
          <a:ext cx="0" cy="0"/>
          <a:chOff x="0" y="0"/>
          <a:chExt cx="0" cy="0"/>
        </a:xfrm>
      </p:grpSpPr>
      <p:sp>
        <p:nvSpPr>
          <p:cNvPr id="10" name="Picture Placeholder 6"/>
          <p:cNvSpPr>
            <a:spLocks noGrp="1"/>
          </p:cNvSpPr>
          <p:nvPr>
            <p:ph type="pic" sz="quarter" idx="18"/>
          </p:nvPr>
        </p:nvSpPr>
        <p:spPr>
          <a:xfrm>
            <a:off x="1259631" y="1491630"/>
            <a:ext cx="6624737" cy="1584176"/>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349895560"/>
      </p:ext>
    </p:extLst>
  </p:cSld>
  <p:clrMapOvr>
    <a:masterClrMapping/>
  </p:clrMapOvr>
  <p:transition/>
</p:sldLayout>
</file>

<file path=ppt/slideLayouts/slideLayout59.xml><?xml version="1.0" encoding="utf-8"?>
<p:sldLayout xmlns:a="http://schemas.openxmlformats.org/drawingml/2006/main" xmlns:r="http://schemas.openxmlformats.org/officeDocument/2006/relationships" xmlns:p="http://schemas.openxmlformats.org/presentationml/2006/main" preserve="1" userDrawn="1">
  <p:cSld name="12_Our Services 44">
    <p:spTree>
      <p:nvGrpSpPr>
        <p:cNvPr id="1" name=""/>
        <p:cNvGrpSpPr/>
        <p:nvPr/>
      </p:nvGrpSpPr>
      <p:grpSpPr>
        <a:xfrm>
          <a:off x="0" y="0"/>
          <a:ext cx="0" cy="0"/>
          <a:chOff x="0" y="0"/>
          <a:chExt cx="0" cy="0"/>
        </a:xfrm>
      </p:grpSpPr>
      <p:sp>
        <p:nvSpPr>
          <p:cNvPr id="10" name="Picture Placeholder 6"/>
          <p:cNvSpPr>
            <a:spLocks noGrp="1"/>
          </p:cNvSpPr>
          <p:nvPr>
            <p:ph type="pic" sz="quarter" idx="18"/>
          </p:nvPr>
        </p:nvSpPr>
        <p:spPr>
          <a:xfrm>
            <a:off x="827585" y="1781220"/>
            <a:ext cx="1224135" cy="115057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7" name="Picture Placeholder 6"/>
          <p:cNvSpPr>
            <a:spLocks noGrp="1"/>
          </p:cNvSpPr>
          <p:nvPr>
            <p:ph type="pic" sz="quarter" idx="19"/>
          </p:nvPr>
        </p:nvSpPr>
        <p:spPr>
          <a:xfrm>
            <a:off x="827585" y="3220959"/>
            <a:ext cx="1224135" cy="115057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8" name="Picture Placeholder 6"/>
          <p:cNvSpPr>
            <a:spLocks noGrp="1"/>
          </p:cNvSpPr>
          <p:nvPr>
            <p:ph type="pic" sz="quarter" idx="20"/>
          </p:nvPr>
        </p:nvSpPr>
        <p:spPr>
          <a:xfrm>
            <a:off x="4861777" y="1781220"/>
            <a:ext cx="1224135" cy="115057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9" name="Picture Placeholder 6"/>
          <p:cNvSpPr>
            <a:spLocks noGrp="1"/>
          </p:cNvSpPr>
          <p:nvPr>
            <p:ph type="pic" sz="quarter" idx="21"/>
          </p:nvPr>
        </p:nvSpPr>
        <p:spPr>
          <a:xfrm>
            <a:off x="4861777" y="3220959"/>
            <a:ext cx="1224135" cy="115057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581681812"/>
      </p:ext>
    </p:extLst>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0_5 Page">
    <p:spTree>
      <p:nvGrpSpPr>
        <p:cNvPr id="1" name=""/>
        <p:cNvGrpSpPr/>
        <p:nvPr/>
      </p:nvGrpSpPr>
      <p:grpSpPr>
        <a:xfrm>
          <a:off x="0" y="0"/>
          <a:ext cx="0" cy="0"/>
          <a:chOff x="0" y="0"/>
          <a:chExt cx="0" cy="0"/>
        </a:xfrm>
      </p:grpSpPr>
      <p:sp>
        <p:nvSpPr>
          <p:cNvPr id="16" name="Picture Placeholder 6"/>
          <p:cNvSpPr>
            <a:spLocks noGrp="1"/>
          </p:cNvSpPr>
          <p:nvPr>
            <p:ph type="pic" sz="quarter" idx="19" hasCustomPrompt="1"/>
          </p:nvPr>
        </p:nvSpPr>
        <p:spPr>
          <a:xfrm>
            <a:off x="773038" y="743544"/>
            <a:ext cx="1926754" cy="175619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18" name="Picture Placeholder 6"/>
          <p:cNvSpPr>
            <a:spLocks noGrp="1"/>
          </p:cNvSpPr>
          <p:nvPr>
            <p:ph type="pic" sz="quarter" idx="25" hasCustomPrompt="1"/>
          </p:nvPr>
        </p:nvSpPr>
        <p:spPr>
          <a:xfrm>
            <a:off x="2693251" y="743544"/>
            <a:ext cx="1926754" cy="175619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21" name="Picture Placeholder 6"/>
          <p:cNvSpPr>
            <a:spLocks noGrp="1"/>
          </p:cNvSpPr>
          <p:nvPr>
            <p:ph type="pic" sz="quarter" idx="28" hasCustomPrompt="1"/>
          </p:nvPr>
        </p:nvSpPr>
        <p:spPr>
          <a:xfrm>
            <a:off x="773038" y="2499742"/>
            <a:ext cx="1926754" cy="175619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22" name="Picture Placeholder 6"/>
          <p:cNvSpPr>
            <a:spLocks noGrp="1"/>
          </p:cNvSpPr>
          <p:nvPr>
            <p:ph type="pic" sz="quarter" idx="29" hasCustomPrompt="1"/>
          </p:nvPr>
        </p:nvSpPr>
        <p:spPr>
          <a:xfrm>
            <a:off x="2693251" y="2499742"/>
            <a:ext cx="1926754" cy="175619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23" name="Picture Placeholder 6"/>
          <p:cNvSpPr>
            <a:spLocks noGrp="1"/>
          </p:cNvSpPr>
          <p:nvPr>
            <p:ph type="pic" sz="quarter" idx="30" hasCustomPrompt="1"/>
          </p:nvPr>
        </p:nvSpPr>
        <p:spPr>
          <a:xfrm>
            <a:off x="4613464" y="2499742"/>
            <a:ext cx="1926754" cy="175619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25" name="Picture Placeholder 6"/>
          <p:cNvSpPr>
            <a:spLocks noGrp="1"/>
          </p:cNvSpPr>
          <p:nvPr>
            <p:ph type="pic" sz="quarter" idx="31" hasCustomPrompt="1"/>
          </p:nvPr>
        </p:nvSpPr>
        <p:spPr>
          <a:xfrm>
            <a:off x="4613464" y="743544"/>
            <a:ext cx="1926754" cy="175619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26" name="Picture Placeholder 6"/>
          <p:cNvSpPr>
            <a:spLocks noGrp="1"/>
          </p:cNvSpPr>
          <p:nvPr>
            <p:ph type="pic" sz="quarter" idx="32" hasCustomPrompt="1"/>
          </p:nvPr>
        </p:nvSpPr>
        <p:spPr>
          <a:xfrm>
            <a:off x="6533678" y="743544"/>
            <a:ext cx="1926754" cy="175619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
        <p:nvSpPr>
          <p:cNvPr id="28" name="Picture Placeholder 6"/>
          <p:cNvSpPr>
            <a:spLocks noGrp="1"/>
          </p:cNvSpPr>
          <p:nvPr>
            <p:ph type="pic" sz="quarter" idx="34" hasCustomPrompt="1"/>
          </p:nvPr>
        </p:nvSpPr>
        <p:spPr>
          <a:xfrm>
            <a:off x="6533678" y="2499742"/>
            <a:ext cx="1926754" cy="175619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r>
              <a:rPr lang="en-US" dirty="0"/>
              <a:t> </a:t>
            </a:r>
          </a:p>
        </p:txBody>
      </p:sp>
    </p:spTree>
    <p:extLst>
      <p:ext uri="{BB962C8B-B14F-4D97-AF65-F5344CB8AC3E}">
        <p14:creationId xmlns:p14="http://schemas.microsoft.com/office/powerpoint/2010/main" val="2464258842"/>
      </p:ext>
    </p:extLst>
  </p:cSld>
  <p:clrMapOvr>
    <a:masterClrMapping/>
  </p:clrMapOvr>
  <p:transition/>
</p:sldLayout>
</file>

<file path=ppt/slideLayouts/slideLayout60.xml><?xml version="1.0" encoding="utf-8"?>
<p:sldLayout xmlns:a="http://schemas.openxmlformats.org/drawingml/2006/main" xmlns:r="http://schemas.openxmlformats.org/officeDocument/2006/relationships" xmlns:p="http://schemas.openxmlformats.org/presentationml/2006/main" preserve="1" userDrawn="1">
  <p:cSld name="13_Our Services 44">
    <p:spTree>
      <p:nvGrpSpPr>
        <p:cNvPr id="1" name=""/>
        <p:cNvGrpSpPr/>
        <p:nvPr/>
      </p:nvGrpSpPr>
      <p:grpSpPr>
        <a:xfrm>
          <a:off x="0" y="0"/>
          <a:ext cx="0" cy="0"/>
          <a:chOff x="0" y="0"/>
          <a:chExt cx="0" cy="0"/>
        </a:xfrm>
      </p:grpSpPr>
      <p:sp>
        <p:nvSpPr>
          <p:cNvPr id="10" name="Picture Placeholder 6"/>
          <p:cNvSpPr>
            <a:spLocks noGrp="1"/>
          </p:cNvSpPr>
          <p:nvPr>
            <p:ph type="pic" sz="quarter" idx="18"/>
          </p:nvPr>
        </p:nvSpPr>
        <p:spPr>
          <a:xfrm>
            <a:off x="1043609" y="1635646"/>
            <a:ext cx="1152128" cy="1368152"/>
          </a:xfrm>
          <a:prstGeom prst="snip1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4" name="Picture Placeholder 6"/>
          <p:cNvSpPr>
            <a:spLocks noGrp="1"/>
          </p:cNvSpPr>
          <p:nvPr>
            <p:ph type="pic" sz="quarter" idx="21"/>
          </p:nvPr>
        </p:nvSpPr>
        <p:spPr>
          <a:xfrm>
            <a:off x="2985998" y="1635646"/>
            <a:ext cx="1152128" cy="1368152"/>
          </a:xfrm>
          <a:prstGeom prst="snip1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5" name="Picture Placeholder 6"/>
          <p:cNvSpPr>
            <a:spLocks noGrp="1"/>
          </p:cNvSpPr>
          <p:nvPr>
            <p:ph type="pic" sz="quarter" idx="22"/>
          </p:nvPr>
        </p:nvSpPr>
        <p:spPr>
          <a:xfrm>
            <a:off x="4935179" y="1635646"/>
            <a:ext cx="1152128" cy="1368152"/>
          </a:xfrm>
          <a:prstGeom prst="snip1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6" name="Picture Placeholder 6"/>
          <p:cNvSpPr>
            <a:spLocks noGrp="1"/>
          </p:cNvSpPr>
          <p:nvPr>
            <p:ph type="pic" sz="quarter" idx="23"/>
          </p:nvPr>
        </p:nvSpPr>
        <p:spPr>
          <a:xfrm>
            <a:off x="6877568" y="1635646"/>
            <a:ext cx="1152128" cy="1368152"/>
          </a:xfrm>
          <a:prstGeom prst="snip1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968096818"/>
      </p:ext>
    </p:extLst>
  </p:cSld>
  <p:clrMapOvr>
    <a:masterClrMapping/>
  </p:clrMapOvr>
  <p:transition/>
</p:sldLayout>
</file>

<file path=ppt/slideLayouts/slideLayout61.xml><?xml version="1.0" encoding="utf-8"?>
<p:sldLayout xmlns:a="http://schemas.openxmlformats.org/drawingml/2006/main" xmlns:r="http://schemas.openxmlformats.org/officeDocument/2006/relationships" xmlns:p="http://schemas.openxmlformats.org/presentationml/2006/main" preserve="1" userDrawn="1">
  <p:cSld name="3_Our Services 44">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683568" y="1635646"/>
            <a:ext cx="4752528" cy="108012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5" name="Picture Placeholder 6"/>
          <p:cNvSpPr>
            <a:spLocks noGrp="1"/>
          </p:cNvSpPr>
          <p:nvPr>
            <p:ph type="pic" sz="quarter" idx="16"/>
          </p:nvPr>
        </p:nvSpPr>
        <p:spPr>
          <a:xfrm>
            <a:off x="6084168" y="1635646"/>
            <a:ext cx="2309096" cy="288032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413785097"/>
      </p:ext>
    </p:extLst>
  </p:cSld>
  <p:clrMapOvr>
    <a:masterClrMapping/>
  </p:clrMapOvr>
  <p:transition/>
</p:sldLayout>
</file>

<file path=ppt/slideLayouts/slideLayout62.xml><?xml version="1.0" encoding="utf-8"?>
<p:sldLayout xmlns:a="http://schemas.openxmlformats.org/drawingml/2006/main" xmlns:r="http://schemas.openxmlformats.org/officeDocument/2006/relationships" xmlns:p="http://schemas.openxmlformats.org/presentationml/2006/main" preserve="1" userDrawn="1">
  <p:cSld name="14_Our Services 44">
    <p:spTree>
      <p:nvGrpSpPr>
        <p:cNvPr id="1" name=""/>
        <p:cNvGrpSpPr/>
        <p:nvPr/>
      </p:nvGrpSpPr>
      <p:grpSpPr>
        <a:xfrm>
          <a:off x="0" y="0"/>
          <a:ext cx="0" cy="0"/>
          <a:chOff x="0" y="0"/>
          <a:chExt cx="0" cy="0"/>
        </a:xfrm>
      </p:grpSpPr>
      <p:sp>
        <p:nvSpPr>
          <p:cNvPr id="5" name="Picture Placeholder 6"/>
          <p:cNvSpPr>
            <a:spLocks noGrp="1"/>
          </p:cNvSpPr>
          <p:nvPr>
            <p:ph type="pic" sz="quarter" idx="16"/>
          </p:nvPr>
        </p:nvSpPr>
        <p:spPr>
          <a:xfrm>
            <a:off x="1187624" y="1707654"/>
            <a:ext cx="2309096" cy="2340000"/>
          </a:xfrm>
          <a:prstGeom prst="ellipse">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615676770"/>
      </p:ext>
    </p:extLst>
  </p:cSld>
  <p:clrMapOvr>
    <a:masterClrMapping/>
  </p:clrMapOvr>
  <p:transition/>
</p:sldLayout>
</file>

<file path=ppt/slideLayouts/slideLayout63.xml><?xml version="1.0" encoding="utf-8"?>
<p:sldLayout xmlns:a="http://schemas.openxmlformats.org/drawingml/2006/main" xmlns:r="http://schemas.openxmlformats.org/officeDocument/2006/relationships" xmlns:p="http://schemas.openxmlformats.org/presentationml/2006/main" preserve="1" userDrawn="1">
  <p:cSld name="4_Our Services 44">
    <p:spTree>
      <p:nvGrpSpPr>
        <p:cNvPr id="1" name=""/>
        <p:cNvGrpSpPr/>
        <p:nvPr/>
      </p:nvGrpSpPr>
      <p:grpSpPr>
        <a:xfrm>
          <a:off x="0" y="0"/>
          <a:ext cx="0" cy="0"/>
          <a:chOff x="0" y="0"/>
          <a:chExt cx="0" cy="0"/>
        </a:xfrm>
      </p:grpSpPr>
      <p:sp>
        <p:nvSpPr>
          <p:cNvPr id="9" name="Picture Placeholder 9"/>
          <p:cNvSpPr>
            <a:spLocks noGrp="1"/>
          </p:cNvSpPr>
          <p:nvPr>
            <p:ph type="pic" sz="quarter" idx="11"/>
          </p:nvPr>
        </p:nvSpPr>
        <p:spPr>
          <a:xfrm>
            <a:off x="4091904" y="3003798"/>
            <a:ext cx="864096" cy="864096"/>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
        <p:nvSpPr>
          <p:cNvPr id="10" name="Picture Placeholder 9"/>
          <p:cNvSpPr>
            <a:spLocks noGrp="1"/>
          </p:cNvSpPr>
          <p:nvPr>
            <p:ph type="pic" sz="quarter" idx="12"/>
          </p:nvPr>
        </p:nvSpPr>
        <p:spPr>
          <a:xfrm>
            <a:off x="5185347" y="1299202"/>
            <a:ext cx="864096" cy="864096"/>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
        <p:nvSpPr>
          <p:cNvPr id="12" name="Picture Placeholder 9"/>
          <p:cNvSpPr>
            <a:spLocks noGrp="1"/>
          </p:cNvSpPr>
          <p:nvPr>
            <p:ph type="pic" sz="quarter" idx="13"/>
          </p:nvPr>
        </p:nvSpPr>
        <p:spPr>
          <a:xfrm>
            <a:off x="7020272" y="195486"/>
            <a:ext cx="864096" cy="864096"/>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332173680"/>
      </p:ext>
    </p:extLst>
  </p:cSld>
  <p:clrMapOvr>
    <a:masterClrMapping/>
  </p:clrMapOvr>
  <p:transition/>
</p:sldLayout>
</file>

<file path=ppt/slideLayouts/slideLayout64.xml><?xml version="1.0" encoding="utf-8"?>
<p:sldLayout xmlns:a="http://schemas.openxmlformats.org/drawingml/2006/main" xmlns:r="http://schemas.openxmlformats.org/officeDocument/2006/relationships" xmlns:p="http://schemas.openxmlformats.org/presentationml/2006/main" preserve="1" userDrawn="1">
  <p:cSld name="5_Our Services 44">
    <p:spTree>
      <p:nvGrpSpPr>
        <p:cNvPr id="1" name=""/>
        <p:cNvGrpSpPr/>
        <p:nvPr/>
      </p:nvGrpSpPr>
      <p:grpSpPr>
        <a:xfrm>
          <a:off x="0" y="0"/>
          <a:ext cx="0" cy="0"/>
          <a:chOff x="0" y="0"/>
          <a:chExt cx="0" cy="0"/>
        </a:xfrm>
      </p:grpSpPr>
      <p:sp>
        <p:nvSpPr>
          <p:cNvPr id="10" name="Picture Placeholder 9"/>
          <p:cNvSpPr>
            <a:spLocks noGrp="1"/>
          </p:cNvSpPr>
          <p:nvPr>
            <p:ph type="pic" sz="quarter" idx="12"/>
          </p:nvPr>
        </p:nvSpPr>
        <p:spPr>
          <a:xfrm>
            <a:off x="4149885" y="3008931"/>
            <a:ext cx="864096" cy="864096"/>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
        <p:nvSpPr>
          <p:cNvPr id="16" name="Picture Placeholder 9"/>
          <p:cNvSpPr>
            <a:spLocks noGrp="1"/>
          </p:cNvSpPr>
          <p:nvPr>
            <p:ph type="pic" sz="quarter" idx="14"/>
          </p:nvPr>
        </p:nvSpPr>
        <p:spPr>
          <a:xfrm>
            <a:off x="3131840" y="1419622"/>
            <a:ext cx="864096" cy="864096"/>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
        <p:nvSpPr>
          <p:cNvPr id="17" name="Picture Placeholder 9"/>
          <p:cNvSpPr>
            <a:spLocks noGrp="1"/>
          </p:cNvSpPr>
          <p:nvPr>
            <p:ph type="pic" sz="quarter" idx="15"/>
          </p:nvPr>
        </p:nvSpPr>
        <p:spPr>
          <a:xfrm>
            <a:off x="1403130" y="402814"/>
            <a:ext cx="864096" cy="864096"/>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733204969"/>
      </p:ext>
    </p:extLst>
  </p:cSld>
  <p:clrMapOvr>
    <a:masterClrMapping/>
  </p:clrMapOvr>
  <p:transition/>
</p:sldLayout>
</file>

<file path=ppt/slideLayouts/slideLayout65.xml><?xml version="1.0" encoding="utf-8"?>
<p:sldLayout xmlns:a="http://schemas.openxmlformats.org/drawingml/2006/main" xmlns:r="http://schemas.openxmlformats.org/officeDocument/2006/relationships" xmlns:p="http://schemas.openxmlformats.org/presentationml/2006/main" preserve="1" userDrawn="1">
  <p:cSld name="6_Our Services 44">
    <p:spTree>
      <p:nvGrpSpPr>
        <p:cNvPr id="1" name=""/>
        <p:cNvGrpSpPr/>
        <p:nvPr/>
      </p:nvGrpSpPr>
      <p:grpSpPr>
        <a:xfrm>
          <a:off x="0" y="0"/>
          <a:ext cx="0" cy="0"/>
          <a:chOff x="0" y="0"/>
          <a:chExt cx="0" cy="0"/>
        </a:xfrm>
      </p:grpSpPr>
      <p:sp>
        <p:nvSpPr>
          <p:cNvPr id="10" name="Picture Placeholder 9"/>
          <p:cNvSpPr>
            <a:spLocks noGrp="1"/>
          </p:cNvSpPr>
          <p:nvPr>
            <p:ph type="pic" sz="quarter" idx="12"/>
          </p:nvPr>
        </p:nvSpPr>
        <p:spPr>
          <a:xfrm>
            <a:off x="4149885" y="3008931"/>
            <a:ext cx="864096" cy="864096"/>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
        <p:nvSpPr>
          <p:cNvPr id="16" name="Picture Placeholder 9"/>
          <p:cNvSpPr>
            <a:spLocks noGrp="1"/>
          </p:cNvSpPr>
          <p:nvPr>
            <p:ph type="pic" sz="quarter" idx="14"/>
          </p:nvPr>
        </p:nvSpPr>
        <p:spPr>
          <a:xfrm>
            <a:off x="3131840" y="1419622"/>
            <a:ext cx="864096" cy="864096"/>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
        <p:nvSpPr>
          <p:cNvPr id="17" name="Picture Placeholder 9"/>
          <p:cNvSpPr>
            <a:spLocks noGrp="1"/>
          </p:cNvSpPr>
          <p:nvPr>
            <p:ph type="pic" sz="quarter" idx="15"/>
          </p:nvPr>
        </p:nvSpPr>
        <p:spPr>
          <a:xfrm>
            <a:off x="1403130" y="402814"/>
            <a:ext cx="864096" cy="864096"/>
          </a:xfrm>
          <a:prstGeom prst="ellipse">
            <a:avLst/>
          </a:prstGeom>
        </p:spPr>
        <p:txBody>
          <a:bodyPr vert="horz" anchor="ctr"/>
          <a:lstStyle>
            <a:lvl1pPr>
              <a:defRPr sz="800">
                <a:solidFill>
                  <a:schemeClr val="bg1">
                    <a:lumMod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619093664"/>
      </p:ext>
    </p:extLst>
  </p:cSld>
  <p:clrMapOvr>
    <a:masterClrMapping/>
  </p:clrMapOvr>
  <p:transition/>
</p:sldLayout>
</file>

<file path=ppt/slideLayouts/slideLayout66.xml><?xml version="1.0" encoding="utf-8"?>
<p:sldLayout xmlns:a="http://schemas.openxmlformats.org/drawingml/2006/main" xmlns:r="http://schemas.openxmlformats.org/officeDocument/2006/relationships" xmlns:p="http://schemas.openxmlformats.org/presentationml/2006/main" preserve="1" userDrawn="1">
  <p:cSld name="2_60 Lap Top Computer">
    <p:spTree>
      <p:nvGrpSpPr>
        <p:cNvPr id="1" name=""/>
        <p:cNvGrpSpPr/>
        <p:nvPr/>
      </p:nvGrpSpPr>
      <p:grpSpPr>
        <a:xfrm>
          <a:off x="0" y="0"/>
          <a:ext cx="0" cy="0"/>
          <a:chOff x="0" y="0"/>
          <a:chExt cx="0" cy="0"/>
        </a:xfrm>
      </p:grpSpPr>
      <p:sp>
        <p:nvSpPr>
          <p:cNvPr id="5" name="Picture Placeholder 6"/>
          <p:cNvSpPr>
            <a:spLocks noGrp="1"/>
          </p:cNvSpPr>
          <p:nvPr>
            <p:ph type="pic" sz="quarter" idx="16"/>
          </p:nvPr>
        </p:nvSpPr>
        <p:spPr>
          <a:xfrm>
            <a:off x="1331640" y="2067694"/>
            <a:ext cx="2952328" cy="187220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4029612448"/>
      </p:ext>
    </p:extLst>
  </p:cSld>
  <p:clrMapOvr>
    <a:masterClrMapping/>
  </p:clrMapOvr>
  <p:transition/>
</p:sldLayout>
</file>

<file path=ppt/slideLayouts/slideLayout67.xml><?xml version="1.0" encoding="utf-8"?>
<p:sldLayout xmlns:a="http://schemas.openxmlformats.org/drawingml/2006/main" xmlns:r="http://schemas.openxmlformats.org/officeDocument/2006/relationships" xmlns:p="http://schemas.openxmlformats.org/presentationml/2006/main" preserve="1" userDrawn="1">
  <p:cSld name="3_60 Lap Top Computer">
    <p:spTree>
      <p:nvGrpSpPr>
        <p:cNvPr id="1" name=""/>
        <p:cNvGrpSpPr/>
        <p:nvPr/>
      </p:nvGrpSpPr>
      <p:grpSpPr>
        <a:xfrm>
          <a:off x="0" y="0"/>
          <a:ext cx="0" cy="0"/>
          <a:chOff x="0" y="0"/>
          <a:chExt cx="0" cy="0"/>
        </a:xfrm>
      </p:grpSpPr>
      <p:sp>
        <p:nvSpPr>
          <p:cNvPr id="5" name="Picture Placeholder 6"/>
          <p:cNvSpPr>
            <a:spLocks noGrp="1"/>
          </p:cNvSpPr>
          <p:nvPr>
            <p:ph type="pic" sz="quarter" idx="16"/>
          </p:nvPr>
        </p:nvSpPr>
        <p:spPr>
          <a:xfrm>
            <a:off x="1331640" y="1995686"/>
            <a:ext cx="3024336" cy="1944216"/>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959172923"/>
      </p:ext>
    </p:extLst>
  </p:cSld>
  <p:clrMapOvr>
    <a:masterClrMapping/>
  </p:clrMapOvr>
  <p:transition/>
</p:sldLayout>
</file>

<file path=ppt/slideLayouts/slideLayout68.xml><?xml version="1.0" encoding="utf-8"?>
<p:sldLayout xmlns:a="http://schemas.openxmlformats.org/drawingml/2006/main" xmlns:r="http://schemas.openxmlformats.org/officeDocument/2006/relationships" xmlns:p="http://schemas.openxmlformats.org/presentationml/2006/main" preserve="1" userDrawn="1">
  <p:cSld name="60 Lap Top Computer">
    <p:spTree>
      <p:nvGrpSpPr>
        <p:cNvPr id="1" name=""/>
        <p:cNvGrpSpPr/>
        <p:nvPr/>
      </p:nvGrpSpPr>
      <p:grpSpPr>
        <a:xfrm>
          <a:off x="0" y="0"/>
          <a:ext cx="0" cy="0"/>
          <a:chOff x="0" y="0"/>
          <a:chExt cx="0" cy="0"/>
        </a:xfrm>
      </p:grpSpPr>
      <p:sp>
        <p:nvSpPr>
          <p:cNvPr id="5" name="Picture Placeholder 6"/>
          <p:cNvSpPr>
            <a:spLocks noGrp="1"/>
          </p:cNvSpPr>
          <p:nvPr>
            <p:ph type="pic" sz="quarter" idx="16"/>
          </p:nvPr>
        </p:nvSpPr>
        <p:spPr>
          <a:xfrm>
            <a:off x="3275856" y="2067694"/>
            <a:ext cx="2664296" cy="18002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4139507445"/>
      </p:ext>
    </p:extLst>
  </p:cSld>
  <p:clrMapOvr>
    <a:masterClrMapping/>
  </p:clrMapOvr>
  <p:transition/>
</p:sldLayout>
</file>

<file path=ppt/slideLayouts/slideLayout69.xml><?xml version="1.0" encoding="utf-8"?>
<p:sldLayout xmlns:a="http://schemas.openxmlformats.org/drawingml/2006/main" xmlns:r="http://schemas.openxmlformats.org/officeDocument/2006/relationships" xmlns:p="http://schemas.openxmlformats.org/presentationml/2006/main" preserve="1" userDrawn="1">
  <p:cSld name="1_60 Lap Top Computer">
    <p:spTree>
      <p:nvGrpSpPr>
        <p:cNvPr id="1" name=""/>
        <p:cNvGrpSpPr/>
        <p:nvPr/>
      </p:nvGrpSpPr>
      <p:grpSpPr>
        <a:xfrm>
          <a:off x="0" y="0"/>
          <a:ext cx="0" cy="0"/>
          <a:chOff x="0" y="0"/>
          <a:chExt cx="0" cy="0"/>
        </a:xfrm>
      </p:grpSpPr>
      <p:sp>
        <p:nvSpPr>
          <p:cNvPr id="5" name="Picture Placeholder 6"/>
          <p:cNvSpPr>
            <a:spLocks noGrp="1"/>
          </p:cNvSpPr>
          <p:nvPr>
            <p:ph type="pic" sz="quarter" idx="16"/>
          </p:nvPr>
        </p:nvSpPr>
        <p:spPr>
          <a:xfrm>
            <a:off x="755576" y="1923678"/>
            <a:ext cx="3168352" cy="20162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394247489"/>
      </p:ext>
    </p:extLst>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2_5 Page">
    <p:spTree>
      <p:nvGrpSpPr>
        <p:cNvPr id="1" name=""/>
        <p:cNvGrpSpPr/>
        <p:nvPr/>
      </p:nvGrpSpPr>
      <p:grpSpPr>
        <a:xfrm>
          <a:off x="0" y="0"/>
          <a:ext cx="0" cy="0"/>
          <a:chOff x="0" y="0"/>
          <a:chExt cx="0" cy="0"/>
        </a:xfrm>
      </p:grpSpPr>
      <p:sp>
        <p:nvSpPr>
          <p:cNvPr id="16" name="Picture Placeholder 6"/>
          <p:cNvSpPr>
            <a:spLocks noGrp="1"/>
          </p:cNvSpPr>
          <p:nvPr>
            <p:ph type="pic" sz="quarter" idx="19"/>
          </p:nvPr>
        </p:nvSpPr>
        <p:spPr>
          <a:xfrm>
            <a:off x="1907704" y="1275606"/>
            <a:ext cx="3240360" cy="216024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791140115"/>
      </p:ext>
    </p:extLst>
  </p:cSld>
  <p:clrMapOvr>
    <a:masterClrMapping/>
  </p:clrMapOvr>
  <p:transition/>
</p:sldLayout>
</file>

<file path=ppt/slideLayouts/slideLayout70.xml><?xml version="1.0" encoding="utf-8"?>
<p:sldLayout xmlns:a="http://schemas.openxmlformats.org/drawingml/2006/main" xmlns:r="http://schemas.openxmlformats.org/officeDocument/2006/relationships" xmlns:p="http://schemas.openxmlformats.org/presentationml/2006/main" preserve="1" userDrawn="1">
  <p:cSld name="61 Lap Top Computer">
    <p:spTree>
      <p:nvGrpSpPr>
        <p:cNvPr id="1" name=""/>
        <p:cNvGrpSpPr/>
        <p:nvPr/>
      </p:nvGrpSpPr>
      <p:grpSpPr>
        <a:xfrm>
          <a:off x="0" y="0"/>
          <a:ext cx="0" cy="0"/>
          <a:chOff x="0" y="0"/>
          <a:chExt cx="0" cy="0"/>
        </a:xfrm>
      </p:grpSpPr>
      <p:sp>
        <p:nvSpPr>
          <p:cNvPr id="5" name="Picture Placeholder 6"/>
          <p:cNvSpPr>
            <a:spLocks noGrp="1"/>
          </p:cNvSpPr>
          <p:nvPr>
            <p:ph type="pic" sz="quarter" idx="16"/>
          </p:nvPr>
        </p:nvSpPr>
        <p:spPr>
          <a:xfrm>
            <a:off x="2528" y="-18148"/>
            <a:ext cx="9141472" cy="2949937"/>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73" name="Picture Placeholder 6"/>
          <p:cNvSpPr>
            <a:spLocks noGrp="1"/>
          </p:cNvSpPr>
          <p:nvPr>
            <p:ph type="pic" sz="quarter" idx="17"/>
          </p:nvPr>
        </p:nvSpPr>
        <p:spPr>
          <a:xfrm>
            <a:off x="3471398" y="2571750"/>
            <a:ext cx="2108714" cy="2448272"/>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1550433505"/>
      </p:ext>
    </p:extLst>
  </p:cSld>
  <p:clrMapOvr>
    <a:masterClrMapping/>
  </p:clrMapOvr>
  <p:transition/>
</p:sldLayout>
</file>

<file path=ppt/slideLayouts/slideLayout71.xml><?xml version="1.0" encoding="utf-8"?>
<p:sldLayout xmlns:a="http://schemas.openxmlformats.org/drawingml/2006/main" xmlns:r="http://schemas.openxmlformats.org/officeDocument/2006/relationships" xmlns:p="http://schemas.openxmlformats.org/presentationml/2006/main" preserve="1" userDrawn="1">
  <p:cSld name="62 Wedside Slide">
    <p:spTree>
      <p:nvGrpSpPr>
        <p:cNvPr id="1" name=""/>
        <p:cNvGrpSpPr/>
        <p:nvPr/>
      </p:nvGrpSpPr>
      <p:grpSpPr>
        <a:xfrm>
          <a:off x="0" y="0"/>
          <a:ext cx="0" cy="0"/>
          <a:chOff x="0" y="0"/>
          <a:chExt cx="0" cy="0"/>
        </a:xfrm>
      </p:grpSpPr>
      <p:sp>
        <p:nvSpPr>
          <p:cNvPr id="73" name="Picture Placeholder 6"/>
          <p:cNvSpPr>
            <a:spLocks noGrp="1"/>
          </p:cNvSpPr>
          <p:nvPr>
            <p:ph type="pic" sz="quarter" idx="17"/>
          </p:nvPr>
        </p:nvSpPr>
        <p:spPr>
          <a:xfrm>
            <a:off x="971600" y="1707654"/>
            <a:ext cx="3096344" cy="144016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66" name="Picture Placeholder 6"/>
          <p:cNvSpPr>
            <a:spLocks noGrp="1"/>
          </p:cNvSpPr>
          <p:nvPr>
            <p:ph type="pic" sz="quarter" idx="18"/>
          </p:nvPr>
        </p:nvSpPr>
        <p:spPr>
          <a:xfrm>
            <a:off x="2533493" y="1635646"/>
            <a:ext cx="4104455" cy="18002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90" name="Picture Placeholder 6"/>
          <p:cNvSpPr>
            <a:spLocks noGrp="1"/>
          </p:cNvSpPr>
          <p:nvPr>
            <p:ph type="pic" sz="quarter" idx="19"/>
          </p:nvPr>
        </p:nvSpPr>
        <p:spPr>
          <a:xfrm>
            <a:off x="4878655" y="1707654"/>
            <a:ext cx="3096344" cy="144016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4017391001"/>
      </p:ext>
    </p:extLst>
  </p:cSld>
  <p:clrMapOvr>
    <a:masterClrMapping/>
  </p:clrMapOvr>
  <p:transition/>
</p:sldLayout>
</file>

<file path=ppt/slideLayouts/slideLayout72.xml><?xml version="1.0" encoding="utf-8"?>
<p:sldLayout xmlns:a="http://schemas.openxmlformats.org/drawingml/2006/main" xmlns:r="http://schemas.openxmlformats.org/officeDocument/2006/relationships" xmlns:p="http://schemas.openxmlformats.org/presentationml/2006/main" preserve="1" userDrawn="1">
  <p:cSld name="1_63 Wedside Slide">
    <p:spTree>
      <p:nvGrpSpPr>
        <p:cNvPr id="1" name=""/>
        <p:cNvGrpSpPr/>
        <p:nvPr/>
      </p:nvGrpSpPr>
      <p:grpSpPr>
        <a:xfrm>
          <a:off x="0" y="0"/>
          <a:ext cx="0" cy="0"/>
          <a:chOff x="0" y="0"/>
          <a:chExt cx="0" cy="0"/>
        </a:xfrm>
      </p:grpSpPr>
      <p:sp>
        <p:nvSpPr>
          <p:cNvPr id="73" name="Picture Placeholder 6"/>
          <p:cNvSpPr>
            <a:spLocks noGrp="1"/>
          </p:cNvSpPr>
          <p:nvPr>
            <p:ph type="pic" sz="quarter" idx="17"/>
          </p:nvPr>
        </p:nvSpPr>
        <p:spPr>
          <a:xfrm>
            <a:off x="3635896" y="1347614"/>
            <a:ext cx="1728192" cy="237626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608861420"/>
      </p:ext>
    </p:extLst>
  </p:cSld>
  <p:clrMapOvr>
    <a:masterClrMapping/>
  </p:clrMapOvr>
  <p:transition/>
</p:sldLayout>
</file>

<file path=ppt/slideLayouts/slideLayout73.xml><?xml version="1.0" encoding="utf-8"?>
<p:sldLayout xmlns:a="http://schemas.openxmlformats.org/drawingml/2006/main" xmlns:r="http://schemas.openxmlformats.org/officeDocument/2006/relationships" xmlns:p="http://schemas.openxmlformats.org/presentationml/2006/main" preserve="1" userDrawn="1">
  <p:cSld name="2_63 Wedside Slide">
    <p:spTree>
      <p:nvGrpSpPr>
        <p:cNvPr id="1" name=""/>
        <p:cNvGrpSpPr/>
        <p:nvPr/>
      </p:nvGrpSpPr>
      <p:grpSpPr>
        <a:xfrm>
          <a:off x="0" y="0"/>
          <a:ext cx="0" cy="0"/>
          <a:chOff x="0" y="0"/>
          <a:chExt cx="0" cy="0"/>
        </a:xfrm>
      </p:grpSpPr>
      <p:sp>
        <p:nvSpPr>
          <p:cNvPr id="11" name="Picture Placeholder 6"/>
          <p:cNvSpPr>
            <a:spLocks noGrp="1"/>
          </p:cNvSpPr>
          <p:nvPr>
            <p:ph type="pic" sz="quarter" idx="16"/>
          </p:nvPr>
        </p:nvSpPr>
        <p:spPr>
          <a:xfrm>
            <a:off x="827585" y="987574"/>
            <a:ext cx="2436466" cy="2162122"/>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2" name="Picture Placeholder 6"/>
          <p:cNvSpPr>
            <a:spLocks noGrp="1"/>
          </p:cNvSpPr>
          <p:nvPr>
            <p:ph type="pic" sz="quarter" idx="17"/>
          </p:nvPr>
        </p:nvSpPr>
        <p:spPr>
          <a:xfrm>
            <a:off x="996230" y="3219822"/>
            <a:ext cx="1343522" cy="1192242"/>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4" name="Picture Placeholder 6"/>
          <p:cNvSpPr>
            <a:spLocks noGrp="1"/>
          </p:cNvSpPr>
          <p:nvPr>
            <p:ph type="pic" sz="quarter" idx="18"/>
          </p:nvPr>
        </p:nvSpPr>
        <p:spPr>
          <a:xfrm>
            <a:off x="2411760" y="3219822"/>
            <a:ext cx="1152128" cy="1022399"/>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320852175"/>
      </p:ext>
    </p:extLst>
  </p:cSld>
  <p:clrMapOvr>
    <a:masterClrMapping/>
  </p:clrMapOvr>
  <p:transition/>
</p:sldLayout>
</file>

<file path=ppt/slideLayouts/slideLayout74.xml><?xml version="1.0" encoding="utf-8"?>
<p:sldLayout xmlns:a="http://schemas.openxmlformats.org/drawingml/2006/main" xmlns:r="http://schemas.openxmlformats.org/officeDocument/2006/relationships" xmlns:p="http://schemas.openxmlformats.org/presentationml/2006/main" preserve="1" userDrawn="1">
  <p:cSld name="6_39">
    <p:spTree>
      <p:nvGrpSpPr>
        <p:cNvPr id="1" name=""/>
        <p:cNvGrpSpPr/>
        <p:nvPr/>
      </p:nvGrpSpPr>
      <p:grpSpPr>
        <a:xfrm>
          <a:off x="0" y="0"/>
          <a:ext cx="0" cy="0"/>
          <a:chOff x="0" y="0"/>
          <a:chExt cx="0" cy="0"/>
        </a:xfrm>
      </p:grpSpPr>
      <p:sp>
        <p:nvSpPr>
          <p:cNvPr id="3" name="Picture Placeholder 6"/>
          <p:cNvSpPr>
            <a:spLocks noGrp="1"/>
          </p:cNvSpPr>
          <p:nvPr>
            <p:ph type="pic" sz="quarter" idx="16"/>
          </p:nvPr>
        </p:nvSpPr>
        <p:spPr>
          <a:xfrm>
            <a:off x="-2484784" y="0"/>
            <a:ext cx="6498472" cy="5191648"/>
          </a:xfrm>
          <a:prstGeom prst="parallelogram">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7" name="Picture Placeholder 6"/>
          <p:cNvSpPr>
            <a:spLocks noGrp="1"/>
          </p:cNvSpPr>
          <p:nvPr>
            <p:ph type="pic" sz="quarter" idx="17"/>
          </p:nvPr>
        </p:nvSpPr>
        <p:spPr>
          <a:xfrm>
            <a:off x="4176983" y="2787774"/>
            <a:ext cx="1279995" cy="929629"/>
          </a:xfrm>
          <a:prstGeom prst="parallelogram">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8" name="Picture Placeholder 6"/>
          <p:cNvSpPr>
            <a:spLocks noGrp="1"/>
          </p:cNvSpPr>
          <p:nvPr>
            <p:ph type="pic" sz="quarter" idx="18"/>
          </p:nvPr>
        </p:nvSpPr>
        <p:spPr>
          <a:xfrm>
            <a:off x="5714842" y="2787774"/>
            <a:ext cx="1279995" cy="929629"/>
          </a:xfrm>
          <a:prstGeom prst="parallelogram">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9" name="Picture Placeholder 6"/>
          <p:cNvSpPr>
            <a:spLocks noGrp="1"/>
          </p:cNvSpPr>
          <p:nvPr>
            <p:ph type="pic" sz="quarter" idx="19"/>
          </p:nvPr>
        </p:nvSpPr>
        <p:spPr>
          <a:xfrm>
            <a:off x="7244062" y="2787774"/>
            <a:ext cx="1279995" cy="929629"/>
          </a:xfrm>
          <a:prstGeom prst="parallelogram">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9338978"/>
      </p:ext>
    </p:extLst>
  </p:cSld>
  <p:clrMapOvr>
    <a:masterClrMapping/>
  </p:clrMapOvr>
  <p:transition/>
</p:sldLayout>
</file>

<file path=ppt/slideLayouts/slideLayout75.xml><?xml version="1.0" encoding="utf-8"?>
<p:sldLayout xmlns:a="http://schemas.openxmlformats.org/drawingml/2006/main" xmlns:r="http://schemas.openxmlformats.org/officeDocument/2006/relationships" xmlns:p="http://schemas.openxmlformats.org/presentationml/2006/main" preserve="1" userDrawn="1">
  <p:cSld name="2_about us">
    <p:spTree>
      <p:nvGrpSpPr>
        <p:cNvPr id="1" name=""/>
        <p:cNvGrpSpPr/>
        <p:nvPr/>
      </p:nvGrpSpPr>
      <p:grpSpPr>
        <a:xfrm>
          <a:off x="0" y="0"/>
          <a:ext cx="0" cy="0"/>
          <a:chOff x="0" y="0"/>
          <a:chExt cx="0" cy="0"/>
        </a:xfrm>
      </p:grpSpPr>
      <p:sp>
        <p:nvSpPr>
          <p:cNvPr id="16" name="Picture Placeholder 6"/>
          <p:cNvSpPr>
            <a:spLocks noGrp="1"/>
          </p:cNvSpPr>
          <p:nvPr>
            <p:ph type="pic" sz="quarter" idx="19"/>
          </p:nvPr>
        </p:nvSpPr>
        <p:spPr>
          <a:xfrm>
            <a:off x="2517730" y="0"/>
            <a:ext cx="4180549" cy="5143500"/>
          </a:xfrm>
          <a:prstGeom prst="parallelogram">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3" name="Picture Placeholder 6"/>
          <p:cNvSpPr>
            <a:spLocks noGrp="1"/>
          </p:cNvSpPr>
          <p:nvPr>
            <p:ph type="pic" sz="quarter" idx="20"/>
          </p:nvPr>
        </p:nvSpPr>
        <p:spPr>
          <a:xfrm>
            <a:off x="1691680" y="0"/>
            <a:ext cx="1797640" cy="2211710"/>
          </a:xfrm>
          <a:prstGeom prst="parallelogram">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4" name="Picture Placeholder 6"/>
          <p:cNvSpPr>
            <a:spLocks noGrp="1"/>
          </p:cNvSpPr>
          <p:nvPr>
            <p:ph type="pic" sz="quarter" idx="21"/>
          </p:nvPr>
        </p:nvSpPr>
        <p:spPr>
          <a:xfrm>
            <a:off x="5733096" y="1707654"/>
            <a:ext cx="2799344" cy="3444147"/>
          </a:xfrm>
          <a:prstGeom prst="parallelogram">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6" name="Picture Placeholder 6"/>
          <p:cNvSpPr>
            <a:spLocks noGrp="1"/>
          </p:cNvSpPr>
          <p:nvPr>
            <p:ph type="pic" sz="quarter" idx="22"/>
          </p:nvPr>
        </p:nvSpPr>
        <p:spPr>
          <a:xfrm>
            <a:off x="5711234" y="878246"/>
            <a:ext cx="1453054" cy="1477480"/>
          </a:xfrm>
          <a:prstGeom prst="parallelogram">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161547121"/>
      </p:ext>
    </p:extLst>
  </p:cSld>
  <p:clrMapOvr>
    <a:masterClrMapping/>
  </p:clrMapOvr>
  <p:transition/>
</p:sldLayout>
</file>

<file path=ppt/slideLayouts/slideLayout76.xml><?xml version="1.0" encoding="utf-8"?>
<p:sldLayout xmlns:a="http://schemas.openxmlformats.org/drawingml/2006/main" xmlns:r="http://schemas.openxmlformats.org/officeDocument/2006/relationships" xmlns:p="http://schemas.openxmlformats.org/presentationml/2006/main" preserve="1" userDrawn="1">
  <p:cSld name="3_63 Wedside Slide">
    <p:spTree>
      <p:nvGrpSpPr>
        <p:cNvPr id="1" name=""/>
        <p:cNvGrpSpPr/>
        <p:nvPr/>
      </p:nvGrpSpPr>
      <p:grpSpPr>
        <a:xfrm>
          <a:off x="0" y="0"/>
          <a:ext cx="0" cy="0"/>
          <a:chOff x="0" y="0"/>
          <a:chExt cx="0" cy="0"/>
        </a:xfrm>
      </p:grpSpPr>
      <p:sp>
        <p:nvSpPr>
          <p:cNvPr id="73" name="Picture Placeholder 6"/>
          <p:cNvSpPr>
            <a:spLocks noGrp="1"/>
          </p:cNvSpPr>
          <p:nvPr>
            <p:ph type="pic" sz="quarter" idx="17"/>
          </p:nvPr>
        </p:nvSpPr>
        <p:spPr>
          <a:xfrm>
            <a:off x="-1" y="0"/>
            <a:ext cx="3740727" cy="51435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4" name="Picture Placeholder 6"/>
          <p:cNvSpPr>
            <a:spLocks noGrp="1"/>
          </p:cNvSpPr>
          <p:nvPr>
            <p:ph type="pic" sz="quarter" idx="18"/>
          </p:nvPr>
        </p:nvSpPr>
        <p:spPr>
          <a:xfrm>
            <a:off x="6948264" y="2571750"/>
            <a:ext cx="2203432" cy="257175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705600158"/>
      </p:ext>
    </p:extLst>
  </p:cSld>
  <p:clrMapOvr>
    <a:masterClrMapping/>
  </p:clrMapOvr>
  <p:transition/>
</p:sldLayout>
</file>

<file path=ppt/slideLayouts/slideLayout77.xml><?xml version="1.0" encoding="utf-8"?>
<p:sldLayout xmlns:a="http://schemas.openxmlformats.org/drawingml/2006/main" xmlns:r="http://schemas.openxmlformats.org/officeDocument/2006/relationships" xmlns:p="http://schemas.openxmlformats.org/presentationml/2006/main" preserve="1" userDrawn="1">
  <p:cSld name="4_63 Wedside Slide">
    <p:spTree>
      <p:nvGrpSpPr>
        <p:cNvPr id="1" name=""/>
        <p:cNvGrpSpPr/>
        <p:nvPr/>
      </p:nvGrpSpPr>
      <p:grpSpPr>
        <a:xfrm>
          <a:off x="0" y="0"/>
          <a:ext cx="0" cy="0"/>
          <a:chOff x="0" y="0"/>
          <a:chExt cx="0" cy="0"/>
        </a:xfrm>
      </p:grpSpPr>
      <p:sp>
        <p:nvSpPr>
          <p:cNvPr id="73" name="Picture Placeholder 6"/>
          <p:cNvSpPr>
            <a:spLocks noGrp="1"/>
          </p:cNvSpPr>
          <p:nvPr>
            <p:ph type="pic" sz="quarter" idx="17"/>
          </p:nvPr>
        </p:nvSpPr>
        <p:spPr>
          <a:xfrm>
            <a:off x="1181903" y="1485909"/>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6" name="Picture Placeholder 6"/>
          <p:cNvSpPr>
            <a:spLocks noGrp="1"/>
          </p:cNvSpPr>
          <p:nvPr>
            <p:ph type="pic" sz="quarter" idx="18"/>
          </p:nvPr>
        </p:nvSpPr>
        <p:spPr>
          <a:xfrm>
            <a:off x="2149745" y="1993909"/>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8" name="Picture Placeholder 6"/>
          <p:cNvSpPr>
            <a:spLocks noGrp="1"/>
          </p:cNvSpPr>
          <p:nvPr>
            <p:ph type="pic" sz="quarter" idx="19"/>
          </p:nvPr>
        </p:nvSpPr>
        <p:spPr>
          <a:xfrm>
            <a:off x="3126119" y="1470515"/>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9" name="Picture Placeholder 6"/>
          <p:cNvSpPr>
            <a:spLocks noGrp="1"/>
          </p:cNvSpPr>
          <p:nvPr>
            <p:ph type="pic" sz="quarter" idx="20"/>
          </p:nvPr>
        </p:nvSpPr>
        <p:spPr>
          <a:xfrm>
            <a:off x="3111866" y="2566029"/>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1" name="Picture Placeholder 6"/>
          <p:cNvSpPr>
            <a:spLocks noGrp="1"/>
          </p:cNvSpPr>
          <p:nvPr>
            <p:ph type="pic" sz="quarter" idx="21"/>
          </p:nvPr>
        </p:nvSpPr>
        <p:spPr>
          <a:xfrm>
            <a:off x="4067944" y="910413"/>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2" name="Picture Placeholder 6"/>
          <p:cNvSpPr>
            <a:spLocks noGrp="1"/>
          </p:cNvSpPr>
          <p:nvPr>
            <p:ph type="pic" sz="quarter" idx="22"/>
          </p:nvPr>
        </p:nvSpPr>
        <p:spPr>
          <a:xfrm>
            <a:off x="4067944" y="1995686"/>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4" name="Picture Placeholder 6"/>
          <p:cNvSpPr>
            <a:spLocks noGrp="1"/>
          </p:cNvSpPr>
          <p:nvPr>
            <p:ph type="pic" sz="quarter" idx="24"/>
          </p:nvPr>
        </p:nvSpPr>
        <p:spPr>
          <a:xfrm>
            <a:off x="5004048" y="1419622"/>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5" name="Picture Placeholder 6"/>
          <p:cNvSpPr>
            <a:spLocks noGrp="1"/>
          </p:cNvSpPr>
          <p:nvPr>
            <p:ph type="pic" sz="quarter" idx="25"/>
          </p:nvPr>
        </p:nvSpPr>
        <p:spPr>
          <a:xfrm>
            <a:off x="5969990" y="910413"/>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6" name="Picture Placeholder 6"/>
          <p:cNvSpPr>
            <a:spLocks noGrp="1"/>
          </p:cNvSpPr>
          <p:nvPr>
            <p:ph type="pic" sz="quarter" idx="26"/>
          </p:nvPr>
        </p:nvSpPr>
        <p:spPr>
          <a:xfrm>
            <a:off x="5969990" y="1995686"/>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7" name="Picture Placeholder 6"/>
          <p:cNvSpPr>
            <a:spLocks noGrp="1"/>
          </p:cNvSpPr>
          <p:nvPr>
            <p:ph type="pic" sz="quarter" idx="27"/>
          </p:nvPr>
        </p:nvSpPr>
        <p:spPr>
          <a:xfrm>
            <a:off x="6942543" y="1419622"/>
            <a:ext cx="1157849" cy="1013833"/>
          </a:xfrm>
          <a:prstGeom prst="hexagon">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374419481"/>
      </p:ext>
    </p:extLst>
  </p:cSld>
  <p:clrMapOvr>
    <a:masterClrMapping/>
  </p:clrMapOvr>
  <p:transition/>
</p:sldLayout>
</file>

<file path=ppt/slideLayouts/slideLayout78.xml><?xml version="1.0" encoding="utf-8"?>
<p:sldLayout xmlns:a="http://schemas.openxmlformats.org/drawingml/2006/main" xmlns:r="http://schemas.openxmlformats.org/officeDocument/2006/relationships" xmlns:p="http://schemas.openxmlformats.org/presentationml/2006/main" preserve="1" userDrawn="1">
  <p:cSld name="5_63 Wedside Slide">
    <p:spTree>
      <p:nvGrpSpPr>
        <p:cNvPr id="1" name=""/>
        <p:cNvGrpSpPr/>
        <p:nvPr/>
      </p:nvGrpSpPr>
      <p:grpSpPr>
        <a:xfrm>
          <a:off x="0" y="0"/>
          <a:ext cx="0" cy="0"/>
          <a:chOff x="0" y="0"/>
          <a:chExt cx="0" cy="0"/>
        </a:xfrm>
      </p:grpSpPr>
      <p:sp>
        <p:nvSpPr>
          <p:cNvPr id="5" name="Picture Placeholder 6"/>
          <p:cNvSpPr>
            <a:spLocks noGrp="1"/>
          </p:cNvSpPr>
          <p:nvPr>
            <p:ph type="pic" sz="quarter" idx="18"/>
          </p:nvPr>
        </p:nvSpPr>
        <p:spPr>
          <a:xfrm>
            <a:off x="5221632" y="902956"/>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6" name="Picture Placeholder 6"/>
          <p:cNvSpPr>
            <a:spLocks noGrp="1"/>
          </p:cNvSpPr>
          <p:nvPr>
            <p:ph type="pic" sz="quarter" idx="19"/>
          </p:nvPr>
        </p:nvSpPr>
        <p:spPr>
          <a:xfrm>
            <a:off x="5221632" y="1763016"/>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7" name="Picture Placeholder 6"/>
          <p:cNvSpPr>
            <a:spLocks noGrp="1"/>
          </p:cNvSpPr>
          <p:nvPr>
            <p:ph type="pic" sz="quarter" idx="20"/>
          </p:nvPr>
        </p:nvSpPr>
        <p:spPr>
          <a:xfrm>
            <a:off x="5221632" y="2629587"/>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8" name="Picture Placeholder 6"/>
          <p:cNvSpPr>
            <a:spLocks noGrp="1"/>
          </p:cNvSpPr>
          <p:nvPr>
            <p:ph type="pic" sz="quarter" idx="21"/>
          </p:nvPr>
        </p:nvSpPr>
        <p:spPr>
          <a:xfrm>
            <a:off x="4355976" y="1769528"/>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0" name="Picture Placeholder 6"/>
          <p:cNvSpPr>
            <a:spLocks noGrp="1"/>
          </p:cNvSpPr>
          <p:nvPr>
            <p:ph type="pic" sz="quarter" idx="22"/>
          </p:nvPr>
        </p:nvSpPr>
        <p:spPr>
          <a:xfrm>
            <a:off x="5221632" y="48445"/>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1" name="Picture Placeholder 6"/>
          <p:cNvSpPr>
            <a:spLocks noGrp="1"/>
          </p:cNvSpPr>
          <p:nvPr>
            <p:ph type="pic" sz="quarter" idx="23"/>
          </p:nvPr>
        </p:nvSpPr>
        <p:spPr>
          <a:xfrm>
            <a:off x="6084948" y="2629587"/>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2" name="Picture Placeholder 6"/>
          <p:cNvSpPr>
            <a:spLocks noGrp="1"/>
          </p:cNvSpPr>
          <p:nvPr>
            <p:ph type="pic" sz="quarter" idx="24"/>
          </p:nvPr>
        </p:nvSpPr>
        <p:spPr>
          <a:xfrm>
            <a:off x="6084947" y="3489647"/>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3" name="Picture Placeholder 6"/>
          <p:cNvSpPr>
            <a:spLocks noGrp="1"/>
          </p:cNvSpPr>
          <p:nvPr>
            <p:ph type="pic" sz="quarter" idx="25"/>
          </p:nvPr>
        </p:nvSpPr>
        <p:spPr>
          <a:xfrm>
            <a:off x="6084947" y="4349706"/>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4" name="Picture Placeholder 6"/>
          <p:cNvSpPr>
            <a:spLocks noGrp="1"/>
          </p:cNvSpPr>
          <p:nvPr>
            <p:ph type="pic" sz="quarter" idx="26"/>
          </p:nvPr>
        </p:nvSpPr>
        <p:spPr>
          <a:xfrm>
            <a:off x="6084947" y="1769527"/>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5" name="Picture Placeholder 6"/>
          <p:cNvSpPr>
            <a:spLocks noGrp="1"/>
          </p:cNvSpPr>
          <p:nvPr>
            <p:ph type="pic" sz="quarter" idx="27"/>
          </p:nvPr>
        </p:nvSpPr>
        <p:spPr>
          <a:xfrm>
            <a:off x="6948264" y="2629587"/>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16" name="Picture Placeholder 6"/>
          <p:cNvSpPr>
            <a:spLocks noGrp="1"/>
          </p:cNvSpPr>
          <p:nvPr>
            <p:ph type="pic" sz="quarter" idx="28"/>
          </p:nvPr>
        </p:nvSpPr>
        <p:spPr>
          <a:xfrm>
            <a:off x="7811579" y="2629587"/>
            <a:ext cx="742324" cy="74232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02972005"/>
      </p:ext>
    </p:extLst>
  </p:cSld>
  <p:clrMapOvr>
    <a:masterClrMapping/>
  </p:clrMapOvr>
  <p:transition/>
</p:sldLayout>
</file>

<file path=ppt/slideLayouts/slideLayout79.xml><?xml version="1.0" encoding="utf-8"?>
<p:sldLayout xmlns:a="http://schemas.openxmlformats.org/drawingml/2006/main" xmlns:r="http://schemas.openxmlformats.org/officeDocument/2006/relationships" xmlns:p="http://schemas.openxmlformats.org/presentationml/2006/main" preserve="1" userDrawn="1">
  <p:cSld name="6_63 Wedside Slide">
    <p:spTree>
      <p:nvGrpSpPr>
        <p:cNvPr id="1" name=""/>
        <p:cNvGrpSpPr/>
        <p:nvPr/>
      </p:nvGrpSpPr>
      <p:grpSpPr>
        <a:xfrm>
          <a:off x="0" y="0"/>
          <a:ext cx="0" cy="0"/>
          <a:chOff x="0" y="0"/>
          <a:chExt cx="0" cy="0"/>
        </a:xfrm>
      </p:grpSpPr>
      <p:sp>
        <p:nvSpPr>
          <p:cNvPr id="10" name="Picture Placeholder 6"/>
          <p:cNvSpPr>
            <a:spLocks noGrp="1"/>
          </p:cNvSpPr>
          <p:nvPr>
            <p:ph type="pic" sz="quarter" idx="22"/>
          </p:nvPr>
        </p:nvSpPr>
        <p:spPr>
          <a:xfrm>
            <a:off x="3923928" y="1779662"/>
            <a:ext cx="2520280" cy="2520280"/>
          </a:xfrm>
          <a:prstGeom prst="diamond">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0" name="Picture Placeholder 6"/>
          <p:cNvSpPr>
            <a:spLocks noGrp="1"/>
          </p:cNvSpPr>
          <p:nvPr>
            <p:ph type="pic" sz="quarter" idx="23"/>
          </p:nvPr>
        </p:nvSpPr>
        <p:spPr>
          <a:xfrm>
            <a:off x="5868144" y="843558"/>
            <a:ext cx="1728192" cy="1728192"/>
          </a:xfrm>
          <a:prstGeom prst="diamond">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1" name="Picture Placeholder 6"/>
          <p:cNvSpPr>
            <a:spLocks noGrp="1"/>
          </p:cNvSpPr>
          <p:nvPr>
            <p:ph type="pic" sz="quarter" idx="24"/>
          </p:nvPr>
        </p:nvSpPr>
        <p:spPr>
          <a:xfrm>
            <a:off x="7716925" y="610593"/>
            <a:ext cx="1298416" cy="1298416"/>
          </a:xfrm>
          <a:prstGeom prst="diamond">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23" name="Picture Placeholder 4"/>
          <p:cNvSpPr>
            <a:spLocks noGrp="1"/>
          </p:cNvSpPr>
          <p:nvPr>
            <p:ph type="pic" sz="quarter" idx="36" hasCustomPrompt="1"/>
          </p:nvPr>
        </p:nvSpPr>
        <p:spPr>
          <a:xfrm>
            <a:off x="0" y="0"/>
            <a:ext cx="5156301" cy="5143500"/>
          </a:xfrm>
          <a:prstGeom prst="rect">
            <a:avLst/>
          </a:prstGeom>
        </p:spPr>
        <p:txBody>
          <a:bodyPr vert="horz" anchor="ctr"/>
          <a:lstStyle>
            <a:lvl1pPr algn="ctr">
              <a:defRPr sz="1000" baseline="0">
                <a:latin typeface="Roboto Regular"/>
                <a:cs typeface="Roboto Regular"/>
              </a:defRPr>
            </a:lvl1pPr>
          </a:lstStyle>
          <a:p>
            <a:r>
              <a:rPr lang="en-US" dirty="0"/>
              <a:t>Image Place Holder</a:t>
            </a:r>
          </a:p>
        </p:txBody>
      </p:sp>
    </p:spTree>
    <p:extLst>
      <p:ext uri="{BB962C8B-B14F-4D97-AF65-F5344CB8AC3E}">
        <p14:creationId xmlns:p14="http://schemas.microsoft.com/office/powerpoint/2010/main" val="1949715868"/>
      </p:ext>
    </p:extLst>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4_5 Page">
    <p:spTree>
      <p:nvGrpSpPr>
        <p:cNvPr id="1" name=""/>
        <p:cNvGrpSpPr/>
        <p:nvPr/>
      </p:nvGrpSpPr>
      <p:grpSpPr>
        <a:xfrm>
          <a:off x="0" y="0"/>
          <a:ext cx="0" cy="0"/>
          <a:chOff x="0" y="0"/>
          <a:chExt cx="0" cy="0"/>
        </a:xfrm>
      </p:grpSpPr>
      <p:sp>
        <p:nvSpPr>
          <p:cNvPr id="16" name="Picture Placeholder 6"/>
          <p:cNvSpPr>
            <a:spLocks noGrp="1"/>
          </p:cNvSpPr>
          <p:nvPr>
            <p:ph type="pic" sz="quarter" idx="19"/>
          </p:nvPr>
        </p:nvSpPr>
        <p:spPr>
          <a:xfrm>
            <a:off x="3707904" y="873322"/>
            <a:ext cx="4499670" cy="3354612"/>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687137401"/>
      </p:ext>
    </p:extLst>
  </p:cSld>
  <p:clrMapOvr>
    <a:masterClrMapping/>
  </p:clrMapOvr>
  <p:transition/>
</p:sldLayout>
</file>

<file path=ppt/slideLayouts/slideLayout80.xml><?xml version="1.0" encoding="utf-8"?>
<p:sldLayout xmlns:a="http://schemas.openxmlformats.org/drawingml/2006/main" xmlns:r="http://schemas.openxmlformats.org/officeDocument/2006/relationships" xmlns:p="http://schemas.openxmlformats.org/presentationml/2006/main" preserve="1" userDrawn="1">
  <p:cSld name="4_39">
    <p:spTree>
      <p:nvGrpSpPr>
        <p:cNvPr id="1" name=""/>
        <p:cNvGrpSpPr/>
        <p:nvPr/>
      </p:nvGrpSpPr>
      <p:grpSpPr>
        <a:xfrm>
          <a:off x="0" y="0"/>
          <a:ext cx="0" cy="0"/>
          <a:chOff x="0" y="0"/>
          <a:chExt cx="0" cy="0"/>
        </a:xfrm>
      </p:grpSpPr>
      <p:sp>
        <p:nvSpPr>
          <p:cNvPr id="6" name="Picture Placeholder 6"/>
          <p:cNvSpPr>
            <a:spLocks noGrp="1"/>
          </p:cNvSpPr>
          <p:nvPr>
            <p:ph type="pic" sz="quarter" idx="15"/>
          </p:nvPr>
        </p:nvSpPr>
        <p:spPr>
          <a:xfrm>
            <a:off x="0" y="0"/>
            <a:ext cx="9144000" cy="5143500"/>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3" name="Picture Placeholder 6"/>
          <p:cNvSpPr>
            <a:spLocks noGrp="1"/>
          </p:cNvSpPr>
          <p:nvPr>
            <p:ph type="pic" sz="quarter" idx="16"/>
          </p:nvPr>
        </p:nvSpPr>
        <p:spPr>
          <a:xfrm>
            <a:off x="3732533" y="1826806"/>
            <a:ext cx="1678935" cy="1489888"/>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2183631690"/>
      </p:ext>
    </p:extLst>
  </p:cSld>
  <p:clrMapOvr>
    <a:masterClrMapping/>
  </p:clrMapOvr>
  <p:transition/>
</p:sldLayout>
</file>

<file path=ppt/slideLayouts/slideLayout81.xml><?xml version="1.0" encoding="utf-8"?>
<p:sldLayout xmlns:a="http://schemas.openxmlformats.org/drawingml/2006/main" xmlns:r="http://schemas.openxmlformats.org/officeDocument/2006/relationships" xmlns:p="http://schemas.openxmlformats.org/presentationml/2006/main" preserve="1" userDrawn="1">
  <p:cSld name="7_39">
    <p:spTree>
      <p:nvGrpSpPr>
        <p:cNvPr id="1" name=""/>
        <p:cNvGrpSpPr/>
        <p:nvPr/>
      </p:nvGrpSpPr>
      <p:grpSpPr>
        <a:xfrm>
          <a:off x="0" y="0"/>
          <a:ext cx="0" cy="0"/>
          <a:chOff x="0" y="0"/>
          <a:chExt cx="0" cy="0"/>
        </a:xfrm>
      </p:grpSpPr>
      <p:sp>
        <p:nvSpPr>
          <p:cNvPr id="4" name="Picture Placeholder 4"/>
          <p:cNvSpPr>
            <a:spLocks noGrp="1"/>
          </p:cNvSpPr>
          <p:nvPr>
            <p:ph type="pic" sz="quarter" idx="36" hasCustomPrompt="1"/>
          </p:nvPr>
        </p:nvSpPr>
        <p:spPr>
          <a:xfrm>
            <a:off x="4805118" y="2283718"/>
            <a:ext cx="3536629" cy="1286793"/>
          </a:xfrm>
          <a:prstGeom prst="rect">
            <a:avLst/>
          </a:prstGeom>
        </p:spPr>
        <p:txBody>
          <a:bodyPr vert="horz" anchor="ctr"/>
          <a:lstStyle>
            <a:lvl1pPr algn="ctr">
              <a:defRPr sz="1000" baseline="0">
                <a:latin typeface="Roboto Regular"/>
                <a:cs typeface="Roboto Regular"/>
              </a:defRPr>
            </a:lvl1pPr>
          </a:lstStyle>
          <a:p>
            <a:r>
              <a:rPr lang="en-US" dirty="0"/>
              <a:t>Image Place Holder</a:t>
            </a:r>
          </a:p>
        </p:txBody>
      </p:sp>
    </p:spTree>
    <p:extLst>
      <p:ext uri="{BB962C8B-B14F-4D97-AF65-F5344CB8AC3E}">
        <p14:creationId xmlns:p14="http://schemas.microsoft.com/office/powerpoint/2010/main" val="2660930054"/>
      </p:ext>
    </p:extLst>
  </p:cSld>
  <p:clrMapOvr>
    <a:masterClrMapping/>
  </p:clrMapOvr>
  <p:transition/>
</p:sldLayout>
</file>

<file path=ppt/slideLayouts/slideLayout82.xml><?xml version="1.0" encoding="utf-8"?>
<p:sldLayout xmlns:a="http://schemas.openxmlformats.org/drawingml/2006/main" xmlns:r="http://schemas.openxmlformats.org/officeDocument/2006/relationships" xmlns:p="http://schemas.openxmlformats.org/presentationml/2006/main" showMasterSp="0" userDrawn="1">
  <p:cSld name="91_Responsive Device">
    <p:spTree>
      <p:nvGrpSpPr>
        <p:cNvPr id="1" name=""/>
        <p:cNvGrpSpPr/>
        <p:nvPr/>
      </p:nvGrpSpPr>
      <p:grpSpPr>
        <a:xfrm>
          <a:off x="0" y="0"/>
          <a:ext cx="0" cy="0"/>
          <a:chOff x="0" y="0"/>
          <a:chExt cx="0" cy="0"/>
        </a:xfrm>
      </p:grpSpPr>
    </p:spTree>
    <p:extLst>
      <p:ext uri="{BB962C8B-B14F-4D97-AF65-F5344CB8AC3E}">
        <p14:creationId xmlns:p14="http://schemas.microsoft.com/office/powerpoint/2010/main" val="789318859"/>
      </p:ext>
    </p:extLst>
  </p:cSld>
  <p:clrMapOvr>
    <a:masterClrMapping/>
  </p:clrMapOvr>
  <p:transition spd="med"/>
</p:sldLayout>
</file>

<file path=ppt/slideLayouts/slideLayout83.xml><?xml version="1.0" encoding="utf-8"?>
<p:sldLayout xmlns:a="http://schemas.openxmlformats.org/drawingml/2006/main" xmlns:r="http://schemas.openxmlformats.org/officeDocument/2006/relationships" xmlns:p="http://schemas.openxmlformats.org/presentationml/2006/main" preserve="1" userDrawn="1">
  <p:cSld name="8_39">
    <p:spTree>
      <p:nvGrpSpPr>
        <p:cNvPr id="1" name=""/>
        <p:cNvGrpSpPr/>
        <p:nvPr/>
      </p:nvGrpSpPr>
      <p:grpSpPr>
        <a:xfrm>
          <a:off x="0" y="0"/>
          <a:ext cx="0" cy="0"/>
          <a:chOff x="0" y="0"/>
          <a:chExt cx="0" cy="0"/>
        </a:xfrm>
      </p:grpSpPr>
      <p:sp>
        <p:nvSpPr>
          <p:cNvPr id="3" name="Picture Placeholder 4"/>
          <p:cNvSpPr>
            <a:spLocks noGrp="1"/>
          </p:cNvSpPr>
          <p:nvPr>
            <p:ph type="pic" sz="quarter" idx="35" hasCustomPrompt="1"/>
          </p:nvPr>
        </p:nvSpPr>
        <p:spPr>
          <a:xfrm>
            <a:off x="5086806" y="1728225"/>
            <a:ext cx="2992875" cy="1563605"/>
          </a:xfrm>
          <a:prstGeom prst="rect">
            <a:avLst/>
          </a:prstGeom>
        </p:spPr>
        <p:txBody>
          <a:bodyPr vert="horz" anchor="ctr"/>
          <a:lstStyle>
            <a:lvl1pPr algn="ctr">
              <a:defRPr sz="1000" baseline="0">
                <a:latin typeface="Roboto Regular"/>
                <a:cs typeface="Roboto Regular"/>
              </a:defRPr>
            </a:lvl1pPr>
          </a:lstStyle>
          <a:p>
            <a:r>
              <a:rPr lang="en-US" dirty="0"/>
              <a:t>Image Place Holder</a:t>
            </a:r>
          </a:p>
        </p:txBody>
      </p:sp>
      <p:sp>
        <p:nvSpPr>
          <p:cNvPr id="5" name="Picture Placeholder 4"/>
          <p:cNvSpPr>
            <a:spLocks noGrp="1"/>
          </p:cNvSpPr>
          <p:nvPr>
            <p:ph type="pic" sz="quarter" idx="36" hasCustomPrompt="1"/>
          </p:nvPr>
        </p:nvSpPr>
        <p:spPr>
          <a:xfrm>
            <a:off x="1008955" y="1728225"/>
            <a:ext cx="2992875" cy="1563605"/>
          </a:xfrm>
          <a:prstGeom prst="rect">
            <a:avLst/>
          </a:prstGeom>
        </p:spPr>
        <p:txBody>
          <a:bodyPr vert="horz" anchor="ctr"/>
          <a:lstStyle>
            <a:lvl1pPr algn="ctr">
              <a:defRPr sz="1000" baseline="0">
                <a:latin typeface="Roboto Regular"/>
                <a:cs typeface="Roboto Regular"/>
              </a:defRPr>
            </a:lvl1pPr>
          </a:lstStyle>
          <a:p>
            <a:r>
              <a:rPr lang="en-US" dirty="0"/>
              <a:t>Image Place Holder</a:t>
            </a:r>
          </a:p>
        </p:txBody>
      </p:sp>
    </p:spTree>
    <p:extLst>
      <p:ext uri="{BB962C8B-B14F-4D97-AF65-F5344CB8AC3E}">
        <p14:creationId xmlns:p14="http://schemas.microsoft.com/office/powerpoint/2010/main" val="3632355890"/>
      </p:ext>
    </p:extLst>
  </p:cSld>
  <p:clrMapOvr>
    <a:masterClrMapping/>
  </p:clrMapOvr>
  <p:transition/>
</p:sldLayout>
</file>

<file path=ppt/slideLayouts/slideLayout84.xml><?xml version="1.0" encoding="utf-8"?>
<p:sldLayout xmlns:a="http://schemas.openxmlformats.org/drawingml/2006/main" xmlns:r="http://schemas.openxmlformats.org/officeDocument/2006/relationships" xmlns:p="http://schemas.openxmlformats.org/presentationml/2006/main" showMasterSp="0" userDrawn="1">
  <p:cSld name="95_Responsive Device">
    <p:spTree>
      <p:nvGrpSpPr>
        <p:cNvPr id="1" name=""/>
        <p:cNvGrpSpPr/>
        <p:nvPr/>
      </p:nvGrpSpPr>
      <p:grpSpPr>
        <a:xfrm>
          <a:off x="0" y="0"/>
          <a:ext cx="0" cy="0"/>
          <a:chOff x="0" y="0"/>
          <a:chExt cx="0" cy="0"/>
        </a:xfrm>
      </p:grpSpPr>
    </p:spTree>
    <p:extLst>
      <p:ext uri="{BB962C8B-B14F-4D97-AF65-F5344CB8AC3E}">
        <p14:creationId xmlns:p14="http://schemas.microsoft.com/office/powerpoint/2010/main" val="515121988"/>
      </p:ext>
    </p:extLst>
  </p:cSld>
  <p:clrMapOvr>
    <a:masterClrMapping/>
  </p:clrMapOvr>
  <p:transition spd="med"/>
</p:sldLayout>
</file>

<file path=ppt/slideLayouts/slideLayout85.xml><?xml version="1.0" encoding="utf-8"?>
<p:sldLayout xmlns:a="http://schemas.openxmlformats.org/drawingml/2006/main" xmlns:r="http://schemas.openxmlformats.org/officeDocument/2006/relationships" xmlns:p="http://schemas.openxmlformats.org/presentationml/2006/main" preserve="1" userDrawn="1">
  <p:cSld name="9_39">
    <p:spTree>
      <p:nvGrpSpPr>
        <p:cNvPr id="1" name=""/>
        <p:cNvGrpSpPr/>
        <p:nvPr/>
      </p:nvGrpSpPr>
      <p:grpSpPr>
        <a:xfrm>
          <a:off x="0" y="0"/>
          <a:ext cx="0" cy="0"/>
          <a:chOff x="0" y="0"/>
          <a:chExt cx="0" cy="0"/>
        </a:xfrm>
      </p:grpSpPr>
      <p:sp>
        <p:nvSpPr>
          <p:cNvPr id="4" name="Picture Placeholder 4"/>
          <p:cNvSpPr>
            <a:spLocks noGrp="1"/>
          </p:cNvSpPr>
          <p:nvPr>
            <p:ph type="pic" sz="quarter" idx="37" hasCustomPrompt="1"/>
          </p:nvPr>
        </p:nvSpPr>
        <p:spPr>
          <a:xfrm>
            <a:off x="957317" y="1957069"/>
            <a:ext cx="1047748" cy="1049378"/>
          </a:xfrm>
          <a:prstGeom prst="ellipse">
            <a:avLst/>
          </a:prstGeom>
        </p:spPr>
        <p:txBody>
          <a:bodyPr vert="horz" anchor="ctr"/>
          <a:lstStyle>
            <a:lvl1pPr algn="ctr">
              <a:defRPr sz="1000" baseline="0">
                <a:latin typeface="Roboto Regular"/>
                <a:cs typeface="Roboto Regular"/>
              </a:defRPr>
            </a:lvl1pPr>
          </a:lstStyle>
          <a:p>
            <a:r>
              <a:rPr lang="en-US" dirty="0"/>
              <a:t>Image Place Holder</a:t>
            </a:r>
          </a:p>
        </p:txBody>
      </p:sp>
      <p:sp>
        <p:nvSpPr>
          <p:cNvPr id="6" name="Picture Placeholder 4"/>
          <p:cNvSpPr>
            <a:spLocks noGrp="1"/>
          </p:cNvSpPr>
          <p:nvPr>
            <p:ph type="pic" sz="quarter" idx="38" hasCustomPrompt="1"/>
          </p:nvPr>
        </p:nvSpPr>
        <p:spPr>
          <a:xfrm>
            <a:off x="957317" y="3291830"/>
            <a:ext cx="1047748" cy="1049378"/>
          </a:xfrm>
          <a:prstGeom prst="ellipse">
            <a:avLst/>
          </a:prstGeom>
        </p:spPr>
        <p:txBody>
          <a:bodyPr vert="horz" anchor="ctr"/>
          <a:lstStyle>
            <a:lvl1pPr algn="ctr">
              <a:defRPr sz="1000" baseline="0">
                <a:latin typeface="Roboto Regular"/>
                <a:cs typeface="Roboto Regular"/>
              </a:defRPr>
            </a:lvl1pPr>
          </a:lstStyle>
          <a:p>
            <a:r>
              <a:rPr lang="en-US" dirty="0"/>
              <a:t>Image Place Holder</a:t>
            </a:r>
          </a:p>
        </p:txBody>
      </p:sp>
    </p:spTree>
    <p:extLst>
      <p:ext uri="{BB962C8B-B14F-4D97-AF65-F5344CB8AC3E}">
        <p14:creationId xmlns:p14="http://schemas.microsoft.com/office/powerpoint/2010/main" val="855572799"/>
      </p:ext>
    </p:extLst>
  </p:cSld>
  <p:clrMapOvr>
    <a:masterClrMapping/>
  </p:clrMapOvr>
  <p:transition/>
</p:sldLayout>
</file>

<file path=ppt/slideLayouts/slideLayout86.xml><?xml version="1.0" encoding="utf-8"?>
<p:sldLayout xmlns:a="http://schemas.openxmlformats.org/drawingml/2006/main" xmlns:r="http://schemas.openxmlformats.org/officeDocument/2006/relationships" xmlns:p="http://schemas.openxmlformats.org/presentationml/2006/main" showMasterSp="0" userDrawn="1">
  <p:cSld name="92_Responsive Device">
    <p:spTree>
      <p:nvGrpSpPr>
        <p:cNvPr id="1" name=""/>
        <p:cNvGrpSpPr/>
        <p:nvPr/>
      </p:nvGrpSpPr>
      <p:grpSpPr>
        <a:xfrm>
          <a:off x="0" y="0"/>
          <a:ext cx="0" cy="0"/>
          <a:chOff x="0" y="0"/>
          <a:chExt cx="0" cy="0"/>
        </a:xfrm>
      </p:grpSpPr>
    </p:spTree>
    <p:extLst>
      <p:ext uri="{BB962C8B-B14F-4D97-AF65-F5344CB8AC3E}">
        <p14:creationId xmlns:p14="http://schemas.microsoft.com/office/powerpoint/2010/main" val="3135921339"/>
      </p:ext>
    </p:extLst>
  </p:cSld>
  <p:clrMapOvr>
    <a:masterClrMapping/>
  </p:clrMapOvr>
  <p:transition spd="med"/>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5_5 Page">
    <p:spTree>
      <p:nvGrpSpPr>
        <p:cNvPr id="1" name=""/>
        <p:cNvGrpSpPr/>
        <p:nvPr/>
      </p:nvGrpSpPr>
      <p:grpSpPr>
        <a:xfrm>
          <a:off x="0" y="0"/>
          <a:ext cx="0" cy="0"/>
          <a:chOff x="0" y="0"/>
          <a:chExt cx="0" cy="0"/>
        </a:xfrm>
      </p:grpSpPr>
      <p:sp>
        <p:nvSpPr>
          <p:cNvPr id="16" name="Picture Placeholder 6"/>
          <p:cNvSpPr>
            <a:spLocks noGrp="1"/>
          </p:cNvSpPr>
          <p:nvPr>
            <p:ph type="pic" sz="quarter" idx="19"/>
          </p:nvPr>
        </p:nvSpPr>
        <p:spPr>
          <a:xfrm>
            <a:off x="4572000" y="692969"/>
            <a:ext cx="3304525" cy="185789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7" name="Picture Placeholder 6"/>
          <p:cNvSpPr>
            <a:spLocks noGrp="1"/>
          </p:cNvSpPr>
          <p:nvPr>
            <p:ph type="pic" sz="quarter" idx="20"/>
          </p:nvPr>
        </p:nvSpPr>
        <p:spPr>
          <a:xfrm>
            <a:off x="1267475" y="692969"/>
            <a:ext cx="3304525" cy="185789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8" name="Picture Placeholder 6"/>
          <p:cNvSpPr>
            <a:spLocks noGrp="1"/>
          </p:cNvSpPr>
          <p:nvPr>
            <p:ph type="pic" sz="quarter" idx="21"/>
          </p:nvPr>
        </p:nvSpPr>
        <p:spPr>
          <a:xfrm>
            <a:off x="4572000" y="2571750"/>
            <a:ext cx="3304525" cy="185789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
        <p:nvSpPr>
          <p:cNvPr id="9" name="Picture Placeholder 6"/>
          <p:cNvSpPr>
            <a:spLocks noGrp="1"/>
          </p:cNvSpPr>
          <p:nvPr>
            <p:ph type="pic" sz="quarter" idx="22"/>
          </p:nvPr>
        </p:nvSpPr>
        <p:spPr>
          <a:xfrm>
            <a:off x="1267475" y="2571750"/>
            <a:ext cx="3304525" cy="1857894"/>
          </a:xfrm>
          <a:prstGeom prst="rect">
            <a:avLst/>
          </a:prstGeom>
        </p:spPr>
        <p:txBody>
          <a:bodyPr anchor="ctr"/>
          <a:lstStyle>
            <a:lvl1pPr algn="ctr">
              <a:defRPr sz="800">
                <a:solidFill>
                  <a:schemeClr val="tx1">
                    <a:lumMod val="50000"/>
                    <a:lumOff val="50000"/>
                  </a:schemeClr>
                </a:solidFill>
                <a:latin typeface="Lato Regular"/>
                <a:cs typeface="Lato Regular"/>
              </a:defRPr>
            </a:lvl1pPr>
          </a:lstStyle>
          <a:p>
            <a:endParaRPr lang="en-US" dirty="0"/>
          </a:p>
        </p:txBody>
      </p:sp>
    </p:spTree>
    <p:extLst>
      <p:ext uri="{BB962C8B-B14F-4D97-AF65-F5344CB8AC3E}">
        <p14:creationId xmlns:p14="http://schemas.microsoft.com/office/powerpoint/2010/main" val="3711782959"/>
      </p:ext>
    </p:extLst>
  </p:cSld>
  <p:clrMapOvr>
    <a:masterClrMapping/>
  </p:clrMapOvr>
  <p:transition/>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47" Type="http://schemas.openxmlformats.org/officeDocument/2006/relationships/slideLayout" Target="../slideLayouts/slideLayout47.xml"/><Relationship Id="rId50" Type="http://schemas.openxmlformats.org/officeDocument/2006/relationships/slideLayout" Target="../slideLayouts/slideLayout50.xml"/><Relationship Id="rId55" Type="http://schemas.openxmlformats.org/officeDocument/2006/relationships/slideLayout" Target="../slideLayouts/slideLayout55.xml"/><Relationship Id="rId63" Type="http://schemas.openxmlformats.org/officeDocument/2006/relationships/slideLayout" Target="../slideLayouts/slideLayout63.xml"/><Relationship Id="rId68" Type="http://schemas.openxmlformats.org/officeDocument/2006/relationships/slideLayout" Target="../slideLayouts/slideLayout68.xml"/><Relationship Id="rId76" Type="http://schemas.openxmlformats.org/officeDocument/2006/relationships/slideLayout" Target="../slideLayouts/slideLayout76.xml"/><Relationship Id="rId84" Type="http://schemas.openxmlformats.org/officeDocument/2006/relationships/slideLayout" Target="../slideLayouts/slideLayout84.xml"/><Relationship Id="rId7" Type="http://schemas.openxmlformats.org/officeDocument/2006/relationships/slideLayout" Target="../slideLayouts/slideLayout7.xml"/><Relationship Id="rId71" Type="http://schemas.openxmlformats.org/officeDocument/2006/relationships/slideLayout" Target="../slideLayouts/slideLayout7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9" Type="http://schemas.openxmlformats.org/officeDocument/2006/relationships/slideLayout" Target="../slideLayouts/slideLayout29.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45" Type="http://schemas.openxmlformats.org/officeDocument/2006/relationships/slideLayout" Target="../slideLayouts/slideLayout45.xml"/><Relationship Id="rId53" Type="http://schemas.openxmlformats.org/officeDocument/2006/relationships/slideLayout" Target="../slideLayouts/slideLayout53.xml"/><Relationship Id="rId58" Type="http://schemas.openxmlformats.org/officeDocument/2006/relationships/slideLayout" Target="../slideLayouts/slideLayout58.xml"/><Relationship Id="rId66" Type="http://schemas.openxmlformats.org/officeDocument/2006/relationships/slideLayout" Target="../slideLayouts/slideLayout66.xml"/><Relationship Id="rId74" Type="http://schemas.openxmlformats.org/officeDocument/2006/relationships/slideLayout" Target="../slideLayouts/slideLayout74.xml"/><Relationship Id="rId79" Type="http://schemas.openxmlformats.org/officeDocument/2006/relationships/slideLayout" Target="../slideLayouts/slideLayout79.xml"/><Relationship Id="rId87" Type="http://schemas.openxmlformats.org/officeDocument/2006/relationships/theme" Target="../theme/theme1.xml"/><Relationship Id="rId5" Type="http://schemas.openxmlformats.org/officeDocument/2006/relationships/slideLayout" Target="../slideLayouts/slideLayout5.xml"/><Relationship Id="rId61" Type="http://schemas.openxmlformats.org/officeDocument/2006/relationships/slideLayout" Target="../slideLayouts/slideLayout61.xml"/><Relationship Id="rId82" Type="http://schemas.openxmlformats.org/officeDocument/2006/relationships/slideLayout" Target="../slideLayouts/slideLayout82.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 Id="rId48" Type="http://schemas.openxmlformats.org/officeDocument/2006/relationships/slideLayout" Target="../slideLayouts/slideLayout48.xml"/><Relationship Id="rId56" Type="http://schemas.openxmlformats.org/officeDocument/2006/relationships/slideLayout" Target="../slideLayouts/slideLayout56.xml"/><Relationship Id="rId64" Type="http://schemas.openxmlformats.org/officeDocument/2006/relationships/slideLayout" Target="../slideLayouts/slideLayout64.xml"/><Relationship Id="rId69" Type="http://schemas.openxmlformats.org/officeDocument/2006/relationships/slideLayout" Target="../slideLayouts/slideLayout69.xml"/><Relationship Id="rId77" Type="http://schemas.openxmlformats.org/officeDocument/2006/relationships/slideLayout" Target="../slideLayouts/slideLayout77.xml"/><Relationship Id="rId8" Type="http://schemas.openxmlformats.org/officeDocument/2006/relationships/slideLayout" Target="../slideLayouts/slideLayout8.xml"/><Relationship Id="rId51" Type="http://schemas.openxmlformats.org/officeDocument/2006/relationships/slideLayout" Target="../slideLayouts/slideLayout51.xml"/><Relationship Id="rId72" Type="http://schemas.openxmlformats.org/officeDocument/2006/relationships/slideLayout" Target="../slideLayouts/slideLayout72.xml"/><Relationship Id="rId80" Type="http://schemas.openxmlformats.org/officeDocument/2006/relationships/slideLayout" Target="../slideLayouts/slideLayout80.xml"/><Relationship Id="rId85" Type="http://schemas.openxmlformats.org/officeDocument/2006/relationships/slideLayout" Target="../slideLayouts/slideLayout85.xml"/><Relationship Id="rId3" Type="http://schemas.openxmlformats.org/officeDocument/2006/relationships/slideLayout" Target="../slideLayouts/slideLayout3.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46" Type="http://schemas.openxmlformats.org/officeDocument/2006/relationships/slideLayout" Target="../slideLayouts/slideLayout46.xml"/><Relationship Id="rId59" Type="http://schemas.openxmlformats.org/officeDocument/2006/relationships/slideLayout" Target="../slideLayouts/slideLayout59.xml"/><Relationship Id="rId67" Type="http://schemas.openxmlformats.org/officeDocument/2006/relationships/slideLayout" Target="../slideLayouts/slideLayout67.xml"/><Relationship Id="rId20" Type="http://schemas.openxmlformats.org/officeDocument/2006/relationships/slideLayout" Target="../slideLayouts/slideLayout20.xml"/><Relationship Id="rId41" Type="http://schemas.openxmlformats.org/officeDocument/2006/relationships/slideLayout" Target="../slideLayouts/slideLayout41.xml"/><Relationship Id="rId54" Type="http://schemas.openxmlformats.org/officeDocument/2006/relationships/slideLayout" Target="../slideLayouts/slideLayout54.xml"/><Relationship Id="rId62" Type="http://schemas.openxmlformats.org/officeDocument/2006/relationships/slideLayout" Target="../slideLayouts/slideLayout62.xml"/><Relationship Id="rId70" Type="http://schemas.openxmlformats.org/officeDocument/2006/relationships/slideLayout" Target="../slideLayouts/slideLayout70.xml"/><Relationship Id="rId75" Type="http://schemas.openxmlformats.org/officeDocument/2006/relationships/slideLayout" Target="../slideLayouts/slideLayout75.xml"/><Relationship Id="rId83" Type="http://schemas.openxmlformats.org/officeDocument/2006/relationships/slideLayout" Target="../slideLayouts/slideLayout83.xml"/><Relationship Id="rId1" Type="http://schemas.openxmlformats.org/officeDocument/2006/relationships/slideLayout" Target="../slideLayouts/slideLayout1.xml"/><Relationship Id="rId6" Type="http://schemas.openxmlformats.org/officeDocument/2006/relationships/slideLayout" Target="../slideLayouts/slideLayout6.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49" Type="http://schemas.openxmlformats.org/officeDocument/2006/relationships/slideLayout" Target="../slideLayouts/slideLayout49.xml"/><Relationship Id="rId57" Type="http://schemas.openxmlformats.org/officeDocument/2006/relationships/slideLayout" Target="../slideLayouts/slideLayout57.xml"/><Relationship Id="rId10" Type="http://schemas.openxmlformats.org/officeDocument/2006/relationships/slideLayout" Target="../slideLayouts/slideLayout10.xml"/><Relationship Id="rId31" Type="http://schemas.openxmlformats.org/officeDocument/2006/relationships/slideLayout" Target="../slideLayouts/slideLayout31.xml"/><Relationship Id="rId44" Type="http://schemas.openxmlformats.org/officeDocument/2006/relationships/slideLayout" Target="../slideLayouts/slideLayout44.xml"/><Relationship Id="rId52" Type="http://schemas.openxmlformats.org/officeDocument/2006/relationships/slideLayout" Target="../slideLayouts/slideLayout52.xml"/><Relationship Id="rId60" Type="http://schemas.openxmlformats.org/officeDocument/2006/relationships/slideLayout" Target="../slideLayouts/slideLayout60.xml"/><Relationship Id="rId65" Type="http://schemas.openxmlformats.org/officeDocument/2006/relationships/slideLayout" Target="../slideLayouts/slideLayout65.xml"/><Relationship Id="rId73" Type="http://schemas.openxmlformats.org/officeDocument/2006/relationships/slideLayout" Target="../slideLayouts/slideLayout73.xml"/><Relationship Id="rId78" Type="http://schemas.openxmlformats.org/officeDocument/2006/relationships/slideLayout" Target="../slideLayouts/slideLayout78.xml"/><Relationship Id="rId81" Type="http://schemas.openxmlformats.org/officeDocument/2006/relationships/slideLayout" Target="../slideLayouts/slideLayout81.xml"/><Relationship Id="rId86" Type="http://schemas.openxmlformats.org/officeDocument/2006/relationships/slideLayout" Target="../slideLayouts/slideLayout86.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 name="Oval 8"/>
          <p:cNvSpPr/>
          <p:nvPr userDrawn="1"/>
        </p:nvSpPr>
        <p:spPr bwMode="auto">
          <a:xfrm>
            <a:off x="8707485" y="134748"/>
            <a:ext cx="276762" cy="276762"/>
          </a:xfrm>
          <a:prstGeom prst="ellipse">
            <a:avLst/>
          </a:prstGeom>
          <a:solidFill>
            <a:schemeClr val="accent2"/>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3" name="Group 16"/>
          <p:cNvGrpSpPr/>
          <p:nvPr userDrawn="1"/>
        </p:nvGrpSpPr>
        <p:grpSpPr>
          <a:xfrm>
            <a:off x="8676456" y="4915854"/>
            <a:ext cx="356136" cy="161850"/>
            <a:chOff x="0" y="0"/>
            <a:chExt cx="1044665" cy="474758"/>
          </a:xfrm>
        </p:grpSpPr>
        <p:sp>
          <p:nvSpPr>
            <p:cNvPr id="5" name="Shape 12"/>
            <p:cNvSpPr/>
            <p:nvPr/>
          </p:nvSpPr>
          <p:spPr>
            <a:xfrm>
              <a:off x="571544" y="2270"/>
              <a:ext cx="473122" cy="472489"/>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noFill/>
            <a:ln w="12700" cap="flat">
              <a:solidFill>
                <a:srgbClr val="B3B3B3"/>
              </a:solidFill>
              <a:prstDash val="solid"/>
              <a:miter lim="800000"/>
            </a:ln>
            <a:effectLst/>
          </p:spPr>
          <p:txBody>
            <a:bodyPr wrap="square" lIns="45719" tIns="45719" rIns="45719" bIns="45719" numCol="1" anchor="t">
              <a:noAutofit/>
            </a:bodyPr>
            <a:lstStyle/>
            <a:p>
              <a:pPr lvl="0" defTabSz="342900">
                <a:defRPr sz="2100">
                  <a:latin typeface="Gill Sans"/>
                  <a:ea typeface="Gill Sans"/>
                  <a:cs typeface="Gill Sans"/>
                  <a:sym typeface="Gill Sans"/>
                </a:defRPr>
              </a:pPr>
              <a:endParaRPr/>
            </a:p>
          </p:txBody>
        </p:sp>
        <p:sp>
          <p:nvSpPr>
            <p:cNvPr id="6" name="Shape 13">
              <a:hlinkClick r:id="" action="ppaction://hlinkshowjump?jump=nextslide"/>
            </p:cNvPr>
            <p:cNvSpPr/>
            <p:nvPr/>
          </p:nvSpPr>
          <p:spPr>
            <a:xfrm rot="5400000">
              <a:off x="719555" y="156632"/>
              <a:ext cx="240786" cy="154674"/>
            </a:xfrm>
            <a:prstGeom prst="triangle">
              <a:avLst/>
            </a:prstGeom>
            <a:solidFill>
              <a:srgbClr val="CDCDCD"/>
            </a:solidFill>
            <a:ln w="12700" cap="flat">
              <a:noFill/>
              <a:miter lim="400000"/>
            </a:ln>
            <a:effectLst/>
          </p:spPr>
          <p:txBody>
            <a:bodyPr wrap="square" lIns="45719" tIns="45719" rIns="45719" bIns="45719" numCol="1" anchor="t">
              <a:noAutofit/>
            </a:bodyPr>
            <a:lstStyle/>
            <a:p>
              <a:pPr lvl="0" defTabSz="342900">
                <a:defRPr sz="2100">
                  <a:latin typeface="Gill Sans"/>
                  <a:ea typeface="Gill Sans"/>
                  <a:cs typeface="Gill Sans"/>
                  <a:sym typeface="Gill Sans"/>
                </a:defRPr>
              </a:pPr>
              <a:endParaRPr/>
            </a:p>
          </p:txBody>
        </p:sp>
        <p:sp>
          <p:nvSpPr>
            <p:cNvPr id="7" name="Shape 14"/>
            <p:cNvSpPr/>
            <p:nvPr/>
          </p:nvSpPr>
          <p:spPr>
            <a:xfrm rot="10800000">
              <a:off x="-1" y="0"/>
              <a:ext cx="473123" cy="47475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noFill/>
            <a:ln w="12700" cap="flat">
              <a:solidFill>
                <a:srgbClr val="B3B3B3"/>
              </a:solidFill>
              <a:prstDash val="solid"/>
              <a:miter lim="800000"/>
            </a:ln>
            <a:effectLst/>
          </p:spPr>
          <p:txBody>
            <a:bodyPr wrap="square" lIns="45719" tIns="45719" rIns="45719" bIns="45719" numCol="1" anchor="t">
              <a:noAutofit/>
            </a:bodyPr>
            <a:lstStyle/>
            <a:p>
              <a:pPr lvl="0" defTabSz="342900">
                <a:defRPr sz="2100">
                  <a:latin typeface="Gill Sans"/>
                  <a:ea typeface="Gill Sans"/>
                  <a:cs typeface="Gill Sans"/>
                  <a:sym typeface="Gill Sans"/>
                </a:defRPr>
              </a:pPr>
              <a:endParaRPr/>
            </a:p>
          </p:txBody>
        </p:sp>
        <p:sp>
          <p:nvSpPr>
            <p:cNvPr id="8" name="Shape 15">
              <a:hlinkClick r:id="" action="ppaction://hlinkshowjump?jump=previousslide"/>
            </p:cNvPr>
            <p:cNvSpPr/>
            <p:nvPr/>
          </p:nvSpPr>
          <p:spPr>
            <a:xfrm rot="16200000">
              <a:off x="83746" y="164604"/>
              <a:ext cx="241943" cy="154675"/>
            </a:xfrm>
            <a:prstGeom prst="triangle">
              <a:avLst/>
            </a:prstGeom>
            <a:solidFill>
              <a:srgbClr val="CDCDCD"/>
            </a:solidFill>
            <a:ln w="12700" cap="flat">
              <a:noFill/>
              <a:miter lim="400000"/>
            </a:ln>
            <a:effectLst/>
          </p:spPr>
          <p:txBody>
            <a:bodyPr wrap="square" lIns="45719" tIns="45719" rIns="45719" bIns="45719" numCol="1" anchor="t">
              <a:noAutofit/>
            </a:bodyPr>
            <a:lstStyle/>
            <a:p>
              <a:pPr lvl="0" defTabSz="342900">
                <a:defRPr sz="2100">
                  <a:latin typeface="Gill Sans"/>
                  <a:ea typeface="Gill Sans"/>
                  <a:cs typeface="Gill Sans"/>
                  <a:sym typeface="Gill Sans"/>
                </a:defRPr>
              </a:pPr>
              <a:endParaRPr/>
            </a:p>
          </p:txBody>
        </p:sp>
      </p:grpSp>
      <p:sp>
        <p:nvSpPr>
          <p:cNvPr id="30" name="Shape 10350"/>
          <p:cNvSpPr txBox="1">
            <a:spLocks/>
          </p:cNvSpPr>
          <p:nvPr userDrawn="1"/>
        </p:nvSpPr>
        <p:spPr>
          <a:xfrm>
            <a:off x="8640880" y="219268"/>
            <a:ext cx="409973" cy="107722"/>
          </a:xfrm>
          <a:prstGeom prst="rect">
            <a:avLst/>
          </a:prstGeom>
          <a:extLst>
            <a:ext uri="{C572A759-6A51-4108-AA02-DFA0A04FC94B}">
              <ma14:wrappingTextBoxFlag xmlns="" xmlns:ma14="http://schemas.microsoft.com/office/mac/drawingml/2011/main" val="1"/>
            </a:ext>
          </a:extLst>
        </p:spPr>
        <p:txBody>
          <a:bodyPr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50"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900"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50"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800"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50" algn="l" defTabSz="171450"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700" algn="l" defTabSz="171450"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50" algn="l" defTabSz="171450"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600" algn="l" defTabSz="171450"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nSpc>
                <a:spcPct val="90000"/>
              </a:lnSpc>
              <a:defRPr>
                <a:solidFill>
                  <a:srgbClr val="000000"/>
                </a:solidFill>
              </a:defRPr>
            </a:pPr>
            <a:fld id="{86CB4B4D-7CA3-9044-876B-883B54F8677D}" type="slidenum">
              <a:rPr lang="en-US" sz="800" smtClean="0">
                <a:solidFill>
                  <a:srgbClr val="FFFFFF"/>
                </a:solidFill>
                <a:latin typeface="Lato Regular"/>
                <a:cs typeface="Lato Regular"/>
              </a:rPr>
              <a:pPr>
                <a:lnSpc>
                  <a:spcPct val="90000"/>
                </a:lnSpc>
                <a:defRPr>
                  <a:solidFill>
                    <a:srgbClr val="000000"/>
                  </a:solidFill>
                </a:defRPr>
              </a:pPr>
              <a:t>‹#›</a:t>
            </a:fld>
            <a:endParaRPr lang="en-US" sz="800" dirty="0">
              <a:solidFill>
                <a:srgbClr val="FFFFFF"/>
              </a:solidFill>
              <a:latin typeface="Lato Regular"/>
              <a:cs typeface="Lato Regular"/>
            </a:endParaRPr>
          </a:p>
        </p:txBody>
      </p:sp>
    </p:spTree>
  </p:cSld>
  <p:clrMap bg1="lt1" tx1="dk1" bg2="lt2" tx2="dk2" accent1="accent1" accent2="accent2" accent3="accent3" accent4="accent4" accent5="accent5" accent6="accent6" hlink="hlink" folHlink="folHlink"/>
  <p:sldLayoutIdLst>
    <p:sldLayoutId id="2147483663" r:id="rId1"/>
    <p:sldLayoutId id="2147483752" r:id="rId2"/>
    <p:sldLayoutId id="2147483747" r:id="rId3"/>
    <p:sldLayoutId id="2147483750" r:id="rId4"/>
    <p:sldLayoutId id="2147483748" r:id="rId5"/>
    <p:sldLayoutId id="2147483749" r:id="rId6"/>
    <p:sldLayoutId id="2147483738" r:id="rId7"/>
    <p:sldLayoutId id="2147483743" r:id="rId8"/>
    <p:sldLayoutId id="2147483744" r:id="rId9"/>
    <p:sldLayoutId id="2147483745" r:id="rId10"/>
    <p:sldLayoutId id="2147483746" r:id="rId11"/>
    <p:sldLayoutId id="2147483739" r:id="rId12"/>
    <p:sldLayoutId id="2147483742" r:id="rId13"/>
    <p:sldLayoutId id="2147483741" r:id="rId14"/>
    <p:sldLayoutId id="2147483729" r:id="rId15"/>
    <p:sldLayoutId id="2147483740" r:id="rId16"/>
    <p:sldLayoutId id="2147483735" r:id="rId17"/>
    <p:sldLayoutId id="2147483737" r:id="rId18"/>
    <p:sldLayoutId id="2147483736" r:id="rId19"/>
    <p:sldLayoutId id="2147483751" r:id="rId20"/>
    <p:sldLayoutId id="2147483701" r:id="rId21"/>
    <p:sldLayoutId id="2147483731" r:id="rId22"/>
    <p:sldLayoutId id="2147483664" r:id="rId23"/>
    <p:sldLayoutId id="2147483727" r:id="rId24"/>
    <p:sldLayoutId id="2147483678" r:id="rId25"/>
    <p:sldLayoutId id="2147483665" r:id="rId26"/>
    <p:sldLayoutId id="2147483677" r:id="rId27"/>
    <p:sldLayoutId id="2147483700" r:id="rId28"/>
    <p:sldLayoutId id="2147483712" r:id="rId29"/>
    <p:sldLayoutId id="2147483666" r:id="rId30"/>
    <p:sldLayoutId id="2147483753" r:id="rId31"/>
    <p:sldLayoutId id="2147483667" r:id="rId32"/>
    <p:sldLayoutId id="2147483668" r:id="rId33"/>
    <p:sldLayoutId id="2147483669" r:id="rId34"/>
    <p:sldLayoutId id="2147483670" r:id="rId35"/>
    <p:sldLayoutId id="2147483671" r:id="rId36"/>
    <p:sldLayoutId id="2147483672" r:id="rId37"/>
    <p:sldLayoutId id="2147483673" r:id="rId38"/>
    <p:sldLayoutId id="2147483674" r:id="rId39"/>
    <p:sldLayoutId id="2147483675" r:id="rId40"/>
    <p:sldLayoutId id="2147483676" r:id="rId41"/>
    <p:sldLayoutId id="2147483679" r:id="rId42"/>
    <p:sldLayoutId id="2147483680" r:id="rId43"/>
    <p:sldLayoutId id="2147483681" r:id="rId44"/>
    <p:sldLayoutId id="2147483690" r:id="rId45"/>
    <p:sldLayoutId id="2147483682" r:id="rId46"/>
    <p:sldLayoutId id="2147483683" r:id="rId47"/>
    <p:sldLayoutId id="2147483699" r:id="rId48"/>
    <p:sldLayoutId id="2147483684" r:id="rId49"/>
    <p:sldLayoutId id="2147483685" r:id="rId50"/>
    <p:sldLayoutId id="2147483686" r:id="rId51"/>
    <p:sldLayoutId id="2147483687" r:id="rId52"/>
    <p:sldLayoutId id="2147483688" r:id="rId53"/>
    <p:sldLayoutId id="2147483720" r:id="rId54"/>
    <p:sldLayoutId id="2147483721" r:id="rId55"/>
    <p:sldLayoutId id="2147483722" r:id="rId56"/>
    <p:sldLayoutId id="2147483723" r:id="rId57"/>
    <p:sldLayoutId id="2147483724" r:id="rId58"/>
    <p:sldLayoutId id="2147483725" r:id="rId59"/>
    <p:sldLayoutId id="2147483726" r:id="rId60"/>
    <p:sldLayoutId id="2147483689" r:id="rId61"/>
    <p:sldLayoutId id="2147483728" r:id="rId62"/>
    <p:sldLayoutId id="2147483702" r:id="rId63"/>
    <p:sldLayoutId id="2147483703" r:id="rId64"/>
    <p:sldLayoutId id="2147483704" r:id="rId65"/>
    <p:sldLayoutId id="2147483707" r:id="rId66"/>
    <p:sldLayoutId id="2147483708" r:id="rId67"/>
    <p:sldLayoutId id="2147483691" r:id="rId68"/>
    <p:sldLayoutId id="2147483692" r:id="rId69"/>
    <p:sldLayoutId id="2147483693" r:id="rId70"/>
    <p:sldLayoutId id="2147483694" r:id="rId71"/>
    <p:sldLayoutId id="2147483695" r:id="rId72"/>
    <p:sldLayoutId id="2147483713" r:id="rId73"/>
    <p:sldLayoutId id="2147483714" r:id="rId74"/>
    <p:sldLayoutId id="2147483715" r:id="rId75"/>
    <p:sldLayoutId id="2147483716" r:id="rId76"/>
    <p:sldLayoutId id="2147483717" r:id="rId77"/>
    <p:sldLayoutId id="2147483718" r:id="rId78"/>
    <p:sldLayoutId id="2147483719" r:id="rId79"/>
    <p:sldLayoutId id="2147483698" r:id="rId80"/>
    <p:sldLayoutId id="2147483732" r:id="rId81"/>
    <p:sldLayoutId id="2147483709" r:id="rId82"/>
    <p:sldLayoutId id="2147483733" r:id="rId83"/>
    <p:sldLayoutId id="2147483710" r:id="rId84"/>
    <p:sldLayoutId id="2147483734" r:id="rId85"/>
    <p:sldLayoutId id="2147483711" r:id="rId86"/>
  </p:sldLayoutIdLst>
  <p:transition/>
  <p:hf hdr="0" ftr="0" dt="0"/>
  <p:txStyles>
    <p:titleStyle>
      <a:lvl1pPr algn="ctr" rtl="0" fontAlgn="base">
        <a:spcBef>
          <a:spcPct val="0"/>
        </a:spcBef>
        <a:spcAft>
          <a:spcPct val="0"/>
        </a:spcAft>
        <a:defRPr sz="4400">
          <a:solidFill>
            <a:schemeClr val="tx1"/>
          </a:solidFill>
          <a:latin typeface="+mj-lt"/>
          <a:ea typeface="+mj-ea"/>
          <a:cs typeface="+mj-cs"/>
          <a:sym typeface="Gill Sans" charset="0"/>
        </a:defRPr>
      </a:lvl1pPr>
      <a:lvl2pPr algn="ctr" rtl="0" fontAlgn="base">
        <a:spcBef>
          <a:spcPct val="0"/>
        </a:spcBef>
        <a:spcAft>
          <a:spcPct val="0"/>
        </a:spcAft>
        <a:defRPr sz="4400">
          <a:solidFill>
            <a:schemeClr val="tx1"/>
          </a:solidFill>
          <a:latin typeface="Gill Sans" charset="0"/>
          <a:ea typeface="ヒラギノ角ゴ ProN W3" charset="0"/>
          <a:cs typeface="ヒラギノ角ゴ ProN W3" charset="0"/>
          <a:sym typeface="Gill Sans" charset="0"/>
        </a:defRPr>
      </a:lvl2pPr>
      <a:lvl3pPr algn="ctr" rtl="0" fontAlgn="base">
        <a:spcBef>
          <a:spcPct val="0"/>
        </a:spcBef>
        <a:spcAft>
          <a:spcPct val="0"/>
        </a:spcAft>
        <a:defRPr sz="4400">
          <a:solidFill>
            <a:schemeClr val="tx1"/>
          </a:solidFill>
          <a:latin typeface="Gill Sans" charset="0"/>
          <a:ea typeface="ヒラギノ角ゴ ProN W3" charset="0"/>
          <a:cs typeface="ヒラギノ角ゴ ProN W3" charset="0"/>
          <a:sym typeface="Gill Sans" charset="0"/>
        </a:defRPr>
      </a:lvl3pPr>
      <a:lvl4pPr algn="ctr" rtl="0" fontAlgn="base">
        <a:spcBef>
          <a:spcPct val="0"/>
        </a:spcBef>
        <a:spcAft>
          <a:spcPct val="0"/>
        </a:spcAft>
        <a:defRPr sz="4400">
          <a:solidFill>
            <a:schemeClr val="tx1"/>
          </a:solidFill>
          <a:latin typeface="Gill Sans" charset="0"/>
          <a:ea typeface="ヒラギノ角ゴ ProN W3" charset="0"/>
          <a:cs typeface="ヒラギノ角ゴ ProN W3" charset="0"/>
          <a:sym typeface="Gill Sans" charset="0"/>
        </a:defRPr>
      </a:lvl4pPr>
      <a:lvl5pPr algn="ctr" rtl="0" fontAlgn="base">
        <a:spcBef>
          <a:spcPct val="0"/>
        </a:spcBef>
        <a:spcAft>
          <a:spcPct val="0"/>
        </a:spcAft>
        <a:defRPr sz="4400">
          <a:solidFill>
            <a:schemeClr val="tx1"/>
          </a:solidFill>
          <a:latin typeface="Gill Sans" charset="0"/>
          <a:ea typeface="ヒラギノ角ゴ ProN W3" charset="0"/>
          <a:cs typeface="ヒラギノ角ゴ ProN W3" charset="0"/>
          <a:sym typeface="Gill Sans" charset="0"/>
        </a:defRPr>
      </a:lvl5pPr>
      <a:lvl6pPr marL="171450" algn="ctr" rtl="0" fontAlgn="base">
        <a:spcBef>
          <a:spcPct val="0"/>
        </a:spcBef>
        <a:spcAft>
          <a:spcPct val="0"/>
        </a:spcAft>
        <a:defRPr sz="4400">
          <a:solidFill>
            <a:schemeClr val="tx1"/>
          </a:solidFill>
          <a:latin typeface="Gill Sans" charset="0"/>
          <a:ea typeface="ヒラギノ角ゴ ProN W3" charset="0"/>
          <a:cs typeface="ヒラギノ角ゴ ProN W3" charset="0"/>
          <a:sym typeface="Gill Sans" charset="0"/>
        </a:defRPr>
      </a:lvl6pPr>
      <a:lvl7pPr marL="342900" algn="ctr" rtl="0" fontAlgn="base">
        <a:spcBef>
          <a:spcPct val="0"/>
        </a:spcBef>
        <a:spcAft>
          <a:spcPct val="0"/>
        </a:spcAft>
        <a:defRPr sz="4400">
          <a:solidFill>
            <a:schemeClr val="tx1"/>
          </a:solidFill>
          <a:latin typeface="Gill Sans" charset="0"/>
          <a:ea typeface="ヒラギノ角ゴ ProN W3" charset="0"/>
          <a:cs typeface="ヒラギノ角ゴ ProN W3" charset="0"/>
          <a:sym typeface="Gill Sans" charset="0"/>
        </a:defRPr>
      </a:lvl7pPr>
      <a:lvl8pPr marL="514350" algn="ctr" rtl="0" fontAlgn="base">
        <a:spcBef>
          <a:spcPct val="0"/>
        </a:spcBef>
        <a:spcAft>
          <a:spcPct val="0"/>
        </a:spcAft>
        <a:defRPr sz="4400">
          <a:solidFill>
            <a:schemeClr val="tx1"/>
          </a:solidFill>
          <a:latin typeface="Gill Sans" charset="0"/>
          <a:ea typeface="ヒラギノ角ゴ ProN W3" charset="0"/>
          <a:cs typeface="ヒラギノ角ゴ ProN W3" charset="0"/>
          <a:sym typeface="Gill Sans" charset="0"/>
        </a:defRPr>
      </a:lvl8pPr>
      <a:lvl9pPr marL="685800" algn="ctr" rtl="0" fontAlgn="base">
        <a:spcBef>
          <a:spcPct val="0"/>
        </a:spcBef>
        <a:spcAft>
          <a:spcPct val="0"/>
        </a:spcAft>
        <a:defRPr sz="4400">
          <a:solidFill>
            <a:schemeClr val="tx1"/>
          </a:solidFill>
          <a:latin typeface="Gill Sans" charset="0"/>
          <a:ea typeface="ヒラギノ角ゴ ProN W3" charset="0"/>
          <a:cs typeface="ヒラギノ角ゴ ProN W3" charset="0"/>
          <a:sym typeface="Gill Sans" charset="0"/>
        </a:defRPr>
      </a:lvl9pPr>
    </p:titleStyle>
    <p:bodyStyle>
      <a:lvl1pPr algn="ctr" rtl="0" fontAlgn="base">
        <a:spcBef>
          <a:spcPct val="0"/>
        </a:spcBef>
        <a:spcAft>
          <a:spcPct val="0"/>
        </a:spcAft>
        <a:defRPr sz="1800">
          <a:solidFill>
            <a:schemeClr val="tx1"/>
          </a:solidFill>
          <a:latin typeface="+mn-lt"/>
          <a:ea typeface="+mn-ea"/>
          <a:cs typeface="+mn-cs"/>
          <a:sym typeface="Gill Sans" charset="0"/>
        </a:defRPr>
      </a:lvl1pPr>
      <a:lvl2pPr algn="ctr" rtl="0" fontAlgn="base">
        <a:spcBef>
          <a:spcPct val="0"/>
        </a:spcBef>
        <a:spcAft>
          <a:spcPct val="0"/>
        </a:spcAft>
        <a:defRPr sz="1800">
          <a:solidFill>
            <a:schemeClr val="tx1"/>
          </a:solidFill>
          <a:latin typeface="+mn-lt"/>
          <a:ea typeface="+mn-ea"/>
          <a:cs typeface="+mn-cs"/>
          <a:sym typeface="Gill Sans" charset="0"/>
        </a:defRPr>
      </a:lvl2pPr>
      <a:lvl3pPr algn="ctr" rtl="0" fontAlgn="base">
        <a:spcBef>
          <a:spcPct val="0"/>
        </a:spcBef>
        <a:spcAft>
          <a:spcPct val="0"/>
        </a:spcAft>
        <a:defRPr sz="1800">
          <a:solidFill>
            <a:schemeClr val="tx1"/>
          </a:solidFill>
          <a:latin typeface="+mn-lt"/>
          <a:ea typeface="+mn-ea"/>
          <a:cs typeface="+mn-cs"/>
          <a:sym typeface="Gill Sans" charset="0"/>
        </a:defRPr>
      </a:lvl3pPr>
      <a:lvl4pPr algn="ctr" rtl="0" fontAlgn="base">
        <a:spcBef>
          <a:spcPct val="0"/>
        </a:spcBef>
        <a:spcAft>
          <a:spcPct val="0"/>
        </a:spcAft>
        <a:defRPr sz="1800">
          <a:solidFill>
            <a:schemeClr val="tx1"/>
          </a:solidFill>
          <a:latin typeface="+mn-lt"/>
          <a:ea typeface="+mn-ea"/>
          <a:cs typeface="+mn-cs"/>
          <a:sym typeface="Gill Sans" charset="0"/>
        </a:defRPr>
      </a:lvl4pPr>
      <a:lvl5pPr algn="ctr" rtl="0" fontAlgn="base">
        <a:spcBef>
          <a:spcPct val="0"/>
        </a:spcBef>
        <a:spcAft>
          <a:spcPct val="0"/>
        </a:spcAft>
        <a:defRPr sz="1800">
          <a:solidFill>
            <a:schemeClr val="tx1"/>
          </a:solidFill>
          <a:latin typeface="+mn-lt"/>
          <a:ea typeface="+mn-ea"/>
          <a:cs typeface="+mn-cs"/>
          <a:sym typeface="Gill Sans" charset="0"/>
        </a:defRPr>
      </a:lvl5pPr>
      <a:lvl6pPr marL="171450" algn="ctr" rtl="0" fontAlgn="base">
        <a:spcBef>
          <a:spcPct val="0"/>
        </a:spcBef>
        <a:spcAft>
          <a:spcPct val="0"/>
        </a:spcAft>
        <a:defRPr sz="1800">
          <a:solidFill>
            <a:schemeClr val="tx1"/>
          </a:solidFill>
          <a:latin typeface="+mn-lt"/>
          <a:ea typeface="+mn-ea"/>
          <a:cs typeface="+mn-cs"/>
          <a:sym typeface="Gill Sans" charset="0"/>
        </a:defRPr>
      </a:lvl6pPr>
      <a:lvl7pPr marL="342900" algn="ctr" rtl="0" fontAlgn="base">
        <a:spcBef>
          <a:spcPct val="0"/>
        </a:spcBef>
        <a:spcAft>
          <a:spcPct val="0"/>
        </a:spcAft>
        <a:defRPr sz="1800">
          <a:solidFill>
            <a:schemeClr val="tx1"/>
          </a:solidFill>
          <a:latin typeface="+mn-lt"/>
          <a:ea typeface="+mn-ea"/>
          <a:cs typeface="+mn-cs"/>
          <a:sym typeface="Gill Sans" charset="0"/>
        </a:defRPr>
      </a:lvl7pPr>
      <a:lvl8pPr marL="514350" algn="ctr" rtl="0" fontAlgn="base">
        <a:spcBef>
          <a:spcPct val="0"/>
        </a:spcBef>
        <a:spcAft>
          <a:spcPct val="0"/>
        </a:spcAft>
        <a:defRPr sz="1800">
          <a:solidFill>
            <a:schemeClr val="tx1"/>
          </a:solidFill>
          <a:latin typeface="+mn-lt"/>
          <a:ea typeface="+mn-ea"/>
          <a:cs typeface="+mn-cs"/>
          <a:sym typeface="Gill Sans" charset="0"/>
        </a:defRPr>
      </a:lvl8pPr>
      <a:lvl9pPr marL="685800" algn="ctr" rtl="0" fontAlgn="base">
        <a:spcBef>
          <a:spcPct val="0"/>
        </a:spcBef>
        <a:spcAft>
          <a:spcPct val="0"/>
        </a:spcAft>
        <a:defRPr sz="1800">
          <a:solidFill>
            <a:schemeClr val="tx1"/>
          </a:solidFill>
          <a:latin typeface="+mn-lt"/>
          <a:ea typeface="+mn-ea"/>
          <a:cs typeface="+mn-cs"/>
          <a:sym typeface="Gill Sans" charset="0"/>
        </a:defRPr>
      </a:lvl9pPr>
    </p:bodyStyle>
    <p:otherStyle>
      <a:defPPr>
        <a:defRPr lang="en-US"/>
      </a:defPPr>
      <a:lvl1pPr marL="0" algn="l" defTabSz="171450" rtl="0" eaLnBrk="1" latinLnBrk="0" hangingPunct="1">
        <a:defRPr sz="700" kern="1200">
          <a:solidFill>
            <a:schemeClr val="tx1"/>
          </a:solidFill>
          <a:latin typeface="+mn-lt"/>
          <a:ea typeface="+mn-ea"/>
          <a:cs typeface="+mn-cs"/>
        </a:defRPr>
      </a:lvl1pPr>
      <a:lvl2pPr marL="171450" algn="l" defTabSz="171450" rtl="0" eaLnBrk="1" latinLnBrk="0" hangingPunct="1">
        <a:defRPr sz="700" kern="1200">
          <a:solidFill>
            <a:schemeClr val="tx1"/>
          </a:solidFill>
          <a:latin typeface="+mn-lt"/>
          <a:ea typeface="+mn-ea"/>
          <a:cs typeface="+mn-cs"/>
        </a:defRPr>
      </a:lvl2pPr>
      <a:lvl3pPr marL="342900" algn="l" defTabSz="171450" rtl="0" eaLnBrk="1" latinLnBrk="0" hangingPunct="1">
        <a:defRPr sz="700" kern="1200">
          <a:solidFill>
            <a:schemeClr val="tx1"/>
          </a:solidFill>
          <a:latin typeface="+mn-lt"/>
          <a:ea typeface="+mn-ea"/>
          <a:cs typeface="+mn-cs"/>
        </a:defRPr>
      </a:lvl3pPr>
      <a:lvl4pPr marL="514350" algn="l" defTabSz="171450" rtl="0" eaLnBrk="1" latinLnBrk="0" hangingPunct="1">
        <a:defRPr sz="700" kern="1200">
          <a:solidFill>
            <a:schemeClr val="tx1"/>
          </a:solidFill>
          <a:latin typeface="+mn-lt"/>
          <a:ea typeface="+mn-ea"/>
          <a:cs typeface="+mn-cs"/>
        </a:defRPr>
      </a:lvl4pPr>
      <a:lvl5pPr marL="685800" algn="l" defTabSz="171450" rtl="0" eaLnBrk="1" latinLnBrk="0" hangingPunct="1">
        <a:defRPr sz="700" kern="1200">
          <a:solidFill>
            <a:schemeClr val="tx1"/>
          </a:solidFill>
          <a:latin typeface="+mn-lt"/>
          <a:ea typeface="+mn-ea"/>
          <a:cs typeface="+mn-cs"/>
        </a:defRPr>
      </a:lvl5pPr>
      <a:lvl6pPr marL="857250" algn="l" defTabSz="171450" rtl="0" eaLnBrk="1" latinLnBrk="0" hangingPunct="1">
        <a:defRPr sz="700" kern="1200">
          <a:solidFill>
            <a:schemeClr val="tx1"/>
          </a:solidFill>
          <a:latin typeface="+mn-lt"/>
          <a:ea typeface="+mn-ea"/>
          <a:cs typeface="+mn-cs"/>
        </a:defRPr>
      </a:lvl6pPr>
      <a:lvl7pPr marL="1028700" algn="l" defTabSz="171450" rtl="0" eaLnBrk="1" latinLnBrk="0" hangingPunct="1">
        <a:defRPr sz="700" kern="1200">
          <a:solidFill>
            <a:schemeClr val="tx1"/>
          </a:solidFill>
          <a:latin typeface="+mn-lt"/>
          <a:ea typeface="+mn-ea"/>
          <a:cs typeface="+mn-cs"/>
        </a:defRPr>
      </a:lvl7pPr>
      <a:lvl8pPr marL="1200150" algn="l" defTabSz="171450" rtl="0" eaLnBrk="1" latinLnBrk="0" hangingPunct="1">
        <a:defRPr sz="700" kern="1200">
          <a:solidFill>
            <a:schemeClr val="tx1"/>
          </a:solidFill>
          <a:latin typeface="+mn-lt"/>
          <a:ea typeface="+mn-ea"/>
          <a:cs typeface="+mn-cs"/>
        </a:defRPr>
      </a:lvl8pPr>
      <a:lvl9pPr marL="1371600" algn="l" defTabSz="171450" rtl="0" eaLnBrk="1" latinLnBrk="0" hangingPunct="1">
        <a:defRPr sz="7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9.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8.xml"/></Relationships>
</file>

<file path=ppt/slides/_rels/slide1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34.xml"/></Relationships>
</file>

<file path=ppt/slides/_rels/slide1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8.xml"/></Relationships>
</file>

<file path=ppt/slides/_rels/slide2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chart" Target="../charts/chart1.xml"/><Relationship Id="rId1" Type="http://schemas.openxmlformats.org/officeDocument/2006/relationships/slideLayout" Target="../slideLayouts/slideLayout40.xml"/><Relationship Id="rId4" Type="http://schemas.openxmlformats.org/officeDocument/2006/relationships/chart" Target="../charts/char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2" Type="http://schemas.openxmlformats.org/officeDocument/2006/relationships/chart" Target="../charts/chart3.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2" Type="http://schemas.openxmlformats.org/officeDocument/2006/relationships/chart" Target="../charts/chart4.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4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45.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4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4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bwMode="auto">
          <a:xfrm>
            <a:off x="0" y="1270262"/>
            <a:ext cx="9143999" cy="2602974"/>
          </a:xfrm>
          <a:prstGeom prst="rect">
            <a:avLst/>
          </a:prstGeom>
          <a:solidFill>
            <a:schemeClr val="accent3">
              <a:alpha val="79000"/>
            </a:schemeClr>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20" name="Group 19">
            <a:extLst>
              <a:ext uri="{FF2B5EF4-FFF2-40B4-BE49-F238E27FC236}">
                <a16:creationId xmlns:a16="http://schemas.microsoft.com/office/drawing/2014/main" id="{13BAABDA-627C-47CC-A998-F591CC204E4D}"/>
              </a:ext>
            </a:extLst>
          </p:cNvPr>
          <p:cNvGrpSpPr/>
          <p:nvPr/>
        </p:nvGrpSpPr>
        <p:grpSpPr>
          <a:xfrm>
            <a:off x="2195736" y="2040253"/>
            <a:ext cx="4752526" cy="1062992"/>
            <a:chOff x="1403648" y="1915860"/>
            <a:chExt cx="4752526" cy="1062992"/>
          </a:xfrm>
        </p:grpSpPr>
        <p:grpSp>
          <p:nvGrpSpPr>
            <p:cNvPr id="19" name="Group 18">
              <a:extLst>
                <a:ext uri="{FF2B5EF4-FFF2-40B4-BE49-F238E27FC236}">
                  <a16:creationId xmlns:a16="http://schemas.microsoft.com/office/drawing/2014/main" id="{63E21CD0-4E1E-4561-90DA-BCD9DA2EE2AC}"/>
                </a:ext>
              </a:extLst>
            </p:cNvPr>
            <p:cNvGrpSpPr/>
            <p:nvPr/>
          </p:nvGrpSpPr>
          <p:grpSpPr>
            <a:xfrm>
              <a:off x="2987824" y="2082913"/>
              <a:ext cx="3168350" cy="728887"/>
              <a:chOff x="2987824" y="2164647"/>
              <a:chExt cx="3168350" cy="728887"/>
            </a:xfrm>
          </p:grpSpPr>
          <p:sp>
            <p:nvSpPr>
              <p:cNvPr id="38" name="Rectangle 3"/>
              <p:cNvSpPr>
                <a:spLocks/>
              </p:cNvSpPr>
              <p:nvPr/>
            </p:nvSpPr>
            <p:spPr bwMode="auto">
              <a:xfrm>
                <a:off x="2987824" y="2164647"/>
                <a:ext cx="3168350" cy="50722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5000" dirty="0">
                    <a:solidFill>
                      <a:schemeClr val="bg1"/>
                    </a:solidFill>
                    <a:latin typeface="Bebas Neue" charset="0"/>
                    <a:ea typeface="ＭＳ Ｐゴシック" charset="0"/>
                    <a:cs typeface="Bebas Neue" charset="0"/>
                    <a:sym typeface="Bebas Neue" charset="0"/>
                  </a:rPr>
                  <a:t>BUSINESS </a:t>
                </a:r>
                <a:r>
                  <a:rPr lang="en-US" sz="5000" dirty="0">
                    <a:solidFill>
                      <a:schemeClr val="tx2"/>
                    </a:solidFill>
                    <a:latin typeface="Bebas Neue" charset="0"/>
                    <a:ea typeface="ＭＳ Ｐゴシック" charset="0"/>
                    <a:cs typeface="Bebas Neue" charset="0"/>
                    <a:sym typeface="Bebas Neue" charset="0"/>
                  </a:rPr>
                  <a:t>PLAN</a:t>
                </a:r>
              </a:p>
            </p:txBody>
          </p:sp>
          <p:sp>
            <p:nvSpPr>
              <p:cNvPr id="39" name="Rectangle 4"/>
              <p:cNvSpPr>
                <a:spLocks/>
              </p:cNvSpPr>
              <p:nvPr/>
            </p:nvSpPr>
            <p:spPr bwMode="auto">
              <a:xfrm>
                <a:off x="2987824" y="2715766"/>
                <a:ext cx="2016224" cy="17776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200" dirty="0">
                    <a:solidFill>
                      <a:schemeClr val="bg2"/>
                    </a:solidFill>
                    <a:latin typeface="Lato Regular"/>
                    <a:ea typeface="ＭＳ Ｐゴシック" charset="0"/>
                    <a:cs typeface="Lato Regular"/>
                    <a:sym typeface="Lato Light" charset="0"/>
                  </a:rPr>
                  <a:t>REAL ESTATE DONE RIGHT</a:t>
                </a:r>
              </a:p>
            </p:txBody>
          </p:sp>
        </p:grpSp>
        <p:grpSp>
          <p:nvGrpSpPr>
            <p:cNvPr id="18" name="Group 17">
              <a:extLst>
                <a:ext uri="{FF2B5EF4-FFF2-40B4-BE49-F238E27FC236}">
                  <a16:creationId xmlns:a16="http://schemas.microsoft.com/office/drawing/2014/main" id="{08A898BB-806C-43C6-9538-C85F5A03EFAC}"/>
                </a:ext>
              </a:extLst>
            </p:cNvPr>
            <p:cNvGrpSpPr/>
            <p:nvPr/>
          </p:nvGrpSpPr>
          <p:grpSpPr>
            <a:xfrm>
              <a:off x="1403648" y="1915860"/>
              <a:ext cx="1440160" cy="1062992"/>
              <a:chOff x="-4900613" y="912813"/>
              <a:chExt cx="3170238" cy="2339975"/>
            </a:xfrm>
            <a:solidFill>
              <a:schemeClr val="bg1"/>
            </a:solidFill>
          </p:grpSpPr>
          <p:sp>
            <p:nvSpPr>
              <p:cNvPr id="15" name="Freeform 11">
                <a:extLst>
                  <a:ext uri="{FF2B5EF4-FFF2-40B4-BE49-F238E27FC236}">
                    <a16:creationId xmlns:a16="http://schemas.microsoft.com/office/drawing/2014/main" id="{211BA9C7-3528-44A6-AA8C-19515B350B2D}"/>
                  </a:ext>
                </a:extLst>
              </p:cNvPr>
              <p:cNvSpPr>
                <a:spLocks/>
              </p:cNvSpPr>
              <p:nvPr/>
            </p:nvSpPr>
            <p:spPr bwMode="auto">
              <a:xfrm>
                <a:off x="-3519488" y="912813"/>
                <a:ext cx="1789113" cy="1125538"/>
              </a:xfrm>
              <a:custGeom>
                <a:avLst/>
                <a:gdLst>
                  <a:gd name="T0" fmla="*/ 487 w 672"/>
                  <a:gd name="T1" fmla="*/ 36 h 422"/>
                  <a:gd name="T2" fmla="*/ 429 w 672"/>
                  <a:gd name="T3" fmla="*/ 0 h 422"/>
                  <a:gd name="T4" fmla="*/ 32 w 672"/>
                  <a:gd name="T5" fmla="*/ 0 h 422"/>
                  <a:gd name="T6" fmla="*/ 10 w 672"/>
                  <a:gd name="T7" fmla="*/ 36 h 422"/>
                  <a:gd name="T8" fmla="*/ 185 w 672"/>
                  <a:gd name="T9" fmla="*/ 386 h 422"/>
                  <a:gd name="T10" fmla="*/ 243 w 672"/>
                  <a:gd name="T11" fmla="*/ 422 h 422"/>
                  <a:gd name="T12" fmla="*/ 640 w 672"/>
                  <a:gd name="T13" fmla="*/ 422 h 422"/>
                  <a:gd name="T14" fmla="*/ 662 w 672"/>
                  <a:gd name="T15" fmla="*/ 386 h 422"/>
                  <a:gd name="T16" fmla="*/ 487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487" y="36"/>
                    </a:moveTo>
                    <a:cubicBezTo>
                      <a:pt x="478" y="16"/>
                      <a:pt x="451" y="0"/>
                      <a:pt x="429" y="0"/>
                    </a:cubicBezTo>
                    <a:cubicBezTo>
                      <a:pt x="32" y="0"/>
                      <a:pt x="32" y="0"/>
                      <a:pt x="32" y="0"/>
                    </a:cubicBezTo>
                    <a:cubicBezTo>
                      <a:pt x="10" y="0"/>
                      <a:pt x="0" y="16"/>
                      <a:pt x="10" y="36"/>
                    </a:cubicBezTo>
                    <a:cubicBezTo>
                      <a:pt x="185" y="386"/>
                      <a:pt x="185" y="386"/>
                      <a:pt x="185" y="386"/>
                    </a:cubicBezTo>
                    <a:cubicBezTo>
                      <a:pt x="195" y="406"/>
                      <a:pt x="221" y="422"/>
                      <a:pt x="243" y="422"/>
                    </a:cubicBezTo>
                    <a:cubicBezTo>
                      <a:pt x="640" y="422"/>
                      <a:pt x="640" y="422"/>
                      <a:pt x="640" y="422"/>
                    </a:cubicBezTo>
                    <a:cubicBezTo>
                      <a:pt x="662" y="422"/>
                      <a:pt x="672" y="406"/>
                      <a:pt x="662" y="386"/>
                    </a:cubicBezTo>
                    <a:lnTo>
                      <a:pt x="487"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16" name="Freeform 12">
                <a:extLst>
                  <a:ext uri="{FF2B5EF4-FFF2-40B4-BE49-F238E27FC236}">
                    <a16:creationId xmlns:a16="http://schemas.microsoft.com/office/drawing/2014/main" id="{52AE169C-8D03-4B27-B1FF-1046BA07B1A1}"/>
                  </a:ext>
                </a:extLst>
              </p:cNvPr>
              <p:cNvSpPr>
                <a:spLocks/>
              </p:cNvSpPr>
              <p:nvPr/>
            </p:nvSpPr>
            <p:spPr bwMode="auto">
              <a:xfrm>
                <a:off x="-4900613" y="912813"/>
                <a:ext cx="1789113" cy="1125538"/>
              </a:xfrm>
              <a:custGeom>
                <a:avLst/>
                <a:gdLst>
                  <a:gd name="T0" fmla="*/ 487 w 672"/>
                  <a:gd name="T1" fmla="*/ 36 h 422"/>
                  <a:gd name="T2" fmla="*/ 429 w 672"/>
                  <a:gd name="T3" fmla="*/ 0 h 422"/>
                  <a:gd name="T4" fmla="*/ 32 w 672"/>
                  <a:gd name="T5" fmla="*/ 0 h 422"/>
                  <a:gd name="T6" fmla="*/ 10 w 672"/>
                  <a:gd name="T7" fmla="*/ 36 h 422"/>
                  <a:gd name="T8" fmla="*/ 184 w 672"/>
                  <a:gd name="T9" fmla="*/ 386 h 422"/>
                  <a:gd name="T10" fmla="*/ 242 w 672"/>
                  <a:gd name="T11" fmla="*/ 422 h 422"/>
                  <a:gd name="T12" fmla="*/ 640 w 672"/>
                  <a:gd name="T13" fmla="*/ 422 h 422"/>
                  <a:gd name="T14" fmla="*/ 662 w 672"/>
                  <a:gd name="T15" fmla="*/ 386 h 422"/>
                  <a:gd name="T16" fmla="*/ 487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487" y="36"/>
                    </a:moveTo>
                    <a:cubicBezTo>
                      <a:pt x="477" y="16"/>
                      <a:pt x="451" y="0"/>
                      <a:pt x="429" y="0"/>
                    </a:cubicBezTo>
                    <a:cubicBezTo>
                      <a:pt x="32" y="0"/>
                      <a:pt x="32" y="0"/>
                      <a:pt x="32" y="0"/>
                    </a:cubicBezTo>
                    <a:cubicBezTo>
                      <a:pt x="10" y="0"/>
                      <a:pt x="0" y="16"/>
                      <a:pt x="10" y="36"/>
                    </a:cubicBezTo>
                    <a:cubicBezTo>
                      <a:pt x="184" y="386"/>
                      <a:pt x="184" y="386"/>
                      <a:pt x="184" y="386"/>
                    </a:cubicBezTo>
                    <a:cubicBezTo>
                      <a:pt x="194" y="406"/>
                      <a:pt x="220" y="422"/>
                      <a:pt x="242" y="422"/>
                    </a:cubicBezTo>
                    <a:cubicBezTo>
                      <a:pt x="640" y="422"/>
                      <a:pt x="640" y="422"/>
                      <a:pt x="640" y="422"/>
                    </a:cubicBezTo>
                    <a:cubicBezTo>
                      <a:pt x="662" y="422"/>
                      <a:pt x="672" y="406"/>
                      <a:pt x="662" y="386"/>
                    </a:cubicBezTo>
                    <a:lnTo>
                      <a:pt x="487"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17" name="Freeform 13">
                <a:extLst>
                  <a:ext uri="{FF2B5EF4-FFF2-40B4-BE49-F238E27FC236}">
                    <a16:creationId xmlns:a16="http://schemas.microsoft.com/office/drawing/2014/main" id="{E61681F1-B1DF-4F0D-AD34-49849D5E6FA5}"/>
                  </a:ext>
                </a:extLst>
              </p:cNvPr>
              <p:cNvSpPr>
                <a:spLocks/>
              </p:cNvSpPr>
              <p:nvPr/>
            </p:nvSpPr>
            <p:spPr bwMode="auto">
              <a:xfrm>
                <a:off x="-3519488" y="2128838"/>
                <a:ext cx="1789113" cy="1123950"/>
              </a:xfrm>
              <a:custGeom>
                <a:avLst/>
                <a:gdLst>
                  <a:gd name="T0" fmla="*/ 185 w 672"/>
                  <a:gd name="T1" fmla="*/ 36 h 422"/>
                  <a:gd name="T2" fmla="*/ 243 w 672"/>
                  <a:gd name="T3" fmla="*/ 0 h 422"/>
                  <a:gd name="T4" fmla="*/ 640 w 672"/>
                  <a:gd name="T5" fmla="*/ 0 h 422"/>
                  <a:gd name="T6" fmla="*/ 662 w 672"/>
                  <a:gd name="T7" fmla="*/ 36 h 422"/>
                  <a:gd name="T8" fmla="*/ 487 w 672"/>
                  <a:gd name="T9" fmla="*/ 386 h 422"/>
                  <a:gd name="T10" fmla="*/ 429 w 672"/>
                  <a:gd name="T11" fmla="*/ 422 h 422"/>
                  <a:gd name="T12" fmla="*/ 32 w 672"/>
                  <a:gd name="T13" fmla="*/ 422 h 422"/>
                  <a:gd name="T14" fmla="*/ 10 w 672"/>
                  <a:gd name="T15" fmla="*/ 386 h 422"/>
                  <a:gd name="T16" fmla="*/ 185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185" y="36"/>
                    </a:moveTo>
                    <a:cubicBezTo>
                      <a:pt x="194" y="16"/>
                      <a:pt x="221" y="0"/>
                      <a:pt x="243" y="0"/>
                    </a:cubicBezTo>
                    <a:cubicBezTo>
                      <a:pt x="640" y="0"/>
                      <a:pt x="640" y="0"/>
                      <a:pt x="640" y="0"/>
                    </a:cubicBezTo>
                    <a:cubicBezTo>
                      <a:pt x="662" y="0"/>
                      <a:pt x="672" y="16"/>
                      <a:pt x="662" y="36"/>
                    </a:cubicBezTo>
                    <a:cubicBezTo>
                      <a:pt x="487" y="386"/>
                      <a:pt x="487" y="386"/>
                      <a:pt x="487" y="386"/>
                    </a:cubicBezTo>
                    <a:cubicBezTo>
                      <a:pt x="478" y="406"/>
                      <a:pt x="451" y="422"/>
                      <a:pt x="429" y="422"/>
                    </a:cubicBezTo>
                    <a:cubicBezTo>
                      <a:pt x="32" y="422"/>
                      <a:pt x="32" y="422"/>
                      <a:pt x="32" y="422"/>
                    </a:cubicBezTo>
                    <a:cubicBezTo>
                      <a:pt x="10" y="422"/>
                      <a:pt x="0" y="406"/>
                      <a:pt x="10" y="386"/>
                    </a:cubicBezTo>
                    <a:lnTo>
                      <a:pt x="185"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3" name="Picture Placeholder 2">
            <a:extLst>
              <a:ext uri="{FF2B5EF4-FFF2-40B4-BE49-F238E27FC236}">
                <a16:creationId xmlns:a16="http://schemas.microsoft.com/office/drawing/2014/main" id="{7098A354-B6EC-4AAD-B6B6-541183FC9B83}"/>
              </a:ext>
            </a:extLst>
          </p:cNvPr>
          <p:cNvSpPr>
            <a:spLocks noGrp="1"/>
          </p:cNvSpPr>
          <p:nvPr>
            <p:ph type="pic" sz="quarter" idx="14"/>
          </p:nvPr>
        </p:nvSpPr>
        <p:spPr/>
      </p:sp>
    </p:spTree>
    <p:extLst>
      <p:ext uri="{BB962C8B-B14F-4D97-AF65-F5344CB8AC3E}">
        <p14:creationId xmlns:p14="http://schemas.microsoft.com/office/powerpoint/2010/main" val="450523699"/>
      </p:ext>
    </p:extLst>
  </p:cSld>
  <p:clrMapOvr>
    <a:masterClrMapping/>
  </p:clrMapOvr>
  <mc:AlternateContent xmlns:mc="http://schemas.openxmlformats.org/markup-compatibility/2006" xmlns:p14="http://schemas.microsoft.com/office/powerpoint/2010/main">
    <mc:Choice Requires="p14">
      <p:transition p14:dur="0"/>
    </mc:Choice>
    <mc:Fallback xmlns="">
      <p:transition xmlns:p14="http://schemas.microsoft.com/office/powerpoint/2010/mai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3" presetClass="entr" presetSubtype="16" fill="hold" grpId="0" nodeType="withEffect">
                                  <p:stCondLst>
                                    <p:cond delay="0"/>
                                  </p:stCondLst>
                                  <p:childTnLst>
                                    <p:set>
                                      <p:cBhvr>
                                        <p:cTn id="6" dur="1" fill="hold">
                                          <p:stCondLst>
                                            <p:cond delay="0"/>
                                          </p:stCondLst>
                                        </p:cTn>
                                        <p:tgtEl>
                                          <p:spTgt spid="10"/>
                                        </p:tgtEl>
                                        <p:attrNameLst>
                                          <p:attrName>style.visibility</p:attrName>
                                        </p:attrNameLst>
                                      </p:cBhvr>
                                      <p:to>
                                        <p:strVal val="visible"/>
                                      </p:to>
                                    </p:set>
                                    <p:anim calcmode="lin" valueType="num">
                                      <p:cBhvr>
                                        <p:cTn id="7" dur="1000" fill="hold"/>
                                        <p:tgtEl>
                                          <p:spTgt spid="10"/>
                                        </p:tgtEl>
                                        <p:attrNameLst>
                                          <p:attrName>ppt_w</p:attrName>
                                        </p:attrNameLst>
                                      </p:cBhvr>
                                      <p:tavLst>
                                        <p:tav tm="0">
                                          <p:val>
                                            <p:fltVal val="0"/>
                                          </p:val>
                                        </p:tav>
                                        <p:tav tm="100000">
                                          <p:val>
                                            <p:strVal val="#ppt_w"/>
                                          </p:val>
                                        </p:tav>
                                      </p:tavLst>
                                    </p:anim>
                                    <p:anim calcmode="lin" valueType="num">
                                      <p:cBhvr>
                                        <p:cTn id="8" dur="1000" fill="hold"/>
                                        <p:tgtEl>
                                          <p:spTgt spid="10"/>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 name="Shape 823"/>
          <p:cNvSpPr/>
          <p:nvPr/>
        </p:nvSpPr>
        <p:spPr>
          <a:xfrm>
            <a:off x="2191" y="1419622"/>
            <a:ext cx="9144000" cy="1800000"/>
          </a:xfrm>
          <a:prstGeom prst="rect">
            <a:avLst/>
          </a:prstGeom>
          <a:solidFill>
            <a:schemeClr val="tx1">
              <a:alpha val="84000"/>
            </a:schemeClr>
          </a:solidFill>
          <a:ln w="12700">
            <a:miter lim="400000"/>
          </a:ln>
        </p:spPr>
        <p:txBody>
          <a:bodyPr lIns="0" tIns="0" rIns="0" bIns="0" anchor="ctr"/>
          <a:lstStyle/>
          <a:p>
            <a:pPr lvl="0">
              <a:defRPr sz="3200">
                <a:solidFill>
                  <a:srgbClr val="A6AAA9"/>
                </a:solidFill>
              </a:defRPr>
            </a:pPr>
            <a:endParaRPr/>
          </a:p>
        </p:txBody>
      </p:sp>
      <p:grpSp>
        <p:nvGrpSpPr>
          <p:cNvPr id="96" name="Group 829"/>
          <p:cNvGrpSpPr/>
          <p:nvPr/>
        </p:nvGrpSpPr>
        <p:grpSpPr>
          <a:xfrm>
            <a:off x="977777" y="411510"/>
            <a:ext cx="7192910" cy="816061"/>
            <a:chOff x="0" y="13678"/>
            <a:chExt cx="19181093" cy="2176163"/>
          </a:xfrm>
        </p:grpSpPr>
        <p:sp>
          <p:nvSpPr>
            <p:cNvPr id="98" name="Shape 827"/>
            <p:cNvSpPr/>
            <p:nvPr/>
          </p:nvSpPr>
          <p:spPr>
            <a:xfrm>
              <a:off x="0" y="1169910"/>
              <a:ext cx="19181093" cy="101993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ts val="1013"/>
                </a:lnSpc>
                <a:spcBef>
                  <a:spcPts val="225"/>
                </a:spcBef>
                <a:defRPr sz="1800"/>
              </a:pPr>
              <a:r>
                <a:rPr sz="700" dirty="0">
                  <a:solidFill>
                    <a:schemeClr val="bg1">
                      <a:lumMod val="50000"/>
                    </a:schemeClr>
                  </a:solidFill>
                  <a:latin typeface="Lato Regular"/>
                  <a:ea typeface="Roboto Regular"/>
                  <a:cs typeface="Lato Regular"/>
                  <a:sym typeface="Roboto Regular"/>
                </a:rPr>
                <a:t>Lorem ipsum dolor sit amet, consectetuer adipiscing elit, sed  diam nonummy nibh euismod tincidunt ut laoreet dolore magana aliquam erat volutpat. ut wish enim ad minim veniam, quis nostrud exerci tation ullamcorper suscipit lobortis nisl ut wisi enim ad minim veniam, quis nostrud exerci tation ullamcorper suscipit lobortis.</a:t>
              </a:r>
            </a:p>
          </p:txBody>
        </p:sp>
        <p:sp>
          <p:nvSpPr>
            <p:cNvPr id="99" name="Shape 828"/>
            <p:cNvSpPr/>
            <p:nvPr/>
          </p:nvSpPr>
          <p:spPr>
            <a:xfrm>
              <a:off x="8062816" y="13678"/>
              <a:ext cx="3043568" cy="142261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chemeClr val="tx1"/>
                  </a:solidFill>
                  <a:latin typeface="Bebas Neue"/>
                  <a:ea typeface="Roboto Light"/>
                  <a:cs typeface="Bebas Neue"/>
                  <a:sym typeface="Roboto Light"/>
                </a:rPr>
                <a:t>About </a:t>
              </a:r>
              <a:r>
                <a:rPr lang="en-US" sz="2800" dirty="0">
                  <a:solidFill>
                    <a:schemeClr val="accent2"/>
                  </a:solidFill>
                  <a:latin typeface="Bebas Neue"/>
                  <a:ea typeface="Roboto Light"/>
                  <a:cs typeface="Bebas Neue"/>
                  <a:sym typeface="Roboto Light"/>
                </a:rPr>
                <a:t>us</a:t>
              </a:r>
            </a:p>
          </p:txBody>
        </p:sp>
      </p:grpSp>
      <p:grpSp>
        <p:nvGrpSpPr>
          <p:cNvPr id="5" name="Group 4">
            <a:extLst>
              <a:ext uri="{FF2B5EF4-FFF2-40B4-BE49-F238E27FC236}">
                <a16:creationId xmlns:a16="http://schemas.microsoft.com/office/drawing/2014/main" id="{8C3DEFAB-18EF-4126-A289-7A33A496D90E}"/>
              </a:ext>
            </a:extLst>
          </p:cNvPr>
          <p:cNvGrpSpPr/>
          <p:nvPr/>
        </p:nvGrpSpPr>
        <p:grpSpPr>
          <a:xfrm>
            <a:off x="638662" y="3507854"/>
            <a:ext cx="2133138" cy="1359464"/>
            <a:chOff x="638662" y="1799227"/>
            <a:chExt cx="2133138" cy="1359464"/>
          </a:xfrm>
        </p:grpSpPr>
        <p:sp>
          <p:nvSpPr>
            <p:cNvPr id="103" name="Shape 830"/>
            <p:cNvSpPr/>
            <p:nvPr/>
          </p:nvSpPr>
          <p:spPr>
            <a:xfrm>
              <a:off x="638662" y="2190166"/>
              <a:ext cx="2133138" cy="968525"/>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gn="l">
                <a:lnSpc>
                  <a:spcPts val="1200"/>
                </a:lnSpc>
                <a:spcBef>
                  <a:spcPts val="225"/>
                </a:spcBef>
                <a:defRPr sz="1800"/>
              </a:pPr>
              <a:r>
                <a:rPr sz="1100" dirty="0">
                  <a:solidFill>
                    <a:schemeClr val="accent3"/>
                  </a:solidFill>
                  <a:latin typeface="Lato Regular"/>
                  <a:ea typeface="Roboto Bold"/>
                  <a:cs typeface="Lato Regular"/>
                  <a:sym typeface="Roboto Bold"/>
                </a:rPr>
                <a:t>Lorem ipsum dolor sit amet, consectetuer adipisc</a:t>
              </a:r>
            </a:p>
            <a:p>
              <a:pPr algn="l">
                <a:lnSpc>
                  <a:spcPts val="1200"/>
                </a:lnSpc>
                <a:spcBef>
                  <a:spcPts val="225"/>
                </a:spcBef>
                <a:defRPr sz="1800"/>
              </a:pPr>
              <a:r>
                <a:rPr sz="700" dirty="0">
                  <a:solidFill>
                    <a:schemeClr val="tx1"/>
                  </a:solidFill>
                  <a:latin typeface="Lato Regular"/>
                  <a:ea typeface="Roboto Bold"/>
                  <a:cs typeface="Lato Regular"/>
                  <a:sym typeface="Roboto Bold"/>
                </a:rPr>
                <a:t> magana aliquam erat volutpat. ut wish enim ad minim veniam, quis nostrud exerci tation ullamcorper suscipit lobortis nisl ut wisi</a:t>
              </a:r>
            </a:p>
          </p:txBody>
        </p:sp>
        <p:sp>
          <p:nvSpPr>
            <p:cNvPr id="104" name="Shape 831"/>
            <p:cNvSpPr/>
            <p:nvPr/>
          </p:nvSpPr>
          <p:spPr>
            <a:xfrm>
              <a:off x="638662" y="1799227"/>
              <a:ext cx="343352" cy="333375"/>
            </a:xfrm>
            <a:custGeom>
              <a:avLst/>
              <a:gdLst/>
              <a:ahLst/>
              <a:cxnLst>
                <a:cxn ang="0">
                  <a:pos x="wd2" y="hd2"/>
                </a:cxn>
                <a:cxn ang="5400000">
                  <a:pos x="wd2" y="hd2"/>
                </a:cxn>
                <a:cxn ang="10800000">
                  <a:pos x="wd2" y="hd2"/>
                </a:cxn>
                <a:cxn ang="16200000">
                  <a:pos x="wd2" y="hd2"/>
                </a:cxn>
              </a:cxnLst>
              <a:rect l="0" t="0" r="r" b="b"/>
              <a:pathLst>
                <a:path w="21600" h="21596" extrusionOk="0">
                  <a:moveTo>
                    <a:pt x="10044" y="0"/>
                  </a:moveTo>
                  <a:cubicBezTo>
                    <a:pt x="7698" y="0"/>
                    <a:pt x="5836" y="1120"/>
                    <a:pt x="4822" y="3144"/>
                  </a:cubicBezTo>
                  <a:cubicBezTo>
                    <a:pt x="4504" y="3799"/>
                    <a:pt x="4322" y="4444"/>
                    <a:pt x="4194" y="4966"/>
                  </a:cubicBezTo>
                  <a:cubicBezTo>
                    <a:pt x="1722" y="5424"/>
                    <a:pt x="0" y="7435"/>
                    <a:pt x="0" y="10078"/>
                  </a:cubicBezTo>
                  <a:cubicBezTo>
                    <a:pt x="0" y="11777"/>
                    <a:pt x="781" y="13362"/>
                    <a:pt x="2083" y="14309"/>
                  </a:cubicBezTo>
                  <a:cubicBezTo>
                    <a:pt x="2653" y="14731"/>
                    <a:pt x="3466" y="14603"/>
                    <a:pt x="3881" y="14016"/>
                  </a:cubicBezTo>
                  <a:cubicBezTo>
                    <a:pt x="4293" y="13426"/>
                    <a:pt x="4168" y="12590"/>
                    <a:pt x="3595" y="12164"/>
                  </a:cubicBezTo>
                  <a:cubicBezTo>
                    <a:pt x="2963" y="11708"/>
                    <a:pt x="2568" y="10929"/>
                    <a:pt x="2568" y="10078"/>
                  </a:cubicBezTo>
                  <a:cubicBezTo>
                    <a:pt x="2568" y="8513"/>
                    <a:pt x="3686" y="7493"/>
                    <a:pt x="5336" y="7493"/>
                  </a:cubicBezTo>
                  <a:cubicBezTo>
                    <a:pt x="6032" y="7493"/>
                    <a:pt x="6559" y="6917"/>
                    <a:pt x="6591" y="6200"/>
                  </a:cubicBezTo>
                  <a:cubicBezTo>
                    <a:pt x="6591" y="5840"/>
                    <a:pt x="6778" y="2586"/>
                    <a:pt x="10044" y="2586"/>
                  </a:cubicBezTo>
                  <a:cubicBezTo>
                    <a:pt x="11438" y="2586"/>
                    <a:pt x="12438" y="3122"/>
                    <a:pt x="13040" y="4231"/>
                  </a:cubicBezTo>
                  <a:cubicBezTo>
                    <a:pt x="13549" y="5180"/>
                    <a:pt x="13611" y="6200"/>
                    <a:pt x="13611" y="6200"/>
                  </a:cubicBezTo>
                  <a:cubicBezTo>
                    <a:pt x="13641" y="6884"/>
                    <a:pt x="14200" y="7434"/>
                    <a:pt x="14866" y="7434"/>
                  </a:cubicBezTo>
                  <a:lnTo>
                    <a:pt x="16293" y="7434"/>
                  </a:lnTo>
                  <a:cubicBezTo>
                    <a:pt x="17942" y="7434"/>
                    <a:pt x="19060" y="8481"/>
                    <a:pt x="19061" y="10049"/>
                  </a:cubicBezTo>
                  <a:cubicBezTo>
                    <a:pt x="19061" y="11355"/>
                    <a:pt x="18244" y="12344"/>
                    <a:pt x="17006" y="12605"/>
                  </a:cubicBezTo>
                  <a:cubicBezTo>
                    <a:pt x="16310" y="12735"/>
                    <a:pt x="15852" y="13413"/>
                    <a:pt x="15979" y="14133"/>
                  </a:cubicBezTo>
                  <a:cubicBezTo>
                    <a:pt x="16106" y="14753"/>
                    <a:pt x="16603" y="15191"/>
                    <a:pt x="17206" y="15191"/>
                  </a:cubicBezTo>
                  <a:cubicBezTo>
                    <a:pt x="17301" y="15191"/>
                    <a:pt x="17369" y="15193"/>
                    <a:pt x="17463" y="15162"/>
                  </a:cubicBezTo>
                  <a:cubicBezTo>
                    <a:pt x="19904" y="14670"/>
                    <a:pt x="21600" y="12567"/>
                    <a:pt x="21600" y="10020"/>
                  </a:cubicBezTo>
                  <a:cubicBezTo>
                    <a:pt x="21567" y="7049"/>
                    <a:pt x="19340" y="4878"/>
                    <a:pt x="16264" y="4878"/>
                  </a:cubicBezTo>
                  <a:lnTo>
                    <a:pt x="15922" y="4878"/>
                  </a:lnTo>
                  <a:cubicBezTo>
                    <a:pt x="15794" y="4355"/>
                    <a:pt x="15612" y="3765"/>
                    <a:pt x="15294" y="3144"/>
                  </a:cubicBezTo>
                  <a:cubicBezTo>
                    <a:pt x="14249" y="1120"/>
                    <a:pt x="12358" y="0"/>
                    <a:pt x="10044" y="0"/>
                  </a:cubicBezTo>
                  <a:close/>
                  <a:moveTo>
                    <a:pt x="8161" y="10372"/>
                  </a:moveTo>
                  <a:cubicBezTo>
                    <a:pt x="7558" y="10211"/>
                    <a:pt x="6950" y="10575"/>
                    <a:pt x="6791" y="11195"/>
                  </a:cubicBezTo>
                  <a:lnTo>
                    <a:pt x="6420" y="12635"/>
                  </a:lnTo>
                  <a:cubicBezTo>
                    <a:pt x="6293" y="13256"/>
                    <a:pt x="6647" y="13881"/>
                    <a:pt x="7219" y="14045"/>
                  </a:cubicBezTo>
                  <a:cubicBezTo>
                    <a:pt x="7314" y="14078"/>
                    <a:pt x="7410" y="14074"/>
                    <a:pt x="7504" y="14074"/>
                  </a:cubicBezTo>
                  <a:cubicBezTo>
                    <a:pt x="7981" y="14074"/>
                    <a:pt x="8462" y="13745"/>
                    <a:pt x="8589" y="13222"/>
                  </a:cubicBezTo>
                  <a:lnTo>
                    <a:pt x="8960" y="11782"/>
                  </a:lnTo>
                  <a:cubicBezTo>
                    <a:pt x="9118" y="11164"/>
                    <a:pt x="8763" y="10537"/>
                    <a:pt x="8161" y="10372"/>
                  </a:cubicBezTo>
                  <a:close/>
                  <a:moveTo>
                    <a:pt x="15465" y="10372"/>
                  </a:moveTo>
                  <a:cubicBezTo>
                    <a:pt x="14862" y="10208"/>
                    <a:pt x="14284" y="10574"/>
                    <a:pt x="14124" y="11195"/>
                  </a:cubicBezTo>
                  <a:lnTo>
                    <a:pt x="13725" y="12635"/>
                  </a:lnTo>
                  <a:cubicBezTo>
                    <a:pt x="13566" y="13254"/>
                    <a:pt x="13921" y="13881"/>
                    <a:pt x="14524" y="14045"/>
                  </a:cubicBezTo>
                  <a:cubicBezTo>
                    <a:pt x="14617" y="14076"/>
                    <a:pt x="14714" y="14074"/>
                    <a:pt x="14809" y="14074"/>
                  </a:cubicBezTo>
                  <a:cubicBezTo>
                    <a:pt x="15283" y="14074"/>
                    <a:pt x="15766" y="13743"/>
                    <a:pt x="15893" y="13222"/>
                  </a:cubicBezTo>
                  <a:lnTo>
                    <a:pt x="16264" y="11782"/>
                  </a:lnTo>
                  <a:cubicBezTo>
                    <a:pt x="16424" y="11163"/>
                    <a:pt x="16067" y="10535"/>
                    <a:pt x="15465" y="10372"/>
                  </a:cubicBezTo>
                  <a:close/>
                  <a:moveTo>
                    <a:pt x="10900" y="12253"/>
                  </a:moveTo>
                  <a:cubicBezTo>
                    <a:pt x="10298" y="12090"/>
                    <a:pt x="9718" y="12456"/>
                    <a:pt x="9559" y="13075"/>
                  </a:cubicBezTo>
                  <a:lnTo>
                    <a:pt x="9159" y="14515"/>
                  </a:lnTo>
                  <a:cubicBezTo>
                    <a:pt x="9000" y="15135"/>
                    <a:pt x="9355" y="15761"/>
                    <a:pt x="9958" y="15925"/>
                  </a:cubicBezTo>
                  <a:cubicBezTo>
                    <a:pt x="10052" y="15959"/>
                    <a:pt x="10147" y="15955"/>
                    <a:pt x="10244" y="15955"/>
                  </a:cubicBezTo>
                  <a:cubicBezTo>
                    <a:pt x="10719" y="15955"/>
                    <a:pt x="11202" y="15625"/>
                    <a:pt x="11328" y="15103"/>
                  </a:cubicBezTo>
                  <a:lnTo>
                    <a:pt x="11699" y="13663"/>
                  </a:lnTo>
                  <a:cubicBezTo>
                    <a:pt x="11856" y="13044"/>
                    <a:pt x="11471" y="12416"/>
                    <a:pt x="10900" y="12253"/>
                  </a:cubicBezTo>
                  <a:close/>
                  <a:moveTo>
                    <a:pt x="6334" y="15073"/>
                  </a:moveTo>
                  <a:cubicBezTo>
                    <a:pt x="5733" y="14910"/>
                    <a:pt x="5150" y="15274"/>
                    <a:pt x="4993" y="15896"/>
                  </a:cubicBezTo>
                  <a:lnTo>
                    <a:pt x="4594" y="17336"/>
                  </a:lnTo>
                  <a:cubicBezTo>
                    <a:pt x="4437" y="17957"/>
                    <a:pt x="4791" y="18584"/>
                    <a:pt x="5393" y="18746"/>
                  </a:cubicBezTo>
                  <a:cubicBezTo>
                    <a:pt x="5489" y="18780"/>
                    <a:pt x="5581" y="18776"/>
                    <a:pt x="5678" y="18776"/>
                  </a:cubicBezTo>
                  <a:cubicBezTo>
                    <a:pt x="6153" y="18776"/>
                    <a:pt x="6635" y="18446"/>
                    <a:pt x="6762" y="17923"/>
                  </a:cubicBezTo>
                  <a:lnTo>
                    <a:pt x="7133" y="16484"/>
                  </a:lnTo>
                  <a:cubicBezTo>
                    <a:pt x="7260" y="15897"/>
                    <a:pt x="6905" y="15236"/>
                    <a:pt x="6334" y="15073"/>
                  </a:cubicBezTo>
                  <a:close/>
                  <a:moveTo>
                    <a:pt x="13639" y="15073"/>
                  </a:moveTo>
                  <a:cubicBezTo>
                    <a:pt x="13037" y="14910"/>
                    <a:pt x="12457" y="15274"/>
                    <a:pt x="12298" y="15896"/>
                  </a:cubicBezTo>
                  <a:lnTo>
                    <a:pt x="11899" y="17336"/>
                  </a:lnTo>
                  <a:cubicBezTo>
                    <a:pt x="11739" y="17957"/>
                    <a:pt x="12094" y="18584"/>
                    <a:pt x="12697" y="18746"/>
                  </a:cubicBezTo>
                  <a:cubicBezTo>
                    <a:pt x="12792" y="18780"/>
                    <a:pt x="12886" y="18776"/>
                    <a:pt x="12983" y="18776"/>
                  </a:cubicBezTo>
                  <a:cubicBezTo>
                    <a:pt x="13458" y="18776"/>
                    <a:pt x="13940" y="18446"/>
                    <a:pt x="14067" y="17923"/>
                  </a:cubicBezTo>
                  <a:lnTo>
                    <a:pt x="14438" y="16484"/>
                  </a:lnTo>
                  <a:cubicBezTo>
                    <a:pt x="14596" y="15897"/>
                    <a:pt x="14242" y="15236"/>
                    <a:pt x="13639" y="15073"/>
                  </a:cubicBezTo>
                  <a:close/>
                  <a:moveTo>
                    <a:pt x="9074" y="17894"/>
                  </a:moveTo>
                  <a:cubicBezTo>
                    <a:pt x="8471" y="17732"/>
                    <a:pt x="7892" y="18097"/>
                    <a:pt x="7733" y="18717"/>
                  </a:cubicBezTo>
                  <a:lnTo>
                    <a:pt x="7333" y="20157"/>
                  </a:lnTo>
                  <a:cubicBezTo>
                    <a:pt x="7175" y="20777"/>
                    <a:pt x="7529" y="21403"/>
                    <a:pt x="8132" y="21567"/>
                  </a:cubicBezTo>
                  <a:cubicBezTo>
                    <a:pt x="8228" y="21600"/>
                    <a:pt x="8321" y="21596"/>
                    <a:pt x="8417" y="21596"/>
                  </a:cubicBezTo>
                  <a:cubicBezTo>
                    <a:pt x="8893" y="21596"/>
                    <a:pt x="9375" y="21266"/>
                    <a:pt x="9502" y="20744"/>
                  </a:cubicBezTo>
                  <a:lnTo>
                    <a:pt x="9873" y="19304"/>
                  </a:lnTo>
                  <a:cubicBezTo>
                    <a:pt x="10030" y="18683"/>
                    <a:pt x="9676" y="18058"/>
                    <a:pt x="9074" y="17894"/>
                  </a:cubicBezTo>
                  <a:close/>
                </a:path>
              </a:pathLst>
            </a:custGeom>
            <a:solidFill>
              <a:schemeClr val="accent3"/>
            </a:solidFill>
            <a:ln w="12700" cap="flat">
              <a:noFill/>
              <a:miter lim="400000"/>
            </a:ln>
            <a:effectLst/>
          </p:spPr>
          <p:txBody>
            <a:bodyPr wrap="square" lIns="38100" tIns="38100" rIns="38100" bIns="38100" numCol="1" anchor="ctr">
              <a:noAutofit/>
            </a:bodyPr>
            <a:lstStyle/>
            <a:p>
              <a:pPr defTabSz="171450">
                <a:defRPr sz="4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700">
                <a:latin typeface="Lato Regular"/>
                <a:cs typeface="Lato Regular"/>
              </a:endParaRPr>
            </a:p>
          </p:txBody>
        </p:sp>
      </p:grpSp>
      <p:grpSp>
        <p:nvGrpSpPr>
          <p:cNvPr id="4" name="Group 3">
            <a:extLst>
              <a:ext uri="{FF2B5EF4-FFF2-40B4-BE49-F238E27FC236}">
                <a16:creationId xmlns:a16="http://schemas.microsoft.com/office/drawing/2014/main" id="{AC05E020-1908-4122-9244-B5F2DE9AF687}"/>
              </a:ext>
            </a:extLst>
          </p:cNvPr>
          <p:cNvGrpSpPr/>
          <p:nvPr/>
        </p:nvGrpSpPr>
        <p:grpSpPr>
          <a:xfrm>
            <a:off x="3131840" y="3507854"/>
            <a:ext cx="2063448" cy="1359464"/>
            <a:chOff x="6372200" y="1799227"/>
            <a:chExt cx="2063448" cy="1359464"/>
          </a:xfrm>
        </p:grpSpPr>
        <p:sp>
          <p:nvSpPr>
            <p:cNvPr id="106" name="Shape 833"/>
            <p:cNvSpPr/>
            <p:nvPr/>
          </p:nvSpPr>
          <p:spPr>
            <a:xfrm>
              <a:off x="6372200" y="2190166"/>
              <a:ext cx="2063448" cy="968525"/>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gn="l">
                <a:lnSpc>
                  <a:spcPts val="1200"/>
                </a:lnSpc>
                <a:spcBef>
                  <a:spcPts val="225"/>
                </a:spcBef>
                <a:defRPr sz="1800"/>
              </a:pPr>
              <a:r>
                <a:rPr sz="1100" dirty="0">
                  <a:solidFill>
                    <a:schemeClr val="accent3"/>
                  </a:solidFill>
                  <a:latin typeface="Lato Regular"/>
                  <a:ea typeface="Roboto Bold"/>
                  <a:cs typeface="Lato Regular"/>
                  <a:sym typeface="Roboto Bold"/>
                </a:rPr>
                <a:t>Lorem ipsum dolor sit amet, consectetuer adipisc</a:t>
              </a:r>
            </a:p>
            <a:p>
              <a:pPr algn="l">
                <a:lnSpc>
                  <a:spcPts val="1200"/>
                </a:lnSpc>
                <a:spcBef>
                  <a:spcPts val="225"/>
                </a:spcBef>
                <a:defRPr sz="1800"/>
              </a:pPr>
              <a:r>
                <a:rPr sz="700" dirty="0">
                  <a:solidFill>
                    <a:schemeClr val="tx1"/>
                  </a:solidFill>
                  <a:latin typeface="Lato Regular"/>
                  <a:ea typeface="Roboto Bold"/>
                  <a:cs typeface="Lato Regular"/>
                  <a:sym typeface="Roboto Bold"/>
                </a:rPr>
                <a:t> magana aliquam erat volutpat. ut wish enim ad minim veniam, quis nostrud exerci tation ullamcorper suscipit lobortis nisl ut wisi</a:t>
              </a:r>
            </a:p>
          </p:txBody>
        </p:sp>
        <p:sp>
          <p:nvSpPr>
            <p:cNvPr id="107" name="Shape 834"/>
            <p:cNvSpPr/>
            <p:nvPr/>
          </p:nvSpPr>
          <p:spPr>
            <a:xfrm>
              <a:off x="6372200" y="1799227"/>
              <a:ext cx="333401" cy="333375"/>
            </a:xfrm>
            <a:custGeom>
              <a:avLst/>
              <a:gdLst/>
              <a:ahLst/>
              <a:cxnLst>
                <a:cxn ang="0">
                  <a:pos x="wd2" y="hd2"/>
                </a:cxn>
                <a:cxn ang="5400000">
                  <a:pos x="wd2" y="hd2"/>
                </a:cxn>
                <a:cxn ang="10800000">
                  <a:pos x="wd2" y="hd2"/>
                </a:cxn>
                <a:cxn ang="16200000">
                  <a:pos x="wd2" y="hd2"/>
                </a:cxn>
              </a:cxnLst>
              <a:rect l="0" t="0" r="r" b="b"/>
              <a:pathLst>
                <a:path w="21600" h="21600" extrusionOk="0">
                  <a:moveTo>
                    <a:pt x="10800" y="17551"/>
                  </a:moveTo>
                  <a:cubicBezTo>
                    <a:pt x="10012" y="17551"/>
                    <a:pt x="9251" y="17458"/>
                    <a:pt x="8520" y="17303"/>
                  </a:cubicBezTo>
                  <a:lnTo>
                    <a:pt x="5340" y="19211"/>
                  </a:lnTo>
                  <a:lnTo>
                    <a:pt x="5382" y="16081"/>
                  </a:lnTo>
                  <a:cubicBezTo>
                    <a:pt x="2947" y="14616"/>
                    <a:pt x="1352" y="12194"/>
                    <a:pt x="1352" y="9449"/>
                  </a:cubicBezTo>
                  <a:cubicBezTo>
                    <a:pt x="1352" y="4976"/>
                    <a:pt x="5580" y="1351"/>
                    <a:pt x="10800" y="1351"/>
                  </a:cubicBezTo>
                  <a:cubicBezTo>
                    <a:pt x="16017" y="1351"/>
                    <a:pt x="20249" y="4976"/>
                    <a:pt x="20249" y="9449"/>
                  </a:cubicBezTo>
                  <a:cubicBezTo>
                    <a:pt x="20249" y="13921"/>
                    <a:pt x="16017" y="17551"/>
                    <a:pt x="10800" y="17551"/>
                  </a:cubicBezTo>
                  <a:cubicBezTo>
                    <a:pt x="10800" y="17551"/>
                    <a:pt x="10800" y="17551"/>
                    <a:pt x="10800" y="17551"/>
                  </a:cubicBezTo>
                  <a:close/>
                  <a:moveTo>
                    <a:pt x="10800" y="0"/>
                  </a:moveTo>
                  <a:cubicBezTo>
                    <a:pt x="4835" y="0"/>
                    <a:pt x="0" y="4232"/>
                    <a:pt x="0" y="9449"/>
                  </a:cubicBezTo>
                  <a:cubicBezTo>
                    <a:pt x="0" y="12432"/>
                    <a:pt x="1582" y="15089"/>
                    <a:pt x="4051" y="16818"/>
                  </a:cubicBezTo>
                  <a:lnTo>
                    <a:pt x="4051" y="21600"/>
                  </a:lnTo>
                  <a:lnTo>
                    <a:pt x="8779" y="18732"/>
                  </a:lnTo>
                  <a:cubicBezTo>
                    <a:pt x="9436" y="18836"/>
                    <a:pt x="10107" y="18898"/>
                    <a:pt x="10800" y="18898"/>
                  </a:cubicBezTo>
                  <a:cubicBezTo>
                    <a:pt x="16765" y="18898"/>
                    <a:pt x="21600" y="14669"/>
                    <a:pt x="21600" y="9449"/>
                  </a:cubicBezTo>
                  <a:cubicBezTo>
                    <a:pt x="21600" y="4232"/>
                    <a:pt x="16765" y="0"/>
                    <a:pt x="10800" y="0"/>
                  </a:cubicBezTo>
                  <a:cubicBezTo>
                    <a:pt x="10800" y="0"/>
                    <a:pt x="10800" y="0"/>
                    <a:pt x="10800" y="0"/>
                  </a:cubicBezTo>
                  <a:close/>
                  <a:moveTo>
                    <a:pt x="15523" y="7427"/>
                  </a:moveTo>
                  <a:lnTo>
                    <a:pt x="6074" y="7427"/>
                  </a:lnTo>
                  <a:cubicBezTo>
                    <a:pt x="5701" y="7427"/>
                    <a:pt x="5398" y="7729"/>
                    <a:pt x="5398" y="8102"/>
                  </a:cubicBezTo>
                  <a:cubicBezTo>
                    <a:pt x="5398" y="8474"/>
                    <a:pt x="5701" y="8774"/>
                    <a:pt x="6074" y="8774"/>
                  </a:cubicBezTo>
                  <a:lnTo>
                    <a:pt x="15523" y="8774"/>
                  </a:lnTo>
                  <a:cubicBezTo>
                    <a:pt x="15895" y="8774"/>
                    <a:pt x="16198" y="8474"/>
                    <a:pt x="16198" y="8102"/>
                  </a:cubicBezTo>
                  <a:cubicBezTo>
                    <a:pt x="16198" y="7729"/>
                    <a:pt x="15895" y="7427"/>
                    <a:pt x="15523" y="7427"/>
                  </a:cubicBezTo>
                  <a:cubicBezTo>
                    <a:pt x="15523" y="7427"/>
                    <a:pt x="15523" y="7427"/>
                    <a:pt x="15523" y="7427"/>
                  </a:cubicBezTo>
                  <a:close/>
                  <a:moveTo>
                    <a:pt x="14174" y="11477"/>
                  </a:moveTo>
                  <a:lnTo>
                    <a:pt x="7426" y="11477"/>
                  </a:lnTo>
                  <a:cubicBezTo>
                    <a:pt x="7053" y="11477"/>
                    <a:pt x="6750" y="11775"/>
                    <a:pt x="6750" y="12148"/>
                  </a:cubicBezTo>
                  <a:cubicBezTo>
                    <a:pt x="6750" y="12521"/>
                    <a:pt x="7053" y="12823"/>
                    <a:pt x="7426" y="12823"/>
                  </a:cubicBezTo>
                  <a:lnTo>
                    <a:pt x="14174" y="12823"/>
                  </a:lnTo>
                  <a:cubicBezTo>
                    <a:pt x="14547" y="12823"/>
                    <a:pt x="14851" y="12521"/>
                    <a:pt x="14851" y="12148"/>
                  </a:cubicBezTo>
                  <a:cubicBezTo>
                    <a:pt x="14851" y="11775"/>
                    <a:pt x="14547" y="11477"/>
                    <a:pt x="14174" y="11477"/>
                  </a:cubicBezTo>
                  <a:cubicBezTo>
                    <a:pt x="14174" y="11477"/>
                    <a:pt x="14174" y="11477"/>
                    <a:pt x="14174" y="11477"/>
                  </a:cubicBezTo>
                  <a:close/>
                </a:path>
              </a:pathLst>
            </a:custGeom>
            <a:solidFill>
              <a:srgbClr val="79BF43"/>
            </a:solidFill>
            <a:ln w="12700" cap="flat">
              <a:noFill/>
              <a:miter lim="400000"/>
            </a:ln>
            <a:effectLst/>
          </p:spPr>
          <p:txBody>
            <a:bodyPr wrap="square" lIns="38100" tIns="38100" rIns="38100" bIns="38100" numCol="1" anchor="ctr">
              <a:noAutofit/>
            </a:bodyPr>
            <a:lstStyle/>
            <a:p>
              <a:pPr defTabSz="171450">
                <a:defRPr sz="4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700">
                <a:solidFill>
                  <a:schemeClr val="accent3"/>
                </a:solidFill>
                <a:latin typeface="Lato Regular"/>
                <a:cs typeface="Lato Regular"/>
              </a:endParaRPr>
            </a:p>
          </p:txBody>
        </p:sp>
      </p:grpSp>
      <p:sp>
        <p:nvSpPr>
          <p:cNvPr id="110" name="Shape 837"/>
          <p:cNvSpPr/>
          <p:nvPr/>
        </p:nvSpPr>
        <p:spPr>
          <a:xfrm>
            <a:off x="1156318" y="2066701"/>
            <a:ext cx="6835746" cy="505843"/>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nSpc>
                <a:spcPts val="3000"/>
              </a:lnSpc>
              <a:spcBef>
                <a:spcPts val="600"/>
              </a:spcBef>
              <a:defRPr sz="1800" spc="0">
                <a:solidFill>
                  <a:srgbClr val="A6AAA9"/>
                </a:solidFill>
                <a:latin typeface="Roboto Regular"/>
                <a:ea typeface="Roboto Regular"/>
                <a:cs typeface="Roboto Regular"/>
                <a:sym typeface="Roboto Regular"/>
              </a:defRPr>
            </a:lvl1pPr>
          </a:lstStyle>
          <a:p>
            <a:pPr lvl="0">
              <a:lnSpc>
                <a:spcPct val="130000"/>
              </a:lnSpc>
              <a:defRPr spc="0">
                <a:solidFill>
                  <a:srgbClr val="000000"/>
                </a:solidFill>
              </a:defRPr>
            </a:pPr>
            <a:r>
              <a:rPr sz="700" dirty="0">
                <a:solidFill>
                  <a:schemeClr val="bg1"/>
                </a:solidFill>
                <a:latin typeface="Lato Regular"/>
                <a:cs typeface="Lato Regular"/>
              </a:rPr>
              <a:t>Lorem ipsum dolor sit amet, consectetuer adipiscing elit, sed  diam nonummy nibh euismod tincidunt ut laoreet dolore magana aliquam erat volutpat. ut wish enim ad minim veniam, quis nostrud exerci tation ullamcorper suscipit lobortis nisl ut wisi enim ad minim veniam, quis nostrud exerci tation ullamcorper suscipit lobortis. Lorem ipsum dolor sit amet, consectetuer adipiscing elit, sed  diam nonummy nibh euismod tincidunt ut laoreet dolore magana aliquam erat volutpat.</a:t>
            </a:r>
          </a:p>
        </p:txBody>
      </p:sp>
      <p:sp>
        <p:nvSpPr>
          <p:cNvPr id="3" name="Picture Placeholder 2">
            <a:extLst>
              <a:ext uri="{FF2B5EF4-FFF2-40B4-BE49-F238E27FC236}">
                <a16:creationId xmlns:a16="http://schemas.microsoft.com/office/drawing/2014/main" id="{A22D3D85-CCB6-415C-8CE6-32FB6FF7F5A3}"/>
              </a:ext>
            </a:extLst>
          </p:cNvPr>
          <p:cNvSpPr>
            <a:spLocks noGrp="1"/>
          </p:cNvSpPr>
          <p:nvPr>
            <p:ph type="pic" sz="quarter" idx="19"/>
          </p:nvPr>
        </p:nvSpPr>
        <p:spPr/>
      </p:sp>
    </p:spTree>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96"/>
                                        </p:tgtEl>
                                        <p:attrNameLst>
                                          <p:attrName>style.visibility</p:attrName>
                                        </p:attrNameLst>
                                      </p:cBhvr>
                                      <p:to>
                                        <p:strVal val="visible"/>
                                      </p:to>
                                    </p:set>
                                    <p:anim calcmode="lin" valueType="num">
                                      <p:cBhvr additive="base">
                                        <p:cTn id="7" dur="500" fill="hold"/>
                                        <p:tgtEl>
                                          <p:spTgt spid="96"/>
                                        </p:tgtEl>
                                        <p:attrNameLst>
                                          <p:attrName>ppt_x</p:attrName>
                                        </p:attrNameLst>
                                      </p:cBhvr>
                                      <p:tavLst>
                                        <p:tav tm="0">
                                          <p:val>
                                            <p:strVal val="#ppt_x"/>
                                          </p:val>
                                        </p:tav>
                                        <p:tav tm="100000">
                                          <p:val>
                                            <p:strVal val="#ppt_x"/>
                                          </p:val>
                                        </p:tav>
                                      </p:tavLst>
                                    </p:anim>
                                    <p:anim calcmode="lin" valueType="num">
                                      <p:cBhvr additive="base">
                                        <p:cTn id="8" dur="500" fill="hold"/>
                                        <p:tgtEl>
                                          <p:spTgt spid="96"/>
                                        </p:tgtEl>
                                        <p:attrNameLst>
                                          <p:attrName>ppt_y</p:attrName>
                                        </p:attrNameLst>
                                      </p:cBhvr>
                                      <p:tavLst>
                                        <p:tav tm="0">
                                          <p:val>
                                            <p:strVal val="0-#ppt_h/2"/>
                                          </p:val>
                                        </p:tav>
                                        <p:tav tm="100000">
                                          <p:val>
                                            <p:strVal val="#ppt_y"/>
                                          </p:val>
                                        </p:tav>
                                      </p:tavLst>
                                    </p:anim>
                                  </p:childTnLst>
                                </p:cTn>
                              </p:par>
                            </p:childTnLst>
                          </p:cTn>
                        </p:par>
                        <p:par>
                          <p:cTn id="9" fill="hold">
                            <p:stCondLst>
                              <p:cond delay="500"/>
                            </p:stCondLst>
                            <p:childTnLst>
                              <p:par>
                                <p:cTn id="10" presetID="16" presetClass="entr" presetSubtype="21" fill="hold" grpId="0" nodeType="afterEffect">
                                  <p:stCondLst>
                                    <p:cond delay="0"/>
                                  </p:stCondLst>
                                  <p:childTnLst>
                                    <p:set>
                                      <p:cBhvr>
                                        <p:cTn id="11" dur="1" fill="hold">
                                          <p:stCondLst>
                                            <p:cond delay="0"/>
                                          </p:stCondLst>
                                        </p:cTn>
                                        <p:tgtEl>
                                          <p:spTgt spid="95"/>
                                        </p:tgtEl>
                                        <p:attrNameLst>
                                          <p:attrName>style.visibility</p:attrName>
                                        </p:attrNameLst>
                                      </p:cBhvr>
                                      <p:to>
                                        <p:strVal val="visible"/>
                                      </p:to>
                                    </p:set>
                                    <p:animEffect transition="in" filter="barn(inVertical)">
                                      <p:cBhvr>
                                        <p:cTn id="12" dur="500"/>
                                        <p:tgtEl>
                                          <p:spTgt spid="9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5" grpId="0" animBg="1" advAuto="0"/>
      <p:bldP spid="96" grpId="0" animBg="1" advAuto="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6" name="Shape 828"/>
          <p:cNvSpPr/>
          <p:nvPr/>
        </p:nvSpPr>
        <p:spPr>
          <a:xfrm>
            <a:off x="611560" y="843558"/>
            <a:ext cx="1701542" cy="533479"/>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algn="l" defTabSz="395288">
              <a:spcBef>
                <a:spcPts val="225"/>
              </a:spcBef>
              <a:defRPr sz="1800"/>
            </a:pPr>
            <a:r>
              <a:rPr lang="en-US" sz="2800" dirty="0">
                <a:solidFill>
                  <a:schemeClr val="bg1">
                    <a:lumMod val="50000"/>
                  </a:schemeClr>
                </a:solidFill>
                <a:latin typeface="Bebas Neue"/>
                <a:ea typeface="Roboto Light"/>
                <a:cs typeface="Bebas Neue"/>
                <a:sym typeface="Roboto Light"/>
              </a:rPr>
              <a:t>Team</a:t>
            </a:r>
            <a:r>
              <a:rPr lang="en-US" sz="2800" dirty="0">
                <a:solidFill>
                  <a:schemeClr val="tx1"/>
                </a:solidFill>
                <a:latin typeface="Bebas Neue"/>
                <a:ea typeface="Roboto Light"/>
                <a:cs typeface="Bebas Neue"/>
                <a:sym typeface="Roboto Light"/>
              </a:rPr>
              <a:t> </a:t>
            </a:r>
            <a:r>
              <a:rPr lang="en-US" sz="2800" dirty="0">
                <a:solidFill>
                  <a:srgbClr val="129273"/>
                </a:solidFill>
                <a:latin typeface="Bebas Neue"/>
                <a:ea typeface="Roboto Light"/>
                <a:cs typeface="Bebas Neue"/>
                <a:sym typeface="Roboto Light"/>
              </a:rPr>
              <a:t>member</a:t>
            </a:r>
          </a:p>
        </p:txBody>
      </p:sp>
      <p:sp>
        <p:nvSpPr>
          <p:cNvPr id="96" name="Shape 1629"/>
          <p:cNvSpPr/>
          <p:nvPr/>
        </p:nvSpPr>
        <p:spPr>
          <a:xfrm rot="10594">
            <a:off x="613703" y="1458464"/>
            <a:ext cx="3456488" cy="1395332"/>
          </a:xfrm>
          <a:prstGeom prst="rect">
            <a:avLst/>
          </a:prstGeom>
          <a:ln w="12700">
            <a:miter lim="400000"/>
          </a:ln>
          <a:extLst>
            <a:ext uri="{C572A759-6A51-4108-AA02-DFA0A04FC94B}">
              <ma14:wrappingTextBoxFlag xmlns="" xmlns:ma14="http://schemas.microsoft.com/office/mac/drawingml/2011/main" val="1"/>
            </a:ext>
          </a:extLst>
        </p:spPr>
        <p:txBody>
          <a:bodyPr lIns="19050" tIns="19050" rIns="19050" bIns="19050" anchor="ctr"/>
          <a:lstStyle/>
          <a:p>
            <a:pPr algn="l">
              <a:lnSpc>
                <a:spcPct val="130000"/>
              </a:lnSpc>
              <a:spcBef>
                <a:spcPts val="225"/>
              </a:spcBef>
              <a:defRPr sz="1800"/>
            </a:pPr>
            <a:r>
              <a:rPr lang="en-US" sz="1100" dirty="0">
                <a:solidFill>
                  <a:schemeClr val="bg1">
                    <a:lumMod val="50000"/>
                  </a:schemeClr>
                </a:solidFill>
                <a:latin typeface="Roboto Bold"/>
                <a:ea typeface="Roboto Bold"/>
                <a:cs typeface="Roboto Bold"/>
                <a:sym typeface="Roboto Bold"/>
              </a:rPr>
              <a:t>More About </a:t>
            </a:r>
            <a:r>
              <a:rPr lang="en-US" sz="1100" dirty="0" err="1">
                <a:solidFill>
                  <a:schemeClr val="bg1">
                    <a:lumMod val="50000"/>
                  </a:schemeClr>
                </a:solidFill>
                <a:latin typeface="Roboto Bold"/>
                <a:ea typeface="Roboto Bold"/>
                <a:cs typeface="Roboto Bold"/>
                <a:sym typeface="Roboto Bold"/>
              </a:rPr>
              <a:t>Jhon</a:t>
            </a:r>
            <a:r>
              <a:rPr lang="en-US" sz="1100" dirty="0">
                <a:solidFill>
                  <a:schemeClr val="bg1">
                    <a:lumMod val="50000"/>
                  </a:schemeClr>
                </a:solidFill>
                <a:latin typeface="Roboto Bold"/>
                <a:ea typeface="Roboto Bold"/>
                <a:cs typeface="Roboto Bold"/>
                <a:sym typeface="Roboto Bold"/>
              </a:rPr>
              <a:t> Smith</a:t>
            </a:r>
          </a:p>
          <a:p>
            <a:pPr algn="l">
              <a:lnSpc>
                <a:spcPct val="130000"/>
              </a:lnSpc>
              <a:spcBef>
                <a:spcPts val="225"/>
              </a:spcBef>
              <a:defRPr sz="1800"/>
            </a:pPr>
            <a:r>
              <a:rPr lang="en-US" sz="800" dirty="0">
                <a:solidFill>
                  <a:schemeClr val="bg1">
                    <a:lumMod val="50000"/>
                  </a:schemeClr>
                </a:solidFill>
                <a:latin typeface="Roboto Regular"/>
                <a:ea typeface="Roboto Regular"/>
                <a:cs typeface="Roboto Regular"/>
                <a:sym typeface="Roboto Regular"/>
              </a:rPr>
              <a:t>Sit </a:t>
            </a:r>
            <a:r>
              <a:rPr lang="en-US" sz="800" dirty="0" err="1">
                <a:solidFill>
                  <a:schemeClr val="bg1">
                    <a:lumMod val="50000"/>
                  </a:schemeClr>
                </a:solidFill>
                <a:latin typeface="Roboto Regular"/>
                <a:ea typeface="Roboto Regular"/>
                <a:cs typeface="Roboto Regular"/>
                <a:sym typeface="Roboto Regular"/>
              </a:rPr>
              <a:t>Amet</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Consectetuer</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Adipiscing</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Elit</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Sed</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Diam</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Nonummy</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Nibh</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Euismod</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Ut</a:t>
            </a:r>
            <a:r>
              <a:rPr lang="en-US" sz="800" dirty="0">
                <a:solidFill>
                  <a:schemeClr val="bg1">
                    <a:lumMod val="50000"/>
                  </a:schemeClr>
                </a:solidFill>
                <a:latin typeface="Roboto Regular"/>
                <a:ea typeface="Roboto Regular"/>
                <a:cs typeface="Roboto Regular"/>
                <a:sym typeface="Roboto Regular"/>
              </a:rPr>
              <a:t>  It </a:t>
            </a:r>
            <a:r>
              <a:rPr lang="en-US" sz="800" dirty="0" err="1">
                <a:solidFill>
                  <a:schemeClr val="bg1">
                    <a:lumMod val="50000"/>
                  </a:schemeClr>
                </a:solidFill>
                <a:latin typeface="Roboto Regular"/>
                <a:ea typeface="Roboto Regular"/>
                <a:cs typeface="Roboto Regular"/>
                <a:sym typeface="Roboto Regular"/>
              </a:rPr>
              <a:t>Lobortis</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Nisl</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Ut</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Wisi</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Enim</a:t>
            </a:r>
            <a:r>
              <a:rPr lang="en-US" sz="800" dirty="0">
                <a:solidFill>
                  <a:schemeClr val="bg1">
                    <a:lumMod val="50000"/>
                  </a:schemeClr>
                </a:solidFill>
                <a:latin typeface="Roboto Regular"/>
                <a:ea typeface="Roboto Regular"/>
                <a:cs typeface="Roboto Regular"/>
                <a:sym typeface="Roboto Regular"/>
              </a:rPr>
              <a:t> Ad Minim </a:t>
            </a:r>
            <a:r>
              <a:rPr lang="en-US" sz="800" dirty="0" err="1">
                <a:solidFill>
                  <a:schemeClr val="bg1">
                    <a:lumMod val="50000"/>
                  </a:schemeClr>
                </a:solidFill>
                <a:latin typeface="Roboto Regular"/>
                <a:ea typeface="Roboto Regular"/>
                <a:cs typeface="Roboto Regular"/>
                <a:sym typeface="Roboto Regular"/>
              </a:rPr>
              <a:t>Veniam</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Quis</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Nostrud</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Exerci</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Tation</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Ul</a:t>
            </a:r>
            <a:r>
              <a:rPr lang="en-US" sz="800" dirty="0">
                <a:solidFill>
                  <a:schemeClr val="bg1">
                    <a:lumMod val="50000"/>
                  </a:schemeClr>
                </a:solidFill>
                <a:latin typeface="Roboto Regular"/>
                <a:ea typeface="Roboto Regular"/>
                <a:cs typeface="Roboto Regular"/>
                <a:sym typeface="Roboto Regular"/>
              </a:rPr>
              <a:t>  Do You Cant Of Best </a:t>
            </a:r>
            <a:r>
              <a:rPr lang="en-US" sz="800" dirty="0" err="1">
                <a:solidFill>
                  <a:schemeClr val="bg1">
                    <a:lumMod val="50000"/>
                  </a:schemeClr>
                </a:solidFill>
                <a:latin typeface="Roboto Regular"/>
                <a:ea typeface="Roboto Regular"/>
                <a:cs typeface="Roboto Regular"/>
                <a:sym typeface="Roboto Regular"/>
              </a:rPr>
              <a:t>Suscipit</a:t>
            </a:r>
            <a:r>
              <a:rPr lang="en-US" sz="800" dirty="0">
                <a:solidFill>
                  <a:schemeClr val="bg1">
                    <a:lumMod val="50000"/>
                  </a:schemeClr>
                </a:solidFill>
                <a:latin typeface="Roboto Regular"/>
                <a:ea typeface="Roboto Regular"/>
                <a:cs typeface="Roboto Regular"/>
                <a:sym typeface="Roboto Regular"/>
              </a:rPr>
              <a:t>.</a:t>
            </a:r>
          </a:p>
          <a:p>
            <a:pPr algn="l">
              <a:lnSpc>
                <a:spcPct val="130000"/>
              </a:lnSpc>
              <a:spcBef>
                <a:spcPts val="225"/>
              </a:spcBef>
              <a:defRPr sz="1800"/>
            </a:pPr>
            <a:endParaRPr lang="en-US" sz="800" dirty="0">
              <a:solidFill>
                <a:schemeClr val="bg1">
                  <a:lumMod val="50000"/>
                </a:schemeClr>
              </a:solidFill>
              <a:latin typeface="Roboto Regular"/>
              <a:ea typeface="Roboto Regular"/>
              <a:cs typeface="Roboto Regular"/>
              <a:sym typeface="Roboto Regular"/>
            </a:endParaRPr>
          </a:p>
          <a:p>
            <a:pPr algn="l">
              <a:lnSpc>
                <a:spcPct val="130000"/>
              </a:lnSpc>
              <a:spcBef>
                <a:spcPts val="225"/>
              </a:spcBef>
              <a:defRPr sz="1800"/>
            </a:pPr>
            <a:r>
              <a:rPr lang="en-US" sz="800" dirty="0">
                <a:solidFill>
                  <a:schemeClr val="bg1">
                    <a:lumMod val="50000"/>
                  </a:schemeClr>
                </a:solidFill>
                <a:latin typeface="Roboto Regular"/>
                <a:ea typeface="Roboto Regular"/>
                <a:cs typeface="Roboto Regular"/>
                <a:sym typeface="Roboto Regular"/>
              </a:rPr>
              <a:t>Sit </a:t>
            </a:r>
            <a:r>
              <a:rPr lang="en-US" sz="800" dirty="0" err="1">
                <a:solidFill>
                  <a:schemeClr val="bg1">
                    <a:lumMod val="50000"/>
                  </a:schemeClr>
                </a:solidFill>
                <a:latin typeface="Roboto Regular"/>
                <a:ea typeface="Roboto Regular"/>
                <a:cs typeface="Roboto Regular"/>
                <a:sym typeface="Roboto Regular"/>
              </a:rPr>
              <a:t>Amet</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Consectetuer</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Adipiscing</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Elit</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Sed</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Diam</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Nonummy</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Nibh</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Euismod</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Ut</a:t>
            </a:r>
            <a:r>
              <a:rPr lang="en-US" sz="800" dirty="0">
                <a:solidFill>
                  <a:schemeClr val="bg1">
                    <a:lumMod val="50000"/>
                  </a:schemeClr>
                </a:solidFill>
                <a:latin typeface="Roboto Regular"/>
                <a:ea typeface="Roboto Regular"/>
                <a:cs typeface="Roboto Regular"/>
                <a:sym typeface="Roboto Regular"/>
              </a:rPr>
              <a:t>  It </a:t>
            </a:r>
            <a:r>
              <a:rPr lang="en-US" sz="800" dirty="0" err="1">
                <a:solidFill>
                  <a:schemeClr val="bg1">
                    <a:lumMod val="50000"/>
                  </a:schemeClr>
                </a:solidFill>
                <a:latin typeface="Roboto Regular"/>
                <a:ea typeface="Roboto Regular"/>
                <a:cs typeface="Roboto Regular"/>
                <a:sym typeface="Roboto Regular"/>
              </a:rPr>
              <a:t>Lobortis</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Nisl</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Ut</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Wisi</a:t>
            </a:r>
            <a:r>
              <a:rPr lang="en-US" sz="800" dirty="0">
                <a:solidFill>
                  <a:schemeClr val="bg1">
                    <a:lumMod val="50000"/>
                  </a:schemeClr>
                </a:solidFill>
                <a:latin typeface="Roboto Regular"/>
                <a:ea typeface="Roboto Regular"/>
                <a:cs typeface="Roboto Regular"/>
                <a:sym typeface="Roboto Regular"/>
              </a:rPr>
              <a:t> </a:t>
            </a:r>
            <a:r>
              <a:rPr lang="en-US" sz="800" dirty="0" err="1">
                <a:solidFill>
                  <a:schemeClr val="bg1">
                    <a:lumMod val="50000"/>
                  </a:schemeClr>
                </a:solidFill>
                <a:latin typeface="Roboto Regular"/>
                <a:ea typeface="Roboto Regular"/>
                <a:cs typeface="Roboto Regular"/>
                <a:sym typeface="Roboto Regular"/>
              </a:rPr>
              <a:t>Enim</a:t>
            </a:r>
            <a:r>
              <a:rPr lang="en-US" sz="800" dirty="0">
                <a:solidFill>
                  <a:schemeClr val="bg1">
                    <a:lumMod val="50000"/>
                  </a:schemeClr>
                </a:solidFill>
                <a:latin typeface="Roboto Regular"/>
                <a:ea typeface="Roboto Regular"/>
                <a:cs typeface="Roboto Regular"/>
                <a:sym typeface="Roboto Regular"/>
              </a:rPr>
              <a:t> .</a:t>
            </a:r>
          </a:p>
          <a:p>
            <a:pPr algn="l">
              <a:lnSpc>
                <a:spcPct val="130000"/>
              </a:lnSpc>
              <a:spcBef>
                <a:spcPts val="225"/>
              </a:spcBef>
              <a:defRPr sz="1800"/>
            </a:pPr>
            <a:endParaRPr lang="en-US" sz="800" dirty="0">
              <a:solidFill>
                <a:schemeClr val="bg1">
                  <a:lumMod val="50000"/>
                </a:schemeClr>
              </a:solidFill>
              <a:latin typeface="Roboto Regular"/>
              <a:ea typeface="Roboto Regular"/>
              <a:cs typeface="Roboto Regular"/>
              <a:sym typeface="Roboto Regular"/>
            </a:endParaRPr>
          </a:p>
        </p:txBody>
      </p:sp>
      <p:sp>
        <p:nvSpPr>
          <p:cNvPr id="109" name="Shape 1629"/>
          <p:cNvSpPr/>
          <p:nvPr/>
        </p:nvSpPr>
        <p:spPr>
          <a:xfrm rot="10594">
            <a:off x="613707" y="3005236"/>
            <a:ext cx="934007" cy="250963"/>
          </a:xfrm>
          <a:prstGeom prst="rect">
            <a:avLst/>
          </a:prstGeom>
          <a:ln w="12700">
            <a:miter lim="400000"/>
          </a:ln>
          <a:extLst>
            <a:ext uri="{C572A759-6A51-4108-AA02-DFA0A04FC94B}">
              <ma14:wrappingTextBoxFlag xmlns="" xmlns:ma14="http://schemas.microsoft.com/office/mac/drawingml/2011/main" val="1"/>
            </a:ext>
          </a:extLst>
        </p:spPr>
        <p:txBody>
          <a:bodyPr lIns="19050" tIns="19050" rIns="19050" bIns="19050" anchor="ctr"/>
          <a:lstStyle/>
          <a:p>
            <a:pPr algn="l">
              <a:lnSpc>
                <a:spcPct val="130000"/>
              </a:lnSpc>
              <a:spcBef>
                <a:spcPts val="225"/>
              </a:spcBef>
              <a:defRPr sz="1800"/>
            </a:pPr>
            <a:r>
              <a:rPr lang="en-US" sz="1100" dirty="0">
                <a:solidFill>
                  <a:schemeClr val="bg1">
                    <a:lumMod val="50000"/>
                  </a:schemeClr>
                </a:solidFill>
                <a:latin typeface="Roboto Regular"/>
                <a:ea typeface="Roboto Regular"/>
                <a:cs typeface="Roboto Regular"/>
                <a:sym typeface="Roboto Regular"/>
              </a:rPr>
              <a:t>MY SKILLS:</a:t>
            </a:r>
          </a:p>
        </p:txBody>
      </p:sp>
      <p:grpSp>
        <p:nvGrpSpPr>
          <p:cNvPr id="16" name="Group 15">
            <a:extLst>
              <a:ext uri="{FF2B5EF4-FFF2-40B4-BE49-F238E27FC236}">
                <a16:creationId xmlns:a16="http://schemas.microsoft.com/office/drawing/2014/main" id="{AE6ACEF7-0751-43DE-B693-99EDA48728D2}"/>
              </a:ext>
            </a:extLst>
          </p:cNvPr>
          <p:cNvGrpSpPr/>
          <p:nvPr/>
        </p:nvGrpSpPr>
        <p:grpSpPr>
          <a:xfrm>
            <a:off x="611560" y="3435846"/>
            <a:ext cx="550241" cy="815442"/>
            <a:chOff x="4783635" y="3435846"/>
            <a:chExt cx="550241" cy="815442"/>
          </a:xfrm>
        </p:grpSpPr>
        <p:sp>
          <p:nvSpPr>
            <p:cNvPr id="98" name="Shape 1648"/>
            <p:cNvSpPr/>
            <p:nvPr/>
          </p:nvSpPr>
          <p:spPr>
            <a:xfrm>
              <a:off x="4783635" y="4121734"/>
              <a:ext cx="550241" cy="12955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ts val="1800"/>
                </a:lnSpc>
                <a:spcBef>
                  <a:spcPts val="600"/>
                </a:spcBef>
                <a:defRPr sz="1800" spc="0">
                  <a:solidFill>
                    <a:srgbClr val="53585F"/>
                  </a:solidFill>
                  <a:latin typeface="Roboto Regular"/>
                  <a:ea typeface="Roboto Regular"/>
                  <a:cs typeface="Roboto Regular"/>
                  <a:sym typeface="Roboto Regular"/>
                </a:defRPr>
              </a:lvl1pPr>
            </a:lstStyle>
            <a:p>
              <a:pPr lvl="0" algn="ctr">
                <a:lnSpc>
                  <a:spcPct val="100000"/>
                </a:lnSpc>
                <a:defRPr spc="0">
                  <a:solidFill>
                    <a:srgbClr val="000000"/>
                  </a:solidFill>
                </a:defRPr>
              </a:pPr>
              <a:r>
                <a:rPr lang="en-US" sz="1100" dirty="0">
                  <a:solidFill>
                    <a:schemeClr val="bg1">
                      <a:lumMod val="50000"/>
                    </a:schemeClr>
                  </a:solidFill>
                </a:rPr>
                <a:t>100%</a:t>
              </a:r>
              <a:endParaRPr sz="1100" dirty="0">
                <a:solidFill>
                  <a:schemeClr val="bg1">
                    <a:lumMod val="50000"/>
                  </a:schemeClr>
                </a:solidFill>
              </a:endParaRPr>
            </a:p>
          </p:txBody>
        </p:sp>
        <p:grpSp>
          <p:nvGrpSpPr>
            <p:cNvPr id="6" name="Group 5">
              <a:extLst>
                <a:ext uri="{FF2B5EF4-FFF2-40B4-BE49-F238E27FC236}">
                  <a16:creationId xmlns:a16="http://schemas.microsoft.com/office/drawing/2014/main" id="{A3973505-151D-4951-9D77-9E9C509DD9F9}"/>
                </a:ext>
              </a:extLst>
            </p:cNvPr>
            <p:cNvGrpSpPr/>
            <p:nvPr/>
          </p:nvGrpSpPr>
          <p:grpSpPr>
            <a:xfrm>
              <a:off x="4804914" y="3435846"/>
              <a:ext cx="507682" cy="507682"/>
              <a:chOff x="1376210" y="2893972"/>
              <a:chExt cx="507682" cy="507682"/>
            </a:xfrm>
          </p:grpSpPr>
          <p:sp>
            <p:nvSpPr>
              <p:cNvPr id="5" name="Rectangle 4">
                <a:extLst>
                  <a:ext uri="{FF2B5EF4-FFF2-40B4-BE49-F238E27FC236}">
                    <a16:creationId xmlns:a16="http://schemas.microsoft.com/office/drawing/2014/main" id="{43B1666F-1138-43E9-9329-62B53A815C1E}"/>
                  </a:ext>
                </a:extLst>
              </p:cNvPr>
              <p:cNvSpPr/>
              <p:nvPr/>
            </p:nvSpPr>
            <p:spPr bwMode="auto">
              <a:xfrm>
                <a:off x="1376210" y="2893972"/>
                <a:ext cx="507682" cy="507682"/>
              </a:xfrm>
              <a:prstGeom prst="rect">
                <a:avLst/>
              </a:prstGeom>
              <a:solidFill>
                <a:schemeClr val="accent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6" name="Shape 1649">
                <a:extLst>
                  <a:ext uri="{FF2B5EF4-FFF2-40B4-BE49-F238E27FC236}">
                    <a16:creationId xmlns:a16="http://schemas.microsoft.com/office/drawing/2014/main" id="{F46FB5FF-A117-47F0-A1FD-4A6A02DDF360}"/>
                  </a:ext>
                </a:extLst>
              </p:cNvPr>
              <p:cNvSpPr/>
              <p:nvPr/>
            </p:nvSpPr>
            <p:spPr>
              <a:xfrm>
                <a:off x="1448885" y="3012230"/>
                <a:ext cx="362333" cy="271167"/>
              </a:xfrm>
              <a:custGeom>
                <a:avLst/>
                <a:gdLst/>
                <a:ahLst/>
                <a:cxnLst>
                  <a:cxn ang="0">
                    <a:pos x="wd2" y="hd2"/>
                  </a:cxn>
                  <a:cxn ang="5400000">
                    <a:pos x="wd2" y="hd2"/>
                  </a:cxn>
                  <a:cxn ang="10800000">
                    <a:pos x="wd2" y="hd2"/>
                  </a:cxn>
                  <a:cxn ang="16200000">
                    <a:pos x="wd2" y="hd2"/>
                  </a:cxn>
                </a:cxnLst>
                <a:rect l="0" t="0" r="r" b="b"/>
                <a:pathLst>
                  <a:path w="21600" h="21600" extrusionOk="0">
                    <a:moveTo>
                      <a:pt x="16701" y="19777"/>
                    </a:moveTo>
                    <a:cubicBezTo>
                      <a:pt x="14762" y="19777"/>
                      <a:pt x="13183" y="17662"/>
                      <a:pt x="13183" y="15072"/>
                    </a:cubicBezTo>
                    <a:cubicBezTo>
                      <a:pt x="13183" y="12479"/>
                      <a:pt x="14762" y="10371"/>
                      <a:pt x="16701" y="10371"/>
                    </a:cubicBezTo>
                    <a:cubicBezTo>
                      <a:pt x="18644" y="10371"/>
                      <a:pt x="20219" y="12479"/>
                      <a:pt x="20219" y="15072"/>
                    </a:cubicBezTo>
                    <a:cubicBezTo>
                      <a:pt x="20219" y="17662"/>
                      <a:pt x="18644" y="19777"/>
                      <a:pt x="16701" y="19777"/>
                    </a:cubicBezTo>
                    <a:cubicBezTo>
                      <a:pt x="16701" y="19777"/>
                      <a:pt x="16701" y="19777"/>
                      <a:pt x="16701" y="19777"/>
                    </a:cubicBezTo>
                    <a:close/>
                    <a:moveTo>
                      <a:pt x="10796" y="9968"/>
                    </a:moveTo>
                    <a:cubicBezTo>
                      <a:pt x="9539" y="9968"/>
                      <a:pt x="8521" y="9419"/>
                      <a:pt x="8521" y="8749"/>
                    </a:cubicBezTo>
                    <a:cubicBezTo>
                      <a:pt x="8521" y="8073"/>
                      <a:pt x="9539" y="7527"/>
                      <a:pt x="10796" y="7527"/>
                    </a:cubicBezTo>
                    <a:cubicBezTo>
                      <a:pt x="12055" y="7527"/>
                      <a:pt x="13074" y="8073"/>
                      <a:pt x="13074" y="8749"/>
                    </a:cubicBezTo>
                    <a:cubicBezTo>
                      <a:pt x="13074" y="9419"/>
                      <a:pt x="12055" y="9968"/>
                      <a:pt x="10796" y="9968"/>
                    </a:cubicBezTo>
                    <a:cubicBezTo>
                      <a:pt x="10796" y="9968"/>
                      <a:pt x="10796" y="9968"/>
                      <a:pt x="10796" y="9968"/>
                    </a:cubicBezTo>
                    <a:close/>
                    <a:moveTo>
                      <a:pt x="4890" y="19777"/>
                    </a:moveTo>
                    <a:cubicBezTo>
                      <a:pt x="2946" y="19777"/>
                      <a:pt x="1371" y="17662"/>
                      <a:pt x="1371" y="15072"/>
                    </a:cubicBezTo>
                    <a:cubicBezTo>
                      <a:pt x="1371" y="12479"/>
                      <a:pt x="2946" y="10371"/>
                      <a:pt x="4890" y="10371"/>
                    </a:cubicBezTo>
                    <a:cubicBezTo>
                      <a:pt x="6829" y="10371"/>
                      <a:pt x="8408" y="12479"/>
                      <a:pt x="8408" y="15072"/>
                    </a:cubicBezTo>
                    <a:cubicBezTo>
                      <a:pt x="8408" y="17662"/>
                      <a:pt x="6829" y="19777"/>
                      <a:pt x="4890" y="19777"/>
                    </a:cubicBezTo>
                    <a:cubicBezTo>
                      <a:pt x="4890" y="19777"/>
                      <a:pt x="4890" y="19777"/>
                      <a:pt x="4890" y="19777"/>
                    </a:cubicBezTo>
                    <a:close/>
                    <a:moveTo>
                      <a:pt x="6057" y="2496"/>
                    </a:moveTo>
                    <a:cubicBezTo>
                      <a:pt x="6077" y="2484"/>
                      <a:pt x="6573" y="2230"/>
                      <a:pt x="7196" y="2209"/>
                    </a:cubicBezTo>
                    <a:cubicBezTo>
                      <a:pt x="8051" y="2179"/>
                      <a:pt x="8736" y="2605"/>
                      <a:pt x="9173" y="3440"/>
                    </a:cubicBezTo>
                    <a:cubicBezTo>
                      <a:pt x="9251" y="3597"/>
                      <a:pt x="9223" y="3810"/>
                      <a:pt x="9108" y="3922"/>
                    </a:cubicBezTo>
                    <a:cubicBezTo>
                      <a:pt x="9061" y="3960"/>
                      <a:pt x="9011" y="3982"/>
                      <a:pt x="8959" y="3982"/>
                    </a:cubicBezTo>
                    <a:cubicBezTo>
                      <a:pt x="8879" y="3982"/>
                      <a:pt x="8800" y="3932"/>
                      <a:pt x="8749" y="3833"/>
                    </a:cubicBezTo>
                    <a:cubicBezTo>
                      <a:pt x="7933" y="2277"/>
                      <a:pt x="6261" y="3126"/>
                      <a:pt x="6246" y="3136"/>
                    </a:cubicBezTo>
                    <a:cubicBezTo>
                      <a:pt x="6112" y="3207"/>
                      <a:pt x="5962" y="3118"/>
                      <a:pt x="5911" y="2940"/>
                    </a:cubicBezTo>
                    <a:cubicBezTo>
                      <a:pt x="5860" y="2764"/>
                      <a:pt x="5924" y="2564"/>
                      <a:pt x="6057" y="2496"/>
                    </a:cubicBezTo>
                    <a:cubicBezTo>
                      <a:pt x="6057" y="2496"/>
                      <a:pt x="6057" y="2496"/>
                      <a:pt x="6057" y="2496"/>
                    </a:cubicBezTo>
                    <a:close/>
                    <a:moveTo>
                      <a:pt x="12423" y="3444"/>
                    </a:moveTo>
                    <a:cubicBezTo>
                      <a:pt x="12859" y="2605"/>
                      <a:pt x="13544" y="2182"/>
                      <a:pt x="14399" y="2209"/>
                    </a:cubicBezTo>
                    <a:cubicBezTo>
                      <a:pt x="15019" y="2230"/>
                      <a:pt x="15518" y="2484"/>
                      <a:pt x="15538" y="2496"/>
                    </a:cubicBezTo>
                    <a:cubicBezTo>
                      <a:pt x="15670" y="2564"/>
                      <a:pt x="15735" y="2764"/>
                      <a:pt x="15684" y="2940"/>
                    </a:cubicBezTo>
                    <a:cubicBezTo>
                      <a:pt x="15631" y="3118"/>
                      <a:pt x="15483" y="3207"/>
                      <a:pt x="15349" y="3136"/>
                    </a:cubicBezTo>
                    <a:cubicBezTo>
                      <a:pt x="15339" y="3130"/>
                      <a:pt x="14902" y="2911"/>
                      <a:pt x="14372" y="2896"/>
                    </a:cubicBezTo>
                    <a:cubicBezTo>
                      <a:pt x="13694" y="2878"/>
                      <a:pt x="13180" y="3194"/>
                      <a:pt x="12846" y="3836"/>
                    </a:cubicBezTo>
                    <a:cubicBezTo>
                      <a:pt x="12796" y="3932"/>
                      <a:pt x="12717" y="3982"/>
                      <a:pt x="12635" y="3982"/>
                    </a:cubicBezTo>
                    <a:cubicBezTo>
                      <a:pt x="12584" y="3982"/>
                      <a:pt x="12534" y="3965"/>
                      <a:pt x="12489" y="3922"/>
                    </a:cubicBezTo>
                    <a:cubicBezTo>
                      <a:pt x="12369" y="3810"/>
                      <a:pt x="12343" y="3597"/>
                      <a:pt x="12423" y="3444"/>
                    </a:cubicBezTo>
                    <a:cubicBezTo>
                      <a:pt x="12423" y="3444"/>
                      <a:pt x="12423" y="3444"/>
                      <a:pt x="12423" y="3444"/>
                    </a:cubicBezTo>
                    <a:close/>
                    <a:moveTo>
                      <a:pt x="20848" y="11869"/>
                    </a:moveTo>
                    <a:cubicBezTo>
                      <a:pt x="20346" y="10904"/>
                      <a:pt x="16293" y="3171"/>
                      <a:pt x="15883" y="2407"/>
                    </a:cubicBezTo>
                    <a:cubicBezTo>
                      <a:pt x="14884" y="537"/>
                      <a:pt x="14383" y="0"/>
                      <a:pt x="13635" y="0"/>
                    </a:cubicBezTo>
                    <a:cubicBezTo>
                      <a:pt x="12881" y="0"/>
                      <a:pt x="12190" y="705"/>
                      <a:pt x="12073" y="1579"/>
                    </a:cubicBezTo>
                    <a:cubicBezTo>
                      <a:pt x="12050" y="1747"/>
                      <a:pt x="11920" y="4452"/>
                      <a:pt x="11851" y="5990"/>
                    </a:cubicBezTo>
                    <a:cubicBezTo>
                      <a:pt x="11432" y="5990"/>
                      <a:pt x="11448" y="5593"/>
                      <a:pt x="11160" y="5207"/>
                    </a:cubicBezTo>
                    <a:cubicBezTo>
                      <a:pt x="11111" y="5139"/>
                      <a:pt x="10482" y="5139"/>
                      <a:pt x="10433" y="5207"/>
                    </a:cubicBezTo>
                    <a:cubicBezTo>
                      <a:pt x="10145" y="5593"/>
                      <a:pt x="10160" y="5990"/>
                      <a:pt x="9741" y="5990"/>
                    </a:cubicBezTo>
                    <a:cubicBezTo>
                      <a:pt x="9673" y="4452"/>
                      <a:pt x="9542" y="1747"/>
                      <a:pt x="9520" y="1579"/>
                    </a:cubicBezTo>
                    <a:cubicBezTo>
                      <a:pt x="9401" y="705"/>
                      <a:pt x="8711" y="0"/>
                      <a:pt x="7958" y="0"/>
                    </a:cubicBezTo>
                    <a:cubicBezTo>
                      <a:pt x="7209" y="0"/>
                      <a:pt x="6709" y="537"/>
                      <a:pt x="5707" y="2407"/>
                    </a:cubicBezTo>
                    <a:cubicBezTo>
                      <a:pt x="5299" y="3171"/>
                      <a:pt x="1247" y="10904"/>
                      <a:pt x="744" y="11869"/>
                    </a:cubicBezTo>
                    <a:cubicBezTo>
                      <a:pt x="326" y="12669"/>
                      <a:pt x="0" y="14187"/>
                      <a:pt x="0" y="15072"/>
                    </a:cubicBezTo>
                    <a:cubicBezTo>
                      <a:pt x="0" y="18681"/>
                      <a:pt x="2218" y="21600"/>
                      <a:pt x="4919" y="21600"/>
                    </a:cubicBezTo>
                    <a:cubicBezTo>
                      <a:pt x="7615" y="21600"/>
                      <a:pt x="9828" y="18681"/>
                      <a:pt x="9828" y="15072"/>
                    </a:cubicBezTo>
                    <a:lnTo>
                      <a:pt x="9828" y="13429"/>
                    </a:lnTo>
                    <a:cubicBezTo>
                      <a:pt x="9828" y="12793"/>
                      <a:pt x="9808" y="12456"/>
                      <a:pt x="10364" y="12456"/>
                    </a:cubicBezTo>
                    <a:lnTo>
                      <a:pt x="11226" y="12456"/>
                    </a:lnTo>
                    <a:cubicBezTo>
                      <a:pt x="11782" y="12456"/>
                      <a:pt x="11842" y="12793"/>
                      <a:pt x="11842" y="13429"/>
                    </a:cubicBezTo>
                    <a:lnTo>
                      <a:pt x="11842" y="15072"/>
                    </a:lnTo>
                    <a:cubicBezTo>
                      <a:pt x="11842" y="18681"/>
                      <a:pt x="14018" y="21600"/>
                      <a:pt x="16715" y="21600"/>
                    </a:cubicBezTo>
                    <a:cubicBezTo>
                      <a:pt x="19415" y="21600"/>
                      <a:pt x="21600" y="18681"/>
                      <a:pt x="21600" y="15072"/>
                    </a:cubicBezTo>
                    <a:cubicBezTo>
                      <a:pt x="21597" y="14187"/>
                      <a:pt x="21267" y="12669"/>
                      <a:pt x="20848" y="11869"/>
                    </a:cubicBezTo>
                    <a:cubicBezTo>
                      <a:pt x="20848" y="11869"/>
                      <a:pt x="20848" y="11869"/>
                      <a:pt x="20848" y="11869"/>
                    </a:cubicBezTo>
                    <a:close/>
                  </a:path>
                </a:pathLst>
              </a:custGeom>
              <a:solidFill>
                <a:schemeClr val="bg1"/>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700"/>
              </a:p>
            </p:txBody>
          </p:sp>
        </p:grpSp>
      </p:grpSp>
      <p:grpSp>
        <p:nvGrpSpPr>
          <p:cNvPr id="14" name="Group 13">
            <a:extLst>
              <a:ext uri="{FF2B5EF4-FFF2-40B4-BE49-F238E27FC236}">
                <a16:creationId xmlns:a16="http://schemas.microsoft.com/office/drawing/2014/main" id="{95A23E8D-5AA4-4A1E-ADE9-3E27B9E1688B}"/>
              </a:ext>
            </a:extLst>
          </p:cNvPr>
          <p:cNvGrpSpPr/>
          <p:nvPr/>
        </p:nvGrpSpPr>
        <p:grpSpPr>
          <a:xfrm>
            <a:off x="1561980" y="3435846"/>
            <a:ext cx="550241" cy="815442"/>
            <a:chOff x="5734055" y="3435846"/>
            <a:chExt cx="550241" cy="815442"/>
          </a:xfrm>
        </p:grpSpPr>
        <p:sp>
          <p:nvSpPr>
            <p:cNvPr id="111" name="Shape 1648"/>
            <p:cNvSpPr/>
            <p:nvPr/>
          </p:nvSpPr>
          <p:spPr>
            <a:xfrm>
              <a:off x="5734055" y="4121734"/>
              <a:ext cx="550241" cy="12955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ts val="1800"/>
                </a:lnSpc>
                <a:spcBef>
                  <a:spcPts val="600"/>
                </a:spcBef>
                <a:defRPr sz="1800" spc="0">
                  <a:solidFill>
                    <a:srgbClr val="53585F"/>
                  </a:solidFill>
                  <a:latin typeface="Roboto Regular"/>
                  <a:ea typeface="Roboto Regular"/>
                  <a:cs typeface="Roboto Regular"/>
                  <a:sym typeface="Roboto Regular"/>
                </a:defRPr>
              </a:lvl1pPr>
            </a:lstStyle>
            <a:p>
              <a:pPr lvl="0" algn="ctr">
                <a:lnSpc>
                  <a:spcPct val="100000"/>
                </a:lnSpc>
                <a:defRPr spc="0">
                  <a:solidFill>
                    <a:srgbClr val="000000"/>
                  </a:solidFill>
                </a:defRPr>
              </a:pPr>
              <a:r>
                <a:rPr lang="en-US" sz="1100" dirty="0">
                  <a:solidFill>
                    <a:schemeClr val="bg1">
                      <a:lumMod val="50000"/>
                    </a:schemeClr>
                  </a:solidFill>
                </a:rPr>
                <a:t>100%</a:t>
              </a:r>
              <a:endParaRPr sz="1100" dirty="0">
                <a:solidFill>
                  <a:schemeClr val="bg1">
                    <a:lumMod val="50000"/>
                  </a:schemeClr>
                </a:solidFill>
              </a:endParaRPr>
            </a:p>
          </p:txBody>
        </p:sp>
        <p:grpSp>
          <p:nvGrpSpPr>
            <p:cNvPr id="10" name="Group 9">
              <a:extLst>
                <a:ext uri="{FF2B5EF4-FFF2-40B4-BE49-F238E27FC236}">
                  <a16:creationId xmlns:a16="http://schemas.microsoft.com/office/drawing/2014/main" id="{1A2B952C-29C1-4275-BFBE-4F544399EBFB}"/>
                </a:ext>
              </a:extLst>
            </p:cNvPr>
            <p:cNvGrpSpPr/>
            <p:nvPr/>
          </p:nvGrpSpPr>
          <p:grpSpPr>
            <a:xfrm>
              <a:off x="5755334" y="3435846"/>
              <a:ext cx="507682" cy="507682"/>
              <a:chOff x="2051720" y="2893972"/>
              <a:chExt cx="507682" cy="507682"/>
            </a:xfrm>
          </p:grpSpPr>
          <p:sp>
            <p:nvSpPr>
              <p:cNvPr id="23" name="Rectangle 22">
                <a:extLst>
                  <a:ext uri="{FF2B5EF4-FFF2-40B4-BE49-F238E27FC236}">
                    <a16:creationId xmlns:a16="http://schemas.microsoft.com/office/drawing/2014/main" id="{839EF927-09C5-495F-8D94-0BA21300DDFB}"/>
                  </a:ext>
                </a:extLst>
              </p:cNvPr>
              <p:cNvSpPr/>
              <p:nvPr/>
            </p:nvSpPr>
            <p:spPr bwMode="auto">
              <a:xfrm>
                <a:off x="2051720" y="2893972"/>
                <a:ext cx="507682" cy="507682"/>
              </a:xfrm>
              <a:prstGeom prst="rect">
                <a:avLst/>
              </a:prstGeom>
              <a:solidFill>
                <a:schemeClr val="accent2"/>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8" name="Shape 1652">
                <a:extLst>
                  <a:ext uri="{FF2B5EF4-FFF2-40B4-BE49-F238E27FC236}">
                    <a16:creationId xmlns:a16="http://schemas.microsoft.com/office/drawing/2014/main" id="{F2F34B2B-4189-4C28-8BF6-CF9AA82C56F2}"/>
                  </a:ext>
                </a:extLst>
              </p:cNvPr>
              <p:cNvSpPr/>
              <p:nvPr/>
            </p:nvSpPr>
            <p:spPr>
              <a:xfrm>
                <a:off x="2109040" y="2964439"/>
                <a:ext cx="393042" cy="366748"/>
              </a:xfrm>
              <a:custGeom>
                <a:avLst/>
                <a:gdLst/>
                <a:ahLst/>
                <a:cxnLst>
                  <a:cxn ang="0">
                    <a:pos x="wd2" y="hd2"/>
                  </a:cxn>
                  <a:cxn ang="5400000">
                    <a:pos x="wd2" y="hd2"/>
                  </a:cxn>
                  <a:cxn ang="10800000">
                    <a:pos x="wd2" y="hd2"/>
                  </a:cxn>
                  <a:cxn ang="16200000">
                    <a:pos x="wd2" y="hd2"/>
                  </a:cxn>
                </a:cxnLst>
                <a:rect l="0" t="0" r="r" b="b"/>
                <a:pathLst>
                  <a:path w="21600" h="21600" extrusionOk="0">
                    <a:moveTo>
                      <a:pt x="10763" y="0"/>
                    </a:moveTo>
                    <a:cubicBezTo>
                      <a:pt x="10385" y="0"/>
                      <a:pt x="10078" y="329"/>
                      <a:pt x="10078" y="735"/>
                    </a:cubicBezTo>
                    <a:lnTo>
                      <a:pt x="10078" y="3355"/>
                    </a:lnTo>
                    <a:cubicBezTo>
                      <a:pt x="10078" y="3757"/>
                      <a:pt x="10385" y="4090"/>
                      <a:pt x="10763" y="4090"/>
                    </a:cubicBezTo>
                    <a:cubicBezTo>
                      <a:pt x="11138" y="4090"/>
                      <a:pt x="11448" y="3757"/>
                      <a:pt x="11448" y="3355"/>
                    </a:cubicBezTo>
                    <a:lnTo>
                      <a:pt x="11448" y="735"/>
                    </a:lnTo>
                    <a:cubicBezTo>
                      <a:pt x="11448" y="329"/>
                      <a:pt x="11138" y="0"/>
                      <a:pt x="10763" y="0"/>
                    </a:cubicBezTo>
                    <a:close/>
                    <a:moveTo>
                      <a:pt x="3649" y="3176"/>
                    </a:moveTo>
                    <a:cubicBezTo>
                      <a:pt x="3469" y="3176"/>
                      <a:pt x="3296" y="3258"/>
                      <a:pt x="3168" y="3395"/>
                    </a:cubicBezTo>
                    <a:cubicBezTo>
                      <a:pt x="3036" y="3533"/>
                      <a:pt x="2964" y="3716"/>
                      <a:pt x="2964" y="3911"/>
                    </a:cubicBezTo>
                    <a:cubicBezTo>
                      <a:pt x="2964" y="4106"/>
                      <a:pt x="3036" y="4288"/>
                      <a:pt x="3168" y="4427"/>
                    </a:cubicBezTo>
                    <a:cubicBezTo>
                      <a:pt x="3168" y="4427"/>
                      <a:pt x="4891" y="6293"/>
                      <a:pt x="4891" y="6293"/>
                    </a:cubicBezTo>
                    <a:cubicBezTo>
                      <a:pt x="5019" y="6430"/>
                      <a:pt x="5191" y="6492"/>
                      <a:pt x="5372" y="6492"/>
                    </a:cubicBezTo>
                    <a:cubicBezTo>
                      <a:pt x="5558" y="6492"/>
                      <a:pt x="5725" y="6413"/>
                      <a:pt x="5854" y="6274"/>
                    </a:cubicBezTo>
                    <a:cubicBezTo>
                      <a:pt x="6120" y="5989"/>
                      <a:pt x="6120" y="5524"/>
                      <a:pt x="5854" y="5241"/>
                    </a:cubicBezTo>
                    <a:lnTo>
                      <a:pt x="4131" y="3395"/>
                    </a:lnTo>
                    <a:cubicBezTo>
                      <a:pt x="4003" y="3259"/>
                      <a:pt x="3832" y="3176"/>
                      <a:pt x="3649" y="3176"/>
                    </a:cubicBezTo>
                    <a:close/>
                    <a:moveTo>
                      <a:pt x="17821" y="3176"/>
                    </a:moveTo>
                    <a:cubicBezTo>
                      <a:pt x="17638" y="3176"/>
                      <a:pt x="17470" y="3258"/>
                      <a:pt x="17339" y="3395"/>
                    </a:cubicBezTo>
                    <a:lnTo>
                      <a:pt x="15616" y="5241"/>
                    </a:lnTo>
                    <a:cubicBezTo>
                      <a:pt x="15486" y="5378"/>
                      <a:pt x="15413" y="5564"/>
                      <a:pt x="15413" y="5757"/>
                    </a:cubicBezTo>
                    <a:cubicBezTo>
                      <a:pt x="15413" y="5955"/>
                      <a:pt x="15486" y="6135"/>
                      <a:pt x="15616" y="6274"/>
                    </a:cubicBezTo>
                    <a:cubicBezTo>
                      <a:pt x="15744" y="6413"/>
                      <a:pt x="15913" y="6492"/>
                      <a:pt x="16098" y="6492"/>
                    </a:cubicBezTo>
                    <a:cubicBezTo>
                      <a:pt x="16279" y="6492"/>
                      <a:pt x="16452" y="6410"/>
                      <a:pt x="16580" y="6274"/>
                    </a:cubicBezTo>
                    <a:lnTo>
                      <a:pt x="18303" y="4427"/>
                    </a:lnTo>
                    <a:cubicBezTo>
                      <a:pt x="18431" y="4288"/>
                      <a:pt x="18506" y="4106"/>
                      <a:pt x="18506" y="3911"/>
                    </a:cubicBezTo>
                    <a:cubicBezTo>
                      <a:pt x="18506" y="3719"/>
                      <a:pt x="18431" y="3534"/>
                      <a:pt x="18303" y="3395"/>
                    </a:cubicBezTo>
                    <a:cubicBezTo>
                      <a:pt x="18172" y="3259"/>
                      <a:pt x="18004" y="3176"/>
                      <a:pt x="17821" y="3176"/>
                    </a:cubicBezTo>
                    <a:close/>
                    <a:moveTo>
                      <a:pt x="10893" y="6353"/>
                    </a:moveTo>
                    <a:cubicBezTo>
                      <a:pt x="8150" y="6353"/>
                      <a:pt x="5928" y="8740"/>
                      <a:pt x="5928" y="11674"/>
                    </a:cubicBezTo>
                    <a:cubicBezTo>
                      <a:pt x="5928" y="13790"/>
                      <a:pt x="7058" y="16119"/>
                      <a:pt x="8614" y="17312"/>
                    </a:cubicBezTo>
                    <a:lnTo>
                      <a:pt x="8614" y="20429"/>
                    </a:lnTo>
                    <a:cubicBezTo>
                      <a:pt x="8614" y="20754"/>
                      <a:pt x="8821" y="21043"/>
                      <a:pt x="9114" y="21124"/>
                    </a:cubicBezTo>
                    <a:lnTo>
                      <a:pt x="10726" y="21560"/>
                    </a:lnTo>
                    <a:cubicBezTo>
                      <a:pt x="10780" y="21576"/>
                      <a:pt x="10836" y="21600"/>
                      <a:pt x="10893" y="21600"/>
                    </a:cubicBezTo>
                    <a:cubicBezTo>
                      <a:pt x="10950" y="21600"/>
                      <a:pt x="11006" y="21576"/>
                      <a:pt x="11059" y="21560"/>
                    </a:cubicBezTo>
                    <a:lnTo>
                      <a:pt x="12690" y="21124"/>
                    </a:lnTo>
                    <a:cubicBezTo>
                      <a:pt x="12987" y="21043"/>
                      <a:pt x="13190" y="20752"/>
                      <a:pt x="13190" y="20429"/>
                    </a:cubicBezTo>
                    <a:lnTo>
                      <a:pt x="13190" y="17312"/>
                    </a:lnTo>
                    <a:cubicBezTo>
                      <a:pt x="14744" y="16119"/>
                      <a:pt x="15876" y="13790"/>
                      <a:pt x="15876" y="11674"/>
                    </a:cubicBezTo>
                    <a:cubicBezTo>
                      <a:pt x="15876" y="8740"/>
                      <a:pt x="13633" y="6353"/>
                      <a:pt x="10893" y="6353"/>
                    </a:cubicBezTo>
                    <a:close/>
                    <a:moveTo>
                      <a:pt x="10893" y="7782"/>
                    </a:moveTo>
                    <a:cubicBezTo>
                      <a:pt x="12894" y="7782"/>
                      <a:pt x="14524" y="9526"/>
                      <a:pt x="14524" y="11674"/>
                    </a:cubicBezTo>
                    <a:cubicBezTo>
                      <a:pt x="14526" y="13457"/>
                      <a:pt x="13481" y="15508"/>
                      <a:pt x="12134" y="16339"/>
                    </a:cubicBezTo>
                    <a:cubicBezTo>
                      <a:pt x="11872" y="16500"/>
                      <a:pt x="11740" y="16819"/>
                      <a:pt x="11819" y="17133"/>
                    </a:cubicBezTo>
                    <a:cubicBezTo>
                      <a:pt x="11829" y="17168"/>
                      <a:pt x="11826" y="17201"/>
                      <a:pt x="11837" y="17232"/>
                    </a:cubicBezTo>
                    <a:lnTo>
                      <a:pt x="11837" y="17907"/>
                    </a:lnTo>
                    <a:lnTo>
                      <a:pt x="9948" y="17907"/>
                    </a:lnTo>
                    <a:lnTo>
                      <a:pt x="9948" y="17232"/>
                    </a:lnTo>
                    <a:cubicBezTo>
                      <a:pt x="9963" y="17201"/>
                      <a:pt x="9975" y="17168"/>
                      <a:pt x="9985" y="17133"/>
                    </a:cubicBezTo>
                    <a:cubicBezTo>
                      <a:pt x="10062" y="16822"/>
                      <a:pt x="9932" y="16500"/>
                      <a:pt x="9670" y="16339"/>
                    </a:cubicBezTo>
                    <a:cubicBezTo>
                      <a:pt x="8325" y="15508"/>
                      <a:pt x="7262" y="13457"/>
                      <a:pt x="7262" y="11674"/>
                    </a:cubicBezTo>
                    <a:cubicBezTo>
                      <a:pt x="7262" y="9526"/>
                      <a:pt x="8888" y="7782"/>
                      <a:pt x="10893" y="7782"/>
                    </a:cubicBezTo>
                    <a:close/>
                    <a:moveTo>
                      <a:pt x="685" y="11435"/>
                    </a:moveTo>
                    <a:cubicBezTo>
                      <a:pt x="308" y="11435"/>
                      <a:pt x="0" y="11765"/>
                      <a:pt x="0" y="12170"/>
                    </a:cubicBezTo>
                    <a:cubicBezTo>
                      <a:pt x="0" y="12573"/>
                      <a:pt x="308" y="12904"/>
                      <a:pt x="685" y="12904"/>
                    </a:cubicBezTo>
                    <a:lnTo>
                      <a:pt x="3131" y="12904"/>
                    </a:lnTo>
                    <a:cubicBezTo>
                      <a:pt x="3505" y="12904"/>
                      <a:pt x="3816" y="12573"/>
                      <a:pt x="3816" y="12170"/>
                    </a:cubicBezTo>
                    <a:cubicBezTo>
                      <a:pt x="3816" y="11765"/>
                      <a:pt x="3505" y="11435"/>
                      <a:pt x="3131" y="11435"/>
                    </a:cubicBezTo>
                    <a:lnTo>
                      <a:pt x="685" y="11435"/>
                    </a:lnTo>
                    <a:close/>
                    <a:moveTo>
                      <a:pt x="18469" y="11435"/>
                    </a:moveTo>
                    <a:cubicBezTo>
                      <a:pt x="18094" y="11435"/>
                      <a:pt x="17784" y="11765"/>
                      <a:pt x="17784" y="12170"/>
                    </a:cubicBezTo>
                    <a:cubicBezTo>
                      <a:pt x="17784" y="12573"/>
                      <a:pt x="18094" y="12904"/>
                      <a:pt x="18469" y="12904"/>
                    </a:cubicBezTo>
                    <a:lnTo>
                      <a:pt x="20915" y="12904"/>
                    </a:lnTo>
                    <a:cubicBezTo>
                      <a:pt x="21290" y="12904"/>
                      <a:pt x="21600" y="12573"/>
                      <a:pt x="21600" y="12170"/>
                    </a:cubicBezTo>
                    <a:cubicBezTo>
                      <a:pt x="21600" y="11765"/>
                      <a:pt x="21290" y="11435"/>
                      <a:pt x="20915" y="11435"/>
                    </a:cubicBezTo>
                    <a:lnTo>
                      <a:pt x="18469" y="11435"/>
                    </a:lnTo>
                    <a:close/>
                    <a:moveTo>
                      <a:pt x="5372" y="17153"/>
                    </a:moveTo>
                    <a:cubicBezTo>
                      <a:pt x="5191" y="17153"/>
                      <a:pt x="5021" y="17234"/>
                      <a:pt x="4891" y="17371"/>
                    </a:cubicBezTo>
                    <a:lnTo>
                      <a:pt x="3168" y="19218"/>
                    </a:lnTo>
                    <a:cubicBezTo>
                      <a:pt x="2901" y="19504"/>
                      <a:pt x="2901" y="19967"/>
                      <a:pt x="3168" y="20250"/>
                    </a:cubicBezTo>
                    <a:cubicBezTo>
                      <a:pt x="3296" y="20390"/>
                      <a:pt x="3469" y="20468"/>
                      <a:pt x="3649" y="20468"/>
                    </a:cubicBezTo>
                    <a:cubicBezTo>
                      <a:pt x="3832" y="20468"/>
                      <a:pt x="4003" y="20390"/>
                      <a:pt x="4131" y="20250"/>
                    </a:cubicBezTo>
                    <a:lnTo>
                      <a:pt x="5854" y="18404"/>
                    </a:lnTo>
                    <a:cubicBezTo>
                      <a:pt x="5982" y="18267"/>
                      <a:pt x="6058" y="18079"/>
                      <a:pt x="6058" y="17888"/>
                    </a:cubicBezTo>
                    <a:cubicBezTo>
                      <a:pt x="6058" y="17691"/>
                      <a:pt x="5982" y="17512"/>
                      <a:pt x="5854" y="17371"/>
                    </a:cubicBezTo>
                    <a:cubicBezTo>
                      <a:pt x="5725" y="17234"/>
                      <a:pt x="5558" y="17153"/>
                      <a:pt x="5372" y="17153"/>
                    </a:cubicBezTo>
                    <a:close/>
                    <a:moveTo>
                      <a:pt x="16098" y="17153"/>
                    </a:moveTo>
                    <a:cubicBezTo>
                      <a:pt x="15915" y="17153"/>
                      <a:pt x="15744" y="17234"/>
                      <a:pt x="15616" y="17371"/>
                    </a:cubicBezTo>
                    <a:cubicBezTo>
                      <a:pt x="15486" y="17512"/>
                      <a:pt x="15413" y="17691"/>
                      <a:pt x="15413" y="17888"/>
                    </a:cubicBezTo>
                    <a:cubicBezTo>
                      <a:pt x="15413" y="18079"/>
                      <a:pt x="15486" y="18267"/>
                      <a:pt x="15616" y="18404"/>
                    </a:cubicBezTo>
                    <a:lnTo>
                      <a:pt x="17339" y="20250"/>
                    </a:lnTo>
                    <a:cubicBezTo>
                      <a:pt x="17467" y="20390"/>
                      <a:pt x="17638" y="20468"/>
                      <a:pt x="17821" y="20468"/>
                    </a:cubicBezTo>
                    <a:cubicBezTo>
                      <a:pt x="18004" y="20468"/>
                      <a:pt x="18172" y="20390"/>
                      <a:pt x="18303" y="20250"/>
                    </a:cubicBezTo>
                    <a:cubicBezTo>
                      <a:pt x="18567" y="19964"/>
                      <a:pt x="18567" y="19501"/>
                      <a:pt x="18303" y="19218"/>
                    </a:cubicBezTo>
                    <a:cubicBezTo>
                      <a:pt x="18303" y="19218"/>
                      <a:pt x="16580" y="17371"/>
                      <a:pt x="16580" y="17371"/>
                    </a:cubicBezTo>
                    <a:cubicBezTo>
                      <a:pt x="16454" y="17234"/>
                      <a:pt x="16279" y="17153"/>
                      <a:pt x="16098" y="17153"/>
                    </a:cubicBezTo>
                    <a:close/>
                    <a:moveTo>
                      <a:pt x="9948" y="18999"/>
                    </a:moveTo>
                    <a:lnTo>
                      <a:pt x="11837" y="18999"/>
                    </a:lnTo>
                    <a:cubicBezTo>
                      <a:pt x="11837" y="18999"/>
                      <a:pt x="11837" y="19873"/>
                      <a:pt x="11837" y="19873"/>
                    </a:cubicBezTo>
                    <a:lnTo>
                      <a:pt x="10893" y="20131"/>
                    </a:lnTo>
                    <a:lnTo>
                      <a:pt x="9948" y="19873"/>
                    </a:lnTo>
                    <a:lnTo>
                      <a:pt x="9948" y="18999"/>
                    </a:lnTo>
                    <a:close/>
                  </a:path>
                </a:pathLst>
              </a:custGeom>
              <a:solidFill>
                <a:schemeClr val="bg1"/>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700"/>
              </a:p>
            </p:txBody>
          </p:sp>
        </p:grpSp>
      </p:grpSp>
      <p:grpSp>
        <p:nvGrpSpPr>
          <p:cNvPr id="12" name="Group 11">
            <a:extLst>
              <a:ext uri="{FF2B5EF4-FFF2-40B4-BE49-F238E27FC236}">
                <a16:creationId xmlns:a16="http://schemas.microsoft.com/office/drawing/2014/main" id="{E500B6CA-731A-4FFB-8ABC-00115BC05CC1}"/>
              </a:ext>
            </a:extLst>
          </p:cNvPr>
          <p:cNvGrpSpPr/>
          <p:nvPr/>
        </p:nvGrpSpPr>
        <p:grpSpPr>
          <a:xfrm>
            <a:off x="2512400" y="3435846"/>
            <a:ext cx="550241" cy="815442"/>
            <a:chOff x="6684475" y="3435846"/>
            <a:chExt cx="550241" cy="815442"/>
          </a:xfrm>
        </p:grpSpPr>
        <p:sp>
          <p:nvSpPr>
            <p:cNvPr id="116" name="Shape 1648"/>
            <p:cNvSpPr/>
            <p:nvPr/>
          </p:nvSpPr>
          <p:spPr>
            <a:xfrm>
              <a:off x="6684475" y="4121734"/>
              <a:ext cx="550241" cy="12955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ts val="1800"/>
                </a:lnSpc>
                <a:spcBef>
                  <a:spcPts val="600"/>
                </a:spcBef>
                <a:defRPr sz="1800" spc="0">
                  <a:solidFill>
                    <a:srgbClr val="53585F"/>
                  </a:solidFill>
                  <a:latin typeface="Roboto Regular"/>
                  <a:ea typeface="Roboto Regular"/>
                  <a:cs typeface="Roboto Regular"/>
                  <a:sym typeface="Roboto Regular"/>
                </a:defRPr>
              </a:lvl1pPr>
            </a:lstStyle>
            <a:p>
              <a:pPr lvl="0" algn="ctr">
                <a:lnSpc>
                  <a:spcPct val="100000"/>
                </a:lnSpc>
                <a:defRPr spc="0">
                  <a:solidFill>
                    <a:srgbClr val="000000"/>
                  </a:solidFill>
                </a:defRPr>
              </a:pPr>
              <a:r>
                <a:rPr lang="en-US" sz="1100" dirty="0">
                  <a:solidFill>
                    <a:schemeClr val="bg1">
                      <a:lumMod val="50000"/>
                    </a:schemeClr>
                  </a:solidFill>
                </a:rPr>
                <a:t>100%</a:t>
              </a:r>
              <a:endParaRPr sz="1100" dirty="0">
                <a:solidFill>
                  <a:schemeClr val="bg1">
                    <a:lumMod val="50000"/>
                  </a:schemeClr>
                </a:solidFill>
              </a:endParaRPr>
            </a:p>
          </p:txBody>
        </p:sp>
        <p:grpSp>
          <p:nvGrpSpPr>
            <p:cNvPr id="8" name="Group 7">
              <a:extLst>
                <a:ext uri="{FF2B5EF4-FFF2-40B4-BE49-F238E27FC236}">
                  <a16:creationId xmlns:a16="http://schemas.microsoft.com/office/drawing/2014/main" id="{CF54561C-B227-45A0-BECD-BAFE42F6944F}"/>
                </a:ext>
              </a:extLst>
            </p:cNvPr>
            <p:cNvGrpSpPr/>
            <p:nvPr/>
          </p:nvGrpSpPr>
          <p:grpSpPr>
            <a:xfrm>
              <a:off x="6705754" y="3435846"/>
              <a:ext cx="507682" cy="507682"/>
              <a:chOff x="2749028" y="2893972"/>
              <a:chExt cx="507682" cy="507682"/>
            </a:xfrm>
          </p:grpSpPr>
          <p:sp>
            <p:nvSpPr>
              <p:cNvPr id="24" name="Rectangle 23">
                <a:extLst>
                  <a:ext uri="{FF2B5EF4-FFF2-40B4-BE49-F238E27FC236}">
                    <a16:creationId xmlns:a16="http://schemas.microsoft.com/office/drawing/2014/main" id="{80671CC6-FE06-49B2-8EB0-F87DA1E245A9}"/>
                  </a:ext>
                </a:extLst>
              </p:cNvPr>
              <p:cNvSpPr/>
              <p:nvPr/>
            </p:nvSpPr>
            <p:spPr bwMode="auto">
              <a:xfrm>
                <a:off x="2749028" y="2893972"/>
                <a:ext cx="507682" cy="507682"/>
              </a:xfrm>
              <a:prstGeom prst="rect">
                <a:avLst/>
              </a:prstGeom>
              <a:solidFill>
                <a:schemeClr val="accent3"/>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9" name="Shape 1658">
                <a:extLst>
                  <a:ext uri="{FF2B5EF4-FFF2-40B4-BE49-F238E27FC236}">
                    <a16:creationId xmlns:a16="http://schemas.microsoft.com/office/drawing/2014/main" id="{51AC8762-07FD-4374-BB2E-07049FBEBCB1}"/>
                  </a:ext>
                </a:extLst>
              </p:cNvPr>
              <p:cNvSpPr/>
              <p:nvPr/>
            </p:nvSpPr>
            <p:spPr>
              <a:xfrm>
                <a:off x="2855220" y="3001072"/>
                <a:ext cx="295298" cy="293482"/>
              </a:xfrm>
              <a:custGeom>
                <a:avLst/>
                <a:gdLst/>
                <a:ahLst/>
                <a:cxnLst>
                  <a:cxn ang="0">
                    <a:pos x="wd2" y="hd2"/>
                  </a:cxn>
                  <a:cxn ang="5400000">
                    <a:pos x="wd2" y="hd2"/>
                  </a:cxn>
                  <a:cxn ang="10800000">
                    <a:pos x="wd2" y="hd2"/>
                  </a:cxn>
                  <a:cxn ang="16200000">
                    <a:pos x="wd2" y="hd2"/>
                  </a:cxn>
                </a:cxnLst>
                <a:rect l="0" t="0" r="r" b="b"/>
                <a:pathLst>
                  <a:path w="21473" h="21600" extrusionOk="0">
                    <a:moveTo>
                      <a:pt x="961" y="0"/>
                    </a:moveTo>
                    <a:cubicBezTo>
                      <a:pt x="427" y="0"/>
                      <a:pt x="0" y="434"/>
                      <a:pt x="0" y="973"/>
                    </a:cubicBezTo>
                    <a:cubicBezTo>
                      <a:pt x="0" y="1339"/>
                      <a:pt x="190" y="1663"/>
                      <a:pt x="481" y="1835"/>
                    </a:cubicBezTo>
                    <a:lnTo>
                      <a:pt x="481" y="13243"/>
                    </a:lnTo>
                    <a:cubicBezTo>
                      <a:pt x="481" y="13512"/>
                      <a:pt x="695" y="13751"/>
                      <a:pt x="961" y="13751"/>
                    </a:cubicBezTo>
                    <a:lnTo>
                      <a:pt x="3954" y="13751"/>
                    </a:lnTo>
                    <a:lnTo>
                      <a:pt x="2206" y="20362"/>
                    </a:lnTo>
                    <a:cubicBezTo>
                      <a:pt x="2070" y="20886"/>
                      <a:pt x="2387" y="21415"/>
                      <a:pt x="2905" y="21556"/>
                    </a:cubicBezTo>
                    <a:cubicBezTo>
                      <a:pt x="2990" y="21577"/>
                      <a:pt x="3060" y="21600"/>
                      <a:pt x="3145" y="21600"/>
                    </a:cubicBezTo>
                    <a:cubicBezTo>
                      <a:pt x="3573" y="21600"/>
                      <a:pt x="3969" y="21311"/>
                      <a:pt x="4085" y="20870"/>
                    </a:cubicBezTo>
                    <a:lnTo>
                      <a:pt x="5963" y="13751"/>
                    </a:lnTo>
                    <a:lnTo>
                      <a:pt x="8082" y="13751"/>
                    </a:lnTo>
                    <a:lnTo>
                      <a:pt x="9960" y="20870"/>
                    </a:lnTo>
                    <a:cubicBezTo>
                      <a:pt x="10076" y="21311"/>
                      <a:pt x="10470" y="21600"/>
                      <a:pt x="10900" y="21600"/>
                    </a:cubicBezTo>
                    <a:cubicBezTo>
                      <a:pt x="10982" y="21600"/>
                      <a:pt x="11077" y="21577"/>
                      <a:pt x="11162" y="21556"/>
                    </a:cubicBezTo>
                    <a:cubicBezTo>
                      <a:pt x="11677" y="21415"/>
                      <a:pt x="11974" y="20886"/>
                      <a:pt x="11839" y="20362"/>
                    </a:cubicBezTo>
                    <a:lnTo>
                      <a:pt x="10091" y="13751"/>
                    </a:lnTo>
                    <a:lnTo>
                      <a:pt x="13084" y="13751"/>
                    </a:lnTo>
                    <a:cubicBezTo>
                      <a:pt x="13353" y="13751"/>
                      <a:pt x="13565" y="13512"/>
                      <a:pt x="13565" y="13243"/>
                    </a:cubicBezTo>
                    <a:lnTo>
                      <a:pt x="13565" y="10303"/>
                    </a:lnTo>
                    <a:lnTo>
                      <a:pt x="12603" y="10104"/>
                    </a:lnTo>
                    <a:cubicBezTo>
                      <a:pt x="12603" y="10104"/>
                      <a:pt x="12603" y="12757"/>
                      <a:pt x="12603" y="12757"/>
                    </a:cubicBezTo>
                    <a:lnTo>
                      <a:pt x="1442" y="12757"/>
                    </a:lnTo>
                    <a:lnTo>
                      <a:pt x="1442" y="1968"/>
                    </a:lnTo>
                    <a:lnTo>
                      <a:pt x="12603" y="1968"/>
                    </a:lnTo>
                    <a:lnTo>
                      <a:pt x="12603" y="6080"/>
                    </a:lnTo>
                    <a:lnTo>
                      <a:pt x="13565" y="6301"/>
                    </a:lnTo>
                    <a:lnTo>
                      <a:pt x="13565" y="1835"/>
                    </a:lnTo>
                    <a:cubicBezTo>
                      <a:pt x="13852" y="1663"/>
                      <a:pt x="14045" y="1339"/>
                      <a:pt x="14045" y="973"/>
                    </a:cubicBezTo>
                    <a:cubicBezTo>
                      <a:pt x="14045" y="434"/>
                      <a:pt x="13618" y="0"/>
                      <a:pt x="13084" y="0"/>
                    </a:cubicBezTo>
                    <a:lnTo>
                      <a:pt x="961" y="0"/>
                    </a:lnTo>
                    <a:close/>
                    <a:moveTo>
                      <a:pt x="4674" y="2830"/>
                    </a:moveTo>
                    <a:cubicBezTo>
                      <a:pt x="4406" y="2830"/>
                      <a:pt x="4194" y="3045"/>
                      <a:pt x="4194" y="3316"/>
                    </a:cubicBezTo>
                    <a:lnTo>
                      <a:pt x="4194" y="10922"/>
                    </a:lnTo>
                    <a:cubicBezTo>
                      <a:pt x="4194" y="11195"/>
                      <a:pt x="4406" y="11408"/>
                      <a:pt x="4674" y="11408"/>
                    </a:cubicBezTo>
                    <a:cubicBezTo>
                      <a:pt x="4943" y="11408"/>
                      <a:pt x="5155" y="11194"/>
                      <a:pt x="5155" y="10922"/>
                    </a:cubicBezTo>
                    <a:lnTo>
                      <a:pt x="5155" y="3316"/>
                    </a:lnTo>
                    <a:cubicBezTo>
                      <a:pt x="5155" y="3045"/>
                      <a:pt x="4941" y="2830"/>
                      <a:pt x="4674" y="2830"/>
                    </a:cubicBezTo>
                    <a:close/>
                    <a:moveTo>
                      <a:pt x="17103" y="3537"/>
                    </a:moveTo>
                    <a:cubicBezTo>
                      <a:pt x="16153" y="3537"/>
                      <a:pt x="15378" y="4319"/>
                      <a:pt x="15377" y="5284"/>
                    </a:cubicBezTo>
                    <a:cubicBezTo>
                      <a:pt x="15377" y="6246"/>
                      <a:pt x="16153" y="7031"/>
                      <a:pt x="17103" y="7031"/>
                    </a:cubicBezTo>
                    <a:cubicBezTo>
                      <a:pt x="18054" y="7031"/>
                      <a:pt x="18829" y="6246"/>
                      <a:pt x="18829" y="5284"/>
                    </a:cubicBezTo>
                    <a:cubicBezTo>
                      <a:pt x="18829" y="4323"/>
                      <a:pt x="18054" y="3537"/>
                      <a:pt x="17103" y="3537"/>
                    </a:cubicBezTo>
                    <a:close/>
                    <a:moveTo>
                      <a:pt x="7470" y="4952"/>
                    </a:moveTo>
                    <a:cubicBezTo>
                      <a:pt x="7202" y="4952"/>
                      <a:pt x="6990" y="5167"/>
                      <a:pt x="6990" y="5439"/>
                    </a:cubicBezTo>
                    <a:lnTo>
                      <a:pt x="6990" y="11076"/>
                    </a:lnTo>
                    <a:cubicBezTo>
                      <a:pt x="6990" y="11349"/>
                      <a:pt x="7202" y="11585"/>
                      <a:pt x="7470" y="11585"/>
                    </a:cubicBezTo>
                    <a:cubicBezTo>
                      <a:pt x="7738" y="11585"/>
                      <a:pt x="7951" y="11349"/>
                      <a:pt x="7951" y="11076"/>
                    </a:cubicBezTo>
                    <a:lnTo>
                      <a:pt x="7951" y="5439"/>
                    </a:lnTo>
                    <a:cubicBezTo>
                      <a:pt x="7951" y="5166"/>
                      <a:pt x="7738" y="4952"/>
                      <a:pt x="7470" y="4952"/>
                    </a:cubicBezTo>
                    <a:close/>
                    <a:moveTo>
                      <a:pt x="2577" y="6367"/>
                    </a:moveTo>
                    <a:cubicBezTo>
                      <a:pt x="2309" y="6367"/>
                      <a:pt x="2097" y="6582"/>
                      <a:pt x="2097" y="6854"/>
                    </a:cubicBezTo>
                    <a:lnTo>
                      <a:pt x="2097" y="11032"/>
                    </a:lnTo>
                    <a:cubicBezTo>
                      <a:pt x="2097" y="11302"/>
                      <a:pt x="2309" y="11519"/>
                      <a:pt x="2577" y="11519"/>
                    </a:cubicBezTo>
                    <a:cubicBezTo>
                      <a:pt x="2846" y="11519"/>
                      <a:pt x="3058" y="11302"/>
                      <a:pt x="3058" y="11032"/>
                    </a:cubicBezTo>
                    <a:lnTo>
                      <a:pt x="3058" y="6854"/>
                    </a:lnTo>
                    <a:cubicBezTo>
                      <a:pt x="3058" y="6582"/>
                      <a:pt x="2846" y="6367"/>
                      <a:pt x="2577" y="6367"/>
                    </a:cubicBezTo>
                    <a:close/>
                    <a:moveTo>
                      <a:pt x="9567" y="6389"/>
                    </a:moveTo>
                    <a:cubicBezTo>
                      <a:pt x="9044" y="6273"/>
                      <a:pt x="8521" y="6610"/>
                      <a:pt x="8410" y="7141"/>
                    </a:cubicBezTo>
                    <a:cubicBezTo>
                      <a:pt x="8297" y="7675"/>
                      <a:pt x="8629" y="8199"/>
                      <a:pt x="9152" y="8313"/>
                    </a:cubicBezTo>
                    <a:lnTo>
                      <a:pt x="14810" y="9529"/>
                    </a:lnTo>
                    <a:cubicBezTo>
                      <a:pt x="14867" y="9538"/>
                      <a:pt x="14924" y="9551"/>
                      <a:pt x="14984" y="9551"/>
                    </a:cubicBezTo>
                    <a:lnTo>
                      <a:pt x="14984" y="14083"/>
                    </a:lnTo>
                    <a:lnTo>
                      <a:pt x="14613" y="20539"/>
                    </a:lnTo>
                    <a:cubicBezTo>
                      <a:pt x="14582" y="21082"/>
                      <a:pt x="14995" y="21543"/>
                      <a:pt x="15530" y="21578"/>
                    </a:cubicBezTo>
                    <a:cubicBezTo>
                      <a:pt x="15551" y="21578"/>
                      <a:pt x="15580" y="21578"/>
                      <a:pt x="15596" y="21578"/>
                    </a:cubicBezTo>
                    <a:cubicBezTo>
                      <a:pt x="16106" y="21578"/>
                      <a:pt x="16527" y="21174"/>
                      <a:pt x="16557" y="20649"/>
                    </a:cubicBezTo>
                    <a:lnTo>
                      <a:pt x="16863" y="15122"/>
                    </a:lnTo>
                    <a:lnTo>
                      <a:pt x="17190" y="20649"/>
                    </a:lnTo>
                    <a:cubicBezTo>
                      <a:pt x="17219" y="21174"/>
                      <a:pt x="17640" y="21578"/>
                      <a:pt x="18152" y="21578"/>
                    </a:cubicBezTo>
                    <a:cubicBezTo>
                      <a:pt x="18167" y="21578"/>
                      <a:pt x="18197" y="21578"/>
                      <a:pt x="18217" y="21578"/>
                    </a:cubicBezTo>
                    <a:cubicBezTo>
                      <a:pt x="18753" y="21543"/>
                      <a:pt x="19165" y="21082"/>
                      <a:pt x="19134" y="20539"/>
                    </a:cubicBezTo>
                    <a:lnTo>
                      <a:pt x="18763" y="14083"/>
                    </a:lnTo>
                    <a:lnTo>
                      <a:pt x="18763" y="11364"/>
                    </a:lnTo>
                    <a:lnTo>
                      <a:pt x="19615" y="13597"/>
                    </a:lnTo>
                    <a:cubicBezTo>
                      <a:pt x="19808" y="14102"/>
                      <a:pt x="20362" y="14346"/>
                      <a:pt x="20860" y="14149"/>
                    </a:cubicBezTo>
                    <a:cubicBezTo>
                      <a:pt x="21356" y="13956"/>
                      <a:pt x="21600" y="13395"/>
                      <a:pt x="21406" y="12889"/>
                    </a:cubicBezTo>
                    <a:lnTo>
                      <a:pt x="19637" y="8224"/>
                    </a:lnTo>
                    <a:cubicBezTo>
                      <a:pt x="19494" y="7850"/>
                      <a:pt x="19143" y="7583"/>
                      <a:pt x="18741" y="7583"/>
                    </a:cubicBezTo>
                    <a:lnTo>
                      <a:pt x="17780" y="7583"/>
                    </a:lnTo>
                    <a:cubicBezTo>
                      <a:pt x="17512" y="7583"/>
                      <a:pt x="17280" y="7714"/>
                      <a:pt x="17103" y="7893"/>
                    </a:cubicBezTo>
                    <a:lnTo>
                      <a:pt x="17562" y="11231"/>
                    </a:lnTo>
                    <a:lnTo>
                      <a:pt x="16863" y="11828"/>
                    </a:lnTo>
                    <a:lnTo>
                      <a:pt x="16186" y="11231"/>
                    </a:lnTo>
                    <a:lnTo>
                      <a:pt x="16623" y="7893"/>
                    </a:lnTo>
                    <a:cubicBezTo>
                      <a:pt x="16448" y="7714"/>
                      <a:pt x="16236" y="7583"/>
                      <a:pt x="15967" y="7583"/>
                    </a:cubicBezTo>
                    <a:lnTo>
                      <a:pt x="15115" y="7583"/>
                    </a:lnTo>
                    <a:lnTo>
                      <a:pt x="9567" y="6389"/>
                    </a:lnTo>
                    <a:close/>
                  </a:path>
                </a:pathLst>
              </a:custGeom>
              <a:solidFill>
                <a:schemeClr val="bg1"/>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700"/>
              </a:p>
            </p:txBody>
          </p:sp>
        </p:grpSp>
      </p:grpSp>
      <p:grpSp>
        <p:nvGrpSpPr>
          <p:cNvPr id="11" name="Group 10">
            <a:extLst>
              <a:ext uri="{FF2B5EF4-FFF2-40B4-BE49-F238E27FC236}">
                <a16:creationId xmlns:a16="http://schemas.microsoft.com/office/drawing/2014/main" id="{77E0B95E-3822-42AA-AF55-72843DC152B0}"/>
              </a:ext>
            </a:extLst>
          </p:cNvPr>
          <p:cNvGrpSpPr/>
          <p:nvPr/>
        </p:nvGrpSpPr>
        <p:grpSpPr>
          <a:xfrm>
            <a:off x="3462820" y="3435846"/>
            <a:ext cx="550241" cy="815442"/>
            <a:chOff x="7634895" y="3435846"/>
            <a:chExt cx="550241" cy="815442"/>
          </a:xfrm>
        </p:grpSpPr>
        <p:sp>
          <p:nvSpPr>
            <p:cNvPr id="121" name="Shape 1648"/>
            <p:cNvSpPr/>
            <p:nvPr/>
          </p:nvSpPr>
          <p:spPr>
            <a:xfrm>
              <a:off x="7634895" y="4121734"/>
              <a:ext cx="550241" cy="12955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ts val="1800"/>
                </a:lnSpc>
                <a:spcBef>
                  <a:spcPts val="600"/>
                </a:spcBef>
                <a:defRPr sz="1800" spc="0">
                  <a:solidFill>
                    <a:srgbClr val="53585F"/>
                  </a:solidFill>
                  <a:latin typeface="Roboto Regular"/>
                  <a:ea typeface="Roboto Regular"/>
                  <a:cs typeface="Roboto Regular"/>
                  <a:sym typeface="Roboto Regular"/>
                </a:defRPr>
              </a:lvl1pPr>
            </a:lstStyle>
            <a:p>
              <a:pPr lvl="0" algn="ctr">
                <a:lnSpc>
                  <a:spcPct val="100000"/>
                </a:lnSpc>
                <a:defRPr spc="0">
                  <a:solidFill>
                    <a:srgbClr val="000000"/>
                  </a:solidFill>
                </a:defRPr>
              </a:pPr>
              <a:r>
                <a:rPr lang="en-US" sz="1100" dirty="0">
                  <a:solidFill>
                    <a:schemeClr val="bg1">
                      <a:lumMod val="50000"/>
                    </a:schemeClr>
                  </a:solidFill>
                </a:rPr>
                <a:t>100%</a:t>
              </a:r>
              <a:endParaRPr sz="1100" dirty="0">
                <a:solidFill>
                  <a:schemeClr val="bg1">
                    <a:lumMod val="50000"/>
                  </a:schemeClr>
                </a:solidFill>
              </a:endParaRPr>
            </a:p>
          </p:txBody>
        </p:sp>
        <p:grpSp>
          <p:nvGrpSpPr>
            <p:cNvPr id="7" name="Group 6">
              <a:extLst>
                <a:ext uri="{FF2B5EF4-FFF2-40B4-BE49-F238E27FC236}">
                  <a16:creationId xmlns:a16="http://schemas.microsoft.com/office/drawing/2014/main" id="{E0ABC1E3-C146-4903-B69E-BDFAC5E2EAF0}"/>
                </a:ext>
              </a:extLst>
            </p:cNvPr>
            <p:cNvGrpSpPr/>
            <p:nvPr/>
          </p:nvGrpSpPr>
          <p:grpSpPr>
            <a:xfrm>
              <a:off x="7656174" y="3435846"/>
              <a:ext cx="507682" cy="507682"/>
              <a:chOff x="3362909" y="2893972"/>
              <a:chExt cx="507682" cy="507682"/>
            </a:xfrm>
          </p:grpSpPr>
          <p:sp>
            <p:nvSpPr>
              <p:cNvPr id="25" name="Rectangle 24">
                <a:extLst>
                  <a:ext uri="{FF2B5EF4-FFF2-40B4-BE49-F238E27FC236}">
                    <a16:creationId xmlns:a16="http://schemas.microsoft.com/office/drawing/2014/main" id="{7DD35B1E-30C8-45EE-86F3-A48A0538C33D}"/>
                  </a:ext>
                </a:extLst>
              </p:cNvPr>
              <p:cNvSpPr/>
              <p:nvPr/>
            </p:nvSpPr>
            <p:spPr bwMode="auto">
              <a:xfrm>
                <a:off x="3362909" y="2893972"/>
                <a:ext cx="507682" cy="507682"/>
              </a:xfrm>
              <a:prstGeom prst="rect">
                <a:avLst/>
              </a:prstGeom>
              <a:solidFill>
                <a:schemeClr val="accent4"/>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32" name="Shape 1655">
                <a:extLst>
                  <a:ext uri="{FF2B5EF4-FFF2-40B4-BE49-F238E27FC236}">
                    <a16:creationId xmlns:a16="http://schemas.microsoft.com/office/drawing/2014/main" id="{D435575B-5D9D-4E2A-8359-A60A3F336C4D}"/>
                  </a:ext>
                </a:extLst>
              </p:cNvPr>
              <p:cNvSpPr/>
              <p:nvPr/>
            </p:nvSpPr>
            <p:spPr>
              <a:xfrm>
                <a:off x="3469101" y="3000145"/>
                <a:ext cx="295298" cy="295336"/>
              </a:xfrm>
              <a:custGeom>
                <a:avLst/>
                <a:gdLst/>
                <a:ahLst/>
                <a:cxnLst>
                  <a:cxn ang="0">
                    <a:pos x="wd2" y="hd2"/>
                  </a:cxn>
                  <a:cxn ang="5400000">
                    <a:pos x="wd2" y="hd2"/>
                  </a:cxn>
                  <a:cxn ang="10800000">
                    <a:pos x="wd2" y="hd2"/>
                  </a:cxn>
                  <a:cxn ang="16200000">
                    <a:pos x="wd2" y="hd2"/>
                  </a:cxn>
                </a:cxnLst>
                <a:rect l="0" t="0" r="r" b="b"/>
                <a:pathLst>
                  <a:path w="21546" h="21547" extrusionOk="0">
                    <a:moveTo>
                      <a:pt x="10770" y="12033"/>
                    </a:moveTo>
                    <a:cubicBezTo>
                      <a:pt x="10076" y="12033"/>
                      <a:pt x="9511" y="11471"/>
                      <a:pt x="9511" y="10775"/>
                    </a:cubicBezTo>
                    <a:cubicBezTo>
                      <a:pt x="9511" y="10079"/>
                      <a:pt x="10076" y="9514"/>
                      <a:pt x="10770" y="9514"/>
                    </a:cubicBezTo>
                    <a:cubicBezTo>
                      <a:pt x="11468" y="9514"/>
                      <a:pt x="12033" y="10079"/>
                      <a:pt x="12033" y="10775"/>
                    </a:cubicBezTo>
                    <a:cubicBezTo>
                      <a:pt x="12033" y="11471"/>
                      <a:pt x="11468" y="12033"/>
                      <a:pt x="10770" y="12033"/>
                    </a:cubicBezTo>
                    <a:cubicBezTo>
                      <a:pt x="10770" y="12033"/>
                      <a:pt x="10770" y="12033"/>
                      <a:pt x="10770" y="12033"/>
                    </a:cubicBezTo>
                    <a:close/>
                    <a:moveTo>
                      <a:pt x="10770" y="7580"/>
                    </a:moveTo>
                    <a:cubicBezTo>
                      <a:pt x="9010" y="7580"/>
                      <a:pt x="7577" y="9015"/>
                      <a:pt x="7577" y="10775"/>
                    </a:cubicBezTo>
                    <a:cubicBezTo>
                      <a:pt x="7577" y="12533"/>
                      <a:pt x="9010" y="13968"/>
                      <a:pt x="10770" y="13968"/>
                    </a:cubicBezTo>
                    <a:cubicBezTo>
                      <a:pt x="12534" y="13968"/>
                      <a:pt x="13967" y="12533"/>
                      <a:pt x="13967" y="10775"/>
                    </a:cubicBezTo>
                    <a:cubicBezTo>
                      <a:pt x="13967" y="9015"/>
                      <a:pt x="12534" y="7580"/>
                      <a:pt x="10770" y="7580"/>
                    </a:cubicBezTo>
                    <a:cubicBezTo>
                      <a:pt x="10770" y="7580"/>
                      <a:pt x="10770" y="7580"/>
                      <a:pt x="10770" y="7580"/>
                    </a:cubicBezTo>
                    <a:close/>
                    <a:moveTo>
                      <a:pt x="10770" y="15273"/>
                    </a:moveTo>
                    <a:cubicBezTo>
                      <a:pt x="8290" y="15273"/>
                      <a:pt x="6274" y="13254"/>
                      <a:pt x="6274" y="10775"/>
                    </a:cubicBezTo>
                    <a:cubicBezTo>
                      <a:pt x="6274" y="8293"/>
                      <a:pt x="8290" y="6274"/>
                      <a:pt x="10770" y="6274"/>
                    </a:cubicBezTo>
                    <a:cubicBezTo>
                      <a:pt x="13254" y="6274"/>
                      <a:pt x="15271" y="8293"/>
                      <a:pt x="15271" y="10775"/>
                    </a:cubicBezTo>
                    <a:cubicBezTo>
                      <a:pt x="15271" y="13254"/>
                      <a:pt x="13254" y="15273"/>
                      <a:pt x="10770" y="15273"/>
                    </a:cubicBezTo>
                    <a:cubicBezTo>
                      <a:pt x="10770" y="15273"/>
                      <a:pt x="10770" y="15273"/>
                      <a:pt x="10770" y="15273"/>
                    </a:cubicBezTo>
                    <a:close/>
                    <a:moveTo>
                      <a:pt x="10770" y="4929"/>
                    </a:moveTo>
                    <a:cubicBezTo>
                      <a:pt x="7550" y="4929"/>
                      <a:pt x="4924" y="7550"/>
                      <a:pt x="4924" y="10775"/>
                    </a:cubicBezTo>
                    <a:cubicBezTo>
                      <a:pt x="4924" y="13998"/>
                      <a:pt x="7550" y="16621"/>
                      <a:pt x="10770" y="16621"/>
                    </a:cubicBezTo>
                    <a:cubicBezTo>
                      <a:pt x="13994" y="16621"/>
                      <a:pt x="16616" y="13998"/>
                      <a:pt x="16616" y="10775"/>
                    </a:cubicBezTo>
                    <a:cubicBezTo>
                      <a:pt x="16616" y="7550"/>
                      <a:pt x="13994" y="4929"/>
                      <a:pt x="10770" y="4929"/>
                    </a:cubicBezTo>
                    <a:cubicBezTo>
                      <a:pt x="10770" y="4929"/>
                      <a:pt x="10770" y="4929"/>
                      <a:pt x="10770" y="4929"/>
                    </a:cubicBezTo>
                    <a:close/>
                    <a:moveTo>
                      <a:pt x="19475" y="15162"/>
                    </a:moveTo>
                    <a:cubicBezTo>
                      <a:pt x="18261" y="14623"/>
                      <a:pt x="16771" y="14885"/>
                      <a:pt x="15827" y="15829"/>
                    </a:cubicBezTo>
                    <a:cubicBezTo>
                      <a:pt x="14856" y="16800"/>
                      <a:pt x="14619" y="18260"/>
                      <a:pt x="15160" y="19477"/>
                    </a:cubicBezTo>
                    <a:cubicBezTo>
                      <a:pt x="14728" y="19694"/>
                      <a:pt x="14283" y="19879"/>
                      <a:pt x="13826" y="20030"/>
                    </a:cubicBezTo>
                    <a:cubicBezTo>
                      <a:pt x="13350" y="18787"/>
                      <a:pt x="12149" y="17922"/>
                      <a:pt x="10774" y="17922"/>
                    </a:cubicBezTo>
                    <a:cubicBezTo>
                      <a:pt x="9399" y="17922"/>
                      <a:pt x="8197" y="18787"/>
                      <a:pt x="7721" y="20030"/>
                    </a:cubicBezTo>
                    <a:cubicBezTo>
                      <a:pt x="7263" y="19879"/>
                      <a:pt x="6817" y="19694"/>
                      <a:pt x="6385" y="19477"/>
                    </a:cubicBezTo>
                    <a:cubicBezTo>
                      <a:pt x="6928" y="18264"/>
                      <a:pt x="6690" y="16800"/>
                      <a:pt x="5718" y="15829"/>
                    </a:cubicBezTo>
                    <a:cubicBezTo>
                      <a:pt x="5103" y="15214"/>
                      <a:pt x="4283" y="14876"/>
                      <a:pt x="3415" y="14876"/>
                    </a:cubicBezTo>
                    <a:cubicBezTo>
                      <a:pt x="2952" y="14876"/>
                      <a:pt x="2491" y="14975"/>
                      <a:pt x="2070" y="15162"/>
                    </a:cubicBezTo>
                    <a:cubicBezTo>
                      <a:pt x="1853" y="14731"/>
                      <a:pt x="1667" y="14284"/>
                      <a:pt x="1517" y="13826"/>
                    </a:cubicBezTo>
                    <a:cubicBezTo>
                      <a:pt x="2759" y="13349"/>
                      <a:pt x="3626" y="12149"/>
                      <a:pt x="3626" y="10775"/>
                    </a:cubicBezTo>
                    <a:cubicBezTo>
                      <a:pt x="3626" y="9402"/>
                      <a:pt x="2759" y="8199"/>
                      <a:pt x="1517" y="7722"/>
                    </a:cubicBezTo>
                    <a:cubicBezTo>
                      <a:pt x="1667" y="7264"/>
                      <a:pt x="1853" y="6817"/>
                      <a:pt x="2070" y="6390"/>
                    </a:cubicBezTo>
                    <a:cubicBezTo>
                      <a:pt x="2491" y="6576"/>
                      <a:pt x="2952" y="6674"/>
                      <a:pt x="3415" y="6674"/>
                    </a:cubicBezTo>
                    <a:cubicBezTo>
                      <a:pt x="4287" y="6674"/>
                      <a:pt x="5103" y="6336"/>
                      <a:pt x="5720" y="5722"/>
                    </a:cubicBezTo>
                    <a:cubicBezTo>
                      <a:pt x="6690" y="4750"/>
                      <a:pt x="6928" y="3288"/>
                      <a:pt x="6385" y="2074"/>
                    </a:cubicBezTo>
                    <a:cubicBezTo>
                      <a:pt x="6817" y="1856"/>
                      <a:pt x="7263" y="1669"/>
                      <a:pt x="7721" y="1520"/>
                    </a:cubicBezTo>
                    <a:cubicBezTo>
                      <a:pt x="8197" y="2761"/>
                      <a:pt x="9399" y="3626"/>
                      <a:pt x="10774" y="3626"/>
                    </a:cubicBezTo>
                    <a:cubicBezTo>
                      <a:pt x="12149" y="3626"/>
                      <a:pt x="13350" y="2761"/>
                      <a:pt x="13826" y="1520"/>
                    </a:cubicBezTo>
                    <a:cubicBezTo>
                      <a:pt x="14283" y="1672"/>
                      <a:pt x="14731" y="1856"/>
                      <a:pt x="15160" y="2074"/>
                    </a:cubicBezTo>
                    <a:cubicBezTo>
                      <a:pt x="14617" y="3288"/>
                      <a:pt x="14856" y="4750"/>
                      <a:pt x="15827" y="5722"/>
                    </a:cubicBezTo>
                    <a:cubicBezTo>
                      <a:pt x="16445" y="6336"/>
                      <a:pt x="17261" y="6674"/>
                      <a:pt x="18133" y="6674"/>
                    </a:cubicBezTo>
                    <a:cubicBezTo>
                      <a:pt x="18597" y="6674"/>
                      <a:pt x="19054" y="6576"/>
                      <a:pt x="19475" y="6390"/>
                    </a:cubicBezTo>
                    <a:cubicBezTo>
                      <a:pt x="19694" y="6820"/>
                      <a:pt x="19880" y="7264"/>
                      <a:pt x="20030" y="7722"/>
                    </a:cubicBezTo>
                    <a:cubicBezTo>
                      <a:pt x="18788" y="8199"/>
                      <a:pt x="17922" y="9402"/>
                      <a:pt x="17922" y="10775"/>
                    </a:cubicBezTo>
                    <a:cubicBezTo>
                      <a:pt x="17922" y="12149"/>
                      <a:pt x="18788" y="13349"/>
                      <a:pt x="20030" y="13826"/>
                    </a:cubicBezTo>
                    <a:cubicBezTo>
                      <a:pt x="19880" y="14284"/>
                      <a:pt x="19694" y="14731"/>
                      <a:pt x="19475" y="15162"/>
                    </a:cubicBezTo>
                    <a:cubicBezTo>
                      <a:pt x="19475" y="15162"/>
                      <a:pt x="19475" y="15162"/>
                      <a:pt x="19475" y="15162"/>
                    </a:cubicBezTo>
                    <a:close/>
                    <a:moveTo>
                      <a:pt x="20955" y="12681"/>
                    </a:moveTo>
                    <a:cubicBezTo>
                      <a:pt x="19994" y="12554"/>
                      <a:pt x="19267" y="11738"/>
                      <a:pt x="19267" y="10775"/>
                    </a:cubicBezTo>
                    <a:cubicBezTo>
                      <a:pt x="19267" y="9810"/>
                      <a:pt x="19994" y="8991"/>
                      <a:pt x="20955" y="8869"/>
                    </a:cubicBezTo>
                    <a:cubicBezTo>
                      <a:pt x="21150" y="8843"/>
                      <a:pt x="21320" y="8738"/>
                      <a:pt x="21429" y="8580"/>
                    </a:cubicBezTo>
                    <a:cubicBezTo>
                      <a:pt x="21534" y="8418"/>
                      <a:pt x="21570" y="8221"/>
                      <a:pt x="21524" y="8034"/>
                    </a:cubicBezTo>
                    <a:cubicBezTo>
                      <a:pt x="21261" y="7004"/>
                      <a:pt x="20853" y="6020"/>
                      <a:pt x="20310" y="5109"/>
                    </a:cubicBezTo>
                    <a:cubicBezTo>
                      <a:pt x="20212" y="4941"/>
                      <a:pt x="20048" y="4827"/>
                      <a:pt x="19860" y="4791"/>
                    </a:cubicBezTo>
                    <a:cubicBezTo>
                      <a:pt x="19669" y="4754"/>
                      <a:pt x="19475" y="4801"/>
                      <a:pt x="19321" y="4918"/>
                    </a:cubicBezTo>
                    <a:cubicBezTo>
                      <a:pt x="18576" y="5495"/>
                      <a:pt x="17445" y="5429"/>
                      <a:pt x="16780" y="4765"/>
                    </a:cubicBezTo>
                    <a:cubicBezTo>
                      <a:pt x="16096" y="4082"/>
                      <a:pt x="16031" y="2990"/>
                      <a:pt x="16627" y="2224"/>
                    </a:cubicBezTo>
                    <a:cubicBezTo>
                      <a:pt x="16744" y="2074"/>
                      <a:pt x="16790" y="1876"/>
                      <a:pt x="16754" y="1685"/>
                    </a:cubicBezTo>
                    <a:cubicBezTo>
                      <a:pt x="16718" y="1498"/>
                      <a:pt x="16603" y="1333"/>
                      <a:pt x="16434" y="1234"/>
                    </a:cubicBezTo>
                    <a:cubicBezTo>
                      <a:pt x="15524" y="692"/>
                      <a:pt x="14540" y="284"/>
                      <a:pt x="13511" y="21"/>
                    </a:cubicBezTo>
                    <a:cubicBezTo>
                      <a:pt x="13324" y="-26"/>
                      <a:pt x="13126" y="7"/>
                      <a:pt x="12964" y="117"/>
                    </a:cubicBezTo>
                    <a:cubicBezTo>
                      <a:pt x="12807" y="229"/>
                      <a:pt x="12702" y="399"/>
                      <a:pt x="12676" y="590"/>
                    </a:cubicBezTo>
                    <a:cubicBezTo>
                      <a:pt x="12550" y="1551"/>
                      <a:pt x="11731" y="2274"/>
                      <a:pt x="10770" y="2274"/>
                    </a:cubicBezTo>
                    <a:cubicBezTo>
                      <a:pt x="9806" y="2274"/>
                      <a:pt x="8988" y="1551"/>
                      <a:pt x="8862" y="590"/>
                    </a:cubicBezTo>
                    <a:cubicBezTo>
                      <a:pt x="8840" y="399"/>
                      <a:pt x="8734" y="224"/>
                      <a:pt x="8573" y="117"/>
                    </a:cubicBezTo>
                    <a:cubicBezTo>
                      <a:pt x="8415" y="10"/>
                      <a:pt x="8218" y="-26"/>
                      <a:pt x="8027" y="21"/>
                    </a:cubicBezTo>
                    <a:cubicBezTo>
                      <a:pt x="7000" y="284"/>
                      <a:pt x="6017" y="692"/>
                      <a:pt x="5105" y="1234"/>
                    </a:cubicBezTo>
                    <a:cubicBezTo>
                      <a:pt x="4942" y="1333"/>
                      <a:pt x="4826" y="1498"/>
                      <a:pt x="4791" y="1688"/>
                    </a:cubicBezTo>
                    <a:cubicBezTo>
                      <a:pt x="4754" y="1876"/>
                      <a:pt x="4800" y="2074"/>
                      <a:pt x="4918" y="2224"/>
                    </a:cubicBezTo>
                    <a:cubicBezTo>
                      <a:pt x="5511" y="2994"/>
                      <a:pt x="5445" y="4087"/>
                      <a:pt x="4763" y="4767"/>
                    </a:cubicBezTo>
                    <a:cubicBezTo>
                      <a:pt x="4103" y="5429"/>
                      <a:pt x="2967" y="5495"/>
                      <a:pt x="2225" y="4922"/>
                    </a:cubicBezTo>
                    <a:cubicBezTo>
                      <a:pt x="2070" y="4804"/>
                      <a:pt x="1875" y="4758"/>
                      <a:pt x="1684" y="4794"/>
                    </a:cubicBezTo>
                    <a:cubicBezTo>
                      <a:pt x="1496" y="4830"/>
                      <a:pt x="1333" y="4945"/>
                      <a:pt x="1231" y="5109"/>
                    </a:cubicBezTo>
                    <a:cubicBezTo>
                      <a:pt x="687" y="6024"/>
                      <a:pt x="279" y="7008"/>
                      <a:pt x="20" y="8034"/>
                    </a:cubicBezTo>
                    <a:cubicBezTo>
                      <a:pt x="-26" y="8221"/>
                      <a:pt x="11" y="8418"/>
                      <a:pt x="119" y="8580"/>
                    </a:cubicBezTo>
                    <a:cubicBezTo>
                      <a:pt x="224" y="8738"/>
                      <a:pt x="399" y="8846"/>
                      <a:pt x="589" y="8869"/>
                    </a:cubicBezTo>
                    <a:cubicBezTo>
                      <a:pt x="1550" y="8994"/>
                      <a:pt x="2274" y="9813"/>
                      <a:pt x="2274" y="10777"/>
                    </a:cubicBezTo>
                    <a:cubicBezTo>
                      <a:pt x="2274" y="11738"/>
                      <a:pt x="1550" y="12557"/>
                      <a:pt x="589" y="12681"/>
                    </a:cubicBezTo>
                    <a:cubicBezTo>
                      <a:pt x="399" y="12705"/>
                      <a:pt x="224" y="12810"/>
                      <a:pt x="119" y="12968"/>
                    </a:cubicBezTo>
                    <a:cubicBezTo>
                      <a:pt x="11" y="13129"/>
                      <a:pt x="-26" y="13327"/>
                      <a:pt x="20" y="13514"/>
                    </a:cubicBezTo>
                    <a:cubicBezTo>
                      <a:pt x="279" y="14543"/>
                      <a:pt x="687" y="15527"/>
                      <a:pt x="1231" y="16438"/>
                    </a:cubicBezTo>
                    <a:cubicBezTo>
                      <a:pt x="1329" y="16605"/>
                      <a:pt x="1496" y="16721"/>
                      <a:pt x="1684" y="16757"/>
                    </a:cubicBezTo>
                    <a:cubicBezTo>
                      <a:pt x="1873" y="16793"/>
                      <a:pt x="2070" y="16746"/>
                      <a:pt x="2225" y="16629"/>
                    </a:cubicBezTo>
                    <a:cubicBezTo>
                      <a:pt x="2967" y="16056"/>
                      <a:pt x="4103" y="16122"/>
                      <a:pt x="4763" y="16783"/>
                    </a:cubicBezTo>
                    <a:cubicBezTo>
                      <a:pt x="5445" y="17465"/>
                      <a:pt x="5511" y="18557"/>
                      <a:pt x="4918" y="19326"/>
                    </a:cubicBezTo>
                    <a:cubicBezTo>
                      <a:pt x="4800" y="19477"/>
                      <a:pt x="4754" y="19675"/>
                      <a:pt x="4791" y="19863"/>
                    </a:cubicBezTo>
                    <a:cubicBezTo>
                      <a:pt x="4826" y="20049"/>
                      <a:pt x="4945" y="20217"/>
                      <a:pt x="5109" y="20317"/>
                    </a:cubicBezTo>
                    <a:cubicBezTo>
                      <a:pt x="6019" y="20858"/>
                      <a:pt x="7003" y="21264"/>
                      <a:pt x="8034" y="21527"/>
                    </a:cubicBezTo>
                    <a:cubicBezTo>
                      <a:pt x="8089" y="21541"/>
                      <a:pt x="8145" y="21547"/>
                      <a:pt x="8197" y="21547"/>
                    </a:cubicBezTo>
                    <a:cubicBezTo>
                      <a:pt x="8333" y="21547"/>
                      <a:pt x="8465" y="21508"/>
                      <a:pt x="8577" y="21432"/>
                    </a:cubicBezTo>
                    <a:cubicBezTo>
                      <a:pt x="8738" y="21323"/>
                      <a:pt x="8844" y="21153"/>
                      <a:pt x="8866" y="20961"/>
                    </a:cubicBezTo>
                    <a:cubicBezTo>
                      <a:pt x="8990" y="19998"/>
                      <a:pt x="9809" y="19274"/>
                      <a:pt x="10774" y="19274"/>
                    </a:cubicBezTo>
                    <a:cubicBezTo>
                      <a:pt x="11735" y="19274"/>
                      <a:pt x="12557" y="19998"/>
                      <a:pt x="12678" y="20961"/>
                    </a:cubicBezTo>
                    <a:cubicBezTo>
                      <a:pt x="12706" y="21153"/>
                      <a:pt x="12807" y="21323"/>
                      <a:pt x="12968" y="21432"/>
                    </a:cubicBezTo>
                    <a:cubicBezTo>
                      <a:pt x="13130" y="21541"/>
                      <a:pt x="13326" y="21574"/>
                      <a:pt x="13514" y="21527"/>
                    </a:cubicBezTo>
                    <a:cubicBezTo>
                      <a:pt x="14544" y="21264"/>
                      <a:pt x="15528" y="20858"/>
                      <a:pt x="16439" y="20317"/>
                    </a:cubicBezTo>
                    <a:cubicBezTo>
                      <a:pt x="16603" y="20217"/>
                      <a:pt x="16718" y="20053"/>
                      <a:pt x="16754" y="19863"/>
                    </a:cubicBezTo>
                    <a:cubicBezTo>
                      <a:pt x="16793" y="19675"/>
                      <a:pt x="16744" y="19477"/>
                      <a:pt x="16629" y="19326"/>
                    </a:cubicBezTo>
                    <a:cubicBezTo>
                      <a:pt x="16038" y="18557"/>
                      <a:pt x="16103" y="17465"/>
                      <a:pt x="16784" y="16787"/>
                    </a:cubicBezTo>
                    <a:cubicBezTo>
                      <a:pt x="17448" y="16122"/>
                      <a:pt x="18580" y="16056"/>
                      <a:pt x="19324" y="16632"/>
                    </a:cubicBezTo>
                    <a:cubicBezTo>
                      <a:pt x="19475" y="16746"/>
                      <a:pt x="19672" y="16793"/>
                      <a:pt x="19860" y="16757"/>
                    </a:cubicBezTo>
                    <a:cubicBezTo>
                      <a:pt x="20050" y="16721"/>
                      <a:pt x="20215" y="16605"/>
                      <a:pt x="20314" y="16441"/>
                    </a:cubicBezTo>
                    <a:cubicBezTo>
                      <a:pt x="20856" y="15527"/>
                      <a:pt x="21265" y="14543"/>
                      <a:pt x="21524" y="13514"/>
                    </a:cubicBezTo>
                    <a:cubicBezTo>
                      <a:pt x="21574" y="13330"/>
                      <a:pt x="21537" y="13132"/>
                      <a:pt x="21429" y="12971"/>
                    </a:cubicBezTo>
                    <a:cubicBezTo>
                      <a:pt x="21320" y="12810"/>
                      <a:pt x="21150" y="12705"/>
                      <a:pt x="20955" y="12681"/>
                    </a:cubicBezTo>
                    <a:cubicBezTo>
                      <a:pt x="20955" y="12681"/>
                      <a:pt x="20955" y="12681"/>
                      <a:pt x="20955" y="12681"/>
                    </a:cubicBezTo>
                    <a:close/>
                  </a:path>
                </a:pathLst>
              </a:custGeom>
              <a:solidFill>
                <a:schemeClr val="bg1"/>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700" dirty="0"/>
              </a:p>
            </p:txBody>
          </p:sp>
        </p:grpSp>
      </p:grpSp>
      <p:sp>
        <p:nvSpPr>
          <p:cNvPr id="3" name="Picture Placeholder 2">
            <a:extLst>
              <a:ext uri="{FF2B5EF4-FFF2-40B4-BE49-F238E27FC236}">
                <a16:creationId xmlns:a16="http://schemas.microsoft.com/office/drawing/2014/main" id="{F4C7BA24-A245-46C6-B33E-6954243A6F63}"/>
              </a:ext>
            </a:extLst>
          </p:cNvPr>
          <p:cNvSpPr>
            <a:spLocks noGrp="1"/>
          </p:cNvSpPr>
          <p:nvPr>
            <p:ph type="pic" sz="quarter" idx="19"/>
          </p:nvPr>
        </p:nvSpPr>
        <p:spPr/>
      </p:sp>
    </p:spTree>
    <p:extLst>
      <p:ext uri="{BB962C8B-B14F-4D97-AF65-F5344CB8AC3E}">
        <p14:creationId xmlns:p14="http://schemas.microsoft.com/office/powerpoint/2010/main" val="1994003892"/>
      </p:ext>
    </p:extLst>
  </p:cSld>
  <p:clrMapOvr>
    <a:masterClrMapping/>
  </p:clrMapOvr>
  <mc:AlternateContent xmlns:mc="http://schemas.openxmlformats.org/markup-compatibility/2006" xmlns:p14="http://schemas.microsoft.com/office/powerpoint/2010/main">
    <mc:Choice Requires="p14">
      <p:transition spd="slow" p14:dur="2500">
        <p:checker/>
      </p:transition>
    </mc:Choice>
    <mc:Fallback xmlns="">
      <p:transition xmlns:p14="http://schemas.microsoft.com/office/powerpoint/2010/main" spd="slow">
        <p:checker/>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31"/>
          <p:cNvSpPr/>
          <p:nvPr/>
        </p:nvSpPr>
        <p:spPr bwMode="auto">
          <a:xfrm>
            <a:off x="0" y="2931790"/>
            <a:ext cx="9144000" cy="2211710"/>
          </a:xfrm>
          <a:prstGeom prst="rect">
            <a:avLst/>
          </a:prstGeom>
          <a:solidFill>
            <a:schemeClr val="bg1">
              <a:lumMod val="95000"/>
            </a:schemeClr>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77" name="Oval 76">
            <a:extLst>
              <a:ext uri="{FF2B5EF4-FFF2-40B4-BE49-F238E27FC236}">
                <a16:creationId xmlns:a16="http://schemas.microsoft.com/office/drawing/2014/main" id="{404EAA35-064A-47D6-9255-DEE4998BC819}"/>
              </a:ext>
            </a:extLst>
          </p:cNvPr>
          <p:cNvSpPr/>
          <p:nvPr/>
        </p:nvSpPr>
        <p:spPr bwMode="auto">
          <a:xfrm>
            <a:off x="2757717" y="1923678"/>
            <a:ext cx="1429844" cy="1429844"/>
          </a:xfrm>
          <a:prstGeom prst="ellipse">
            <a:avLst/>
          </a:prstGeom>
          <a:solidFill>
            <a:schemeClr val="bg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0" name="Oval 79">
            <a:extLst>
              <a:ext uri="{FF2B5EF4-FFF2-40B4-BE49-F238E27FC236}">
                <a16:creationId xmlns:a16="http://schemas.microsoft.com/office/drawing/2014/main" id="{7F94E2AE-8B04-4337-A5B5-756123868089}"/>
              </a:ext>
            </a:extLst>
          </p:cNvPr>
          <p:cNvSpPr/>
          <p:nvPr/>
        </p:nvSpPr>
        <p:spPr bwMode="auto">
          <a:xfrm>
            <a:off x="4857102" y="1923678"/>
            <a:ext cx="1429844" cy="1429844"/>
          </a:xfrm>
          <a:prstGeom prst="ellipse">
            <a:avLst/>
          </a:prstGeom>
          <a:solidFill>
            <a:schemeClr val="bg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144" name="Group 829"/>
          <p:cNvGrpSpPr/>
          <p:nvPr/>
        </p:nvGrpSpPr>
        <p:grpSpPr>
          <a:xfrm>
            <a:off x="977777" y="255576"/>
            <a:ext cx="7192910" cy="816061"/>
            <a:chOff x="0" y="13678"/>
            <a:chExt cx="19181093" cy="2176163"/>
          </a:xfrm>
        </p:grpSpPr>
        <p:sp>
          <p:nvSpPr>
            <p:cNvPr id="145" name="Shape 827"/>
            <p:cNvSpPr/>
            <p:nvPr/>
          </p:nvSpPr>
          <p:spPr>
            <a:xfrm>
              <a:off x="0" y="1169910"/>
              <a:ext cx="19181093" cy="101993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ts val="1013"/>
                </a:lnSpc>
                <a:spcBef>
                  <a:spcPts val="225"/>
                </a:spcBef>
                <a:defRPr sz="1800"/>
              </a:pPr>
              <a:r>
                <a:rPr sz="700" dirty="0">
                  <a:solidFill>
                    <a:schemeClr val="bg1">
                      <a:lumMod val="50000"/>
                    </a:schemeClr>
                  </a:solidFill>
                  <a:latin typeface="Lato Regular"/>
                  <a:ea typeface="Roboto Regular"/>
                  <a:cs typeface="Lato Regular"/>
                  <a:sym typeface="Roboto Regular"/>
                </a:rPr>
                <a:t>Lorem ipsum dolor sit amet, consectetuer adipiscing elit, sed  diam nonummy nibh euismod tincidunt ut laoreet dolore magana aliquam erat volutpat. ut wish enim ad minim veniam, quis nostrud exerci tation ullamcorper suscipit lobortis nisl ut wisi enim ad minim veniam, quis nostrud exerci tation ullamcorper suscipit lobortis.</a:t>
              </a:r>
            </a:p>
          </p:txBody>
        </p:sp>
        <p:sp>
          <p:nvSpPr>
            <p:cNvPr id="146" name="Shape 828"/>
            <p:cNvSpPr/>
            <p:nvPr/>
          </p:nvSpPr>
          <p:spPr>
            <a:xfrm>
              <a:off x="7315883" y="13678"/>
              <a:ext cx="4537445" cy="142261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chemeClr val="tx1"/>
                  </a:solidFill>
                  <a:latin typeface="Bebas Neue"/>
                  <a:ea typeface="Roboto Light"/>
                  <a:cs typeface="Bebas Neue"/>
                  <a:sym typeface="Roboto Light"/>
                </a:rPr>
                <a:t>Team member</a:t>
              </a:r>
            </a:p>
          </p:txBody>
        </p:sp>
      </p:grpSp>
      <p:sp>
        <p:nvSpPr>
          <p:cNvPr id="88" name="Oval 87">
            <a:extLst>
              <a:ext uri="{FF2B5EF4-FFF2-40B4-BE49-F238E27FC236}">
                <a16:creationId xmlns:a16="http://schemas.microsoft.com/office/drawing/2014/main" id="{E3174BFB-D02A-4473-8860-B8A17515F4D2}"/>
              </a:ext>
            </a:extLst>
          </p:cNvPr>
          <p:cNvSpPr/>
          <p:nvPr/>
        </p:nvSpPr>
        <p:spPr bwMode="auto">
          <a:xfrm>
            <a:off x="6956487" y="1923678"/>
            <a:ext cx="1429844" cy="1429844"/>
          </a:xfrm>
          <a:prstGeom prst="ellipse">
            <a:avLst/>
          </a:prstGeom>
          <a:solidFill>
            <a:schemeClr val="bg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11" name="Group 10">
            <a:extLst>
              <a:ext uri="{FF2B5EF4-FFF2-40B4-BE49-F238E27FC236}">
                <a16:creationId xmlns:a16="http://schemas.microsoft.com/office/drawing/2014/main" id="{2FD6C7E9-4D0B-4251-9326-0FA4FE1F80BA}"/>
              </a:ext>
            </a:extLst>
          </p:cNvPr>
          <p:cNvGrpSpPr/>
          <p:nvPr/>
        </p:nvGrpSpPr>
        <p:grpSpPr>
          <a:xfrm>
            <a:off x="779077" y="3602438"/>
            <a:ext cx="1188354" cy="1118058"/>
            <a:chOff x="796272" y="3363838"/>
            <a:chExt cx="1188354" cy="1118058"/>
          </a:xfrm>
        </p:grpSpPr>
        <p:grpSp>
          <p:nvGrpSpPr>
            <p:cNvPr id="30" name="Group 29"/>
            <p:cNvGrpSpPr/>
            <p:nvPr/>
          </p:nvGrpSpPr>
          <p:grpSpPr>
            <a:xfrm>
              <a:off x="796272" y="3363838"/>
              <a:ext cx="1188354" cy="713682"/>
              <a:chOff x="757595" y="3435846"/>
              <a:chExt cx="1188354" cy="713682"/>
            </a:xfrm>
          </p:grpSpPr>
          <p:sp>
            <p:nvSpPr>
              <p:cNvPr id="55" name="Shape 1140"/>
              <p:cNvSpPr/>
              <p:nvPr/>
            </p:nvSpPr>
            <p:spPr>
              <a:xfrm>
                <a:off x="757595" y="3435846"/>
                <a:ext cx="1188354" cy="7136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ct val="130000"/>
                  </a:lnSpc>
                  <a:spcBef>
                    <a:spcPts val="225"/>
                  </a:spcBef>
                  <a:defRPr sz="1800"/>
                </a:pPr>
                <a:r>
                  <a:rPr lang="en-US" sz="1100" cap="all" dirty="0">
                    <a:solidFill>
                      <a:schemeClr val="accent1"/>
                    </a:solidFill>
                    <a:latin typeface="Lato Black"/>
                    <a:ea typeface="Roboto Bold"/>
                    <a:cs typeface="Lato Black"/>
                    <a:sym typeface="Roboto Bold"/>
                  </a:rPr>
                  <a:t>Derek barber</a:t>
                </a:r>
                <a:endParaRPr sz="1100" cap="all" dirty="0">
                  <a:solidFill>
                    <a:schemeClr val="accent1"/>
                  </a:solidFill>
                  <a:latin typeface="Lato Black"/>
                  <a:ea typeface="Roboto Bold"/>
                  <a:cs typeface="Lato Black"/>
                  <a:sym typeface="Roboto Bold"/>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Senior Designer</a:t>
                </a:r>
              </a:p>
              <a:p>
                <a:pPr>
                  <a:lnSpc>
                    <a:spcPct val="130000"/>
                  </a:lnSpc>
                  <a:spcBef>
                    <a:spcPts val="225"/>
                  </a:spcBef>
                  <a:defRPr sz="1800"/>
                </a:pPr>
                <a:endParaRPr sz="700" dirty="0">
                  <a:solidFill>
                    <a:srgbClr val="A6AAA9"/>
                  </a:solidFill>
                  <a:latin typeface="Lato Regular"/>
                  <a:ea typeface="Roboto Regular"/>
                  <a:cs typeface="Lato Regular"/>
                  <a:sym typeface="Roboto Regular"/>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Lorem ipsum dolor sit amet, consectetuer adipiscing</a:t>
                </a:r>
              </a:p>
            </p:txBody>
          </p:sp>
          <p:sp>
            <p:nvSpPr>
              <p:cNvPr id="56" name="Shape 1141"/>
              <p:cNvSpPr/>
              <p:nvPr/>
            </p:nvSpPr>
            <p:spPr>
              <a:xfrm>
                <a:off x="1150012" y="3878563"/>
                <a:ext cx="403519" cy="0"/>
              </a:xfrm>
              <a:prstGeom prst="line">
                <a:avLst/>
              </a:prstGeom>
              <a:noFill/>
              <a:ln w="19050" cap="flat" cmpd="sng">
                <a:solidFill>
                  <a:srgbClr val="C3C7CC"/>
                </a:solidFill>
                <a:prstDash val="solid"/>
                <a:miter lim="400000"/>
              </a:ln>
              <a:effectLst/>
            </p:spPr>
            <p:txBody>
              <a:bodyPr wrap="square" lIns="0" tIns="0" rIns="0" bIns="0" numCol="1" anchor="ctr">
                <a:noAutofit/>
              </a:bodyPr>
              <a:lstStyle/>
              <a:p>
                <a:pPr lvl="0">
                  <a:defRPr sz="3200"/>
                </a:pPr>
                <a:endParaRPr sz="700"/>
              </a:p>
            </p:txBody>
          </p:sp>
        </p:grpSp>
        <p:grpSp>
          <p:nvGrpSpPr>
            <p:cNvPr id="61" name="Group 60"/>
            <p:cNvGrpSpPr/>
            <p:nvPr/>
          </p:nvGrpSpPr>
          <p:grpSpPr>
            <a:xfrm>
              <a:off x="827584" y="4299942"/>
              <a:ext cx="1091338" cy="181954"/>
              <a:chOff x="1366437" y="4157234"/>
              <a:chExt cx="1091338" cy="181954"/>
            </a:xfrm>
            <a:solidFill>
              <a:schemeClr val="bg1">
                <a:lumMod val="95000"/>
              </a:schemeClr>
            </a:solidFill>
          </p:grpSpPr>
          <p:sp>
            <p:nvSpPr>
              <p:cNvPr id="81" name="5-Point Star 80"/>
              <p:cNvSpPr/>
              <p:nvPr/>
            </p:nvSpPr>
            <p:spPr bwMode="auto">
              <a:xfrm>
                <a:off x="1366437" y="4157234"/>
                <a:ext cx="181954" cy="181954"/>
              </a:xfrm>
              <a:prstGeom prst="star5">
                <a:avLst/>
              </a:prstGeom>
              <a:solidFill>
                <a:schemeClr val="accent1"/>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2" name="5-Point Star 81"/>
              <p:cNvSpPr/>
              <p:nvPr/>
            </p:nvSpPr>
            <p:spPr bwMode="auto">
              <a:xfrm>
                <a:off x="1593783" y="4157234"/>
                <a:ext cx="181954" cy="181954"/>
              </a:xfrm>
              <a:prstGeom prst="star5">
                <a:avLst/>
              </a:prstGeom>
              <a:solidFill>
                <a:schemeClr val="accent1"/>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3" name="5-Point Star 82"/>
              <p:cNvSpPr/>
              <p:nvPr/>
            </p:nvSpPr>
            <p:spPr bwMode="auto">
              <a:xfrm>
                <a:off x="1821130" y="4157234"/>
                <a:ext cx="181954" cy="181954"/>
              </a:xfrm>
              <a:prstGeom prst="star5">
                <a:avLst/>
              </a:prstGeom>
              <a:solidFill>
                <a:schemeClr val="accent1"/>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4" name="5-Point Star 83"/>
              <p:cNvSpPr/>
              <p:nvPr/>
            </p:nvSpPr>
            <p:spPr bwMode="auto">
              <a:xfrm>
                <a:off x="2048476" y="4157234"/>
                <a:ext cx="181954" cy="181954"/>
              </a:xfrm>
              <a:prstGeom prst="star5">
                <a:avLst/>
              </a:prstGeom>
              <a:solidFill>
                <a:schemeClr val="accent1"/>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5" name="5-Point Star 84"/>
              <p:cNvSpPr/>
              <p:nvPr/>
            </p:nvSpPr>
            <p:spPr bwMode="auto">
              <a:xfrm>
                <a:off x="2275821" y="4157234"/>
                <a:ext cx="181954" cy="181954"/>
              </a:xfrm>
              <a:prstGeom prst="star5">
                <a:avLst/>
              </a:prstGeom>
              <a:solidFill>
                <a:schemeClr val="bg1">
                  <a:lumMod val="85000"/>
                </a:schemeClr>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sp>
        <p:nvSpPr>
          <p:cNvPr id="10" name="Oval 9">
            <a:extLst>
              <a:ext uri="{FF2B5EF4-FFF2-40B4-BE49-F238E27FC236}">
                <a16:creationId xmlns:a16="http://schemas.microsoft.com/office/drawing/2014/main" id="{7E74ADF3-C309-4C8C-82E2-9BBB9D7B9906}"/>
              </a:ext>
            </a:extLst>
          </p:cNvPr>
          <p:cNvSpPr/>
          <p:nvPr/>
        </p:nvSpPr>
        <p:spPr bwMode="auto">
          <a:xfrm>
            <a:off x="658332" y="1923678"/>
            <a:ext cx="1429844" cy="1429844"/>
          </a:xfrm>
          <a:prstGeom prst="ellipse">
            <a:avLst/>
          </a:prstGeom>
          <a:solidFill>
            <a:schemeClr val="bg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12" name="Group 11">
            <a:extLst>
              <a:ext uri="{FF2B5EF4-FFF2-40B4-BE49-F238E27FC236}">
                <a16:creationId xmlns:a16="http://schemas.microsoft.com/office/drawing/2014/main" id="{1C524C90-0327-48AE-91ED-F8A88BB803A3}"/>
              </a:ext>
            </a:extLst>
          </p:cNvPr>
          <p:cNvGrpSpPr/>
          <p:nvPr/>
        </p:nvGrpSpPr>
        <p:grpSpPr>
          <a:xfrm>
            <a:off x="2878462" y="3602438"/>
            <a:ext cx="1188354" cy="1118058"/>
            <a:chOff x="2891587" y="3363838"/>
            <a:chExt cx="1188354" cy="1118058"/>
          </a:xfrm>
        </p:grpSpPr>
        <p:grpSp>
          <p:nvGrpSpPr>
            <p:cNvPr id="38" name="Group 37"/>
            <p:cNvGrpSpPr/>
            <p:nvPr/>
          </p:nvGrpSpPr>
          <p:grpSpPr>
            <a:xfrm>
              <a:off x="2891587" y="3363838"/>
              <a:ext cx="1188354" cy="713682"/>
              <a:chOff x="757595" y="3435846"/>
              <a:chExt cx="1188354" cy="713682"/>
            </a:xfrm>
          </p:grpSpPr>
          <p:sp>
            <p:nvSpPr>
              <p:cNvPr id="39" name="Shape 1140"/>
              <p:cNvSpPr/>
              <p:nvPr/>
            </p:nvSpPr>
            <p:spPr>
              <a:xfrm>
                <a:off x="757595" y="3435846"/>
                <a:ext cx="1188354" cy="7136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ct val="130000"/>
                  </a:lnSpc>
                  <a:spcBef>
                    <a:spcPts val="225"/>
                  </a:spcBef>
                  <a:defRPr sz="1800"/>
                </a:pPr>
                <a:r>
                  <a:rPr lang="en-US" sz="1100" cap="all" dirty="0">
                    <a:solidFill>
                      <a:schemeClr val="accent2"/>
                    </a:solidFill>
                    <a:latin typeface="Lato Black"/>
                    <a:ea typeface="Roboto Bold"/>
                    <a:cs typeface="Lato Black"/>
                    <a:sym typeface="Roboto Bold"/>
                  </a:rPr>
                  <a:t>Ismael </a:t>
                </a:r>
                <a:r>
                  <a:rPr lang="en-US" sz="1100" cap="all" dirty="0" err="1">
                    <a:solidFill>
                      <a:schemeClr val="accent2"/>
                    </a:solidFill>
                    <a:latin typeface="Lato Black"/>
                    <a:ea typeface="Roboto Bold"/>
                    <a:cs typeface="Lato Black"/>
                    <a:sym typeface="Roboto Bold"/>
                  </a:rPr>
                  <a:t>luna</a:t>
                </a:r>
                <a:endParaRPr sz="1100" cap="all" dirty="0">
                  <a:solidFill>
                    <a:schemeClr val="accent2"/>
                  </a:solidFill>
                  <a:latin typeface="Lato Black"/>
                  <a:ea typeface="Roboto Bold"/>
                  <a:cs typeface="Lato Black"/>
                  <a:sym typeface="Roboto Bold"/>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Senior Designer</a:t>
                </a:r>
              </a:p>
              <a:p>
                <a:pPr>
                  <a:lnSpc>
                    <a:spcPct val="130000"/>
                  </a:lnSpc>
                  <a:spcBef>
                    <a:spcPts val="225"/>
                  </a:spcBef>
                  <a:defRPr sz="1800"/>
                </a:pPr>
                <a:endParaRPr sz="700" dirty="0">
                  <a:solidFill>
                    <a:srgbClr val="A6AAA9"/>
                  </a:solidFill>
                  <a:latin typeface="Lato Regular"/>
                  <a:ea typeface="Roboto Regular"/>
                  <a:cs typeface="Lato Regular"/>
                  <a:sym typeface="Roboto Regular"/>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Lorem ipsum dolor sit amet, consectetuer adipiscing</a:t>
                </a:r>
              </a:p>
            </p:txBody>
          </p:sp>
          <p:sp>
            <p:nvSpPr>
              <p:cNvPr id="42" name="Shape 1141"/>
              <p:cNvSpPr/>
              <p:nvPr/>
            </p:nvSpPr>
            <p:spPr>
              <a:xfrm>
                <a:off x="1150012" y="3878563"/>
                <a:ext cx="403519" cy="0"/>
              </a:xfrm>
              <a:prstGeom prst="line">
                <a:avLst/>
              </a:prstGeom>
              <a:noFill/>
              <a:ln w="19050" cap="flat" cmpd="sng">
                <a:solidFill>
                  <a:srgbClr val="C3C7CC"/>
                </a:solidFill>
                <a:prstDash val="solid"/>
                <a:miter lim="400000"/>
              </a:ln>
              <a:effectLst/>
            </p:spPr>
            <p:txBody>
              <a:bodyPr wrap="square" lIns="0" tIns="0" rIns="0" bIns="0" numCol="1" anchor="ctr">
                <a:noAutofit/>
              </a:bodyPr>
              <a:lstStyle/>
              <a:p>
                <a:pPr lvl="0">
                  <a:defRPr sz="3200"/>
                </a:pPr>
                <a:endParaRPr sz="700"/>
              </a:p>
            </p:txBody>
          </p:sp>
        </p:grpSp>
        <p:grpSp>
          <p:nvGrpSpPr>
            <p:cNvPr id="45" name="Group 44"/>
            <p:cNvGrpSpPr/>
            <p:nvPr/>
          </p:nvGrpSpPr>
          <p:grpSpPr>
            <a:xfrm>
              <a:off x="2905765" y="4299942"/>
              <a:ext cx="1091338" cy="181954"/>
              <a:chOff x="1366437" y="4157234"/>
              <a:chExt cx="1091338" cy="181954"/>
            </a:xfrm>
            <a:solidFill>
              <a:schemeClr val="bg1">
                <a:lumMod val="95000"/>
              </a:schemeClr>
            </a:solidFill>
          </p:grpSpPr>
          <p:sp>
            <p:nvSpPr>
              <p:cNvPr id="57" name="5-Point Star 56"/>
              <p:cNvSpPr/>
              <p:nvPr/>
            </p:nvSpPr>
            <p:spPr bwMode="auto">
              <a:xfrm>
                <a:off x="1366437" y="4157234"/>
                <a:ext cx="181954" cy="181954"/>
              </a:xfrm>
              <a:prstGeom prst="star5">
                <a:avLst/>
              </a:prstGeom>
              <a:solidFill>
                <a:schemeClr val="accent2"/>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58" name="5-Point Star 57"/>
              <p:cNvSpPr/>
              <p:nvPr/>
            </p:nvSpPr>
            <p:spPr bwMode="auto">
              <a:xfrm>
                <a:off x="1593783" y="4157234"/>
                <a:ext cx="181954" cy="181954"/>
              </a:xfrm>
              <a:prstGeom prst="star5">
                <a:avLst/>
              </a:prstGeom>
              <a:solidFill>
                <a:schemeClr val="accent2"/>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59" name="5-Point Star 58"/>
              <p:cNvSpPr/>
              <p:nvPr/>
            </p:nvSpPr>
            <p:spPr bwMode="auto">
              <a:xfrm>
                <a:off x="1821130" y="4157234"/>
                <a:ext cx="181954" cy="181954"/>
              </a:xfrm>
              <a:prstGeom prst="star5">
                <a:avLst/>
              </a:prstGeom>
              <a:solidFill>
                <a:schemeClr val="accent2"/>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0" name="5-Point Star 59"/>
              <p:cNvSpPr/>
              <p:nvPr/>
            </p:nvSpPr>
            <p:spPr bwMode="auto">
              <a:xfrm>
                <a:off x="2048476" y="4157234"/>
                <a:ext cx="181954" cy="181954"/>
              </a:xfrm>
              <a:prstGeom prst="star5">
                <a:avLst/>
              </a:prstGeom>
              <a:solidFill>
                <a:srgbClr val="D9D9D9"/>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2" name="5-Point Star 61"/>
              <p:cNvSpPr/>
              <p:nvPr/>
            </p:nvSpPr>
            <p:spPr bwMode="auto">
              <a:xfrm>
                <a:off x="2275821" y="4157234"/>
                <a:ext cx="181954" cy="181954"/>
              </a:xfrm>
              <a:prstGeom prst="star5">
                <a:avLst/>
              </a:prstGeom>
              <a:solidFill>
                <a:srgbClr val="D9D9D9"/>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grpSp>
        <p:nvGrpSpPr>
          <p:cNvPr id="13" name="Group 12">
            <a:extLst>
              <a:ext uri="{FF2B5EF4-FFF2-40B4-BE49-F238E27FC236}">
                <a16:creationId xmlns:a16="http://schemas.microsoft.com/office/drawing/2014/main" id="{EBC07D1F-67D2-459D-8313-7B4F975D4D4C}"/>
              </a:ext>
            </a:extLst>
          </p:cNvPr>
          <p:cNvGrpSpPr/>
          <p:nvPr/>
        </p:nvGrpSpPr>
        <p:grpSpPr>
          <a:xfrm>
            <a:off x="4977847" y="3602438"/>
            <a:ext cx="1188354" cy="1118058"/>
            <a:chOff x="4980841" y="3363838"/>
            <a:chExt cx="1188354" cy="1118058"/>
          </a:xfrm>
        </p:grpSpPr>
        <p:grpSp>
          <p:nvGrpSpPr>
            <p:cNvPr id="46" name="Group 45"/>
            <p:cNvGrpSpPr/>
            <p:nvPr/>
          </p:nvGrpSpPr>
          <p:grpSpPr>
            <a:xfrm>
              <a:off x="4980841" y="3363838"/>
              <a:ext cx="1188354" cy="713682"/>
              <a:chOff x="757595" y="3435846"/>
              <a:chExt cx="1188354" cy="713682"/>
            </a:xfrm>
          </p:grpSpPr>
          <p:sp>
            <p:nvSpPr>
              <p:cNvPr id="47" name="Shape 1140"/>
              <p:cNvSpPr/>
              <p:nvPr/>
            </p:nvSpPr>
            <p:spPr>
              <a:xfrm>
                <a:off x="757595" y="3435846"/>
                <a:ext cx="1188354" cy="7136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ct val="130000"/>
                  </a:lnSpc>
                  <a:spcBef>
                    <a:spcPts val="225"/>
                  </a:spcBef>
                  <a:defRPr sz="1800"/>
                </a:pPr>
                <a:r>
                  <a:rPr sz="1100" cap="all" dirty="0">
                    <a:solidFill>
                      <a:schemeClr val="accent3"/>
                    </a:solidFill>
                    <a:latin typeface="Lato Black"/>
                    <a:ea typeface="Roboto Bold"/>
                    <a:cs typeface="Lato Black"/>
                    <a:sym typeface="Roboto Bold"/>
                  </a:rPr>
                  <a:t>jhone </a:t>
                </a:r>
                <a:r>
                  <a:rPr lang="en-US" sz="1100" cap="all" dirty="0">
                    <a:solidFill>
                      <a:schemeClr val="accent3"/>
                    </a:solidFill>
                    <a:latin typeface="Lato Black"/>
                    <a:ea typeface="Roboto Bold"/>
                    <a:cs typeface="Lato Black"/>
                    <a:sym typeface="Roboto Bold"/>
                  </a:rPr>
                  <a:t>marry</a:t>
                </a:r>
                <a:endParaRPr sz="1100" cap="all" dirty="0">
                  <a:solidFill>
                    <a:schemeClr val="accent3"/>
                  </a:solidFill>
                  <a:latin typeface="Lato Black"/>
                  <a:ea typeface="Roboto Bold"/>
                  <a:cs typeface="Lato Black"/>
                  <a:sym typeface="Roboto Bold"/>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Senior Designer</a:t>
                </a:r>
              </a:p>
              <a:p>
                <a:pPr>
                  <a:lnSpc>
                    <a:spcPct val="130000"/>
                  </a:lnSpc>
                  <a:spcBef>
                    <a:spcPts val="225"/>
                  </a:spcBef>
                  <a:defRPr sz="1800"/>
                </a:pPr>
                <a:endParaRPr sz="700" dirty="0">
                  <a:solidFill>
                    <a:srgbClr val="A6AAA9"/>
                  </a:solidFill>
                  <a:latin typeface="Lato Regular"/>
                  <a:ea typeface="Roboto Regular"/>
                  <a:cs typeface="Lato Regular"/>
                  <a:sym typeface="Roboto Regular"/>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Lorem ipsum dolor sit amet, consectetuer adipiscing</a:t>
                </a:r>
              </a:p>
            </p:txBody>
          </p:sp>
          <p:sp>
            <p:nvSpPr>
              <p:cNvPr id="48" name="Shape 1141"/>
              <p:cNvSpPr/>
              <p:nvPr/>
            </p:nvSpPr>
            <p:spPr>
              <a:xfrm>
                <a:off x="1150012" y="3878563"/>
                <a:ext cx="403519" cy="0"/>
              </a:xfrm>
              <a:prstGeom prst="line">
                <a:avLst/>
              </a:prstGeom>
              <a:noFill/>
              <a:ln w="19050" cap="flat" cmpd="sng">
                <a:solidFill>
                  <a:srgbClr val="C3C7CC"/>
                </a:solidFill>
                <a:prstDash val="solid"/>
                <a:miter lim="400000"/>
              </a:ln>
              <a:effectLst/>
            </p:spPr>
            <p:txBody>
              <a:bodyPr wrap="square" lIns="0" tIns="0" rIns="0" bIns="0" numCol="1" anchor="ctr">
                <a:noAutofit/>
              </a:bodyPr>
              <a:lstStyle/>
              <a:p>
                <a:pPr lvl="0">
                  <a:defRPr sz="3200"/>
                </a:pPr>
                <a:endParaRPr sz="700"/>
              </a:p>
            </p:txBody>
          </p:sp>
        </p:grpSp>
        <p:grpSp>
          <p:nvGrpSpPr>
            <p:cNvPr id="64" name="Group 63"/>
            <p:cNvGrpSpPr/>
            <p:nvPr/>
          </p:nvGrpSpPr>
          <p:grpSpPr>
            <a:xfrm>
              <a:off x="5014735" y="4299942"/>
              <a:ext cx="1091338" cy="181954"/>
              <a:chOff x="1366437" y="4157234"/>
              <a:chExt cx="1091338" cy="181954"/>
            </a:xfrm>
            <a:solidFill>
              <a:schemeClr val="bg1">
                <a:lumMod val="95000"/>
              </a:schemeClr>
            </a:solidFill>
          </p:grpSpPr>
          <p:sp>
            <p:nvSpPr>
              <p:cNvPr id="65" name="5-Point Star 64"/>
              <p:cNvSpPr/>
              <p:nvPr/>
            </p:nvSpPr>
            <p:spPr bwMode="auto">
              <a:xfrm>
                <a:off x="1366437" y="4157234"/>
                <a:ext cx="181954" cy="181954"/>
              </a:xfrm>
              <a:prstGeom prst="star5">
                <a:avLst/>
              </a:prstGeom>
              <a:solidFill>
                <a:schemeClr val="accent3"/>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6" name="5-Point Star 65"/>
              <p:cNvSpPr/>
              <p:nvPr/>
            </p:nvSpPr>
            <p:spPr bwMode="auto">
              <a:xfrm>
                <a:off x="1593783" y="4157234"/>
                <a:ext cx="181954" cy="181954"/>
              </a:xfrm>
              <a:prstGeom prst="star5">
                <a:avLst/>
              </a:prstGeom>
              <a:solidFill>
                <a:schemeClr val="accent3"/>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7" name="5-Point Star 66"/>
              <p:cNvSpPr/>
              <p:nvPr/>
            </p:nvSpPr>
            <p:spPr bwMode="auto">
              <a:xfrm>
                <a:off x="1821130" y="4157234"/>
                <a:ext cx="181954" cy="181954"/>
              </a:xfrm>
              <a:prstGeom prst="star5">
                <a:avLst/>
              </a:prstGeom>
              <a:solidFill>
                <a:schemeClr val="accent3"/>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8" name="5-Point Star 67"/>
              <p:cNvSpPr/>
              <p:nvPr/>
            </p:nvSpPr>
            <p:spPr bwMode="auto">
              <a:xfrm>
                <a:off x="2048476" y="4157234"/>
                <a:ext cx="181954" cy="181954"/>
              </a:xfrm>
              <a:prstGeom prst="star5">
                <a:avLst/>
              </a:prstGeom>
              <a:solidFill>
                <a:schemeClr val="accent3"/>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9" name="5-Point Star 68"/>
              <p:cNvSpPr/>
              <p:nvPr/>
            </p:nvSpPr>
            <p:spPr bwMode="auto">
              <a:xfrm>
                <a:off x="2275821" y="4157234"/>
                <a:ext cx="181954" cy="181954"/>
              </a:xfrm>
              <a:prstGeom prst="star5">
                <a:avLst/>
              </a:prstGeom>
              <a:solidFill>
                <a:srgbClr val="D9D9D9"/>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grpSp>
        <p:nvGrpSpPr>
          <p:cNvPr id="14" name="Group 13">
            <a:extLst>
              <a:ext uri="{FF2B5EF4-FFF2-40B4-BE49-F238E27FC236}">
                <a16:creationId xmlns:a16="http://schemas.microsoft.com/office/drawing/2014/main" id="{3A331D7C-8B31-4A40-9D93-4DE20D991AFD}"/>
              </a:ext>
            </a:extLst>
          </p:cNvPr>
          <p:cNvGrpSpPr/>
          <p:nvPr/>
        </p:nvGrpSpPr>
        <p:grpSpPr>
          <a:xfrm>
            <a:off x="7077232" y="3602438"/>
            <a:ext cx="1188354" cy="1118058"/>
            <a:chOff x="7077233" y="3363838"/>
            <a:chExt cx="1188354" cy="1118058"/>
          </a:xfrm>
        </p:grpSpPr>
        <p:grpSp>
          <p:nvGrpSpPr>
            <p:cNvPr id="49" name="Group 48"/>
            <p:cNvGrpSpPr/>
            <p:nvPr/>
          </p:nvGrpSpPr>
          <p:grpSpPr>
            <a:xfrm>
              <a:off x="7077233" y="3363838"/>
              <a:ext cx="1188354" cy="713682"/>
              <a:chOff x="757595" y="3435846"/>
              <a:chExt cx="1188354" cy="713682"/>
            </a:xfrm>
          </p:grpSpPr>
          <p:sp>
            <p:nvSpPr>
              <p:cNvPr id="50" name="Shape 1140"/>
              <p:cNvSpPr/>
              <p:nvPr/>
            </p:nvSpPr>
            <p:spPr>
              <a:xfrm>
                <a:off x="757595" y="3435846"/>
                <a:ext cx="1188354" cy="7136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ct val="130000"/>
                  </a:lnSpc>
                  <a:spcBef>
                    <a:spcPts val="225"/>
                  </a:spcBef>
                  <a:defRPr sz="1800"/>
                </a:pPr>
                <a:r>
                  <a:rPr sz="1100" cap="all" dirty="0">
                    <a:solidFill>
                      <a:schemeClr val="accent4"/>
                    </a:solidFill>
                    <a:latin typeface="Lato Black"/>
                    <a:ea typeface="Roboto Bold"/>
                    <a:cs typeface="Lato Black"/>
                    <a:sym typeface="Roboto Bold"/>
                  </a:rPr>
                  <a:t>jhone </a:t>
                </a:r>
                <a:r>
                  <a:rPr lang="en-US" sz="1100" cap="all" dirty="0">
                    <a:solidFill>
                      <a:schemeClr val="accent4"/>
                    </a:solidFill>
                    <a:latin typeface="Lato Black"/>
                    <a:ea typeface="Roboto Bold"/>
                    <a:cs typeface="Lato Black"/>
                    <a:sym typeface="Roboto Bold"/>
                  </a:rPr>
                  <a:t>smith</a:t>
                </a:r>
                <a:endParaRPr sz="1100" cap="all" dirty="0">
                  <a:solidFill>
                    <a:schemeClr val="accent4"/>
                  </a:solidFill>
                  <a:latin typeface="Lato Black"/>
                  <a:ea typeface="Roboto Bold"/>
                  <a:cs typeface="Lato Black"/>
                  <a:sym typeface="Roboto Bold"/>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Senior Designer</a:t>
                </a:r>
              </a:p>
              <a:p>
                <a:pPr>
                  <a:lnSpc>
                    <a:spcPct val="130000"/>
                  </a:lnSpc>
                  <a:spcBef>
                    <a:spcPts val="225"/>
                  </a:spcBef>
                  <a:defRPr sz="1800"/>
                </a:pPr>
                <a:endParaRPr sz="700" dirty="0">
                  <a:solidFill>
                    <a:srgbClr val="A6AAA9"/>
                  </a:solidFill>
                  <a:latin typeface="Lato Regular"/>
                  <a:ea typeface="Roboto Regular"/>
                  <a:cs typeface="Lato Regular"/>
                  <a:sym typeface="Roboto Regular"/>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Lorem ipsum dolor sit amet, consectetuer adipiscing</a:t>
                </a:r>
              </a:p>
            </p:txBody>
          </p:sp>
          <p:sp>
            <p:nvSpPr>
              <p:cNvPr id="51" name="Shape 1141"/>
              <p:cNvSpPr/>
              <p:nvPr/>
            </p:nvSpPr>
            <p:spPr>
              <a:xfrm>
                <a:off x="1150012" y="3878563"/>
                <a:ext cx="403519" cy="0"/>
              </a:xfrm>
              <a:prstGeom prst="line">
                <a:avLst/>
              </a:prstGeom>
              <a:noFill/>
              <a:ln w="19050" cap="flat" cmpd="sng">
                <a:solidFill>
                  <a:srgbClr val="C3C7CC"/>
                </a:solidFill>
                <a:prstDash val="solid"/>
                <a:miter lim="400000"/>
              </a:ln>
              <a:effectLst/>
            </p:spPr>
            <p:txBody>
              <a:bodyPr wrap="square" lIns="0" tIns="0" rIns="0" bIns="0" numCol="1" anchor="ctr">
                <a:noAutofit/>
              </a:bodyPr>
              <a:lstStyle/>
              <a:p>
                <a:pPr lvl="0">
                  <a:defRPr sz="3200"/>
                </a:pPr>
                <a:endParaRPr sz="700"/>
              </a:p>
            </p:txBody>
          </p:sp>
        </p:grpSp>
        <p:grpSp>
          <p:nvGrpSpPr>
            <p:cNvPr id="71" name="Group 70"/>
            <p:cNvGrpSpPr/>
            <p:nvPr/>
          </p:nvGrpSpPr>
          <p:grpSpPr>
            <a:xfrm>
              <a:off x="7116008" y="4299942"/>
              <a:ext cx="1091338" cy="181954"/>
              <a:chOff x="1366437" y="4157234"/>
              <a:chExt cx="1091338" cy="181954"/>
            </a:xfrm>
            <a:solidFill>
              <a:schemeClr val="bg1">
                <a:lumMod val="95000"/>
              </a:schemeClr>
            </a:solidFill>
          </p:grpSpPr>
          <p:sp>
            <p:nvSpPr>
              <p:cNvPr id="72" name="5-Point Star 71"/>
              <p:cNvSpPr/>
              <p:nvPr/>
            </p:nvSpPr>
            <p:spPr bwMode="auto">
              <a:xfrm>
                <a:off x="1366437" y="4157234"/>
                <a:ext cx="181954" cy="181954"/>
              </a:xfrm>
              <a:prstGeom prst="star5">
                <a:avLst/>
              </a:prstGeom>
              <a:solidFill>
                <a:schemeClr val="accent4"/>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73" name="5-Point Star 72"/>
              <p:cNvSpPr/>
              <p:nvPr/>
            </p:nvSpPr>
            <p:spPr bwMode="auto">
              <a:xfrm>
                <a:off x="1593783" y="4157234"/>
                <a:ext cx="181954" cy="181954"/>
              </a:xfrm>
              <a:prstGeom prst="star5">
                <a:avLst/>
              </a:prstGeom>
              <a:solidFill>
                <a:schemeClr val="accent4"/>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74" name="5-Point Star 73"/>
              <p:cNvSpPr/>
              <p:nvPr/>
            </p:nvSpPr>
            <p:spPr bwMode="auto">
              <a:xfrm>
                <a:off x="1821130" y="4157234"/>
                <a:ext cx="181954" cy="181954"/>
              </a:xfrm>
              <a:prstGeom prst="star5">
                <a:avLst/>
              </a:prstGeom>
              <a:solidFill>
                <a:srgbClr val="D9D9D9"/>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75" name="5-Point Star 74"/>
              <p:cNvSpPr/>
              <p:nvPr/>
            </p:nvSpPr>
            <p:spPr bwMode="auto">
              <a:xfrm>
                <a:off x="2048476" y="4157234"/>
                <a:ext cx="181954" cy="181954"/>
              </a:xfrm>
              <a:prstGeom prst="star5">
                <a:avLst/>
              </a:prstGeom>
              <a:solidFill>
                <a:srgbClr val="D9D9D9"/>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76" name="5-Point Star 75"/>
              <p:cNvSpPr/>
              <p:nvPr/>
            </p:nvSpPr>
            <p:spPr bwMode="auto">
              <a:xfrm>
                <a:off x="2275821" y="4157234"/>
                <a:ext cx="181954" cy="181954"/>
              </a:xfrm>
              <a:prstGeom prst="star5">
                <a:avLst/>
              </a:prstGeom>
              <a:solidFill>
                <a:srgbClr val="D9D9D9"/>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sp>
        <p:nvSpPr>
          <p:cNvPr id="3" name="Picture Placeholder 2">
            <a:extLst>
              <a:ext uri="{FF2B5EF4-FFF2-40B4-BE49-F238E27FC236}">
                <a16:creationId xmlns:a16="http://schemas.microsoft.com/office/drawing/2014/main" id="{B6E2C9ED-1CC4-46D1-9B58-0E3A4D9CE8D4}"/>
              </a:ext>
            </a:extLst>
          </p:cNvPr>
          <p:cNvSpPr>
            <a:spLocks noGrp="1"/>
          </p:cNvSpPr>
          <p:nvPr>
            <p:ph type="pic" sz="quarter" idx="19"/>
          </p:nvPr>
        </p:nvSpPr>
        <p:spPr/>
      </p:sp>
      <p:sp>
        <p:nvSpPr>
          <p:cNvPr id="5" name="Picture Placeholder 4">
            <a:extLst>
              <a:ext uri="{FF2B5EF4-FFF2-40B4-BE49-F238E27FC236}">
                <a16:creationId xmlns:a16="http://schemas.microsoft.com/office/drawing/2014/main" id="{86F86A88-8B9A-4D06-9F18-C40035820F0F}"/>
              </a:ext>
            </a:extLst>
          </p:cNvPr>
          <p:cNvSpPr>
            <a:spLocks noGrp="1"/>
          </p:cNvSpPr>
          <p:nvPr>
            <p:ph type="pic" sz="quarter" idx="20"/>
          </p:nvPr>
        </p:nvSpPr>
        <p:spPr/>
      </p:sp>
      <p:sp>
        <p:nvSpPr>
          <p:cNvPr id="7" name="Picture Placeholder 6">
            <a:extLst>
              <a:ext uri="{FF2B5EF4-FFF2-40B4-BE49-F238E27FC236}">
                <a16:creationId xmlns:a16="http://schemas.microsoft.com/office/drawing/2014/main" id="{743E5148-AB2E-4DAB-8746-8DEF0A2ECD4E}"/>
              </a:ext>
            </a:extLst>
          </p:cNvPr>
          <p:cNvSpPr>
            <a:spLocks noGrp="1"/>
          </p:cNvSpPr>
          <p:nvPr>
            <p:ph type="pic" sz="quarter" idx="21"/>
          </p:nvPr>
        </p:nvSpPr>
        <p:spPr/>
      </p:sp>
      <p:sp>
        <p:nvSpPr>
          <p:cNvPr id="9" name="Picture Placeholder 8">
            <a:extLst>
              <a:ext uri="{FF2B5EF4-FFF2-40B4-BE49-F238E27FC236}">
                <a16:creationId xmlns:a16="http://schemas.microsoft.com/office/drawing/2014/main" id="{AF226EF7-3061-4344-9612-FA0D480D8CE0}"/>
              </a:ext>
            </a:extLst>
          </p:cNvPr>
          <p:cNvSpPr>
            <a:spLocks noGrp="1"/>
          </p:cNvSpPr>
          <p:nvPr>
            <p:ph type="pic" sz="quarter" idx="22"/>
          </p:nvPr>
        </p:nvSpPr>
        <p:spPr/>
      </p:sp>
    </p:spTree>
  </p:cSld>
  <p:clrMapOvr>
    <a:masterClrMapping/>
  </p:clrMapOvr>
  <mc:AlternateContent xmlns:mc="http://schemas.openxmlformats.org/markup-compatibility/2006" xmlns:p14="http://schemas.microsoft.com/office/powerpoint/2010/main">
    <mc:Choice Requires="p14">
      <p:transition spd="slow" p14:dur="1200">
        <p14:flip dir="r"/>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144"/>
                                        </p:tgtEl>
                                        <p:attrNameLst>
                                          <p:attrName>style.visibility</p:attrName>
                                        </p:attrNameLst>
                                      </p:cBhvr>
                                      <p:to>
                                        <p:strVal val="visible"/>
                                      </p:to>
                                    </p:set>
                                    <p:anim calcmode="lin" valueType="num">
                                      <p:cBhvr additive="base">
                                        <p:cTn id="7" dur="500" fill="hold"/>
                                        <p:tgtEl>
                                          <p:spTgt spid="144"/>
                                        </p:tgtEl>
                                        <p:attrNameLst>
                                          <p:attrName>ppt_x</p:attrName>
                                        </p:attrNameLst>
                                      </p:cBhvr>
                                      <p:tavLst>
                                        <p:tav tm="0">
                                          <p:val>
                                            <p:strVal val="#ppt_x"/>
                                          </p:val>
                                        </p:tav>
                                        <p:tav tm="100000">
                                          <p:val>
                                            <p:strVal val="#ppt_x"/>
                                          </p:val>
                                        </p:tav>
                                      </p:tavLst>
                                    </p:anim>
                                    <p:anim calcmode="lin" valueType="num">
                                      <p:cBhvr additive="base">
                                        <p:cTn id="8" dur="500" fill="hold"/>
                                        <p:tgtEl>
                                          <p:spTgt spid="144"/>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30" name="Group 829"/>
          <p:cNvGrpSpPr/>
          <p:nvPr/>
        </p:nvGrpSpPr>
        <p:grpSpPr>
          <a:xfrm>
            <a:off x="977777" y="255576"/>
            <a:ext cx="7192910" cy="816061"/>
            <a:chOff x="0" y="13678"/>
            <a:chExt cx="19181093" cy="2176163"/>
          </a:xfrm>
        </p:grpSpPr>
        <p:sp>
          <p:nvSpPr>
            <p:cNvPr id="231" name="Shape 827"/>
            <p:cNvSpPr/>
            <p:nvPr/>
          </p:nvSpPr>
          <p:spPr>
            <a:xfrm>
              <a:off x="0" y="1169910"/>
              <a:ext cx="19181093" cy="101993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ts val="1013"/>
                </a:lnSpc>
                <a:spcBef>
                  <a:spcPts val="225"/>
                </a:spcBef>
                <a:defRPr sz="1800"/>
              </a:pPr>
              <a:r>
                <a:rPr sz="700" dirty="0">
                  <a:solidFill>
                    <a:schemeClr val="bg1">
                      <a:lumMod val="50000"/>
                    </a:schemeClr>
                  </a:solidFill>
                  <a:latin typeface="Lato Regular"/>
                  <a:ea typeface="Roboto Regular"/>
                  <a:cs typeface="Lato Regular"/>
                  <a:sym typeface="Roboto Regular"/>
                </a:rPr>
                <a:t>Lorem ipsum dolor sit amet, consectetuer adipiscing elit, sed  diam nonummy nibh euismod tincidunt ut laoreet dolore magana aliquam erat volutpat. ut wish enim ad minim veniam, quis nostrud exerci tation ullamcorper suscipit lobortis nisl ut wisi enim ad minim veniam, quis nostrud exerci tation ullamcorper suscipit lobortis.</a:t>
              </a:r>
            </a:p>
          </p:txBody>
        </p:sp>
        <p:sp>
          <p:nvSpPr>
            <p:cNvPr id="232" name="Shape 828"/>
            <p:cNvSpPr/>
            <p:nvPr/>
          </p:nvSpPr>
          <p:spPr>
            <a:xfrm>
              <a:off x="7315883" y="13678"/>
              <a:ext cx="4537445" cy="142261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chemeClr val="tx1"/>
                  </a:solidFill>
                  <a:latin typeface="Bebas Neue"/>
                  <a:ea typeface="Roboto Light"/>
                  <a:cs typeface="Bebas Neue"/>
                  <a:sym typeface="Roboto Light"/>
                </a:rPr>
                <a:t>Team member</a:t>
              </a:r>
            </a:p>
          </p:txBody>
        </p:sp>
      </p:grpSp>
      <p:grpSp>
        <p:nvGrpSpPr>
          <p:cNvPr id="4" name="Group 3"/>
          <p:cNvGrpSpPr/>
          <p:nvPr/>
        </p:nvGrpSpPr>
        <p:grpSpPr>
          <a:xfrm>
            <a:off x="985872" y="3397908"/>
            <a:ext cx="1188354" cy="1118058"/>
            <a:chOff x="796272" y="3525906"/>
            <a:chExt cx="1188354" cy="1118058"/>
          </a:xfrm>
        </p:grpSpPr>
        <p:grpSp>
          <p:nvGrpSpPr>
            <p:cNvPr id="187" name="Group 186"/>
            <p:cNvGrpSpPr/>
            <p:nvPr/>
          </p:nvGrpSpPr>
          <p:grpSpPr>
            <a:xfrm>
              <a:off x="796272" y="3525906"/>
              <a:ext cx="1188354" cy="713682"/>
              <a:chOff x="757595" y="3435846"/>
              <a:chExt cx="1188354" cy="713682"/>
            </a:xfrm>
          </p:grpSpPr>
          <p:sp>
            <p:nvSpPr>
              <p:cNvPr id="188" name="Shape 1140"/>
              <p:cNvSpPr/>
              <p:nvPr/>
            </p:nvSpPr>
            <p:spPr>
              <a:xfrm>
                <a:off x="757595" y="3435846"/>
                <a:ext cx="1188354" cy="7136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ct val="130000"/>
                  </a:lnSpc>
                  <a:spcBef>
                    <a:spcPts val="225"/>
                  </a:spcBef>
                  <a:defRPr sz="1800"/>
                </a:pPr>
                <a:r>
                  <a:rPr sz="1100" cap="all" dirty="0">
                    <a:solidFill>
                      <a:schemeClr val="accent1"/>
                    </a:solidFill>
                    <a:latin typeface="Lato Black"/>
                    <a:ea typeface="Roboto Bold"/>
                    <a:cs typeface="Lato Black"/>
                    <a:sym typeface="Roboto Bold"/>
                  </a:rPr>
                  <a:t>jhone </a:t>
                </a:r>
                <a:r>
                  <a:rPr lang="en-US" sz="1100" cap="all" dirty="0">
                    <a:solidFill>
                      <a:schemeClr val="accent1"/>
                    </a:solidFill>
                    <a:latin typeface="Lato Black"/>
                    <a:ea typeface="Roboto Bold"/>
                    <a:cs typeface="Lato Black"/>
                    <a:sym typeface="Roboto Bold"/>
                  </a:rPr>
                  <a:t>doe</a:t>
                </a:r>
                <a:endParaRPr sz="1100" cap="all" dirty="0">
                  <a:solidFill>
                    <a:schemeClr val="accent1"/>
                  </a:solidFill>
                  <a:latin typeface="Lato Black"/>
                  <a:ea typeface="Roboto Bold"/>
                  <a:cs typeface="Lato Black"/>
                  <a:sym typeface="Roboto Bold"/>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Senior Designer</a:t>
                </a:r>
              </a:p>
              <a:p>
                <a:pPr>
                  <a:lnSpc>
                    <a:spcPct val="130000"/>
                  </a:lnSpc>
                  <a:spcBef>
                    <a:spcPts val="225"/>
                  </a:spcBef>
                  <a:defRPr sz="1800"/>
                </a:pPr>
                <a:endParaRPr sz="700" dirty="0">
                  <a:solidFill>
                    <a:srgbClr val="A6AAA9"/>
                  </a:solidFill>
                  <a:latin typeface="Lato Regular"/>
                  <a:ea typeface="Roboto Regular"/>
                  <a:cs typeface="Lato Regular"/>
                  <a:sym typeface="Roboto Regular"/>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Lorem ipsum dolor sit amet, consectetuer adipiscing</a:t>
                </a:r>
              </a:p>
            </p:txBody>
          </p:sp>
          <p:sp>
            <p:nvSpPr>
              <p:cNvPr id="189" name="Shape 1141"/>
              <p:cNvSpPr/>
              <p:nvPr/>
            </p:nvSpPr>
            <p:spPr>
              <a:xfrm>
                <a:off x="1150012" y="3878563"/>
                <a:ext cx="403519" cy="0"/>
              </a:xfrm>
              <a:prstGeom prst="line">
                <a:avLst/>
              </a:prstGeom>
              <a:noFill/>
              <a:ln w="19050" cap="flat" cmpd="sng">
                <a:solidFill>
                  <a:srgbClr val="C3C7CC"/>
                </a:solidFill>
                <a:prstDash val="solid"/>
                <a:miter lim="400000"/>
              </a:ln>
              <a:effectLst/>
            </p:spPr>
            <p:txBody>
              <a:bodyPr wrap="square" lIns="0" tIns="0" rIns="0" bIns="0" numCol="1" anchor="ctr">
                <a:noAutofit/>
              </a:bodyPr>
              <a:lstStyle/>
              <a:p>
                <a:pPr lvl="0">
                  <a:defRPr sz="3200"/>
                </a:pPr>
                <a:endParaRPr sz="700"/>
              </a:p>
            </p:txBody>
          </p:sp>
        </p:grpSp>
        <p:grpSp>
          <p:nvGrpSpPr>
            <p:cNvPr id="203" name="Group 202"/>
            <p:cNvGrpSpPr/>
            <p:nvPr/>
          </p:nvGrpSpPr>
          <p:grpSpPr>
            <a:xfrm>
              <a:off x="827584" y="4462010"/>
              <a:ext cx="1091338" cy="181954"/>
              <a:chOff x="1366437" y="4157234"/>
              <a:chExt cx="1091338" cy="181954"/>
            </a:xfrm>
            <a:solidFill>
              <a:schemeClr val="bg1">
                <a:lumMod val="95000"/>
              </a:schemeClr>
            </a:solidFill>
          </p:grpSpPr>
          <p:sp>
            <p:nvSpPr>
              <p:cNvPr id="204" name="5-Point Star 203"/>
              <p:cNvSpPr/>
              <p:nvPr/>
            </p:nvSpPr>
            <p:spPr bwMode="auto">
              <a:xfrm>
                <a:off x="1366437" y="4157234"/>
                <a:ext cx="181954" cy="181954"/>
              </a:xfrm>
              <a:prstGeom prst="star5">
                <a:avLst/>
              </a:prstGeom>
              <a:solidFill>
                <a:schemeClr val="accent1"/>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05" name="5-Point Star 204"/>
              <p:cNvSpPr/>
              <p:nvPr/>
            </p:nvSpPr>
            <p:spPr bwMode="auto">
              <a:xfrm>
                <a:off x="1593783" y="4157234"/>
                <a:ext cx="181954" cy="181954"/>
              </a:xfrm>
              <a:prstGeom prst="star5">
                <a:avLst/>
              </a:prstGeom>
              <a:solidFill>
                <a:schemeClr val="accent1"/>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06" name="5-Point Star 205"/>
              <p:cNvSpPr/>
              <p:nvPr/>
            </p:nvSpPr>
            <p:spPr bwMode="auto">
              <a:xfrm>
                <a:off x="1821130" y="4157234"/>
                <a:ext cx="181954" cy="181954"/>
              </a:xfrm>
              <a:prstGeom prst="star5">
                <a:avLst/>
              </a:prstGeom>
              <a:solidFill>
                <a:schemeClr val="accent1"/>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07" name="5-Point Star 206"/>
              <p:cNvSpPr/>
              <p:nvPr/>
            </p:nvSpPr>
            <p:spPr bwMode="auto">
              <a:xfrm>
                <a:off x="2048476" y="4157234"/>
                <a:ext cx="181954" cy="181954"/>
              </a:xfrm>
              <a:prstGeom prst="star5">
                <a:avLst/>
              </a:prstGeom>
              <a:solidFill>
                <a:schemeClr val="accent1"/>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08" name="5-Point Star 207"/>
              <p:cNvSpPr/>
              <p:nvPr/>
            </p:nvSpPr>
            <p:spPr bwMode="auto">
              <a:xfrm>
                <a:off x="2275821" y="4157234"/>
                <a:ext cx="181954" cy="181954"/>
              </a:xfrm>
              <a:prstGeom prst="star5">
                <a:avLst/>
              </a:prstGeom>
              <a:grp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grpSp>
        <p:nvGrpSpPr>
          <p:cNvPr id="5" name="Group 4"/>
          <p:cNvGrpSpPr/>
          <p:nvPr/>
        </p:nvGrpSpPr>
        <p:grpSpPr>
          <a:xfrm>
            <a:off x="2980506" y="3397908"/>
            <a:ext cx="1188354" cy="1118058"/>
            <a:chOff x="2891587" y="3525906"/>
            <a:chExt cx="1188354" cy="1118058"/>
          </a:xfrm>
        </p:grpSpPr>
        <p:grpSp>
          <p:nvGrpSpPr>
            <p:cNvPr id="191" name="Group 190"/>
            <p:cNvGrpSpPr/>
            <p:nvPr/>
          </p:nvGrpSpPr>
          <p:grpSpPr>
            <a:xfrm>
              <a:off x="2891587" y="3525906"/>
              <a:ext cx="1188354" cy="713682"/>
              <a:chOff x="757595" y="3435846"/>
              <a:chExt cx="1188354" cy="713682"/>
            </a:xfrm>
          </p:grpSpPr>
          <p:sp>
            <p:nvSpPr>
              <p:cNvPr id="192" name="Shape 1140"/>
              <p:cNvSpPr/>
              <p:nvPr/>
            </p:nvSpPr>
            <p:spPr>
              <a:xfrm>
                <a:off x="757595" y="3435846"/>
                <a:ext cx="1188354" cy="7136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ct val="130000"/>
                  </a:lnSpc>
                  <a:spcBef>
                    <a:spcPts val="225"/>
                  </a:spcBef>
                  <a:defRPr sz="1800"/>
                </a:pPr>
                <a:r>
                  <a:rPr lang="en-US" sz="1100" cap="all" dirty="0">
                    <a:solidFill>
                      <a:schemeClr val="accent2"/>
                    </a:solidFill>
                    <a:latin typeface="Lato Black"/>
                    <a:ea typeface="Roboto Bold"/>
                    <a:cs typeface="Lato Black"/>
                    <a:sym typeface="Roboto Bold"/>
                  </a:rPr>
                  <a:t>Helen </a:t>
                </a:r>
                <a:r>
                  <a:rPr lang="en-US" sz="1100" cap="all" dirty="0" err="1">
                    <a:solidFill>
                      <a:schemeClr val="accent2"/>
                    </a:solidFill>
                    <a:latin typeface="Lato Black"/>
                    <a:ea typeface="Roboto Bold"/>
                    <a:cs typeface="Lato Black"/>
                    <a:sym typeface="Roboto Bold"/>
                  </a:rPr>
                  <a:t>diez</a:t>
                </a:r>
                <a:endParaRPr sz="1100" cap="all" dirty="0">
                  <a:solidFill>
                    <a:schemeClr val="accent2"/>
                  </a:solidFill>
                  <a:latin typeface="Lato Black"/>
                  <a:ea typeface="Roboto Bold"/>
                  <a:cs typeface="Lato Black"/>
                  <a:sym typeface="Roboto Bold"/>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Senior Designer</a:t>
                </a:r>
              </a:p>
              <a:p>
                <a:pPr>
                  <a:lnSpc>
                    <a:spcPct val="130000"/>
                  </a:lnSpc>
                  <a:spcBef>
                    <a:spcPts val="225"/>
                  </a:spcBef>
                  <a:defRPr sz="1800"/>
                </a:pPr>
                <a:endParaRPr sz="700" dirty="0">
                  <a:solidFill>
                    <a:srgbClr val="A6AAA9"/>
                  </a:solidFill>
                  <a:latin typeface="Lato Regular"/>
                  <a:ea typeface="Roboto Regular"/>
                  <a:cs typeface="Lato Regular"/>
                  <a:sym typeface="Roboto Regular"/>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Lorem ipsum dolor sit amet, consectetuer adipiscing</a:t>
                </a:r>
              </a:p>
            </p:txBody>
          </p:sp>
          <p:sp>
            <p:nvSpPr>
              <p:cNvPr id="193" name="Shape 1141"/>
              <p:cNvSpPr/>
              <p:nvPr/>
            </p:nvSpPr>
            <p:spPr>
              <a:xfrm>
                <a:off x="1150012" y="3878563"/>
                <a:ext cx="403519" cy="0"/>
              </a:xfrm>
              <a:prstGeom prst="line">
                <a:avLst/>
              </a:prstGeom>
              <a:noFill/>
              <a:ln w="19050" cap="flat" cmpd="sng">
                <a:solidFill>
                  <a:srgbClr val="C3C7CC"/>
                </a:solidFill>
                <a:prstDash val="solid"/>
                <a:miter lim="400000"/>
              </a:ln>
              <a:effectLst/>
            </p:spPr>
            <p:txBody>
              <a:bodyPr wrap="square" lIns="0" tIns="0" rIns="0" bIns="0" numCol="1" anchor="ctr">
                <a:noAutofit/>
              </a:bodyPr>
              <a:lstStyle/>
              <a:p>
                <a:pPr lvl="0">
                  <a:defRPr sz="3200"/>
                </a:pPr>
                <a:endParaRPr sz="700"/>
              </a:p>
            </p:txBody>
          </p:sp>
        </p:grpSp>
        <p:grpSp>
          <p:nvGrpSpPr>
            <p:cNvPr id="209" name="Group 208"/>
            <p:cNvGrpSpPr/>
            <p:nvPr/>
          </p:nvGrpSpPr>
          <p:grpSpPr>
            <a:xfrm>
              <a:off x="2905765" y="4462010"/>
              <a:ext cx="1091338" cy="181954"/>
              <a:chOff x="1366437" y="4157234"/>
              <a:chExt cx="1091338" cy="181954"/>
            </a:xfrm>
            <a:solidFill>
              <a:schemeClr val="bg1">
                <a:lumMod val="95000"/>
              </a:schemeClr>
            </a:solidFill>
          </p:grpSpPr>
          <p:sp>
            <p:nvSpPr>
              <p:cNvPr id="210" name="5-Point Star 209"/>
              <p:cNvSpPr/>
              <p:nvPr/>
            </p:nvSpPr>
            <p:spPr bwMode="auto">
              <a:xfrm>
                <a:off x="1366437" y="4157234"/>
                <a:ext cx="181954" cy="181954"/>
              </a:xfrm>
              <a:prstGeom prst="star5">
                <a:avLst/>
              </a:prstGeom>
              <a:solidFill>
                <a:schemeClr val="accent2"/>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11" name="5-Point Star 210"/>
              <p:cNvSpPr/>
              <p:nvPr/>
            </p:nvSpPr>
            <p:spPr bwMode="auto">
              <a:xfrm>
                <a:off x="1593783" y="4157234"/>
                <a:ext cx="181954" cy="181954"/>
              </a:xfrm>
              <a:prstGeom prst="star5">
                <a:avLst/>
              </a:prstGeom>
              <a:solidFill>
                <a:schemeClr val="accent2"/>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12" name="5-Point Star 211"/>
              <p:cNvSpPr/>
              <p:nvPr/>
            </p:nvSpPr>
            <p:spPr bwMode="auto">
              <a:xfrm>
                <a:off x="1821130" y="4157234"/>
                <a:ext cx="181954" cy="181954"/>
              </a:xfrm>
              <a:prstGeom prst="star5">
                <a:avLst/>
              </a:prstGeom>
              <a:solidFill>
                <a:schemeClr val="accent2"/>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13" name="5-Point Star 212"/>
              <p:cNvSpPr/>
              <p:nvPr/>
            </p:nvSpPr>
            <p:spPr bwMode="auto">
              <a:xfrm>
                <a:off x="2048476" y="4157234"/>
                <a:ext cx="181954" cy="181954"/>
              </a:xfrm>
              <a:prstGeom prst="star5">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14" name="5-Point Star 213"/>
              <p:cNvSpPr/>
              <p:nvPr/>
            </p:nvSpPr>
            <p:spPr bwMode="auto">
              <a:xfrm>
                <a:off x="2275821" y="4157234"/>
                <a:ext cx="181954" cy="181954"/>
              </a:xfrm>
              <a:prstGeom prst="star5">
                <a:avLst/>
              </a:prstGeom>
              <a:grp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grpSp>
        <p:nvGrpSpPr>
          <p:cNvPr id="6" name="Group 5"/>
          <p:cNvGrpSpPr/>
          <p:nvPr/>
        </p:nvGrpSpPr>
        <p:grpSpPr>
          <a:xfrm>
            <a:off x="4975140" y="3397908"/>
            <a:ext cx="1188354" cy="1118058"/>
            <a:chOff x="4980841" y="3525906"/>
            <a:chExt cx="1188354" cy="1118058"/>
          </a:xfrm>
        </p:grpSpPr>
        <p:grpSp>
          <p:nvGrpSpPr>
            <p:cNvPr id="195" name="Group 194"/>
            <p:cNvGrpSpPr/>
            <p:nvPr/>
          </p:nvGrpSpPr>
          <p:grpSpPr>
            <a:xfrm>
              <a:off x="4980841" y="3525906"/>
              <a:ext cx="1188354" cy="713682"/>
              <a:chOff x="757595" y="3435846"/>
              <a:chExt cx="1188354" cy="713682"/>
            </a:xfrm>
          </p:grpSpPr>
          <p:sp>
            <p:nvSpPr>
              <p:cNvPr id="196" name="Shape 1140"/>
              <p:cNvSpPr/>
              <p:nvPr/>
            </p:nvSpPr>
            <p:spPr>
              <a:xfrm>
                <a:off x="757595" y="3435846"/>
                <a:ext cx="1188354" cy="7136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ct val="130000"/>
                  </a:lnSpc>
                  <a:spcBef>
                    <a:spcPts val="225"/>
                  </a:spcBef>
                  <a:defRPr sz="1800"/>
                </a:pPr>
                <a:r>
                  <a:rPr sz="1100" cap="all" dirty="0">
                    <a:solidFill>
                      <a:schemeClr val="accent3"/>
                    </a:solidFill>
                    <a:latin typeface="Lato Black"/>
                    <a:ea typeface="Roboto Bold"/>
                    <a:cs typeface="Lato Black"/>
                    <a:sym typeface="Roboto Bold"/>
                  </a:rPr>
                  <a:t>jhone </a:t>
                </a:r>
                <a:r>
                  <a:rPr lang="en-US" sz="1100" cap="all" dirty="0">
                    <a:solidFill>
                      <a:schemeClr val="accent3"/>
                    </a:solidFill>
                    <a:latin typeface="Lato Black"/>
                    <a:ea typeface="Roboto Bold"/>
                    <a:cs typeface="Lato Black"/>
                    <a:sym typeface="Roboto Bold"/>
                  </a:rPr>
                  <a:t>luka</a:t>
                </a:r>
                <a:endParaRPr sz="1100" cap="all" dirty="0">
                  <a:solidFill>
                    <a:schemeClr val="accent3"/>
                  </a:solidFill>
                  <a:latin typeface="Lato Black"/>
                  <a:ea typeface="Roboto Bold"/>
                  <a:cs typeface="Lato Black"/>
                  <a:sym typeface="Roboto Bold"/>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Senior Designer</a:t>
                </a:r>
              </a:p>
              <a:p>
                <a:pPr>
                  <a:lnSpc>
                    <a:spcPct val="130000"/>
                  </a:lnSpc>
                  <a:spcBef>
                    <a:spcPts val="225"/>
                  </a:spcBef>
                  <a:defRPr sz="1800"/>
                </a:pPr>
                <a:endParaRPr sz="700" dirty="0">
                  <a:solidFill>
                    <a:srgbClr val="A6AAA9"/>
                  </a:solidFill>
                  <a:latin typeface="Lato Regular"/>
                  <a:ea typeface="Roboto Regular"/>
                  <a:cs typeface="Lato Regular"/>
                  <a:sym typeface="Roboto Regular"/>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Lorem ipsum dolor sit amet, consectetuer adipiscing</a:t>
                </a:r>
              </a:p>
            </p:txBody>
          </p:sp>
          <p:sp>
            <p:nvSpPr>
              <p:cNvPr id="197" name="Shape 1141"/>
              <p:cNvSpPr/>
              <p:nvPr/>
            </p:nvSpPr>
            <p:spPr>
              <a:xfrm>
                <a:off x="1150012" y="3878563"/>
                <a:ext cx="403519" cy="0"/>
              </a:xfrm>
              <a:prstGeom prst="line">
                <a:avLst/>
              </a:prstGeom>
              <a:noFill/>
              <a:ln w="19050" cap="flat" cmpd="sng">
                <a:solidFill>
                  <a:srgbClr val="C3C7CC"/>
                </a:solidFill>
                <a:prstDash val="solid"/>
                <a:miter lim="400000"/>
              </a:ln>
              <a:effectLst/>
            </p:spPr>
            <p:txBody>
              <a:bodyPr wrap="square" lIns="0" tIns="0" rIns="0" bIns="0" numCol="1" anchor="ctr">
                <a:noAutofit/>
              </a:bodyPr>
              <a:lstStyle/>
              <a:p>
                <a:pPr lvl="0">
                  <a:defRPr sz="3200"/>
                </a:pPr>
                <a:endParaRPr sz="700"/>
              </a:p>
            </p:txBody>
          </p:sp>
        </p:grpSp>
        <p:grpSp>
          <p:nvGrpSpPr>
            <p:cNvPr id="215" name="Group 214"/>
            <p:cNvGrpSpPr/>
            <p:nvPr/>
          </p:nvGrpSpPr>
          <p:grpSpPr>
            <a:xfrm>
              <a:off x="5014735" y="4462010"/>
              <a:ext cx="1091338" cy="181954"/>
              <a:chOff x="1366437" y="4157234"/>
              <a:chExt cx="1091338" cy="181954"/>
            </a:xfrm>
            <a:solidFill>
              <a:schemeClr val="bg1">
                <a:lumMod val="95000"/>
              </a:schemeClr>
            </a:solidFill>
          </p:grpSpPr>
          <p:sp>
            <p:nvSpPr>
              <p:cNvPr id="216" name="5-Point Star 215"/>
              <p:cNvSpPr/>
              <p:nvPr/>
            </p:nvSpPr>
            <p:spPr bwMode="auto">
              <a:xfrm>
                <a:off x="1366437" y="4157234"/>
                <a:ext cx="181954" cy="181954"/>
              </a:xfrm>
              <a:prstGeom prst="star5">
                <a:avLst/>
              </a:prstGeom>
              <a:solidFill>
                <a:schemeClr val="accent3"/>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17" name="5-Point Star 216"/>
              <p:cNvSpPr/>
              <p:nvPr/>
            </p:nvSpPr>
            <p:spPr bwMode="auto">
              <a:xfrm>
                <a:off x="1593783" y="4157234"/>
                <a:ext cx="181954" cy="181954"/>
              </a:xfrm>
              <a:prstGeom prst="star5">
                <a:avLst/>
              </a:prstGeom>
              <a:solidFill>
                <a:schemeClr val="accent3"/>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18" name="5-Point Star 217"/>
              <p:cNvSpPr/>
              <p:nvPr/>
            </p:nvSpPr>
            <p:spPr bwMode="auto">
              <a:xfrm>
                <a:off x="1821130" y="4157234"/>
                <a:ext cx="181954" cy="181954"/>
              </a:xfrm>
              <a:prstGeom prst="star5">
                <a:avLst/>
              </a:prstGeom>
              <a:solidFill>
                <a:schemeClr val="accent3"/>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19" name="5-Point Star 218"/>
              <p:cNvSpPr/>
              <p:nvPr/>
            </p:nvSpPr>
            <p:spPr bwMode="auto">
              <a:xfrm>
                <a:off x="2048476" y="4157234"/>
                <a:ext cx="181954" cy="181954"/>
              </a:xfrm>
              <a:prstGeom prst="star5">
                <a:avLst/>
              </a:prstGeom>
              <a:solidFill>
                <a:schemeClr val="accent3"/>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20" name="5-Point Star 219"/>
              <p:cNvSpPr/>
              <p:nvPr/>
            </p:nvSpPr>
            <p:spPr bwMode="auto">
              <a:xfrm>
                <a:off x="2275821" y="4157234"/>
                <a:ext cx="181954" cy="181954"/>
              </a:xfrm>
              <a:prstGeom prst="star5">
                <a:avLst/>
              </a:prstGeom>
              <a:grp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grpSp>
        <p:nvGrpSpPr>
          <p:cNvPr id="15" name="Group 14"/>
          <p:cNvGrpSpPr/>
          <p:nvPr/>
        </p:nvGrpSpPr>
        <p:grpSpPr>
          <a:xfrm>
            <a:off x="6969774" y="3397908"/>
            <a:ext cx="1188354" cy="1118058"/>
            <a:chOff x="7077233" y="3525906"/>
            <a:chExt cx="1188354" cy="1118058"/>
          </a:xfrm>
        </p:grpSpPr>
        <p:grpSp>
          <p:nvGrpSpPr>
            <p:cNvPr id="199" name="Group 198"/>
            <p:cNvGrpSpPr/>
            <p:nvPr/>
          </p:nvGrpSpPr>
          <p:grpSpPr>
            <a:xfrm>
              <a:off x="7077233" y="3525906"/>
              <a:ext cx="1188354" cy="713682"/>
              <a:chOff x="757595" y="3435846"/>
              <a:chExt cx="1188354" cy="713682"/>
            </a:xfrm>
          </p:grpSpPr>
          <p:sp>
            <p:nvSpPr>
              <p:cNvPr id="200" name="Shape 1140"/>
              <p:cNvSpPr/>
              <p:nvPr/>
            </p:nvSpPr>
            <p:spPr>
              <a:xfrm>
                <a:off x="757595" y="3435846"/>
                <a:ext cx="1188354" cy="7136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ct val="130000"/>
                  </a:lnSpc>
                  <a:spcBef>
                    <a:spcPts val="225"/>
                  </a:spcBef>
                  <a:defRPr sz="1800"/>
                </a:pPr>
                <a:r>
                  <a:rPr lang="en-US" sz="1100" cap="all" dirty="0">
                    <a:solidFill>
                      <a:schemeClr val="accent4"/>
                    </a:solidFill>
                    <a:latin typeface="Lato Black"/>
                    <a:ea typeface="Roboto Bold"/>
                    <a:cs typeface="Lato Black"/>
                    <a:sym typeface="Roboto Bold"/>
                  </a:rPr>
                  <a:t>Beth </a:t>
                </a:r>
                <a:r>
                  <a:rPr lang="en-US" sz="1100" cap="all" dirty="0" err="1">
                    <a:solidFill>
                      <a:schemeClr val="accent4"/>
                    </a:solidFill>
                    <a:latin typeface="Lato Black"/>
                    <a:ea typeface="Roboto Bold"/>
                    <a:cs typeface="Lato Black"/>
                    <a:sym typeface="Roboto Bold"/>
                  </a:rPr>
                  <a:t>adams</a:t>
                </a:r>
                <a:endParaRPr sz="1100" cap="all" dirty="0">
                  <a:solidFill>
                    <a:schemeClr val="accent4"/>
                  </a:solidFill>
                  <a:latin typeface="Lato Black"/>
                  <a:ea typeface="Roboto Bold"/>
                  <a:cs typeface="Lato Black"/>
                  <a:sym typeface="Roboto Bold"/>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Senior Designer</a:t>
                </a:r>
              </a:p>
              <a:p>
                <a:pPr>
                  <a:lnSpc>
                    <a:spcPct val="130000"/>
                  </a:lnSpc>
                  <a:spcBef>
                    <a:spcPts val="225"/>
                  </a:spcBef>
                  <a:defRPr sz="1800"/>
                </a:pPr>
                <a:endParaRPr sz="700" dirty="0">
                  <a:solidFill>
                    <a:srgbClr val="A6AAA9"/>
                  </a:solidFill>
                  <a:latin typeface="Lato Regular"/>
                  <a:ea typeface="Roboto Regular"/>
                  <a:cs typeface="Lato Regular"/>
                  <a:sym typeface="Roboto Regular"/>
                </a:endParaRPr>
              </a:p>
              <a:p>
                <a:pPr>
                  <a:lnSpc>
                    <a:spcPct val="130000"/>
                  </a:lnSpc>
                  <a:spcBef>
                    <a:spcPts val="225"/>
                  </a:spcBef>
                  <a:defRPr sz="1800"/>
                </a:pPr>
                <a:r>
                  <a:rPr sz="700" dirty="0">
                    <a:solidFill>
                      <a:srgbClr val="A6AAA9"/>
                    </a:solidFill>
                    <a:latin typeface="Lato Regular"/>
                    <a:ea typeface="Roboto Regular"/>
                    <a:cs typeface="Lato Regular"/>
                    <a:sym typeface="Roboto Regular"/>
                  </a:rPr>
                  <a:t>Lorem ipsum dolor sit amet, consectetuer adipiscing</a:t>
                </a:r>
              </a:p>
            </p:txBody>
          </p:sp>
          <p:sp>
            <p:nvSpPr>
              <p:cNvPr id="201" name="Shape 1141"/>
              <p:cNvSpPr/>
              <p:nvPr/>
            </p:nvSpPr>
            <p:spPr>
              <a:xfrm>
                <a:off x="1150012" y="3878563"/>
                <a:ext cx="403519" cy="0"/>
              </a:xfrm>
              <a:prstGeom prst="line">
                <a:avLst/>
              </a:prstGeom>
              <a:noFill/>
              <a:ln w="19050" cap="flat" cmpd="sng">
                <a:solidFill>
                  <a:srgbClr val="C3C7CC"/>
                </a:solidFill>
                <a:prstDash val="solid"/>
                <a:miter lim="400000"/>
              </a:ln>
              <a:effectLst/>
            </p:spPr>
            <p:txBody>
              <a:bodyPr wrap="square" lIns="0" tIns="0" rIns="0" bIns="0" numCol="1" anchor="ctr">
                <a:noAutofit/>
              </a:bodyPr>
              <a:lstStyle/>
              <a:p>
                <a:pPr lvl="0">
                  <a:defRPr sz="3200"/>
                </a:pPr>
                <a:endParaRPr sz="700"/>
              </a:p>
            </p:txBody>
          </p:sp>
        </p:grpSp>
        <p:grpSp>
          <p:nvGrpSpPr>
            <p:cNvPr id="221" name="Group 220"/>
            <p:cNvGrpSpPr/>
            <p:nvPr/>
          </p:nvGrpSpPr>
          <p:grpSpPr>
            <a:xfrm>
              <a:off x="7116008" y="4462010"/>
              <a:ext cx="1091338" cy="181954"/>
              <a:chOff x="1366437" y="4157234"/>
              <a:chExt cx="1091338" cy="181954"/>
            </a:xfrm>
            <a:solidFill>
              <a:schemeClr val="bg1">
                <a:lumMod val="95000"/>
              </a:schemeClr>
            </a:solidFill>
          </p:grpSpPr>
          <p:sp>
            <p:nvSpPr>
              <p:cNvPr id="222" name="5-Point Star 221"/>
              <p:cNvSpPr/>
              <p:nvPr/>
            </p:nvSpPr>
            <p:spPr bwMode="auto">
              <a:xfrm>
                <a:off x="1366437" y="4157234"/>
                <a:ext cx="181954" cy="181954"/>
              </a:xfrm>
              <a:prstGeom prst="star5">
                <a:avLst/>
              </a:prstGeom>
              <a:solidFill>
                <a:schemeClr val="accent4"/>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23" name="5-Point Star 222"/>
              <p:cNvSpPr/>
              <p:nvPr/>
            </p:nvSpPr>
            <p:spPr bwMode="auto">
              <a:xfrm>
                <a:off x="1593783" y="4157234"/>
                <a:ext cx="181954" cy="181954"/>
              </a:xfrm>
              <a:prstGeom prst="star5">
                <a:avLst/>
              </a:prstGeom>
              <a:solidFill>
                <a:schemeClr val="accent4"/>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24" name="5-Point Star 223"/>
              <p:cNvSpPr/>
              <p:nvPr/>
            </p:nvSpPr>
            <p:spPr bwMode="auto">
              <a:xfrm>
                <a:off x="1821130" y="4157234"/>
                <a:ext cx="181954" cy="181954"/>
              </a:xfrm>
              <a:prstGeom prst="star5">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25" name="5-Point Star 224"/>
              <p:cNvSpPr/>
              <p:nvPr/>
            </p:nvSpPr>
            <p:spPr bwMode="auto">
              <a:xfrm>
                <a:off x="2048476" y="4157234"/>
                <a:ext cx="181954" cy="181954"/>
              </a:xfrm>
              <a:prstGeom prst="star5">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26" name="5-Point Star 225"/>
              <p:cNvSpPr/>
              <p:nvPr/>
            </p:nvSpPr>
            <p:spPr bwMode="auto">
              <a:xfrm>
                <a:off x="2275821" y="4157234"/>
                <a:ext cx="181954" cy="181954"/>
              </a:xfrm>
              <a:prstGeom prst="star5">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sp>
        <p:nvSpPr>
          <p:cNvPr id="3" name="Picture Placeholder 2">
            <a:extLst>
              <a:ext uri="{FF2B5EF4-FFF2-40B4-BE49-F238E27FC236}">
                <a16:creationId xmlns:a16="http://schemas.microsoft.com/office/drawing/2014/main" id="{B07408E4-ABA1-4686-B1F0-12398436A245}"/>
              </a:ext>
            </a:extLst>
          </p:cNvPr>
          <p:cNvSpPr>
            <a:spLocks noGrp="1"/>
          </p:cNvSpPr>
          <p:nvPr>
            <p:ph type="pic" sz="quarter" idx="10"/>
          </p:nvPr>
        </p:nvSpPr>
        <p:spPr/>
      </p:sp>
      <p:sp>
        <p:nvSpPr>
          <p:cNvPr id="8" name="Picture Placeholder 7">
            <a:extLst>
              <a:ext uri="{FF2B5EF4-FFF2-40B4-BE49-F238E27FC236}">
                <a16:creationId xmlns:a16="http://schemas.microsoft.com/office/drawing/2014/main" id="{DC1D66F1-3FF1-404F-B7E8-7235D14DFE1C}"/>
              </a:ext>
            </a:extLst>
          </p:cNvPr>
          <p:cNvSpPr>
            <a:spLocks noGrp="1"/>
          </p:cNvSpPr>
          <p:nvPr>
            <p:ph type="pic" sz="quarter" idx="11"/>
          </p:nvPr>
        </p:nvSpPr>
        <p:spPr/>
      </p:sp>
      <p:sp>
        <p:nvSpPr>
          <p:cNvPr id="10" name="Picture Placeholder 9">
            <a:extLst>
              <a:ext uri="{FF2B5EF4-FFF2-40B4-BE49-F238E27FC236}">
                <a16:creationId xmlns:a16="http://schemas.microsoft.com/office/drawing/2014/main" id="{FECF34EB-9075-45CC-94B5-01BB24BEDD53}"/>
              </a:ext>
            </a:extLst>
          </p:cNvPr>
          <p:cNvSpPr>
            <a:spLocks noGrp="1"/>
          </p:cNvSpPr>
          <p:nvPr>
            <p:ph type="pic" sz="quarter" idx="12"/>
          </p:nvPr>
        </p:nvSpPr>
        <p:spPr/>
      </p:sp>
      <p:sp>
        <p:nvSpPr>
          <p:cNvPr id="12" name="Picture Placeholder 11">
            <a:extLst>
              <a:ext uri="{FF2B5EF4-FFF2-40B4-BE49-F238E27FC236}">
                <a16:creationId xmlns:a16="http://schemas.microsoft.com/office/drawing/2014/main" id="{EF3B4831-9824-428C-9E6D-D97CFCA8854A}"/>
              </a:ext>
            </a:extLst>
          </p:cNvPr>
          <p:cNvSpPr>
            <a:spLocks noGrp="1"/>
          </p:cNvSpPr>
          <p:nvPr>
            <p:ph type="pic" sz="quarter" idx="13"/>
          </p:nvPr>
        </p:nvSpPr>
        <p:spPr/>
      </p:sp>
    </p:spTree>
  </p:cSld>
  <p:clrMapOvr>
    <a:masterClrMapping/>
  </p:clrMapOvr>
  <mc:AlternateContent xmlns:mc="http://schemas.openxmlformats.org/markup-compatibility/2006" xmlns:p14="http://schemas.microsoft.com/office/powerpoint/2010/main">
    <mc:Choice Requires="p14">
      <p:transition spd="slow" p14:dur="1200">
        <p14:flip dir="l"/>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230"/>
                                        </p:tgtEl>
                                        <p:attrNameLst>
                                          <p:attrName>style.visibility</p:attrName>
                                        </p:attrNameLst>
                                      </p:cBhvr>
                                      <p:to>
                                        <p:strVal val="visible"/>
                                      </p:to>
                                    </p:set>
                                    <p:anim calcmode="lin" valueType="num">
                                      <p:cBhvr additive="base">
                                        <p:cTn id="7" dur="500" fill="hold"/>
                                        <p:tgtEl>
                                          <p:spTgt spid="230"/>
                                        </p:tgtEl>
                                        <p:attrNameLst>
                                          <p:attrName>ppt_x</p:attrName>
                                        </p:attrNameLst>
                                      </p:cBhvr>
                                      <p:tavLst>
                                        <p:tav tm="0">
                                          <p:val>
                                            <p:strVal val="#ppt_x"/>
                                          </p:val>
                                        </p:tav>
                                        <p:tav tm="100000">
                                          <p:val>
                                            <p:strVal val="#ppt_x"/>
                                          </p:val>
                                        </p:tav>
                                      </p:tavLst>
                                    </p:anim>
                                    <p:anim calcmode="lin" valueType="num">
                                      <p:cBhvr additive="base">
                                        <p:cTn id="8" dur="500" fill="hold"/>
                                        <p:tgtEl>
                                          <p:spTgt spid="230"/>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bwMode="auto">
          <a:xfrm>
            <a:off x="-108520" y="0"/>
            <a:ext cx="4536504" cy="5143500"/>
          </a:xfrm>
          <a:prstGeom prst="rect">
            <a:avLst/>
          </a:prstGeom>
          <a:solidFill>
            <a:schemeClr val="tx1">
              <a:alpha val="79000"/>
            </a:schemeClr>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4" name="Group 3">
            <a:extLst>
              <a:ext uri="{FF2B5EF4-FFF2-40B4-BE49-F238E27FC236}">
                <a16:creationId xmlns:a16="http://schemas.microsoft.com/office/drawing/2014/main" id="{F03563E9-D6AD-4401-B44E-9C054789B683}"/>
              </a:ext>
            </a:extLst>
          </p:cNvPr>
          <p:cNvGrpSpPr/>
          <p:nvPr/>
        </p:nvGrpSpPr>
        <p:grpSpPr>
          <a:xfrm>
            <a:off x="350537" y="1347614"/>
            <a:ext cx="3618391" cy="2448272"/>
            <a:chOff x="686008" y="1131590"/>
            <a:chExt cx="3618391" cy="2448272"/>
          </a:xfrm>
        </p:grpSpPr>
        <p:sp>
          <p:nvSpPr>
            <p:cNvPr id="27661" name="Rectangle 13"/>
            <p:cNvSpPr>
              <a:spLocks/>
            </p:cNvSpPr>
            <p:nvPr/>
          </p:nvSpPr>
          <p:spPr bwMode="auto">
            <a:xfrm>
              <a:off x="686008" y="1131590"/>
              <a:ext cx="3618391" cy="154933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5000"/>
                </a:lnSpc>
              </a:pPr>
              <a:r>
                <a:rPr lang="en-US" sz="4800" dirty="0">
                  <a:solidFill>
                    <a:schemeClr val="bg1"/>
                  </a:solidFill>
                  <a:latin typeface="Bebas Neue" charset="0"/>
                  <a:ea typeface="ＭＳ Ｐゴシック" charset="0"/>
                  <a:cs typeface="Bebas Neue" charset="0"/>
                  <a:sym typeface="Bebas Neue" charset="0"/>
                </a:rPr>
                <a:t>BUSINESS Presentation</a:t>
              </a:r>
            </a:p>
          </p:txBody>
        </p:sp>
        <p:grpSp>
          <p:nvGrpSpPr>
            <p:cNvPr id="2" name="Group 1"/>
            <p:cNvGrpSpPr/>
            <p:nvPr/>
          </p:nvGrpSpPr>
          <p:grpSpPr>
            <a:xfrm>
              <a:off x="686008" y="2571750"/>
              <a:ext cx="3512267" cy="1008112"/>
              <a:chOff x="1181933" y="1094420"/>
              <a:chExt cx="3512267" cy="1008112"/>
            </a:xfrm>
          </p:grpSpPr>
          <p:sp>
            <p:nvSpPr>
              <p:cNvPr id="27663" name="Rectangle 15"/>
              <p:cNvSpPr>
                <a:spLocks/>
              </p:cNvSpPr>
              <p:nvPr/>
            </p:nvSpPr>
            <p:spPr bwMode="auto">
              <a:xfrm>
                <a:off x="1184373" y="1710935"/>
                <a:ext cx="3509827" cy="3915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900" dirty="0" err="1">
                    <a:solidFill>
                      <a:schemeClr val="bg1"/>
                    </a:solidFill>
                    <a:latin typeface="Lato Regular"/>
                    <a:ea typeface="ＭＳ Ｐゴシック" charset="0"/>
                    <a:cs typeface="Lato Regular"/>
                    <a:sym typeface="Lato Light" charset="0"/>
                  </a:rPr>
                  <a:t>Lorem</a:t>
                </a:r>
                <a:r>
                  <a:rPr lang="en-US" sz="900" dirty="0">
                    <a:solidFill>
                      <a:schemeClr val="bg1"/>
                    </a:solidFill>
                    <a:latin typeface="Lato Regular"/>
                    <a:ea typeface="ＭＳ Ｐゴシック" charset="0"/>
                    <a:cs typeface="Lato Regular"/>
                    <a:sym typeface="Lato Light" charset="0"/>
                  </a:rPr>
                  <a:t> </a:t>
                </a:r>
                <a:r>
                  <a:rPr lang="en-US" sz="900" dirty="0" err="1">
                    <a:solidFill>
                      <a:schemeClr val="bg1"/>
                    </a:solidFill>
                    <a:latin typeface="Lato Regular"/>
                    <a:ea typeface="ＭＳ Ｐゴシック" charset="0"/>
                    <a:cs typeface="Lato Regular"/>
                    <a:sym typeface="Lato Light" charset="0"/>
                  </a:rPr>
                  <a:t>Ipsum</a:t>
                </a:r>
                <a:r>
                  <a:rPr lang="en-US" sz="900" dirty="0">
                    <a:solidFill>
                      <a:schemeClr val="bg1"/>
                    </a:solidFill>
                    <a:latin typeface="Lato Regular"/>
                    <a:ea typeface="ＭＳ Ｐゴシック" charset="0"/>
                    <a:cs typeface="Lato Regular"/>
                    <a:sym typeface="Lato Light" charset="0"/>
                  </a:rPr>
                  <a:t> is simply dummy text of the printing and typesetting industry. </a:t>
                </a:r>
                <a:r>
                  <a:rPr lang="en-US" sz="900" dirty="0" err="1">
                    <a:solidFill>
                      <a:schemeClr val="bg1"/>
                    </a:solidFill>
                    <a:latin typeface="Lato Regular"/>
                    <a:ea typeface="ＭＳ Ｐゴシック" charset="0"/>
                    <a:cs typeface="Lato Regular"/>
                    <a:sym typeface="Lato Light" charset="0"/>
                  </a:rPr>
                  <a:t>Lorem</a:t>
                </a:r>
                <a:r>
                  <a:rPr lang="en-US" sz="900" dirty="0">
                    <a:solidFill>
                      <a:schemeClr val="bg1"/>
                    </a:solidFill>
                    <a:latin typeface="Lato Regular"/>
                    <a:ea typeface="ＭＳ Ｐゴシック" charset="0"/>
                    <a:cs typeface="Lato Regular"/>
                    <a:sym typeface="Lato Light" charset="0"/>
                  </a:rPr>
                  <a:t> </a:t>
                </a:r>
                <a:r>
                  <a:rPr lang="en-US" sz="900" dirty="0" err="1">
                    <a:solidFill>
                      <a:schemeClr val="bg1"/>
                    </a:solidFill>
                    <a:latin typeface="Lato Regular"/>
                    <a:ea typeface="ＭＳ Ｐゴシック" charset="0"/>
                    <a:cs typeface="Lato Regular"/>
                    <a:sym typeface="Lato Light" charset="0"/>
                  </a:rPr>
                  <a:t>Ipsum</a:t>
                </a:r>
                <a:r>
                  <a:rPr lang="en-US" sz="900" dirty="0">
                    <a:solidFill>
                      <a:schemeClr val="bg1"/>
                    </a:solidFill>
                    <a:latin typeface="Lato Regular"/>
                    <a:ea typeface="ＭＳ Ｐゴシック" charset="0"/>
                    <a:cs typeface="Lato Regular"/>
                    <a:sym typeface="Lato Light" charset="0"/>
                  </a:rPr>
                  <a:t> has been the industry dummy text ever since.</a:t>
                </a:r>
              </a:p>
            </p:txBody>
          </p:sp>
          <p:sp>
            <p:nvSpPr>
              <p:cNvPr id="27664" name="Line 16"/>
              <p:cNvSpPr>
                <a:spLocks noChangeShapeType="1"/>
              </p:cNvSpPr>
              <p:nvPr/>
            </p:nvSpPr>
            <p:spPr bwMode="auto">
              <a:xfrm>
                <a:off x="1181933" y="1094420"/>
                <a:ext cx="3382561" cy="0"/>
              </a:xfrm>
              <a:prstGeom prst="line">
                <a:avLst/>
              </a:prstGeom>
              <a:noFill/>
              <a:ln w="12700" cap="flat">
                <a:solidFill>
                  <a:schemeClr val="bg1"/>
                </a:solidFill>
                <a:prstDash val="solid"/>
                <a:miter lim="800000"/>
                <a:headEnd type="none" w="med" len="med"/>
                <a:tailEnd type="none" w="med" len="med"/>
              </a:ln>
              <a:extLst>
                <a:ext uri="{909E8E84-426E-40dd-AFC4-6F175D3DCCD1}">
                  <a14:hiddenFill xmlns="" xmlns:a14="http://schemas.microsoft.com/office/drawing/2010/main">
                    <a:solidFill>
                      <a:srgbClr val="FFFFFF"/>
                    </a:solidFill>
                  </a14:hiddenFill>
                </a:ext>
              </a:extLst>
            </p:spPr>
            <p:txBody>
              <a:bodyPr lIns="0" tIns="0" rIns="0" bIns="0"/>
              <a:lstStyle/>
              <a:p>
                <a:pPr algn="l"/>
                <a:endParaRPr lang="en-US"/>
              </a:p>
            </p:txBody>
          </p:sp>
          <p:sp>
            <p:nvSpPr>
              <p:cNvPr id="27665" name="Rectangle 17"/>
              <p:cNvSpPr>
                <a:spLocks/>
              </p:cNvSpPr>
              <p:nvPr/>
            </p:nvSpPr>
            <p:spPr bwMode="auto">
              <a:xfrm>
                <a:off x="1187624" y="1278887"/>
                <a:ext cx="3506575" cy="4714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70000"/>
                  </a:lnSpc>
                </a:pPr>
                <a:r>
                  <a:rPr lang="en-US" sz="2800" dirty="0">
                    <a:solidFill>
                      <a:schemeClr val="bg1"/>
                    </a:solidFill>
                    <a:latin typeface="Bebas Neue" charset="0"/>
                    <a:ea typeface="ＭＳ Ｐゴシック" charset="0"/>
                    <a:cs typeface="Bebas Neue" charset="0"/>
                    <a:sym typeface="Bebas Neue" charset="0"/>
                  </a:rPr>
                  <a:t>Facts to Business Solution</a:t>
                </a:r>
              </a:p>
            </p:txBody>
          </p:sp>
        </p:grpSp>
      </p:grpSp>
      <p:sp>
        <p:nvSpPr>
          <p:cNvPr id="7" name="Picture Placeholder 6">
            <a:extLst>
              <a:ext uri="{FF2B5EF4-FFF2-40B4-BE49-F238E27FC236}">
                <a16:creationId xmlns:a16="http://schemas.microsoft.com/office/drawing/2014/main" id="{BE0CD892-94C6-4E0C-9AC6-A14166984097}"/>
              </a:ext>
            </a:extLst>
          </p:cNvPr>
          <p:cNvSpPr>
            <a:spLocks noGrp="1"/>
          </p:cNvSpPr>
          <p:nvPr>
            <p:ph type="pic" sz="quarter" idx="14"/>
          </p:nvPr>
        </p:nvSpPr>
        <p:spPr/>
      </p:sp>
    </p:spTree>
  </p:cSld>
  <p:clrMapOvr>
    <a:masterClrMapping/>
  </p:clrMapOvr>
  <mc:AlternateContent xmlns:mc="http://schemas.openxmlformats.org/markup-compatibility/2006" xmlns:p14="http://schemas.microsoft.com/office/powerpoint/2010/main">
    <mc:Choice Requires="p14">
      <p:transition spd="slow" p14:dur="1100">
        <p14:switch dir="r"/>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 calcmode="lin" valueType="num">
                                      <p:cBhvr>
                                        <p:cTn id="7" dur="500" fill="hold"/>
                                        <p:tgtEl>
                                          <p:spTgt spid="3"/>
                                        </p:tgtEl>
                                        <p:attrNameLst>
                                          <p:attrName>ppt_w</p:attrName>
                                        </p:attrNameLst>
                                      </p:cBhvr>
                                      <p:tavLst>
                                        <p:tav tm="0">
                                          <p:val>
                                            <p:strVal val="4*#ppt_w"/>
                                          </p:val>
                                        </p:tav>
                                        <p:tav tm="100000">
                                          <p:val>
                                            <p:strVal val="#ppt_w"/>
                                          </p:val>
                                        </p:tav>
                                      </p:tavLst>
                                    </p:anim>
                                    <p:anim calcmode="lin" valueType="num">
                                      <p:cBhvr>
                                        <p:cTn id="8" dur="500" fill="hold"/>
                                        <p:tgtEl>
                                          <p:spTgt spid="3"/>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p:cNvGrpSpPr/>
          <p:nvPr/>
        </p:nvGrpSpPr>
        <p:grpSpPr>
          <a:xfrm>
            <a:off x="1597819" y="411510"/>
            <a:ext cx="5948363" cy="822102"/>
            <a:chOff x="1597819" y="411510"/>
            <a:chExt cx="5948363" cy="822102"/>
          </a:xfrm>
        </p:grpSpPr>
        <p:sp>
          <p:nvSpPr>
            <p:cNvPr id="29708" name="Rectangle 12"/>
            <p:cNvSpPr>
              <a:spLocks/>
            </p:cNvSpPr>
            <p:nvPr/>
          </p:nvSpPr>
          <p:spPr bwMode="auto">
            <a:xfrm>
              <a:off x="1597819" y="411510"/>
              <a:ext cx="5948363" cy="4714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2800" dirty="0">
                  <a:solidFill>
                    <a:schemeClr val="tx1"/>
                  </a:solidFill>
                  <a:latin typeface="Bebas Neue" charset="0"/>
                  <a:ea typeface="ＭＳ Ｐゴシック" charset="0"/>
                  <a:cs typeface="Bebas Neue" charset="0"/>
                  <a:sym typeface="Bebas Neue" charset="0"/>
                </a:rPr>
                <a:t>Business Plan</a:t>
              </a:r>
            </a:p>
          </p:txBody>
        </p:sp>
        <p:sp>
          <p:nvSpPr>
            <p:cNvPr id="29709" name="Rectangle 13"/>
            <p:cNvSpPr>
              <a:spLocks/>
            </p:cNvSpPr>
            <p:nvPr/>
          </p:nvSpPr>
          <p:spPr bwMode="auto">
            <a:xfrm>
              <a:off x="2286000" y="909762"/>
              <a:ext cx="4586288"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dirty="0" err="1">
                  <a:solidFill>
                    <a:srgbClr val="4D4D4D"/>
                  </a:solidFill>
                  <a:latin typeface="Lato Regular"/>
                  <a:ea typeface="ＭＳ Ｐゴシック" charset="0"/>
                  <a:cs typeface="Lato Regular"/>
                  <a:sym typeface="Lato Light" charset="0"/>
                </a:rPr>
                <a:t>Lorem</a:t>
              </a:r>
              <a:r>
                <a:rPr lang="en-US" sz="900" dirty="0">
                  <a:solidFill>
                    <a:srgbClr val="4D4D4D"/>
                  </a:solidFill>
                  <a:latin typeface="Lato Regular"/>
                  <a:ea typeface="ＭＳ Ｐゴシック" charset="0"/>
                  <a:cs typeface="Lato Regular"/>
                  <a:sym typeface="Lato Light" charset="0"/>
                </a:rPr>
                <a:t> </a:t>
              </a:r>
              <a:r>
                <a:rPr lang="en-US" sz="900" dirty="0" err="1">
                  <a:solidFill>
                    <a:srgbClr val="4D4D4D"/>
                  </a:solidFill>
                  <a:latin typeface="Lato Regular"/>
                  <a:ea typeface="ＭＳ Ｐゴシック" charset="0"/>
                  <a:cs typeface="Lato Regular"/>
                  <a:sym typeface="Lato Light" charset="0"/>
                </a:rPr>
                <a:t>Ipsum</a:t>
              </a:r>
              <a:r>
                <a:rPr lang="en-US" sz="900" dirty="0">
                  <a:solidFill>
                    <a:srgbClr val="4D4D4D"/>
                  </a:solidFill>
                  <a:latin typeface="Lato Regular"/>
                  <a:ea typeface="ＭＳ Ｐゴシック" charset="0"/>
                  <a:cs typeface="Lato Regular"/>
                  <a:sym typeface="Lato Light" charset="0"/>
                </a:rPr>
                <a:t> is simply dummy text of the printing and typesetting industry. </a:t>
              </a:r>
              <a:r>
                <a:rPr lang="en-US" sz="900" dirty="0" err="1">
                  <a:solidFill>
                    <a:srgbClr val="4D4D4D"/>
                  </a:solidFill>
                  <a:latin typeface="Lato Regular"/>
                  <a:ea typeface="ＭＳ Ｐゴシック" charset="0"/>
                  <a:cs typeface="Lato Regular"/>
                  <a:sym typeface="Lato Light" charset="0"/>
                </a:rPr>
                <a:t>Lorem</a:t>
              </a:r>
              <a:r>
                <a:rPr lang="en-US" sz="900" dirty="0">
                  <a:solidFill>
                    <a:srgbClr val="4D4D4D"/>
                  </a:solidFill>
                  <a:latin typeface="Lato Regular"/>
                  <a:ea typeface="ＭＳ Ｐゴシック" charset="0"/>
                  <a:cs typeface="Lato Regular"/>
                  <a:sym typeface="Lato Light" charset="0"/>
                </a:rPr>
                <a:t> </a:t>
              </a:r>
              <a:r>
                <a:rPr lang="en-US" sz="900" dirty="0" err="1">
                  <a:solidFill>
                    <a:srgbClr val="4D4D4D"/>
                  </a:solidFill>
                  <a:latin typeface="Lato Regular"/>
                  <a:ea typeface="ＭＳ Ｐゴシック" charset="0"/>
                  <a:cs typeface="Lato Regular"/>
                  <a:sym typeface="Lato Light" charset="0"/>
                </a:rPr>
                <a:t>Ipsum</a:t>
              </a:r>
              <a:r>
                <a:rPr lang="en-US" sz="900" dirty="0">
                  <a:solidFill>
                    <a:srgbClr val="4D4D4D"/>
                  </a:solidFill>
                  <a:latin typeface="Lato Regular"/>
                  <a:ea typeface="ＭＳ Ｐゴシック" charset="0"/>
                  <a:cs typeface="Lato Regular"/>
                  <a:sym typeface="Lato Light" charset="0"/>
                </a:rPr>
                <a:t> has been the industry's standard dummy text ever since.</a:t>
              </a:r>
            </a:p>
          </p:txBody>
        </p:sp>
      </p:grpSp>
      <p:grpSp>
        <p:nvGrpSpPr>
          <p:cNvPr id="12" name="Group 11">
            <a:extLst>
              <a:ext uri="{FF2B5EF4-FFF2-40B4-BE49-F238E27FC236}">
                <a16:creationId xmlns:a16="http://schemas.microsoft.com/office/drawing/2014/main" id="{8BCEF6C5-DB53-440E-BE71-BE244FC49DBB}"/>
              </a:ext>
            </a:extLst>
          </p:cNvPr>
          <p:cNvGrpSpPr/>
          <p:nvPr/>
        </p:nvGrpSpPr>
        <p:grpSpPr>
          <a:xfrm>
            <a:off x="1496463" y="3649265"/>
            <a:ext cx="6151075" cy="650677"/>
            <a:chOff x="1445368" y="3793008"/>
            <a:chExt cx="6151075" cy="650677"/>
          </a:xfrm>
        </p:grpSpPr>
        <p:grpSp>
          <p:nvGrpSpPr>
            <p:cNvPr id="63" name="Group 41"/>
            <p:cNvGrpSpPr>
              <a:grpSpLocks/>
            </p:cNvGrpSpPr>
            <p:nvPr/>
          </p:nvGrpSpPr>
          <p:grpSpPr bwMode="auto">
            <a:xfrm>
              <a:off x="2206178" y="3796580"/>
              <a:ext cx="1861543" cy="647105"/>
              <a:chOff x="0" y="0"/>
              <a:chExt cx="3127" cy="1087"/>
            </a:xfrm>
          </p:grpSpPr>
          <p:sp>
            <p:nvSpPr>
              <p:cNvPr id="64" name="Rectangle 42"/>
              <p:cNvSpPr>
                <a:spLocks/>
              </p:cNvSpPr>
              <p:nvPr/>
            </p:nvSpPr>
            <p:spPr bwMode="auto">
              <a:xfrm>
                <a:off x="0" y="0"/>
                <a:ext cx="3127" cy="35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70000"/>
                  </a:lnSpc>
                </a:pPr>
                <a:r>
                  <a:rPr lang="en-US" sz="1100" dirty="0" err="1">
                    <a:solidFill>
                      <a:schemeClr val="accent1"/>
                    </a:solidFill>
                    <a:latin typeface="Lato Black"/>
                    <a:ea typeface="ＭＳ Ｐゴシック" charset="0"/>
                    <a:cs typeface="Lato Black"/>
                    <a:sym typeface="Bebas Neue" charset="0"/>
                  </a:rPr>
                  <a:t>Lorem</a:t>
                </a:r>
                <a:r>
                  <a:rPr lang="en-US" sz="1100" dirty="0">
                    <a:solidFill>
                      <a:schemeClr val="accent1"/>
                    </a:solidFill>
                    <a:latin typeface="Lato Black"/>
                    <a:ea typeface="ＭＳ Ｐゴシック" charset="0"/>
                    <a:cs typeface="Lato Black"/>
                    <a:sym typeface="Bebas Neue" charset="0"/>
                  </a:rPr>
                  <a:t> </a:t>
                </a:r>
                <a:r>
                  <a:rPr lang="en-US" sz="1100" dirty="0" err="1">
                    <a:solidFill>
                      <a:schemeClr val="accent1"/>
                    </a:solidFill>
                    <a:latin typeface="Lato Black"/>
                    <a:ea typeface="ＭＳ Ｐゴシック" charset="0"/>
                    <a:cs typeface="Lato Black"/>
                    <a:sym typeface="Bebas Neue" charset="0"/>
                  </a:rPr>
                  <a:t>Ipsum</a:t>
                </a:r>
                <a:r>
                  <a:rPr lang="en-US" sz="1100" dirty="0">
                    <a:solidFill>
                      <a:schemeClr val="accent1"/>
                    </a:solidFill>
                    <a:latin typeface="Lato Black"/>
                    <a:ea typeface="ＭＳ Ｐゴシック" charset="0"/>
                    <a:cs typeface="Lato Black"/>
                    <a:sym typeface="Bebas Neue" charset="0"/>
                  </a:rPr>
                  <a:t> is simply Text</a:t>
                </a:r>
              </a:p>
            </p:txBody>
          </p:sp>
          <p:sp>
            <p:nvSpPr>
              <p:cNvPr id="65" name="Rectangle 43"/>
              <p:cNvSpPr>
                <a:spLocks/>
              </p:cNvSpPr>
              <p:nvPr/>
            </p:nvSpPr>
            <p:spPr bwMode="auto">
              <a:xfrm>
                <a:off x="0" y="304"/>
                <a:ext cx="3127" cy="78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 is simply dummy text of the printing and typesetting industry. </a:t>
                </a: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a:t>
                </a:r>
              </a:p>
            </p:txBody>
          </p:sp>
        </p:grpSp>
        <p:grpSp>
          <p:nvGrpSpPr>
            <p:cNvPr id="3" name="Group 2"/>
            <p:cNvGrpSpPr/>
            <p:nvPr/>
          </p:nvGrpSpPr>
          <p:grpSpPr>
            <a:xfrm>
              <a:off x="1445368" y="3793008"/>
              <a:ext cx="519113" cy="519113"/>
              <a:chOff x="1445368" y="3793008"/>
              <a:chExt cx="519113" cy="519113"/>
            </a:xfrm>
          </p:grpSpPr>
          <p:sp>
            <p:nvSpPr>
              <p:cNvPr id="70" name="Oval 51"/>
              <p:cNvSpPr>
                <a:spLocks/>
              </p:cNvSpPr>
              <p:nvPr/>
            </p:nvSpPr>
            <p:spPr bwMode="auto">
              <a:xfrm>
                <a:off x="1445368" y="3793008"/>
                <a:ext cx="519113" cy="519113"/>
              </a:xfrm>
              <a:prstGeom prst="ellipse">
                <a:avLst/>
              </a:prstGeom>
              <a:solidFill>
                <a:schemeClr val="accent1"/>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93" name="Shape 23183"/>
              <p:cNvSpPr/>
              <p:nvPr/>
            </p:nvSpPr>
            <p:spPr>
              <a:xfrm>
                <a:off x="1569868" y="3917514"/>
                <a:ext cx="270113" cy="270101"/>
              </a:xfrm>
              <a:custGeom>
                <a:avLst/>
                <a:gdLst/>
                <a:ahLst/>
                <a:cxnLst>
                  <a:cxn ang="0">
                    <a:pos x="wd2" y="hd2"/>
                  </a:cxn>
                  <a:cxn ang="5400000">
                    <a:pos x="wd2" y="hd2"/>
                  </a:cxn>
                  <a:cxn ang="10800000">
                    <a:pos x="wd2" y="hd2"/>
                  </a:cxn>
                  <a:cxn ang="16200000">
                    <a:pos x="wd2" y="hd2"/>
                  </a:cxn>
                </a:cxnLst>
                <a:rect l="0" t="0" r="r" b="b"/>
                <a:pathLst>
                  <a:path w="21600" h="21538" extrusionOk="0">
                    <a:moveTo>
                      <a:pt x="18240" y="6601"/>
                    </a:moveTo>
                    <a:lnTo>
                      <a:pt x="13438" y="8514"/>
                    </a:lnTo>
                    <a:lnTo>
                      <a:pt x="13438" y="10135"/>
                    </a:lnTo>
                    <a:lnTo>
                      <a:pt x="18240" y="8221"/>
                    </a:lnTo>
                    <a:cubicBezTo>
                      <a:pt x="18240" y="8221"/>
                      <a:pt x="18240" y="6601"/>
                      <a:pt x="18240" y="6601"/>
                    </a:cubicBezTo>
                    <a:close/>
                    <a:moveTo>
                      <a:pt x="18240" y="11569"/>
                    </a:moveTo>
                    <a:lnTo>
                      <a:pt x="13438" y="13486"/>
                    </a:lnTo>
                    <a:lnTo>
                      <a:pt x="13438" y="15105"/>
                    </a:lnTo>
                    <a:lnTo>
                      <a:pt x="18240" y="13191"/>
                    </a:lnTo>
                    <a:cubicBezTo>
                      <a:pt x="18240" y="13191"/>
                      <a:pt x="18240" y="11569"/>
                      <a:pt x="18240" y="11569"/>
                    </a:cubicBezTo>
                    <a:close/>
                    <a:moveTo>
                      <a:pt x="19681" y="16026"/>
                    </a:moveTo>
                    <a:lnTo>
                      <a:pt x="12000" y="19090"/>
                    </a:lnTo>
                    <a:lnTo>
                      <a:pt x="12000" y="5678"/>
                    </a:lnTo>
                    <a:lnTo>
                      <a:pt x="19681" y="2616"/>
                    </a:lnTo>
                    <a:cubicBezTo>
                      <a:pt x="19681" y="2616"/>
                      <a:pt x="19681" y="16026"/>
                      <a:pt x="19681" y="16026"/>
                    </a:cubicBezTo>
                    <a:close/>
                    <a:moveTo>
                      <a:pt x="9600" y="19090"/>
                    </a:moveTo>
                    <a:lnTo>
                      <a:pt x="1920" y="16026"/>
                    </a:lnTo>
                    <a:lnTo>
                      <a:pt x="1920" y="2616"/>
                    </a:lnTo>
                    <a:lnTo>
                      <a:pt x="9600" y="5679"/>
                    </a:lnTo>
                    <a:cubicBezTo>
                      <a:pt x="9600" y="5679"/>
                      <a:pt x="9600" y="19090"/>
                      <a:pt x="9600" y="19090"/>
                    </a:cubicBezTo>
                    <a:close/>
                    <a:moveTo>
                      <a:pt x="21073" y="204"/>
                    </a:moveTo>
                    <a:cubicBezTo>
                      <a:pt x="20742" y="-18"/>
                      <a:pt x="20324" y="-62"/>
                      <a:pt x="19955" y="85"/>
                    </a:cubicBezTo>
                    <a:lnTo>
                      <a:pt x="10800" y="3736"/>
                    </a:lnTo>
                    <a:lnTo>
                      <a:pt x="1645" y="85"/>
                    </a:lnTo>
                    <a:cubicBezTo>
                      <a:pt x="1275" y="-62"/>
                      <a:pt x="858" y="-18"/>
                      <a:pt x="527" y="204"/>
                    </a:cubicBezTo>
                    <a:cubicBezTo>
                      <a:pt x="198" y="426"/>
                      <a:pt x="0" y="799"/>
                      <a:pt x="0" y="1196"/>
                    </a:cubicBezTo>
                    <a:lnTo>
                      <a:pt x="0" y="16512"/>
                    </a:lnTo>
                    <a:cubicBezTo>
                      <a:pt x="0" y="17002"/>
                      <a:pt x="299" y="17443"/>
                      <a:pt x="755" y="17623"/>
                    </a:cubicBezTo>
                    <a:lnTo>
                      <a:pt x="10334" y="21444"/>
                    </a:lnTo>
                    <a:cubicBezTo>
                      <a:pt x="10334" y="21444"/>
                      <a:pt x="10530" y="21507"/>
                      <a:pt x="10568" y="21514"/>
                    </a:cubicBezTo>
                    <a:cubicBezTo>
                      <a:pt x="10645" y="21530"/>
                      <a:pt x="10722" y="21538"/>
                      <a:pt x="10800" y="21538"/>
                    </a:cubicBezTo>
                    <a:cubicBezTo>
                      <a:pt x="10878" y="21538"/>
                      <a:pt x="10956" y="21530"/>
                      <a:pt x="11032" y="21514"/>
                    </a:cubicBezTo>
                    <a:cubicBezTo>
                      <a:pt x="11070" y="21507"/>
                      <a:pt x="11268" y="21443"/>
                      <a:pt x="11268" y="21443"/>
                    </a:cubicBezTo>
                    <a:lnTo>
                      <a:pt x="20846" y="17623"/>
                    </a:lnTo>
                    <a:cubicBezTo>
                      <a:pt x="21301" y="17443"/>
                      <a:pt x="21600" y="17002"/>
                      <a:pt x="21600" y="16512"/>
                    </a:cubicBezTo>
                    <a:lnTo>
                      <a:pt x="21600" y="1196"/>
                    </a:lnTo>
                    <a:cubicBezTo>
                      <a:pt x="21600" y="799"/>
                      <a:pt x="21402" y="426"/>
                      <a:pt x="21073" y="204"/>
                    </a:cubicBezTo>
                    <a:cubicBezTo>
                      <a:pt x="21073" y="204"/>
                      <a:pt x="21073" y="204"/>
                      <a:pt x="21073" y="204"/>
                    </a:cubicBezTo>
                    <a:close/>
                    <a:moveTo>
                      <a:pt x="8162" y="8514"/>
                    </a:moveTo>
                    <a:lnTo>
                      <a:pt x="3360" y="6601"/>
                    </a:lnTo>
                    <a:lnTo>
                      <a:pt x="3360" y="8221"/>
                    </a:lnTo>
                    <a:lnTo>
                      <a:pt x="8162" y="10135"/>
                    </a:lnTo>
                    <a:cubicBezTo>
                      <a:pt x="8162" y="10135"/>
                      <a:pt x="8162" y="8514"/>
                      <a:pt x="8162" y="8514"/>
                    </a:cubicBezTo>
                    <a:close/>
                    <a:moveTo>
                      <a:pt x="8162" y="13486"/>
                    </a:moveTo>
                    <a:lnTo>
                      <a:pt x="3360" y="11569"/>
                    </a:lnTo>
                    <a:lnTo>
                      <a:pt x="3360" y="13191"/>
                    </a:lnTo>
                    <a:lnTo>
                      <a:pt x="8162" y="15105"/>
                    </a:lnTo>
                    <a:cubicBezTo>
                      <a:pt x="8162" y="15105"/>
                      <a:pt x="8162" y="13486"/>
                      <a:pt x="8162" y="13486"/>
                    </a:cubicBezTo>
                    <a:close/>
                  </a:path>
                </a:pathLst>
              </a:custGeom>
              <a:solidFill>
                <a:schemeClr val="bg1"/>
              </a:solidFill>
              <a:ln w="12700">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9" name="Group 8">
              <a:extLst>
                <a:ext uri="{FF2B5EF4-FFF2-40B4-BE49-F238E27FC236}">
                  <a16:creationId xmlns:a16="http://schemas.microsoft.com/office/drawing/2014/main" id="{58C18A3C-3CD8-4B3E-A8FE-98AEE424E314}"/>
                </a:ext>
              </a:extLst>
            </p:cNvPr>
            <p:cNvGrpSpPr/>
            <p:nvPr/>
          </p:nvGrpSpPr>
          <p:grpSpPr>
            <a:xfrm>
              <a:off x="4932040" y="3795343"/>
              <a:ext cx="2664403" cy="648342"/>
              <a:chOff x="4932040" y="3795343"/>
              <a:chExt cx="2664403" cy="648342"/>
            </a:xfrm>
          </p:grpSpPr>
          <p:grpSp>
            <p:nvGrpSpPr>
              <p:cNvPr id="4" name="Group 3"/>
              <p:cNvGrpSpPr/>
              <p:nvPr/>
            </p:nvGrpSpPr>
            <p:grpSpPr>
              <a:xfrm>
                <a:off x="4932040" y="3795343"/>
                <a:ext cx="519113" cy="519113"/>
                <a:chOff x="4932040" y="3795343"/>
                <a:chExt cx="519113" cy="519113"/>
              </a:xfrm>
            </p:grpSpPr>
            <p:sp>
              <p:nvSpPr>
                <p:cNvPr id="73" name="Oval 54"/>
                <p:cNvSpPr>
                  <a:spLocks/>
                </p:cNvSpPr>
                <p:nvPr/>
              </p:nvSpPr>
              <p:spPr bwMode="auto">
                <a:xfrm>
                  <a:off x="4932040" y="3795343"/>
                  <a:ext cx="519113" cy="519113"/>
                </a:xfrm>
                <a:prstGeom prst="ellipse">
                  <a:avLst/>
                </a:prstGeom>
                <a:solidFill>
                  <a:schemeClr val="accent2"/>
                </a:solidFill>
                <a:ln>
                  <a:noFill/>
                </a:ln>
              </p:spPr>
              <p:txBody>
                <a:bodyPr lIns="0" tIns="0" rIns="0" bIns="0"/>
                <a:lstStyle/>
                <a:p>
                  <a:endParaRPr lang="en-US"/>
                </a:p>
              </p:txBody>
            </p:sp>
            <p:sp>
              <p:nvSpPr>
                <p:cNvPr id="94" name="Shape 23156"/>
                <p:cNvSpPr/>
                <p:nvPr/>
              </p:nvSpPr>
              <p:spPr>
                <a:xfrm>
                  <a:off x="5038543" y="3909339"/>
                  <a:ext cx="306106" cy="291121"/>
                </a:xfrm>
                <a:custGeom>
                  <a:avLst/>
                  <a:gdLst/>
                  <a:ahLst/>
                  <a:cxnLst>
                    <a:cxn ang="0">
                      <a:pos x="wd2" y="hd2"/>
                    </a:cxn>
                    <a:cxn ang="5400000">
                      <a:pos x="wd2" y="hd2"/>
                    </a:cxn>
                    <a:cxn ang="10800000">
                      <a:pos x="wd2" y="hd2"/>
                    </a:cxn>
                    <a:cxn ang="16200000">
                      <a:pos x="wd2" y="hd2"/>
                    </a:cxn>
                  </a:cxnLst>
                  <a:rect l="0" t="0" r="r" b="b"/>
                  <a:pathLst>
                    <a:path w="21600" h="21403" extrusionOk="0">
                      <a:moveTo>
                        <a:pt x="14336" y="0"/>
                      </a:moveTo>
                      <a:cubicBezTo>
                        <a:pt x="12294" y="0"/>
                        <a:pt x="10520" y="1175"/>
                        <a:pt x="9592" y="2910"/>
                      </a:cubicBezTo>
                      <a:cubicBezTo>
                        <a:pt x="8885" y="2447"/>
                        <a:pt x="8049" y="2174"/>
                        <a:pt x="7153" y="2174"/>
                      </a:cubicBezTo>
                      <a:cubicBezTo>
                        <a:pt x="4615" y="2174"/>
                        <a:pt x="2558" y="4318"/>
                        <a:pt x="2558" y="6962"/>
                      </a:cubicBezTo>
                      <a:cubicBezTo>
                        <a:pt x="2558" y="7145"/>
                        <a:pt x="2569" y="7325"/>
                        <a:pt x="2589" y="7504"/>
                      </a:cubicBezTo>
                      <a:lnTo>
                        <a:pt x="2558" y="7504"/>
                      </a:lnTo>
                      <a:cubicBezTo>
                        <a:pt x="1146" y="7504"/>
                        <a:pt x="0" y="8690"/>
                        <a:pt x="0" y="10162"/>
                      </a:cubicBezTo>
                      <a:cubicBezTo>
                        <a:pt x="0" y="11633"/>
                        <a:pt x="1146" y="12827"/>
                        <a:pt x="2558" y="12827"/>
                      </a:cubicBezTo>
                      <a:lnTo>
                        <a:pt x="3486" y="12827"/>
                      </a:lnTo>
                      <a:cubicBezTo>
                        <a:pt x="3376" y="12642"/>
                        <a:pt x="3313" y="12431"/>
                        <a:pt x="3313" y="12207"/>
                      </a:cubicBezTo>
                      <a:cubicBezTo>
                        <a:pt x="3313" y="11893"/>
                        <a:pt x="3427" y="11599"/>
                        <a:pt x="3641" y="11375"/>
                      </a:cubicBezTo>
                      <a:lnTo>
                        <a:pt x="4292" y="10704"/>
                      </a:lnTo>
                      <a:lnTo>
                        <a:pt x="4675" y="10304"/>
                      </a:lnTo>
                      <a:cubicBezTo>
                        <a:pt x="4888" y="10082"/>
                        <a:pt x="5173" y="9962"/>
                        <a:pt x="5474" y="9962"/>
                      </a:cubicBezTo>
                      <a:cubicBezTo>
                        <a:pt x="5776" y="9962"/>
                        <a:pt x="6059" y="10081"/>
                        <a:pt x="6273" y="10304"/>
                      </a:cubicBezTo>
                      <a:cubicBezTo>
                        <a:pt x="6273" y="9654"/>
                        <a:pt x="6782" y="9123"/>
                        <a:pt x="7406" y="9123"/>
                      </a:cubicBezTo>
                      <a:lnTo>
                        <a:pt x="8862" y="9123"/>
                      </a:lnTo>
                      <a:cubicBezTo>
                        <a:pt x="9485" y="9123"/>
                        <a:pt x="9989" y="9654"/>
                        <a:pt x="9989" y="10304"/>
                      </a:cubicBezTo>
                      <a:lnTo>
                        <a:pt x="9995" y="10304"/>
                      </a:lnTo>
                      <a:cubicBezTo>
                        <a:pt x="10503" y="9774"/>
                        <a:pt x="11231" y="9927"/>
                        <a:pt x="11593" y="10304"/>
                      </a:cubicBezTo>
                      <a:lnTo>
                        <a:pt x="12070" y="10801"/>
                      </a:lnTo>
                      <a:lnTo>
                        <a:pt x="12621" y="11375"/>
                      </a:lnTo>
                      <a:cubicBezTo>
                        <a:pt x="12835" y="11598"/>
                        <a:pt x="12955" y="11892"/>
                        <a:pt x="12955" y="12207"/>
                      </a:cubicBezTo>
                      <a:cubicBezTo>
                        <a:pt x="12955" y="12431"/>
                        <a:pt x="12893" y="12642"/>
                        <a:pt x="12782" y="12827"/>
                      </a:cubicBezTo>
                      <a:lnTo>
                        <a:pt x="14317" y="12827"/>
                      </a:lnTo>
                      <a:cubicBezTo>
                        <a:pt x="15376" y="11101"/>
                        <a:pt x="18520" y="10317"/>
                        <a:pt x="19395" y="12511"/>
                      </a:cubicBezTo>
                      <a:cubicBezTo>
                        <a:pt x="19431" y="12600"/>
                        <a:pt x="19440" y="12694"/>
                        <a:pt x="19451" y="12788"/>
                      </a:cubicBezTo>
                      <a:cubicBezTo>
                        <a:pt x="20668" y="12584"/>
                        <a:pt x="21600" y="11488"/>
                        <a:pt x="21600" y="10162"/>
                      </a:cubicBezTo>
                      <a:cubicBezTo>
                        <a:pt x="21600" y="8839"/>
                        <a:pt x="20670" y="7750"/>
                        <a:pt x="19457" y="7542"/>
                      </a:cubicBezTo>
                      <a:cubicBezTo>
                        <a:pt x="19658" y="6952"/>
                        <a:pt x="19773" y="6321"/>
                        <a:pt x="19773" y="5658"/>
                      </a:cubicBezTo>
                      <a:cubicBezTo>
                        <a:pt x="19773" y="2532"/>
                        <a:pt x="17337" y="0"/>
                        <a:pt x="14336" y="0"/>
                      </a:cubicBezTo>
                      <a:close/>
                      <a:moveTo>
                        <a:pt x="7375" y="9936"/>
                      </a:moveTo>
                      <a:cubicBezTo>
                        <a:pt x="7154" y="9936"/>
                        <a:pt x="6979" y="10125"/>
                        <a:pt x="6979" y="10356"/>
                      </a:cubicBezTo>
                      <a:lnTo>
                        <a:pt x="6979" y="11214"/>
                      </a:lnTo>
                      <a:cubicBezTo>
                        <a:pt x="6747" y="11288"/>
                        <a:pt x="6521" y="11387"/>
                        <a:pt x="6310" y="11504"/>
                      </a:cubicBezTo>
                      <a:lnTo>
                        <a:pt x="5728" y="10891"/>
                      </a:lnTo>
                      <a:cubicBezTo>
                        <a:pt x="5650" y="10809"/>
                        <a:pt x="5546" y="10775"/>
                        <a:pt x="5443" y="10775"/>
                      </a:cubicBezTo>
                      <a:cubicBezTo>
                        <a:pt x="5341" y="10775"/>
                        <a:pt x="5237" y="10810"/>
                        <a:pt x="5158" y="10891"/>
                      </a:cubicBezTo>
                      <a:lnTo>
                        <a:pt x="4131" y="11962"/>
                      </a:lnTo>
                      <a:cubicBezTo>
                        <a:pt x="4055" y="12041"/>
                        <a:pt x="4013" y="12148"/>
                        <a:pt x="4013" y="12259"/>
                      </a:cubicBezTo>
                      <a:cubicBezTo>
                        <a:pt x="4013" y="12370"/>
                        <a:pt x="4055" y="12477"/>
                        <a:pt x="4131" y="12556"/>
                      </a:cubicBezTo>
                      <a:lnTo>
                        <a:pt x="4713" y="13162"/>
                      </a:lnTo>
                      <a:cubicBezTo>
                        <a:pt x="4601" y="13382"/>
                        <a:pt x="4512" y="13617"/>
                        <a:pt x="4440" y="13859"/>
                      </a:cubicBezTo>
                      <a:lnTo>
                        <a:pt x="3617" y="13859"/>
                      </a:lnTo>
                      <a:cubicBezTo>
                        <a:pt x="3396" y="13859"/>
                        <a:pt x="3214" y="14047"/>
                        <a:pt x="3214" y="14278"/>
                      </a:cubicBezTo>
                      <a:lnTo>
                        <a:pt x="3214" y="15788"/>
                      </a:lnTo>
                      <a:cubicBezTo>
                        <a:pt x="3214" y="16019"/>
                        <a:pt x="3396" y="16208"/>
                        <a:pt x="3617" y="16208"/>
                      </a:cubicBezTo>
                      <a:lnTo>
                        <a:pt x="4440" y="16208"/>
                      </a:lnTo>
                      <a:cubicBezTo>
                        <a:pt x="4512" y="16450"/>
                        <a:pt x="4606" y="16684"/>
                        <a:pt x="4719" y="16904"/>
                      </a:cubicBezTo>
                      <a:lnTo>
                        <a:pt x="4131" y="17511"/>
                      </a:lnTo>
                      <a:cubicBezTo>
                        <a:pt x="3974" y="17674"/>
                        <a:pt x="3974" y="17935"/>
                        <a:pt x="4131" y="18098"/>
                      </a:cubicBezTo>
                      <a:lnTo>
                        <a:pt x="4477" y="18459"/>
                      </a:lnTo>
                      <a:cubicBezTo>
                        <a:pt x="4676" y="18235"/>
                        <a:pt x="4920" y="18049"/>
                        <a:pt x="5208" y="17924"/>
                      </a:cubicBezTo>
                      <a:cubicBezTo>
                        <a:pt x="5208" y="17924"/>
                        <a:pt x="6688" y="17279"/>
                        <a:pt x="6688" y="17279"/>
                      </a:cubicBezTo>
                      <a:cubicBezTo>
                        <a:pt x="5986" y="16796"/>
                        <a:pt x="5518" y="15972"/>
                        <a:pt x="5518" y="15033"/>
                      </a:cubicBezTo>
                      <a:cubicBezTo>
                        <a:pt x="5518" y="13548"/>
                        <a:pt x="6681" y="12343"/>
                        <a:pt x="8106" y="12343"/>
                      </a:cubicBezTo>
                      <a:cubicBezTo>
                        <a:pt x="9531" y="12343"/>
                        <a:pt x="10689" y="13548"/>
                        <a:pt x="10689" y="15033"/>
                      </a:cubicBezTo>
                      <a:cubicBezTo>
                        <a:pt x="10689" y="15216"/>
                        <a:pt x="10672" y="15390"/>
                        <a:pt x="10639" y="15562"/>
                      </a:cubicBezTo>
                      <a:lnTo>
                        <a:pt x="12998" y="14543"/>
                      </a:lnTo>
                      <a:lnTo>
                        <a:pt x="12998" y="14278"/>
                      </a:lnTo>
                      <a:cubicBezTo>
                        <a:pt x="12998" y="14047"/>
                        <a:pt x="12817" y="13859"/>
                        <a:pt x="12596" y="13859"/>
                      </a:cubicBezTo>
                      <a:lnTo>
                        <a:pt x="11772" y="13859"/>
                      </a:lnTo>
                      <a:cubicBezTo>
                        <a:pt x="11701" y="13617"/>
                        <a:pt x="11606" y="13382"/>
                        <a:pt x="11494" y="13162"/>
                      </a:cubicBezTo>
                      <a:lnTo>
                        <a:pt x="12076" y="12556"/>
                      </a:lnTo>
                      <a:cubicBezTo>
                        <a:pt x="12151" y="12477"/>
                        <a:pt x="12193" y="12370"/>
                        <a:pt x="12193" y="12259"/>
                      </a:cubicBezTo>
                      <a:cubicBezTo>
                        <a:pt x="12193" y="12148"/>
                        <a:pt x="12151" y="12041"/>
                        <a:pt x="12076" y="11962"/>
                      </a:cubicBezTo>
                      <a:lnTo>
                        <a:pt x="11048" y="10891"/>
                      </a:lnTo>
                      <a:cubicBezTo>
                        <a:pt x="10969" y="10809"/>
                        <a:pt x="10871" y="10769"/>
                        <a:pt x="10769" y="10769"/>
                      </a:cubicBezTo>
                      <a:cubicBezTo>
                        <a:pt x="10666" y="10769"/>
                        <a:pt x="10563" y="10809"/>
                        <a:pt x="10484" y="10891"/>
                      </a:cubicBezTo>
                      <a:lnTo>
                        <a:pt x="9896" y="11504"/>
                      </a:lnTo>
                      <a:cubicBezTo>
                        <a:pt x="9685" y="11387"/>
                        <a:pt x="9467" y="11287"/>
                        <a:pt x="9233" y="11214"/>
                      </a:cubicBezTo>
                      <a:lnTo>
                        <a:pt x="9233" y="10356"/>
                      </a:lnTo>
                      <a:cubicBezTo>
                        <a:pt x="9233" y="10125"/>
                        <a:pt x="9052" y="9936"/>
                        <a:pt x="8831" y="9936"/>
                      </a:cubicBezTo>
                      <a:lnTo>
                        <a:pt x="7375" y="9936"/>
                      </a:lnTo>
                      <a:close/>
                      <a:moveTo>
                        <a:pt x="17624" y="12001"/>
                      </a:moveTo>
                      <a:cubicBezTo>
                        <a:pt x="17468" y="11980"/>
                        <a:pt x="17307" y="11988"/>
                        <a:pt x="17147" y="12027"/>
                      </a:cubicBezTo>
                      <a:lnTo>
                        <a:pt x="16398" y="12207"/>
                      </a:lnTo>
                      <a:cubicBezTo>
                        <a:pt x="15683" y="12378"/>
                        <a:pt x="15085" y="12879"/>
                        <a:pt x="14769" y="13569"/>
                      </a:cubicBezTo>
                      <a:lnTo>
                        <a:pt x="14163" y="14878"/>
                      </a:lnTo>
                      <a:lnTo>
                        <a:pt x="5518" y="18640"/>
                      </a:lnTo>
                      <a:cubicBezTo>
                        <a:pt x="4814" y="18946"/>
                        <a:pt x="4481" y="19784"/>
                        <a:pt x="4775" y="20518"/>
                      </a:cubicBezTo>
                      <a:cubicBezTo>
                        <a:pt x="5064" y="21243"/>
                        <a:pt x="5865" y="21600"/>
                        <a:pt x="6577" y="21292"/>
                      </a:cubicBezTo>
                      <a:lnTo>
                        <a:pt x="15228" y="17537"/>
                      </a:lnTo>
                      <a:lnTo>
                        <a:pt x="16547" y="18021"/>
                      </a:lnTo>
                      <a:cubicBezTo>
                        <a:pt x="16806" y="18115"/>
                        <a:pt x="17073" y="18156"/>
                        <a:pt x="17339" y="18156"/>
                      </a:cubicBezTo>
                      <a:cubicBezTo>
                        <a:pt x="17789" y="18156"/>
                        <a:pt x="18232" y="18026"/>
                        <a:pt x="18621" y="17769"/>
                      </a:cubicBezTo>
                      <a:lnTo>
                        <a:pt x="19278" y="17337"/>
                      </a:lnTo>
                      <a:cubicBezTo>
                        <a:pt x="19841" y="16965"/>
                        <a:pt x="20060" y="16228"/>
                        <a:pt x="19804" y="15588"/>
                      </a:cubicBezTo>
                      <a:cubicBezTo>
                        <a:pt x="19758" y="15471"/>
                        <a:pt x="19652" y="15401"/>
                        <a:pt x="19538" y="15401"/>
                      </a:cubicBezTo>
                      <a:cubicBezTo>
                        <a:pt x="19500" y="15401"/>
                        <a:pt x="19457" y="15411"/>
                        <a:pt x="19420" y="15427"/>
                      </a:cubicBezTo>
                      <a:lnTo>
                        <a:pt x="17909" y="16085"/>
                      </a:lnTo>
                      <a:cubicBezTo>
                        <a:pt x="17843" y="16114"/>
                        <a:pt x="17772" y="16124"/>
                        <a:pt x="17705" y="16124"/>
                      </a:cubicBezTo>
                      <a:cubicBezTo>
                        <a:pt x="17501" y="16124"/>
                        <a:pt x="17312" y="15997"/>
                        <a:pt x="17228" y="15788"/>
                      </a:cubicBezTo>
                      <a:lnTo>
                        <a:pt x="16764" y="14633"/>
                      </a:lnTo>
                      <a:cubicBezTo>
                        <a:pt x="16710" y="14500"/>
                        <a:pt x="16710" y="14354"/>
                        <a:pt x="16764" y="14220"/>
                      </a:cubicBezTo>
                      <a:cubicBezTo>
                        <a:pt x="16815" y="14087"/>
                        <a:pt x="16914" y="13979"/>
                        <a:pt x="17042" y="13924"/>
                      </a:cubicBezTo>
                      <a:lnTo>
                        <a:pt x="18559" y="13265"/>
                      </a:lnTo>
                      <a:cubicBezTo>
                        <a:pt x="18709" y="13200"/>
                        <a:pt x="18776" y="13021"/>
                        <a:pt x="18714" y="12865"/>
                      </a:cubicBezTo>
                      <a:cubicBezTo>
                        <a:pt x="18520" y="12378"/>
                        <a:pt x="18094" y="12064"/>
                        <a:pt x="17624" y="12001"/>
                      </a:cubicBezTo>
                      <a:close/>
                      <a:moveTo>
                        <a:pt x="8075" y="13072"/>
                      </a:moveTo>
                      <a:cubicBezTo>
                        <a:pt x="7053" y="13072"/>
                        <a:pt x="6224" y="13936"/>
                        <a:pt x="6224" y="15001"/>
                      </a:cubicBezTo>
                      <a:cubicBezTo>
                        <a:pt x="6224" y="15884"/>
                        <a:pt x="6796" y="16623"/>
                        <a:pt x="7574" y="16853"/>
                      </a:cubicBezTo>
                      <a:lnTo>
                        <a:pt x="9692" y="15930"/>
                      </a:lnTo>
                      <a:cubicBezTo>
                        <a:pt x="9839" y="15653"/>
                        <a:pt x="9927" y="15340"/>
                        <a:pt x="9927" y="15001"/>
                      </a:cubicBezTo>
                      <a:cubicBezTo>
                        <a:pt x="9927" y="13936"/>
                        <a:pt x="9097" y="13072"/>
                        <a:pt x="8075" y="13072"/>
                      </a:cubicBezTo>
                      <a:close/>
                    </a:path>
                  </a:pathLst>
                </a:custGeom>
                <a:solidFill>
                  <a:schemeClr val="bg1"/>
                </a:solidFill>
                <a:ln w="12700">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95" name="Group 41"/>
              <p:cNvGrpSpPr>
                <a:grpSpLocks/>
              </p:cNvGrpSpPr>
              <p:nvPr/>
            </p:nvGrpSpPr>
            <p:grpSpPr bwMode="auto">
              <a:xfrm>
                <a:off x="5716446" y="3796580"/>
                <a:ext cx="1879997" cy="647105"/>
                <a:chOff x="0" y="0"/>
                <a:chExt cx="3158" cy="1087"/>
              </a:xfrm>
            </p:grpSpPr>
            <p:sp>
              <p:nvSpPr>
                <p:cNvPr id="96" name="Rectangle 42"/>
                <p:cNvSpPr>
                  <a:spLocks/>
                </p:cNvSpPr>
                <p:nvPr/>
              </p:nvSpPr>
              <p:spPr bwMode="auto">
                <a:xfrm>
                  <a:off x="0" y="0"/>
                  <a:ext cx="3158" cy="352"/>
                </a:xfrm>
                <a:prstGeom prst="rect">
                  <a:avLst/>
                </a:prstGeom>
                <a:solidFill>
                  <a:srgbClr val="FFFFFF"/>
                </a:solidFill>
                <a:ln>
                  <a:noFill/>
                </a:ln>
                <a:extLs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70000"/>
                    </a:lnSpc>
                  </a:pPr>
                  <a:r>
                    <a:rPr lang="en-US" sz="1100" dirty="0" err="1">
                      <a:solidFill>
                        <a:schemeClr val="accent2"/>
                      </a:solidFill>
                      <a:latin typeface="Lato Black"/>
                      <a:ea typeface="ＭＳ Ｐゴシック" charset="0"/>
                      <a:cs typeface="Lato Black"/>
                      <a:sym typeface="Bebas Neue" charset="0"/>
                    </a:rPr>
                    <a:t>Lorem</a:t>
                  </a:r>
                  <a:r>
                    <a:rPr lang="en-US" sz="1100" dirty="0">
                      <a:solidFill>
                        <a:schemeClr val="accent2"/>
                      </a:solidFill>
                      <a:latin typeface="Lato Black"/>
                      <a:ea typeface="ＭＳ Ｐゴシック" charset="0"/>
                      <a:cs typeface="Lato Black"/>
                      <a:sym typeface="Bebas Neue" charset="0"/>
                    </a:rPr>
                    <a:t> </a:t>
                  </a:r>
                  <a:r>
                    <a:rPr lang="en-US" sz="1100" dirty="0" err="1">
                      <a:solidFill>
                        <a:schemeClr val="accent2"/>
                      </a:solidFill>
                      <a:latin typeface="Lato Black"/>
                      <a:ea typeface="ＭＳ Ｐゴシック" charset="0"/>
                      <a:cs typeface="Lato Black"/>
                      <a:sym typeface="Bebas Neue" charset="0"/>
                    </a:rPr>
                    <a:t>Ipsum</a:t>
                  </a:r>
                  <a:r>
                    <a:rPr lang="en-US" sz="1100" dirty="0">
                      <a:solidFill>
                        <a:schemeClr val="accent2"/>
                      </a:solidFill>
                      <a:latin typeface="Lato Black"/>
                      <a:ea typeface="ＭＳ Ｐゴシック" charset="0"/>
                      <a:cs typeface="Lato Black"/>
                      <a:sym typeface="Bebas Neue" charset="0"/>
                    </a:rPr>
                    <a:t> is simply Text</a:t>
                  </a:r>
                </a:p>
              </p:txBody>
            </p:sp>
            <p:sp>
              <p:nvSpPr>
                <p:cNvPr id="97" name="Rectangle 43"/>
                <p:cNvSpPr>
                  <a:spLocks/>
                </p:cNvSpPr>
                <p:nvPr/>
              </p:nvSpPr>
              <p:spPr bwMode="auto">
                <a:xfrm>
                  <a:off x="0" y="304"/>
                  <a:ext cx="3127" cy="78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 is simply dummy text of the printing and typesetting industry. </a:t>
                  </a: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a:t>
                  </a:r>
                </a:p>
              </p:txBody>
            </p:sp>
          </p:grpSp>
        </p:grpSp>
      </p:grpSp>
      <p:sp>
        <p:nvSpPr>
          <p:cNvPr id="6" name="Picture Placeholder 5">
            <a:extLst>
              <a:ext uri="{FF2B5EF4-FFF2-40B4-BE49-F238E27FC236}">
                <a16:creationId xmlns:a16="http://schemas.microsoft.com/office/drawing/2014/main" id="{0AE10A72-D19A-40A4-9D9D-446AF5FF5D79}"/>
              </a:ext>
            </a:extLst>
          </p:cNvPr>
          <p:cNvSpPr>
            <a:spLocks noGrp="1"/>
          </p:cNvSpPr>
          <p:nvPr>
            <p:ph type="pic" sz="quarter" idx="14"/>
          </p:nvPr>
        </p:nvSpPr>
        <p:spPr/>
      </p:sp>
      <p:sp>
        <p:nvSpPr>
          <p:cNvPr id="8" name="Picture Placeholder 7">
            <a:extLst>
              <a:ext uri="{FF2B5EF4-FFF2-40B4-BE49-F238E27FC236}">
                <a16:creationId xmlns:a16="http://schemas.microsoft.com/office/drawing/2014/main" id="{284C33CD-2A44-48EB-AD0B-6FA81385B0E2}"/>
              </a:ext>
            </a:extLst>
          </p:cNvPr>
          <p:cNvSpPr>
            <a:spLocks noGrp="1"/>
          </p:cNvSpPr>
          <p:nvPr>
            <p:ph type="pic" sz="quarter" idx="15"/>
          </p:nvPr>
        </p:nvSpPr>
        <p:spPr/>
      </p:sp>
    </p:spTree>
  </p:cSld>
  <p:clrMapOvr>
    <a:masterClrMapping/>
  </p:clrMapOvr>
  <mc:AlternateContent xmlns:mc="http://schemas.openxmlformats.org/markup-compatibility/2006" xmlns:p14="http://schemas.microsoft.com/office/powerpoint/2010/main">
    <mc:Choice Requires="p14">
      <p:transition spd="slow" p14:dur="1600">
        <p14:prism isContent="1" isInverted="1"/>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34A80169-BFC0-4696-930E-DD12618DE78B}"/>
              </a:ext>
            </a:extLst>
          </p:cNvPr>
          <p:cNvGrpSpPr/>
          <p:nvPr/>
        </p:nvGrpSpPr>
        <p:grpSpPr>
          <a:xfrm>
            <a:off x="3710486" y="339502"/>
            <a:ext cx="1723029" cy="606078"/>
            <a:chOff x="3985053" y="339502"/>
            <a:chExt cx="1723029" cy="606078"/>
          </a:xfrm>
        </p:grpSpPr>
        <p:sp>
          <p:nvSpPr>
            <p:cNvPr id="111" name="Rectangle 15"/>
            <p:cNvSpPr>
              <a:spLocks/>
            </p:cNvSpPr>
            <p:nvPr/>
          </p:nvSpPr>
          <p:spPr bwMode="auto">
            <a:xfrm>
              <a:off x="4026640" y="794602"/>
              <a:ext cx="1639855" cy="15097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dirty="0">
                  <a:solidFill>
                    <a:schemeClr val="tx1"/>
                  </a:solidFill>
                  <a:latin typeface="Lato Regular"/>
                  <a:ea typeface="ＭＳ Ｐゴシック" charset="0"/>
                  <a:cs typeface="Lato Regular"/>
                  <a:sym typeface="Lato Light" charset="0"/>
                </a:rPr>
                <a:t>Simple Subtitle Text Goes Here </a:t>
              </a:r>
            </a:p>
          </p:txBody>
        </p:sp>
        <p:sp>
          <p:nvSpPr>
            <p:cNvPr id="113" name="Rectangle 12"/>
            <p:cNvSpPr>
              <a:spLocks/>
            </p:cNvSpPr>
            <p:nvPr/>
          </p:nvSpPr>
          <p:spPr bwMode="auto">
            <a:xfrm>
              <a:off x="3985053" y="339502"/>
              <a:ext cx="1723029" cy="4714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2800" dirty="0">
                  <a:solidFill>
                    <a:schemeClr val="tx1"/>
                  </a:solidFill>
                  <a:latin typeface="Bebas Neue" charset="0"/>
                  <a:ea typeface="ＭＳ Ｐゴシック" charset="0"/>
                  <a:cs typeface="Bebas Neue" charset="0"/>
                  <a:sym typeface="Bebas Neue" charset="0"/>
                </a:rPr>
                <a:t>Business Plan</a:t>
              </a:r>
            </a:p>
          </p:txBody>
        </p:sp>
      </p:grpSp>
      <p:grpSp>
        <p:nvGrpSpPr>
          <p:cNvPr id="13" name="Group 12">
            <a:extLst>
              <a:ext uri="{FF2B5EF4-FFF2-40B4-BE49-F238E27FC236}">
                <a16:creationId xmlns:a16="http://schemas.microsoft.com/office/drawing/2014/main" id="{63DFA1D6-8DBE-47F9-A877-7220B12E8A19}"/>
              </a:ext>
            </a:extLst>
          </p:cNvPr>
          <p:cNvGrpSpPr/>
          <p:nvPr/>
        </p:nvGrpSpPr>
        <p:grpSpPr>
          <a:xfrm>
            <a:off x="1033766" y="3376587"/>
            <a:ext cx="7069906" cy="869157"/>
            <a:chOff x="1030486" y="3376587"/>
            <a:chExt cx="7069906" cy="869157"/>
          </a:xfrm>
        </p:grpSpPr>
        <p:grpSp>
          <p:nvGrpSpPr>
            <p:cNvPr id="9" name="Group 8">
              <a:extLst>
                <a:ext uri="{FF2B5EF4-FFF2-40B4-BE49-F238E27FC236}">
                  <a16:creationId xmlns:a16="http://schemas.microsoft.com/office/drawing/2014/main" id="{BEF98454-3A3F-4C34-9F5E-3CAD7A8111C4}"/>
                </a:ext>
              </a:extLst>
            </p:cNvPr>
            <p:cNvGrpSpPr/>
            <p:nvPr/>
          </p:nvGrpSpPr>
          <p:grpSpPr>
            <a:xfrm>
              <a:off x="1030486" y="3376587"/>
              <a:ext cx="2003227" cy="869157"/>
              <a:chOff x="1030486" y="3376587"/>
              <a:chExt cx="2003227" cy="869157"/>
            </a:xfrm>
          </p:grpSpPr>
          <p:grpSp>
            <p:nvGrpSpPr>
              <p:cNvPr id="42" name="Group 10"/>
              <p:cNvGrpSpPr>
                <a:grpSpLocks/>
              </p:cNvGrpSpPr>
              <p:nvPr/>
            </p:nvGrpSpPr>
            <p:grpSpPr bwMode="auto">
              <a:xfrm>
                <a:off x="1581150" y="3376587"/>
                <a:ext cx="1452563" cy="869157"/>
                <a:chOff x="0" y="0"/>
                <a:chExt cx="2440" cy="1460"/>
              </a:xfrm>
            </p:grpSpPr>
            <p:sp>
              <p:nvSpPr>
                <p:cNvPr id="43" name="Rectangle 11"/>
                <p:cNvSpPr>
                  <a:spLocks/>
                </p:cNvSpPr>
                <p:nvPr/>
              </p:nvSpPr>
              <p:spPr bwMode="auto">
                <a:xfrm>
                  <a:off x="0" y="0"/>
                  <a:ext cx="2440" cy="39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90000"/>
                    </a:lnSpc>
                  </a:pPr>
                  <a:r>
                    <a:rPr lang="en-US" sz="1500" dirty="0">
                      <a:solidFill>
                        <a:schemeClr val="accent1"/>
                      </a:solidFill>
                      <a:latin typeface="Lato Regular"/>
                      <a:ea typeface="ＭＳ Ｐゴシック" charset="0"/>
                      <a:cs typeface="Lato Regular"/>
                      <a:sym typeface="Lato Regular" charset="0"/>
                    </a:rPr>
                    <a:t>Headline text</a:t>
                  </a:r>
                </a:p>
              </p:txBody>
            </p:sp>
            <p:sp>
              <p:nvSpPr>
                <p:cNvPr id="44" name="Rectangle 12"/>
                <p:cNvSpPr>
                  <a:spLocks/>
                </p:cNvSpPr>
                <p:nvPr/>
              </p:nvSpPr>
              <p:spPr bwMode="auto">
                <a:xfrm>
                  <a:off x="0" y="462"/>
                  <a:ext cx="2440" cy="99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100" dirty="0" err="1">
                      <a:solidFill>
                        <a:schemeClr val="bg1">
                          <a:lumMod val="50000"/>
                        </a:schemeClr>
                      </a:solidFill>
                      <a:latin typeface="Lato Regular"/>
                      <a:ea typeface="ＭＳ Ｐゴシック" charset="0"/>
                      <a:cs typeface="Lato Regular"/>
                      <a:sym typeface="Lato Light" charset="0"/>
                    </a:rPr>
                    <a:t>Lorem</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ipsum</a:t>
                  </a:r>
                  <a:r>
                    <a:rPr lang="en-US" sz="1100" dirty="0">
                      <a:solidFill>
                        <a:schemeClr val="bg1">
                          <a:lumMod val="50000"/>
                        </a:schemeClr>
                      </a:solidFill>
                      <a:latin typeface="Lato Regular"/>
                      <a:ea typeface="ＭＳ Ｐゴシック" charset="0"/>
                      <a:cs typeface="Lato Regular"/>
                      <a:sym typeface="Lato Light" charset="0"/>
                    </a:rPr>
                    <a:t> dolor sit </a:t>
                  </a:r>
                  <a:r>
                    <a:rPr lang="en-US" sz="1100" dirty="0" err="1">
                      <a:solidFill>
                        <a:schemeClr val="bg1">
                          <a:lumMod val="50000"/>
                        </a:schemeClr>
                      </a:solidFill>
                      <a:latin typeface="Lato Regular"/>
                      <a:ea typeface="ＭＳ Ｐゴシック" charset="0"/>
                      <a:cs typeface="Lato Regular"/>
                      <a:sym typeface="Lato Light" charset="0"/>
                    </a:rPr>
                    <a:t>amet</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modo</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agam</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lorem</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ipsum</a:t>
                  </a:r>
                  <a:r>
                    <a:rPr lang="en-US" sz="1100" dirty="0">
                      <a:solidFill>
                        <a:schemeClr val="bg1">
                          <a:lumMod val="50000"/>
                        </a:schemeClr>
                      </a:solidFill>
                      <a:latin typeface="Lato Regular"/>
                      <a:ea typeface="ＭＳ Ｐゴシック" charset="0"/>
                      <a:cs typeface="Lato Regular"/>
                      <a:sym typeface="Lato Light" charset="0"/>
                    </a:rPr>
                    <a:t> dolor sit.</a:t>
                  </a:r>
                </a:p>
              </p:txBody>
            </p:sp>
          </p:grpSp>
          <p:grpSp>
            <p:nvGrpSpPr>
              <p:cNvPr id="45" name="Group 13"/>
              <p:cNvGrpSpPr>
                <a:grpSpLocks/>
              </p:cNvGrpSpPr>
              <p:nvPr/>
            </p:nvGrpSpPr>
            <p:grpSpPr bwMode="auto">
              <a:xfrm>
                <a:off x="1030486" y="3428975"/>
                <a:ext cx="348258" cy="347663"/>
                <a:chOff x="0" y="0"/>
                <a:chExt cx="584" cy="584"/>
              </a:xfrm>
            </p:grpSpPr>
            <p:sp>
              <p:nvSpPr>
                <p:cNvPr id="46" name="Oval 14"/>
                <p:cNvSpPr>
                  <a:spLocks/>
                </p:cNvSpPr>
                <p:nvPr/>
              </p:nvSpPr>
              <p:spPr bwMode="auto">
                <a:xfrm>
                  <a:off x="0" y="0"/>
                  <a:ext cx="584" cy="584"/>
                </a:xfrm>
                <a:prstGeom prst="ellipse">
                  <a:avLst/>
                </a:prstGeom>
                <a:solidFill>
                  <a:schemeClr val="accent1"/>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47" name="Rectangle 15"/>
                <p:cNvSpPr>
                  <a:spLocks/>
                </p:cNvSpPr>
                <p:nvPr/>
              </p:nvSpPr>
              <p:spPr bwMode="auto">
                <a:xfrm>
                  <a:off x="0" y="8"/>
                  <a:ext cx="584" cy="5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1900">
                      <a:solidFill>
                        <a:srgbClr val="FFFFFF"/>
                      </a:solidFill>
                      <a:latin typeface="Lato Light" charset="0"/>
                      <a:ea typeface="ＭＳ Ｐゴシック" charset="0"/>
                      <a:cs typeface="Lato Light" charset="0"/>
                      <a:sym typeface="Lato Light" charset="0"/>
                    </a:rPr>
                    <a:t>1</a:t>
                  </a:r>
                </a:p>
              </p:txBody>
            </p:sp>
          </p:grpSp>
        </p:grpSp>
        <p:grpSp>
          <p:nvGrpSpPr>
            <p:cNvPr id="10" name="Group 9">
              <a:extLst>
                <a:ext uri="{FF2B5EF4-FFF2-40B4-BE49-F238E27FC236}">
                  <a16:creationId xmlns:a16="http://schemas.microsoft.com/office/drawing/2014/main" id="{4516B214-9B6C-41B2-A41B-7625DA317BB9}"/>
                </a:ext>
              </a:extLst>
            </p:cNvPr>
            <p:cNvGrpSpPr/>
            <p:nvPr/>
          </p:nvGrpSpPr>
          <p:grpSpPr>
            <a:xfrm>
              <a:off x="3645099" y="3376587"/>
              <a:ext cx="1976823" cy="869157"/>
              <a:chOff x="3645099" y="3376587"/>
              <a:chExt cx="1976823" cy="869157"/>
            </a:xfrm>
          </p:grpSpPr>
          <p:grpSp>
            <p:nvGrpSpPr>
              <p:cNvPr id="51" name="Group 25"/>
              <p:cNvGrpSpPr>
                <a:grpSpLocks/>
              </p:cNvGrpSpPr>
              <p:nvPr/>
            </p:nvGrpSpPr>
            <p:grpSpPr bwMode="auto">
              <a:xfrm>
                <a:off x="3645099" y="3428975"/>
                <a:ext cx="348258" cy="347663"/>
                <a:chOff x="0" y="0"/>
                <a:chExt cx="584" cy="584"/>
              </a:xfrm>
            </p:grpSpPr>
            <p:sp>
              <p:nvSpPr>
                <p:cNvPr id="52" name="Oval 26"/>
                <p:cNvSpPr>
                  <a:spLocks/>
                </p:cNvSpPr>
                <p:nvPr/>
              </p:nvSpPr>
              <p:spPr bwMode="auto">
                <a:xfrm>
                  <a:off x="0" y="0"/>
                  <a:ext cx="584" cy="584"/>
                </a:xfrm>
                <a:prstGeom prst="ellipse">
                  <a:avLst/>
                </a:prstGeom>
                <a:solidFill>
                  <a:schemeClr val="accent2"/>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53" name="Rectangle 27"/>
                <p:cNvSpPr>
                  <a:spLocks/>
                </p:cNvSpPr>
                <p:nvPr/>
              </p:nvSpPr>
              <p:spPr bwMode="auto">
                <a:xfrm>
                  <a:off x="0" y="8"/>
                  <a:ext cx="584" cy="5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1900" dirty="0">
                      <a:solidFill>
                        <a:srgbClr val="FFFFFF"/>
                      </a:solidFill>
                      <a:latin typeface="Lato Light" charset="0"/>
                      <a:ea typeface="ＭＳ Ｐゴシック" charset="0"/>
                      <a:cs typeface="Lato Light" charset="0"/>
                      <a:sym typeface="Lato Light" charset="0"/>
                    </a:rPr>
                    <a:t>2</a:t>
                  </a:r>
                </a:p>
              </p:txBody>
            </p:sp>
          </p:grpSp>
          <p:grpSp>
            <p:nvGrpSpPr>
              <p:cNvPr id="114" name="Group 10"/>
              <p:cNvGrpSpPr>
                <a:grpSpLocks/>
              </p:cNvGrpSpPr>
              <p:nvPr/>
            </p:nvGrpSpPr>
            <p:grpSpPr bwMode="auto">
              <a:xfrm>
                <a:off x="4169359" y="3376587"/>
                <a:ext cx="1452563" cy="869157"/>
                <a:chOff x="0" y="0"/>
                <a:chExt cx="2440" cy="1460"/>
              </a:xfrm>
            </p:grpSpPr>
            <p:sp>
              <p:nvSpPr>
                <p:cNvPr id="115" name="Rectangle 11"/>
                <p:cNvSpPr>
                  <a:spLocks/>
                </p:cNvSpPr>
                <p:nvPr/>
              </p:nvSpPr>
              <p:spPr bwMode="auto">
                <a:xfrm>
                  <a:off x="0" y="0"/>
                  <a:ext cx="2440" cy="39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90000"/>
                    </a:lnSpc>
                  </a:pPr>
                  <a:r>
                    <a:rPr lang="en-US" sz="1500" dirty="0">
                      <a:solidFill>
                        <a:schemeClr val="accent2"/>
                      </a:solidFill>
                      <a:latin typeface="Lato Regular"/>
                      <a:ea typeface="ＭＳ Ｐゴシック" charset="0"/>
                      <a:cs typeface="Lato Regular"/>
                      <a:sym typeface="Lato Regular" charset="0"/>
                    </a:rPr>
                    <a:t>Headline text</a:t>
                  </a:r>
                </a:p>
              </p:txBody>
            </p:sp>
            <p:sp>
              <p:nvSpPr>
                <p:cNvPr id="116" name="Rectangle 12"/>
                <p:cNvSpPr>
                  <a:spLocks/>
                </p:cNvSpPr>
                <p:nvPr/>
              </p:nvSpPr>
              <p:spPr bwMode="auto">
                <a:xfrm>
                  <a:off x="0" y="462"/>
                  <a:ext cx="2440" cy="99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100" dirty="0" err="1">
                      <a:solidFill>
                        <a:schemeClr val="bg1">
                          <a:lumMod val="50000"/>
                        </a:schemeClr>
                      </a:solidFill>
                      <a:latin typeface="Lato Regular"/>
                      <a:ea typeface="ＭＳ Ｐゴシック" charset="0"/>
                      <a:cs typeface="Lato Regular"/>
                      <a:sym typeface="Lato Light" charset="0"/>
                    </a:rPr>
                    <a:t>Lorem</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ipsum</a:t>
                  </a:r>
                  <a:r>
                    <a:rPr lang="en-US" sz="1100" dirty="0">
                      <a:solidFill>
                        <a:schemeClr val="bg1">
                          <a:lumMod val="50000"/>
                        </a:schemeClr>
                      </a:solidFill>
                      <a:latin typeface="Lato Regular"/>
                      <a:ea typeface="ＭＳ Ｐゴシック" charset="0"/>
                      <a:cs typeface="Lato Regular"/>
                      <a:sym typeface="Lato Light" charset="0"/>
                    </a:rPr>
                    <a:t> dolor sit </a:t>
                  </a:r>
                  <a:r>
                    <a:rPr lang="en-US" sz="1100" dirty="0" err="1">
                      <a:solidFill>
                        <a:schemeClr val="bg1">
                          <a:lumMod val="50000"/>
                        </a:schemeClr>
                      </a:solidFill>
                      <a:latin typeface="Lato Regular"/>
                      <a:ea typeface="ＭＳ Ｐゴシック" charset="0"/>
                      <a:cs typeface="Lato Regular"/>
                      <a:sym typeface="Lato Light" charset="0"/>
                    </a:rPr>
                    <a:t>amet</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modo</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agam</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lorem</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ipsum</a:t>
                  </a:r>
                  <a:r>
                    <a:rPr lang="en-US" sz="1100" dirty="0">
                      <a:solidFill>
                        <a:schemeClr val="bg1">
                          <a:lumMod val="50000"/>
                        </a:schemeClr>
                      </a:solidFill>
                      <a:latin typeface="Lato Regular"/>
                      <a:ea typeface="ＭＳ Ｐゴシック" charset="0"/>
                      <a:cs typeface="Lato Regular"/>
                      <a:sym typeface="Lato Light" charset="0"/>
                    </a:rPr>
                    <a:t> dolor sit.</a:t>
                  </a:r>
                </a:p>
              </p:txBody>
            </p:sp>
          </p:grpSp>
        </p:grpSp>
        <p:grpSp>
          <p:nvGrpSpPr>
            <p:cNvPr id="11" name="Group 10">
              <a:extLst>
                <a:ext uri="{FF2B5EF4-FFF2-40B4-BE49-F238E27FC236}">
                  <a16:creationId xmlns:a16="http://schemas.microsoft.com/office/drawing/2014/main" id="{9F83622E-A405-4999-82D2-917560A6D192}"/>
                </a:ext>
              </a:extLst>
            </p:cNvPr>
            <p:cNvGrpSpPr/>
            <p:nvPr/>
          </p:nvGrpSpPr>
          <p:grpSpPr>
            <a:xfrm>
              <a:off x="6107311" y="3376587"/>
              <a:ext cx="1993081" cy="869157"/>
              <a:chOff x="6107311" y="3376587"/>
              <a:chExt cx="1993081" cy="869157"/>
            </a:xfrm>
          </p:grpSpPr>
          <p:grpSp>
            <p:nvGrpSpPr>
              <p:cNvPr id="57" name="Group 37"/>
              <p:cNvGrpSpPr>
                <a:grpSpLocks/>
              </p:cNvGrpSpPr>
              <p:nvPr/>
            </p:nvGrpSpPr>
            <p:grpSpPr bwMode="auto">
              <a:xfrm>
                <a:off x="6107311" y="3428975"/>
                <a:ext cx="348258" cy="347663"/>
                <a:chOff x="0" y="0"/>
                <a:chExt cx="584" cy="584"/>
              </a:xfrm>
            </p:grpSpPr>
            <p:sp>
              <p:nvSpPr>
                <p:cNvPr id="58" name="Oval 38"/>
                <p:cNvSpPr>
                  <a:spLocks/>
                </p:cNvSpPr>
                <p:nvPr/>
              </p:nvSpPr>
              <p:spPr bwMode="auto">
                <a:xfrm>
                  <a:off x="0" y="0"/>
                  <a:ext cx="584" cy="584"/>
                </a:xfrm>
                <a:prstGeom prst="ellipse">
                  <a:avLst/>
                </a:prstGeom>
                <a:solidFill>
                  <a:schemeClr val="accent3"/>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59" name="Rectangle 39"/>
                <p:cNvSpPr>
                  <a:spLocks/>
                </p:cNvSpPr>
                <p:nvPr/>
              </p:nvSpPr>
              <p:spPr bwMode="auto">
                <a:xfrm>
                  <a:off x="0" y="8"/>
                  <a:ext cx="584" cy="5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1900">
                      <a:solidFill>
                        <a:srgbClr val="FFFFFF"/>
                      </a:solidFill>
                      <a:latin typeface="Lato Light" charset="0"/>
                      <a:ea typeface="ＭＳ Ｐゴシック" charset="0"/>
                      <a:cs typeface="Lato Light" charset="0"/>
                      <a:sym typeface="Lato Light" charset="0"/>
                    </a:rPr>
                    <a:t>3</a:t>
                  </a:r>
                </a:p>
              </p:txBody>
            </p:sp>
          </p:grpSp>
          <p:grpSp>
            <p:nvGrpSpPr>
              <p:cNvPr id="117" name="Group 10"/>
              <p:cNvGrpSpPr>
                <a:grpSpLocks/>
              </p:cNvGrpSpPr>
              <p:nvPr/>
            </p:nvGrpSpPr>
            <p:grpSpPr bwMode="auto">
              <a:xfrm>
                <a:off x="6647829" y="3376587"/>
                <a:ext cx="1452563" cy="869157"/>
                <a:chOff x="0" y="0"/>
                <a:chExt cx="2440" cy="1460"/>
              </a:xfrm>
            </p:grpSpPr>
            <p:sp>
              <p:nvSpPr>
                <p:cNvPr id="118" name="Rectangle 11"/>
                <p:cNvSpPr>
                  <a:spLocks/>
                </p:cNvSpPr>
                <p:nvPr/>
              </p:nvSpPr>
              <p:spPr bwMode="auto">
                <a:xfrm>
                  <a:off x="0" y="0"/>
                  <a:ext cx="2440" cy="39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90000"/>
                    </a:lnSpc>
                  </a:pPr>
                  <a:r>
                    <a:rPr lang="en-US" sz="1500" dirty="0">
                      <a:solidFill>
                        <a:schemeClr val="accent3"/>
                      </a:solidFill>
                      <a:latin typeface="Lato Regular"/>
                      <a:ea typeface="ＭＳ Ｐゴシック" charset="0"/>
                      <a:cs typeface="Lato Regular"/>
                      <a:sym typeface="Lato Regular" charset="0"/>
                    </a:rPr>
                    <a:t>Headline text</a:t>
                  </a:r>
                </a:p>
              </p:txBody>
            </p:sp>
            <p:sp>
              <p:nvSpPr>
                <p:cNvPr id="119" name="Rectangle 12"/>
                <p:cNvSpPr>
                  <a:spLocks/>
                </p:cNvSpPr>
                <p:nvPr/>
              </p:nvSpPr>
              <p:spPr bwMode="auto">
                <a:xfrm>
                  <a:off x="0" y="462"/>
                  <a:ext cx="2440" cy="99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100" dirty="0" err="1">
                      <a:solidFill>
                        <a:schemeClr val="bg1">
                          <a:lumMod val="50000"/>
                        </a:schemeClr>
                      </a:solidFill>
                      <a:latin typeface="Lato Regular"/>
                      <a:ea typeface="ＭＳ Ｐゴシック" charset="0"/>
                      <a:cs typeface="Lato Regular"/>
                      <a:sym typeface="Lato Light" charset="0"/>
                    </a:rPr>
                    <a:t>Lorem</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ipsum</a:t>
                  </a:r>
                  <a:r>
                    <a:rPr lang="en-US" sz="1100" dirty="0">
                      <a:solidFill>
                        <a:schemeClr val="bg1">
                          <a:lumMod val="50000"/>
                        </a:schemeClr>
                      </a:solidFill>
                      <a:latin typeface="Lato Regular"/>
                      <a:ea typeface="ＭＳ Ｐゴシック" charset="0"/>
                      <a:cs typeface="Lato Regular"/>
                      <a:sym typeface="Lato Light" charset="0"/>
                    </a:rPr>
                    <a:t> dolor sit </a:t>
                  </a:r>
                  <a:r>
                    <a:rPr lang="en-US" sz="1100" dirty="0" err="1">
                      <a:solidFill>
                        <a:schemeClr val="bg1">
                          <a:lumMod val="50000"/>
                        </a:schemeClr>
                      </a:solidFill>
                      <a:latin typeface="Lato Regular"/>
                      <a:ea typeface="ＭＳ Ｐゴシック" charset="0"/>
                      <a:cs typeface="Lato Regular"/>
                      <a:sym typeface="Lato Light" charset="0"/>
                    </a:rPr>
                    <a:t>amet</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modo</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agam</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lorem</a:t>
                  </a:r>
                  <a:r>
                    <a:rPr lang="en-US" sz="1100" dirty="0">
                      <a:solidFill>
                        <a:schemeClr val="bg1">
                          <a:lumMod val="50000"/>
                        </a:schemeClr>
                      </a:solidFill>
                      <a:latin typeface="Lato Regular"/>
                      <a:ea typeface="ＭＳ Ｐゴシック" charset="0"/>
                      <a:cs typeface="Lato Regular"/>
                      <a:sym typeface="Lato Light" charset="0"/>
                    </a:rPr>
                    <a:t> </a:t>
                  </a:r>
                  <a:r>
                    <a:rPr lang="en-US" sz="1100" dirty="0" err="1">
                      <a:solidFill>
                        <a:schemeClr val="bg1">
                          <a:lumMod val="50000"/>
                        </a:schemeClr>
                      </a:solidFill>
                      <a:latin typeface="Lato Regular"/>
                      <a:ea typeface="ＭＳ Ｐゴシック" charset="0"/>
                      <a:cs typeface="Lato Regular"/>
                      <a:sym typeface="Lato Light" charset="0"/>
                    </a:rPr>
                    <a:t>ipsum</a:t>
                  </a:r>
                  <a:r>
                    <a:rPr lang="en-US" sz="1100" dirty="0">
                      <a:solidFill>
                        <a:schemeClr val="bg1">
                          <a:lumMod val="50000"/>
                        </a:schemeClr>
                      </a:solidFill>
                      <a:latin typeface="Lato Regular"/>
                      <a:ea typeface="ＭＳ Ｐゴシック" charset="0"/>
                      <a:cs typeface="Lato Regular"/>
                      <a:sym typeface="Lato Light" charset="0"/>
                    </a:rPr>
                    <a:t> dolor sit.</a:t>
                  </a:r>
                </a:p>
              </p:txBody>
            </p:sp>
          </p:grpSp>
        </p:grpSp>
      </p:grpSp>
      <p:sp>
        <p:nvSpPr>
          <p:cNvPr id="4" name="Picture Placeholder 3">
            <a:extLst>
              <a:ext uri="{FF2B5EF4-FFF2-40B4-BE49-F238E27FC236}">
                <a16:creationId xmlns:a16="http://schemas.microsoft.com/office/drawing/2014/main" id="{1E2B1508-98F7-4493-970A-BB13D9204400}"/>
              </a:ext>
            </a:extLst>
          </p:cNvPr>
          <p:cNvSpPr>
            <a:spLocks noGrp="1"/>
          </p:cNvSpPr>
          <p:nvPr>
            <p:ph type="pic" sz="quarter" idx="14"/>
          </p:nvPr>
        </p:nvSpPr>
        <p:spPr/>
      </p:sp>
      <p:sp>
        <p:nvSpPr>
          <p:cNvPr id="6" name="Picture Placeholder 5">
            <a:extLst>
              <a:ext uri="{FF2B5EF4-FFF2-40B4-BE49-F238E27FC236}">
                <a16:creationId xmlns:a16="http://schemas.microsoft.com/office/drawing/2014/main" id="{A99E85D9-B375-4835-BC90-5C723DF3131E}"/>
              </a:ext>
            </a:extLst>
          </p:cNvPr>
          <p:cNvSpPr>
            <a:spLocks noGrp="1"/>
          </p:cNvSpPr>
          <p:nvPr>
            <p:ph type="pic" sz="quarter" idx="15"/>
          </p:nvPr>
        </p:nvSpPr>
        <p:spPr/>
      </p:sp>
      <p:sp>
        <p:nvSpPr>
          <p:cNvPr id="8" name="Picture Placeholder 7">
            <a:extLst>
              <a:ext uri="{FF2B5EF4-FFF2-40B4-BE49-F238E27FC236}">
                <a16:creationId xmlns:a16="http://schemas.microsoft.com/office/drawing/2014/main" id="{91212704-DFFE-444A-8C63-C731A3856220}"/>
              </a:ext>
            </a:extLst>
          </p:cNvPr>
          <p:cNvSpPr>
            <a:spLocks noGrp="1"/>
          </p:cNvSpPr>
          <p:nvPr>
            <p:ph type="pic" sz="quarter" idx="16"/>
          </p:nvPr>
        </p:nvSpPr>
        <p:spPr/>
      </p:sp>
    </p:spTree>
  </p:cSld>
  <p:clrMapOvr>
    <a:masterClrMapping/>
  </p:clrMapOvr>
  <mc:AlternateContent xmlns:mc="http://schemas.openxmlformats.org/markup-compatibility/2006" xmlns:p14="http://schemas.microsoft.com/office/powerpoint/2010/main">
    <mc:Choice Requires="p14">
      <p:transition spd="slow" p14:dur="2500">
        <p:checker/>
      </p:transition>
    </mc:Choice>
    <mc:Fallback xmlns="">
      <p:transition xmlns:p14="http://schemas.microsoft.com/office/powerpoint/2010/main" spd="slow">
        <p:checker/>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Rectangle 24"/>
          <p:cNvSpPr/>
          <p:nvPr/>
        </p:nvSpPr>
        <p:spPr bwMode="auto">
          <a:xfrm>
            <a:off x="0" y="4709152"/>
            <a:ext cx="9151135" cy="434348"/>
          </a:xfrm>
          <a:prstGeom prst="rect">
            <a:avLst/>
          </a:prstGeom>
          <a:solidFill>
            <a:schemeClr val="bg1"/>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2" name="Rectangle 21"/>
          <p:cNvSpPr/>
          <p:nvPr/>
        </p:nvSpPr>
        <p:spPr bwMode="auto">
          <a:xfrm>
            <a:off x="4644008" y="0"/>
            <a:ext cx="4499992" cy="5143500"/>
          </a:xfrm>
          <a:prstGeom prst="rect">
            <a:avLst/>
          </a:prstGeom>
          <a:gradFill flip="none" rotWithShape="1">
            <a:gsLst>
              <a:gs pos="0">
                <a:schemeClr val="accent1">
                  <a:alpha val="74000"/>
                </a:schemeClr>
              </a:gs>
              <a:gs pos="100000">
                <a:schemeClr val="accent2">
                  <a:alpha val="74000"/>
                </a:schemeClr>
              </a:gs>
            </a:gsLst>
            <a:lin ang="0" scaled="1"/>
            <a:tileRect/>
          </a:gra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5" name="Rectangle 4"/>
          <p:cNvSpPr/>
          <p:nvPr/>
        </p:nvSpPr>
        <p:spPr bwMode="auto">
          <a:xfrm>
            <a:off x="755576" y="1635646"/>
            <a:ext cx="7488832" cy="2592288"/>
          </a:xfrm>
          <a:prstGeom prst="rect">
            <a:avLst/>
          </a:prstGeom>
          <a:solidFill>
            <a:schemeClr val="tx1">
              <a:alpha val="69000"/>
            </a:schemeClr>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31754" name="Rectangle 10"/>
          <p:cNvSpPr>
            <a:spLocks/>
          </p:cNvSpPr>
          <p:nvPr/>
        </p:nvSpPr>
        <p:spPr bwMode="auto">
          <a:xfrm>
            <a:off x="5436096" y="1778705"/>
            <a:ext cx="2376264" cy="4741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70000"/>
              </a:lnSpc>
            </a:pPr>
            <a:r>
              <a:rPr lang="en-US" sz="2600" dirty="0">
                <a:solidFill>
                  <a:srgbClr val="FFFFFF"/>
                </a:solidFill>
                <a:latin typeface="Bebas Neue" charset="0"/>
                <a:ea typeface="ＭＳ Ｐゴシック" charset="0"/>
                <a:cs typeface="Bebas Neue" charset="0"/>
                <a:sym typeface="Bebas Neue" charset="0"/>
              </a:rPr>
              <a:t>Towards Ahead</a:t>
            </a:r>
          </a:p>
        </p:txBody>
      </p:sp>
      <p:sp>
        <p:nvSpPr>
          <p:cNvPr id="42" name="Rectangle 7"/>
          <p:cNvSpPr>
            <a:spLocks/>
          </p:cNvSpPr>
          <p:nvPr/>
        </p:nvSpPr>
        <p:spPr bwMode="auto">
          <a:xfrm>
            <a:off x="5446043" y="2291157"/>
            <a:ext cx="2643188" cy="178532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100" dirty="0" err="1">
                <a:solidFill>
                  <a:schemeClr val="bg1"/>
                </a:solidFill>
                <a:latin typeface="Lato Regular"/>
                <a:ea typeface="ＭＳ Ｐゴシック" charset="0"/>
                <a:cs typeface="Lato Regular"/>
                <a:sym typeface="Raleway Light" charset="0"/>
              </a:rPr>
              <a:t>Lorem</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ipsum</a:t>
            </a:r>
            <a:r>
              <a:rPr lang="en-US" sz="1100" dirty="0">
                <a:solidFill>
                  <a:schemeClr val="bg1"/>
                </a:solidFill>
                <a:latin typeface="Lato Regular"/>
                <a:ea typeface="ＭＳ Ｐゴシック" charset="0"/>
                <a:cs typeface="Lato Regular"/>
                <a:sym typeface="Raleway Light" charset="0"/>
              </a:rPr>
              <a:t> dolor sit </a:t>
            </a:r>
            <a:r>
              <a:rPr lang="en-US" sz="1100" dirty="0" err="1">
                <a:solidFill>
                  <a:schemeClr val="bg1"/>
                </a:solidFill>
                <a:latin typeface="Lato Regular"/>
                <a:ea typeface="ＭＳ Ｐゴシック" charset="0"/>
                <a:cs typeface="Lato Regular"/>
                <a:sym typeface="Raleway Light" charset="0"/>
              </a:rPr>
              <a:t>amet</a:t>
            </a:r>
            <a:r>
              <a:rPr lang="en-US" sz="1100" dirty="0">
                <a:solidFill>
                  <a:schemeClr val="bg1"/>
                </a:solidFill>
                <a:latin typeface="Lato Regular"/>
                <a:ea typeface="ＭＳ Ｐゴシック" charset="0"/>
                <a:cs typeface="Lato Regular"/>
                <a:sym typeface="Raleway Light" charset="0"/>
              </a:rPr>
              <a:t>, no </a:t>
            </a:r>
            <a:r>
              <a:rPr lang="en-US" sz="1100" dirty="0" err="1">
                <a:solidFill>
                  <a:schemeClr val="bg1"/>
                </a:solidFill>
                <a:latin typeface="Lato Regular"/>
                <a:ea typeface="ＭＳ Ｐゴシック" charset="0"/>
                <a:cs typeface="Lato Regular"/>
                <a:sym typeface="Raleway Light" charset="0"/>
              </a:rPr>
              <a:t>pri</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modo</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agam</a:t>
            </a:r>
            <a:r>
              <a:rPr lang="en-US" sz="1100" dirty="0">
                <a:solidFill>
                  <a:schemeClr val="bg1"/>
                </a:solidFill>
                <a:latin typeface="Lato Regular"/>
                <a:ea typeface="ＭＳ Ｐゴシック" charset="0"/>
                <a:cs typeface="Lato Regular"/>
                <a:sym typeface="Raleway Light" charset="0"/>
              </a:rPr>
              <a:t> facer, </a:t>
            </a:r>
            <a:r>
              <a:rPr lang="en-US" sz="1100" dirty="0" err="1">
                <a:solidFill>
                  <a:schemeClr val="bg1"/>
                </a:solidFill>
                <a:latin typeface="Lato Regular"/>
                <a:ea typeface="ＭＳ Ｐゴシック" charset="0"/>
                <a:cs typeface="Lato Regular"/>
                <a:sym typeface="Raleway Light" charset="0"/>
              </a:rPr>
              <a:t>timeam</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adolescens</a:t>
            </a:r>
            <a:endParaRPr lang="en-US" sz="1100" dirty="0">
              <a:solidFill>
                <a:schemeClr val="bg1"/>
              </a:solidFill>
              <a:latin typeface="Lato Regular"/>
              <a:ea typeface="ＭＳ Ｐゴシック" charset="0"/>
              <a:cs typeface="Lato Regular"/>
              <a:sym typeface="Raleway Light" charset="0"/>
            </a:endParaRPr>
          </a:p>
          <a:p>
            <a:pPr algn="l">
              <a:lnSpc>
                <a:spcPct val="130000"/>
              </a:lnSpc>
            </a:pPr>
            <a:endParaRPr lang="en-US" sz="1100" dirty="0">
              <a:solidFill>
                <a:schemeClr val="bg1"/>
              </a:solidFill>
              <a:latin typeface="Lato Regular"/>
              <a:ea typeface="ＭＳ Ｐゴシック" charset="0"/>
              <a:cs typeface="Lato Regular"/>
              <a:sym typeface="Raleway Light" charset="0"/>
            </a:endParaRPr>
          </a:p>
          <a:p>
            <a:pPr algn="l">
              <a:lnSpc>
                <a:spcPct val="130000"/>
              </a:lnSpc>
            </a:pPr>
            <a:r>
              <a:rPr lang="en-US" sz="1100" dirty="0" err="1">
                <a:solidFill>
                  <a:schemeClr val="bg1"/>
                </a:solidFill>
                <a:latin typeface="Lato Regular"/>
                <a:ea typeface="ＭＳ Ｐゴシック" charset="0"/>
                <a:cs typeface="Lato Regular"/>
                <a:sym typeface="Raleway Light" charset="0"/>
              </a:rPr>
              <a:t>Te</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luptatum</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sapientem</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quaerendum</a:t>
            </a:r>
            <a:r>
              <a:rPr lang="en-US" sz="1100" dirty="0">
                <a:solidFill>
                  <a:schemeClr val="bg1"/>
                </a:solidFill>
                <a:latin typeface="Lato Regular"/>
                <a:ea typeface="ＭＳ Ｐゴシック" charset="0"/>
                <a:cs typeface="Lato Regular"/>
                <a:sym typeface="Raleway Light" charset="0"/>
              </a:rPr>
              <a:t> sit </a:t>
            </a:r>
            <a:r>
              <a:rPr lang="en-US" sz="1100" dirty="0" err="1">
                <a:solidFill>
                  <a:schemeClr val="bg1"/>
                </a:solidFill>
                <a:latin typeface="Lato Regular"/>
                <a:ea typeface="ＭＳ Ｐゴシック" charset="0"/>
                <a:cs typeface="Lato Regular"/>
                <a:sym typeface="Raleway Light" charset="0"/>
              </a:rPr>
              <a:t>Lorem</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ipsum</a:t>
            </a:r>
            <a:r>
              <a:rPr lang="en-US" sz="1100" dirty="0">
                <a:solidFill>
                  <a:schemeClr val="bg1"/>
                </a:solidFill>
                <a:latin typeface="Lato Regular"/>
                <a:ea typeface="ＭＳ Ｐゴシック" charset="0"/>
                <a:cs typeface="Lato Regular"/>
                <a:sym typeface="Raleway Light" charset="0"/>
              </a:rPr>
              <a:t> dolor sit </a:t>
            </a:r>
            <a:r>
              <a:rPr lang="en-US" sz="1100" dirty="0" err="1">
                <a:solidFill>
                  <a:schemeClr val="bg1"/>
                </a:solidFill>
                <a:latin typeface="Lato Regular"/>
                <a:ea typeface="ＭＳ Ｐゴシック" charset="0"/>
                <a:cs typeface="Lato Regular"/>
                <a:sym typeface="Raleway Light" charset="0"/>
              </a:rPr>
              <a:t>amet</a:t>
            </a:r>
            <a:endParaRPr lang="en-US" sz="1100" dirty="0">
              <a:solidFill>
                <a:schemeClr val="bg1"/>
              </a:solidFill>
              <a:latin typeface="Lato Regular"/>
              <a:ea typeface="ＭＳ Ｐゴシック" charset="0"/>
              <a:cs typeface="Lato Regular"/>
              <a:sym typeface="Raleway Light" charset="0"/>
            </a:endParaRPr>
          </a:p>
          <a:p>
            <a:pPr algn="l">
              <a:lnSpc>
                <a:spcPct val="130000"/>
              </a:lnSpc>
            </a:pPr>
            <a:endParaRPr lang="en-US" sz="1100" dirty="0">
              <a:solidFill>
                <a:schemeClr val="bg1"/>
              </a:solidFill>
              <a:latin typeface="Lato Regular"/>
              <a:ea typeface="ＭＳ Ｐゴシック" charset="0"/>
              <a:cs typeface="Lato Regular"/>
              <a:sym typeface="Raleway Light" charset="0"/>
            </a:endParaRPr>
          </a:p>
          <a:p>
            <a:pPr algn="l">
              <a:lnSpc>
                <a:spcPct val="130000"/>
              </a:lnSpc>
            </a:pPr>
            <a:r>
              <a:rPr lang="en-US" sz="1100" dirty="0" err="1">
                <a:solidFill>
                  <a:schemeClr val="bg1"/>
                </a:solidFill>
                <a:latin typeface="Lato Regular"/>
                <a:ea typeface="ＭＳ Ｐゴシック" charset="0"/>
                <a:cs typeface="Lato Regular"/>
                <a:sym typeface="Raleway Light" charset="0"/>
              </a:rPr>
              <a:t>Lorem</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ipsum</a:t>
            </a:r>
            <a:r>
              <a:rPr lang="en-US" sz="1100" dirty="0">
                <a:solidFill>
                  <a:schemeClr val="bg1"/>
                </a:solidFill>
                <a:latin typeface="Lato Regular"/>
                <a:ea typeface="ＭＳ Ｐゴシック" charset="0"/>
                <a:cs typeface="Lato Regular"/>
                <a:sym typeface="Raleway Light" charset="0"/>
              </a:rPr>
              <a:t> dolor sit </a:t>
            </a:r>
            <a:r>
              <a:rPr lang="en-US" sz="1100" dirty="0" err="1">
                <a:solidFill>
                  <a:schemeClr val="bg1"/>
                </a:solidFill>
                <a:latin typeface="Lato Regular"/>
                <a:ea typeface="ＭＳ Ｐゴシック" charset="0"/>
                <a:cs typeface="Lato Regular"/>
                <a:sym typeface="Raleway Light" charset="0"/>
              </a:rPr>
              <a:t>amet</a:t>
            </a:r>
            <a:r>
              <a:rPr lang="en-US" sz="1100" dirty="0">
                <a:solidFill>
                  <a:schemeClr val="bg1"/>
                </a:solidFill>
                <a:latin typeface="Lato Regular"/>
                <a:ea typeface="ＭＳ Ｐゴシック" charset="0"/>
                <a:cs typeface="Lato Regular"/>
                <a:sym typeface="Raleway Light" charset="0"/>
              </a:rPr>
              <a:t>, no </a:t>
            </a:r>
            <a:r>
              <a:rPr lang="en-US" sz="1100" dirty="0" err="1">
                <a:solidFill>
                  <a:schemeClr val="bg1"/>
                </a:solidFill>
                <a:latin typeface="Lato Regular"/>
                <a:ea typeface="ＭＳ Ｐゴシック" charset="0"/>
                <a:cs typeface="Lato Regular"/>
                <a:sym typeface="Raleway Light" charset="0"/>
              </a:rPr>
              <a:t>pri</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modo</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agam</a:t>
            </a:r>
            <a:r>
              <a:rPr lang="en-US" sz="1100" dirty="0">
                <a:solidFill>
                  <a:schemeClr val="bg1"/>
                </a:solidFill>
                <a:latin typeface="Lato Regular"/>
                <a:ea typeface="ＭＳ Ｐゴシック" charset="0"/>
                <a:cs typeface="Lato Regular"/>
                <a:sym typeface="Raleway Light" charset="0"/>
              </a:rPr>
              <a:t> facer, </a:t>
            </a:r>
            <a:r>
              <a:rPr lang="en-US" sz="1100" dirty="0" err="1">
                <a:solidFill>
                  <a:schemeClr val="bg1"/>
                </a:solidFill>
                <a:latin typeface="Lato Regular"/>
                <a:ea typeface="ＭＳ Ｐゴシック" charset="0"/>
                <a:cs typeface="Lato Regular"/>
                <a:sym typeface="Raleway Light" charset="0"/>
              </a:rPr>
              <a:t>timeam</a:t>
            </a:r>
            <a:r>
              <a:rPr lang="en-US" sz="1100" dirty="0">
                <a:solidFill>
                  <a:schemeClr val="bg1"/>
                </a:solidFill>
                <a:latin typeface="Lato Regular"/>
                <a:ea typeface="ＭＳ Ｐゴシック" charset="0"/>
                <a:cs typeface="Lato Regular"/>
                <a:sym typeface="Raleway Light" charset="0"/>
              </a:rPr>
              <a:t> </a:t>
            </a:r>
            <a:r>
              <a:rPr lang="en-US" sz="1100" dirty="0" err="1">
                <a:solidFill>
                  <a:schemeClr val="bg1"/>
                </a:solidFill>
                <a:latin typeface="Lato Regular"/>
                <a:ea typeface="ＭＳ Ｐゴシック" charset="0"/>
                <a:cs typeface="Lato Regular"/>
                <a:sym typeface="Raleway Light" charset="0"/>
              </a:rPr>
              <a:t>adolescens</a:t>
            </a:r>
            <a:endParaRPr lang="en-US" sz="1100" dirty="0">
              <a:solidFill>
                <a:schemeClr val="bg1"/>
              </a:solidFill>
              <a:latin typeface="Lato Regular"/>
              <a:ea typeface="ＭＳ Ｐゴシック" charset="0"/>
              <a:cs typeface="Lato Regular"/>
              <a:sym typeface="Raleway Light" charset="0"/>
            </a:endParaRPr>
          </a:p>
          <a:p>
            <a:pPr algn="l">
              <a:lnSpc>
                <a:spcPct val="130000"/>
              </a:lnSpc>
            </a:pPr>
            <a:endParaRPr lang="en-US" sz="1100" dirty="0">
              <a:solidFill>
                <a:schemeClr val="bg1"/>
              </a:solidFill>
              <a:latin typeface="Lato Regular"/>
              <a:ea typeface="ＭＳ Ｐゴシック" charset="0"/>
              <a:cs typeface="Lato Regular"/>
              <a:sym typeface="Raleway Light" charset="0"/>
            </a:endParaRPr>
          </a:p>
        </p:txBody>
      </p:sp>
      <p:sp>
        <p:nvSpPr>
          <p:cNvPr id="43" name="Oval 8"/>
          <p:cNvSpPr>
            <a:spLocks/>
          </p:cNvSpPr>
          <p:nvPr/>
        </p:nvSpPr>
        <p:spPr bwMode="auto">
          <a:xfrm>
            <a:off x="5184700" y="2427734"/>
            <a:ext cx="109538" cy="109538"/>
          </a:xfrm>
          <a:prstGeom prst="ellipse">
            <a:avLst/>
          </a:prstGeom>
          <a:solidFill>
            <a:schemeClr val="bg1"/>
          </a:solidFill>
          <a:ln>
            <a:noFill/>
          </a:ln>
        </p:spPr>
        <p:txBody>
          <a:bodyPr lIns="0" tIns="0" rIns="0" bIns="0"/>
          <a:lstStyle/>
          <a:p>
            <a:endParaRPr lang="en-US"/>
          </a:p>
        </p:txBody>
      </p:sp>
      <p:sp>
        <p:nvSpPr>
          <p:cNvPr id="44" name="Oval 9"/>
          <p:cNvSpPr>
            <a:spLocks/>
          </p:cNvSpPr>
          <p:nvPr/>
        </p:nvSpPr>
        <p:spPr bwMode="auto">
          <a:xfrm>
            <a:off x="5184700" y="3069704"/>
            <a:ext cx="109538" cy="109538"/>
          </a:xfrm>
          <a:prstGeom prst="ellipse">
            <a:avLst/>
          </a:prstGeom>
          <a:solidFill>
            <a:schemeClr val="accent3"/>
          </a:solidFill>
          <a:ln>
            <a:noFill/>
          </a:ln>
        </p:spPr>
        <p:txBody>
          <a:bodyPr lIns="0" tIns="0" rIns="0" bIns="0"/>
          <a:lstStyle/>
          <a:p>
            <a:endParaRPr lang="en-US"/>
          </a:p>
        </p:txBody>
      </p:sp>
      <p:sp>
        <p:nvSpPr>
          <p:cNvPr id="45" name="Oval 10"/>
          <p:cNvSpPr>
            <a:spLocks/>
          </p:cNvSpPr>
          <p:nvPr/>
        </p:nvSpPr>
        <p:spPr bwMode="auto">
          <a:xfrm>
            <a:off x="5184700" y="3758356"/>
            <a:ext cx="109538" cy="109538"/>
          </a:xfrm>
          <a:prstGeom prst="ellipse">
            <a:avLst/>
          </a:prstGeom>
          <a:solidFill>
            <a:schemeClr val="accent4"/>
          </a:solidFill>
          <a:ln>
            <a:noFill/>
          </a:ln>
        </p:spPr>
        <p:txBody>
          <a:bodyPr lIns="0" tIns="0" rIns="0" bIns="0"/>
          <a:lstStyle/>
          <a:p>
            <a:endParaRPr lang="en-US"/>
          </a:p>
        </p:txBody>
      </p:sp>
      <p:sp>
        <p:nvSpPr>
          <p:cNvPr id="91" name="Rectangle 15"/>
          <p:cNvSpPr>
            <a:spLocks/>
          </p:cNvSpPr>
          <p:nvPr/>
        </p:nvSpPr>
        <p:spPr bwMode="auto">
          <a:xfrm>
            <a:off x="1097656" y="1082634"/>
            <a:ext cx="1803841" cy="15097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900" dirty="0">
                <a:solidFill>
                  <a:schemeClr val="tx1"/>
                </a:solidFill>
                <a:latin typeface="Lato Regular"/>
                <a:ea typeface="ＭＳ Ｐゴシック" charset="0"/>
                <a:cs typeface="Lato Regular"/>
                <a:sym typeface="Lato Light" charset="0"/>
              </a:rPr>
              <a:t>Simple Subtitle Text Goes Here </a:t>
            </a:r>
          </a:p>
        </p:txBody>
      </p:sp>
      <p:sp>
        <p:nvSpPr>
          <p:cNvPr id="93" name="Rectangle 12"/>
          <p:cNvSpPr>
            <a:spLocks/>
          </p:cNvSpPr>
          <p:nvPr/>
        </p:nvSpPr>
        <p:spPr bwMode="auto">
          <a:xfrm>
            <a:off x="1097656" y="627534"/>
            <a:ext cx="1721347" cy="4714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2800" dirty="0">
                <a:solidFill>
                  <a:schemeClr val="tx1"/>
                </a:solidFill>
                <a:latin typeface="Bebas Neue" charset="0"/>
                <a:ea typeface="ＭＳ Ｐゴシック" charset="0"/>
                <a:cs typeface="Bebas Neue" charset="0"/>
                <a:sym typeface="Bebas Neue" charset="0"/>
              </a:rPr>
              <a:t>Business Plan</a:t>
            </a:r>
          </a:p>
        </p:txBody>
      </p:sp>
      <p:sp>
        <p:nvSpPr>
          <p:cNvPr id="31759" name="Rectangle 15"/>
          <p:cNvSpPr>
            <a:spLocks/>
          </p:cNvSpPr>
          <p:nvPr/>
        </p:nvSpPr>
        <p:spPr bwMode="auto">
          <a:xfrm rot="10800000" flipH="1">
            <a:off x="1147365" y="2634947"/>
            <a:ext cx="1860947" cy="193834"/>
          </a:xfrm>
          <a:prstGeom prst="rect">
            <a:avLst/>
          </a:prstGeom>
          <a:solidFill>
            <a:schemeClr val="accent1"/>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31760" name="Rectangle 16"/>
          <p:cNvSpPr>
            <a:spLocks/>
          </p:cNvSpPr>
          <p:nvPr/>
        </p:nvSpPr>
        <p:spPr bwMode="auto">
          <a:xfrm rot="10800000" flipH="1">
            <a:off x="1147365" y="2904502"/>
            <a:ext cx="1671638" cy="194489"/>
          </a:xfrm>
          <a:prstGeom prst="rect">
            <a:avLst/>
          </a:prstGeom>
          <a:solidFill>
            <a:schemeClr val="accent2"/>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31761" name="Rectangle 17"/>
          <p:cNvSpPr>
            <a:spLocks/>
          </p:cNvSpPr>
          <p:nvPr/>
        </p:nvSpPr>
        <p:spPr bwMode="auto">
          <a:xfrm rot="10800000" flipH="1">
            <a:off x="1147365" y="3174681"/>
            <a:ext cx="1090017" cy="194489"/>
          </a:xfrm>
          <a:prstGeom prst="rect">
            <a:avLst/>
          </a:prstGeom>
          <a:solidFill>
            <a:schemeClr val="accent3"/>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31762" name="Rectangle 18"/>
          <p:cNvSpPr>
            <a:spLocks/>
          </p:cNvSpPr>
          <p:nvPr/>
        </p:nvSpPr>
        <p:spPr bwMode="auto">
          <a:xfrm rot="10800000" flipH="1">
            <a:off x="1147365" y="3444860"/>
            <a:ext cx="2133600" cy="194489"/>
          </a:xfrm>
          <a:prstGeom prst="rect">
            <a:avLst/>
          </a:prstGeom>
          <a:solidFill>
            <a:schemeClr val="accent4"/>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31763" name="Rectangle 19"/>
          <p:cNvSpPr>
            <a:spLocks/>
          </p:cNvSpPr>
          <p:nvPr/>
        </p:nvSpPr>
        <p:spPr bwMode="auto">
          <a:xfrm rot="10800000" flipH="1">
            <a:off x="1147365" y="3715038"/>
            <a:ext cx="1511499" cy="194489"/>
          </a:xfrm>
          <a:prstGeom prst="rect">
            <a:avLst/>
          </a:prstGeom>
          <a:solidFill>
            <a:schemeClr val="accent5"/>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31764" name="Rectangle 20"/>
          <p:cNvSpPr>
            <a:spLocks/>
          </p:cNvSpPr>
          <p:nvPr/>
        </p:nvSpPr>
        <p:spPr bwMode="auto">
          <a:xfrm>
            <a:off x="1228328" y="2554938"/>
            <a:ext cx="1004888" cy="130581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200000"/>
              </a:lnSpc>
            </a:pPr>
            <a:r>
              <a:rPr lang="en-US" sz="900" dirty="0">
                <a:solidFill>
                  <a:srgbClr val="FFFFFF"/>
                </a:solidFill>
                <a:latin typeface="Lato Regular" charset="0"/>
                <a:ea typeface="ＭＳ Ｐゴシック" charset="0"/>
                <a:cs typeface="Lato Regular" charset="0"/>
                <a:sym typeface="Lato Regular" charset="0"/>
              </a:rPr>
              <a:t>Web Design</a:t>
            </a:r>
          </a:p>
          <a:p>
            <a:pPr algn="l">
              <a:lnSpc>
                <a:spcPct val="200000"/>
              </a:lnSpc>
            </a:pPr>
            <a:r>
              <a:rPr lang="en-US" sz="900" dirty="0">
                <a:solidFill>
                  <a:srgbClr val="FFFFFF"/>
                </a:solidFill>
                <a:latin typeface="Lato Regular" charset="0"/>
                <a:ea typeface="ＭＳ Ｐゴシック" charset="0"/>
                <a:cs typeface="Lato Regular" charset="0"/>
                <a:sym typeface="Lato Regular" charset="0"/>
              </a:rPr>
              <a:t>Graphic Design</a:t>
            </a:r>
          </a:p>
          <a:p>
            <a:pPr algn="l">
              <a:lnSpc>
                <a:spcPct val="200000"/>
              </a:lnSpc>
            </a:pPr>
            <a:r>
              <a:rPr lang="en-US" sz="900" dirty="0">
                <a:solidFill>
                  <a:srgbClr val="FFFFFF"/>
                </a:solidFill>
                <a:latin typeface="Lato Regular" charset="0"/>
                <a:ea typeface="ＭＳ Ｐゴシック" charset="0"/>
                <a:cs typeface="Lato Regular" charset="0"/>
                <a:sym typeface="Lato Regular" charset="0"/>
              </a:rPr>
              <a:t>Print Design</a:t>
            </a:r>
          </a:p>
          <a:p>
            <a:pPr algn="l">
              <a:lnSpc>
                <a:spcPct val="200000"/>
              </a:lnSpc>
            </a:pPr>
            <a:r>
              <a:rPr lang="en-US" sz="900" dirty="0">
                <a:solidFill>
                  <a:srgbClr val="FFFFFF"/>
                </a:solidFill>
                <a:latin typeface="Lato Regular" charset="0"/>
                <a:ea typeface="ＭＳ Ｐゴシック" charset="0"/>
                <a:cs typeface="Lato Regular" charset="0"/>
                <a:sym typeface="Lato Regular" charset="0"/>
              </a:rPr>
              <a:t>Logo/Branding</a:t>
            </a:r>
          </a:p>
          <a:p>
            <a:pPr algn="l">
              <a:lnSpc>
                <a:spcPct val="200000"/>
              </a:lnSpc>
            </a:pPr>
            <a:r>
              <a:rPr lang="en-US" sz="900" dirty="0">
                <a:solidFill>
                  <a:srgbClr val="FFFFFF"/>
                </a:solidFill>
                <a:latin typeface="Lato Regular" charset="0"/>
                <a:ea typeface="ＭＳ Ｐゴシック" charset="0"/>
                <a:cs typeface="Lato Regular" charset="0"/>
                <a:sym typeface="Lato Regular" charset="0"/>
              </a:rPr>
              <a:t>Illustration</a:t>
            </a:r>
          </a:p>
        </p:txBody>
      </p:sp>
      <p:sp>
        <p:nvSpPr>
          <p:cNvPr id="31765" name="Rectangle 21"/>
          <p:cNvSpPr>
            <a:spLocks/>
          </p:cNvSpPr>
          <p:nvPr/>
        </p:nvSpPr>
        <p:spPr bwMode="auto">
          <a:xfrm>
            <a:off x="3385740" y="2562082"/>
            <a:ext cx="357188" cy="130581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200000"/>
              </a:lnSpc>
            </a:pPr>
            <a:r>
              <a:rPr lang="en-US" sz="900" dirty="0">
                <a:solidFill>
                  <a:schemeClr val="bg1"/>
                </a:solidFill>
                <a:latin typeface="Lato Regular"/>
                <a:ea typeface="ＭＳ Ｐゴシック" charset="0"/>
                <a:cs typeface="Lato Regular"/>
                <a:sym typeface="Lato Light" charset="0"/>
              </a:rPr>
              <a:t>95%</a:t>
            </a:r>
          </a:p>
          <a:p>
            <a:pPr>
              <a:lnSpc>
                <a:spcPct val="200000"/>
              </a:lnSpc>
            </a:pPr>
            <a:r>
              <a:rPr lang="en-US" sz="900" dirty="0">
                <a:solidFill>
                  <a:schemeClr val="bg1"/>
                </a:solidFill>
                <a:latin typeface="Lato Regular"/>
                <a:ea typeface="ＭＳ Ｐゴシック" charset="0"/>
                <a:cs typeface="Lato Regular"/>
                <a:sym typeface="Lato Light" charset="0"/>
              </a:rPr>
              <a:t>85%</a:t>
            </a:r>
          </a:p>
          <a:p>
            <a:pPr>
              <a:lnSpc>
                <a:spcPct val="200000"/>
              </a:lnSpc>
            </a:pPr>
            <a:r>
              <a:rPr lang="en-US" sz="900" dirty="0">
                <a:solidFill>
                  <a:schemeClr val="bg1"/>
                </a:solidFill>
                <a:latin typeface="Lato Regular"/>
                <a:ea typeface="ＭＳ Ｐゴシック" charset="0"/>
                <a:cs typeface="Lato Regular"/>
                <a:sym typeface="Lato Light" charset="0"/>
              </a:rPr>
              <a:t>45%</a:t>
            </a:r>
          </a:p>
          <a:p>
            <a:pPr>
              <a:lnSpc>
                <a:spcPct val="200000"/>
              </a:lnSpc>
            </a:pPr>
            <a:r>
              <a:rPr lang="en-US" sz="900" dirty="0">
                <a:solidFill>
                  <a:schemeClr val="bg1"/>
                </a:solidFill>
                <a:latin typeface="Lato Regular"/>
                <a:ea typeface="ＭＳ Ｐゴシック" charset="0"/>
                <a:cs typeface="Lato Regular"/>
                <a:sym typeface="Lato Light" charset="0"/>
              </a:rPr>
              <a:t>99%</a:t>
            </a:r>
          </a:p>
          <a:p>
            <a:pPr>
              <a:lnSpc>
                <a:spcPct val="200000"/>
              </a:lnSpc>
            </a:pPr>
            <a:r>
              <a:rPr lang="en-US" sz="900" dirty="0">
                <a:solidFill>
                  <a:schemeClr val="bg1"/>
                </a:solidFill>
                <a:latin typeface="Lato Regular"/>
                <a:ea typeface="ＭＳ Ｐゴシック" charset="0"/>
                <a:cs typeface="Lato Regular"/>
                <a:sym typeface="Lato Light" charset="0"/>
              </a:rPr>
              <a:t>70%</a:t>
            </a:r>
          </a:p>
        </p:txBody>
      </p:sp>
      <p:sp>
        <p:nvSpPr>
          <p:cNvPr id="31767" name="Rectangle 23"/>
          <p:cNvSpPr>
            <a:spLocks/>
          </p:cNvSpPr>
          <p:nvPr/>
        </p:nvSpPr>
        <p:spPr bwMode="auto">
          <a:xfrm>
            <a:off x="1099145" y="2165399"/>
            <a:ext cx="2895600" cy="20944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70000"/>
              </a:lnSpc>
            </a:pPr>
            <a:r>
              <a:rPr lang="en-US" sz="1500" dirty="0" err="1">
                <a:solidFill>
                  <a:schemeClr val="bg1"/>
                </a:solidFill>
                <a:latin typeface="Bebas Neue" charset="0"/>
                <a:ea typeface="ＭＳ Ｐゴシック" charset="0"/>
                <a:cs typeface="Bebas Neue" charset="0"/>
                <a:sym typeface="Bebas Neue" charset="0"/>
              </a:rPr>
              <a:t>Lorem</a:t>
            </a:r>
            <a:r>
              <a:rPr lang="en-US" sz="1500" dirty="0">
                <a:solidFill>
                  <a:schemeClr val="bg1"/>
                </a:solidFill>
                <a:latin typeface="Bebas Neue" charset="0"/>
                <a:ea typeface="ＭＳ Ｐゴシック" charset="0"/>
                <a:cs typeface="Bebas Neue" charset="0"/>
                <a:sym typeface="Bebas Neue" charset="0"/>
              </a:rPr>
              <a:t> </a:t>
            </a:r>
            <a:r>
              <a:rPr lang="en-US" sz="1500" dirty="0" err="1">
                <a:solidFill>
                  <a:schemeClr val="bg1"/>
                </a:solidFill>
                <a:latin typeface="Bebas Neue" charset="0"/>
                <a:ea typeface="ＭＳ Ｐゴシック" charset="0"/>
                <a:cs typeface="Bebas Neue" charset="0"/>
                <a:sym typeface="Bebas Neue" charset="0"/>
              </a:rPr>
              <a:t>Ipsum</a:t>
            </a:r>
            <a:r>
              <a:rPr lang="en-US" sz="1500" dirty="0">
                <a:solidFill>
                  <a:schemeClr val="bg1"/>
                </a:solidFill>
                <a:latin typeface="Bebas Neue" charset="0"/>
                <a:ea typeface="ＭＳ Ｐゴシック" charset="0"/>
                <a:cs typeface="Bebas Neue" charset="0"/>
                <a:sym typeface="Bebas Neue" charset="0"/>
              </a:rPr>
              <a:t> is SIMPLY dummy text</a:t>
            </a:r>
          </a:p>
        </p:txBody>
      </p:sp>
      <p:sp>
        <p:nvSpPr>
          <p:cNvPr id="31768" name="Line 24"/>
          <p:cNvSpPr>
            <a:spLocks noChangeShapeType="1"/>
          </p:cNvSpPr>
          <p:nvPr/>
        </p:nvSpPr>
        <p:spPr bwMode="auto">
          <a:xfrm rot="10800000" flipH="1">
            <a:off x="1099145" y="2460518"/>
            <a:ext cx="2608759" cy="0"/>
          </a:xfrm>
          <a:prstGeom prst="line">
            <a:avLst/>
          </a:prstGeom>
          <a:noFill/>
          <a:ln w="12700" cap="flat">
            <a:solidFill>
              <a:schemeClr val="bg1"/>
            </a:solidFill>
            <a:prstDash val="solid"/>
            <a:miter lim="800000"/>
            <a:headEnd type="none" w="med" len="med"/>
            <a:tailEnd type="none" w="med" len="med"/>
          </a:ln>
          <a:extLst>
            <a:ext uri="{909E8E84-426E-40dd-AFC4-6F175D3DCCD1}">
              <a14:hiddenFill xmlns="" xmlns:a14="http://schemas.microsoft.com/office/drawing/2010/main">
                <a:solidFill>
                  <a:srgbClr val="FFFFFF"/>
                </a:solidFill>
              </a14:hiddenFill>
            </a:ext>
          </a:extLst>
        </p:spPr>
        <p:txBody>
          <a:bodyPr lIns="0" tIns="0" rIns="0" bIns="0"/>
          <a:lstStyle/>
          <a:p>
            <a:endParaRPr lang="en-US">
              <a:solidFill>
                <a:schemeClr val="tx1"/>
              </a:solidFill>
            </a:endParaRPr>
          </a:p>
        </p:txBody>
      </p:sp>
      <p:sp>
        <p:nvSpPr>
          <p:cNvPr id="3" name="Picture Placeholder 2">
            <a:extLst>
              <a:ext uri="{FF2B5EF4-FFF2-40B4-BE49-F238E27FC236}">
                <a16:creationId xmlns:a16="http://schemas.microsoft.com/office/drawing/2014/main" id="{7250B95B-7538-48F5-A90E-2DF9E8D13A9D}"/>
              </a:ext>
            </a:extLst>
          </p:cNvPr>
          <p:cNvSpPr>
            <a:spLocks noGrp="1"/>
          </p:cNvSpPr>
          <p:nvPr>
            <p:ph type="pic" sz="quarter" idx="14"/>
          </p:nvPr>
        </p:nvSpPr>
        <p:spPr/>
      </p:sp>
    </p:spTree>
  </p:cSld>
  <p:clrMapOvr>
    <a:masterClrMapping/>
  </p:clrMapOvr>
  <p:transition spd="med">
    <p:push dir="u"/>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53" presetClass="entr" presetSubtype="16" fill="hold" grpId="0" nodeType="afterEffect">
                                  <p:stCondLst>
                                    <p:cond delay="0"/>
                                  </p:stCondLst>
                                  <p:childTnLst>
                                    <p:set>
                                      <p:cBhvr>
                                        <p:cTn id="6" dur="1" fill="hold">
                                          <p:stCondLst>
                                            <p:cond delay="0"/>
                                          </p:stCondLst>
                                        </p:cTn>
                                        <p:tgtEl>
                                          <p:spTgt spid="22"/>
                                        </p:tgtEl>
                                        <p:attrNameLst>
                                          <p:attrName>style.visibility</p:attrName>
                                        </p:attrNameLst>
                                      </p:cBhvr>
                                      <p:to>
                                        <p:strVal val="visible"/>
                                      </p:to>
                                    </p:set>
                                    <p:anim calcmode="lin" valueType="num">
                                      <p:cBhvr>
                                        <p:cTn id="7" dur="500" fill="hold"/>
                                        <p:tgtEl>
                                          <p:spTgt spid="22"/>
                                        </p:tgtEl>
                                        <p:attrNameLst>
                                          <p:attrName>ppt_w</p:attrName>
                                        </p:attrNameLst>
                                      </p:cBhvr>
                                      <p:tavLst>
                                        <p:tav tm="0">
                                          <p:val>
                                            <p:fltVal val="0"/>
                                          </p:val>
                                        </p:tav>
                                        <p:tav tm="100000">
                                          <p:val>
                                            <p:strVal val="#ppt_w"/>
                                          </p:val>
                                        </p:tav>
                                      </p:tavLst>
                                    </p:anim>
                                    <p:anim calcmode="lin" valueType="num">
                                      <p:cBhvr>
                                        <p:cTn id="8" dur="500" fill="hold"/>
                                        <p:tgtEl>
                                          <p:spTgt spid="22"/>
                                        </p:tgtEl>
                                        <p:attrNameLst>
                                          <p:attrName>ppt_h</p:attrName>
                                        </p:attrNameLst>
                                      </p:cBhvr>
                                      <p:tavLst>
                                        <p:tav tm="0">
                                          <p:val>
                                            <p:fltVal val="0"/>
                                          </p:val>
                                        </p:tav>
                                        <p:tav tm="100000">
                                          <p:val>
                                            <p:strVal val="#ppt_h"/>
                                          </p:val>
                                        </p:tav>
                                      </p:tavLst>
                                    </p:anim>
                                    <p:animEffect transition="in" filter="fade">
                                      <p:cBhvr>
                                        <p:cTn id="9" dur="500"/>
                                        <p:tgtEl>
                                          <p:spTgt spid="22"/>
                                        </p:tgtEl>
                                      </p:cBhvr>
                                    </p:animEffect>
                                  </p:childTnLst>
                                </p:cTn>
                              </p:par>
                            </p:childTnLst>
                          </p:cTn>
                        </p:par>
                        <p:par>
                          <p:cTn id="10" fill="hold">
                            <p:stCondLst>
                              <p:cond delay="500"/>
                            </p:stCondLst>
                            <p:childTnLst>
                              <p:par>
                                <p:cTn id="11" presetID="23" presetClass="entr" presetSubtype="32" fill="hold" grpId="0" nodeType="afterEffect">
                                  <p:stCondLst>
                                    <p:cond delay="0"/>
                                  </p:stCondLst>
                                  <p:childTnLst>
                                    <p:set>
                                      <p:cBhvr>
                                        <p:cTn id="12" dur="1" fill="hold">
                                          <p:stCondLst>
                                            <p:cond delay="0"/>
                                          </p:stCondLst>
                                        </p:cTn>
                                        <p:tgtEl>
                                          <p:spTgt spid="5"/>
                                        </p:tgtEl>
                                        <p:attrNameLst>
                                          <p:attrName>style.visibility</p:attrName>
                                        </p:attrNameLst>
                                      </p:cBhvr>
                                      <p:to>
                                        <p:strVal val="visible"/>
                                      </p:to>
                                    </p:set>
                                    <p:anim calcmode="lin" valueType="num">
                                      <p:cBhvr>
                                        <p:cTn id="13" dur="500" fill="hold"/>
                                        <p:tgtEl>
                                          <p:spTgt spid="5"/>
                                        </p:tgtEl>
                                        <p:attrNameLst>
                                          <p:attrName>ppt_w</p:attrName>
                                        </p:attrNameLst>
                                      </p:cBhvr>
                                      <p:tavLst>
                                        <p:tav tm="0">
                                          <p:val>
                                            <p:strVal val="4*#ppt_w"/>
                                          </p:val>
                                        </p:tav>
                                        <p:tav tm="100000">
                                          <p:val>
                                            <p:strVal val="#ppt_w"/>
                                          </p:val>
                                        </p:tav>
                                      </p:tavLst>
                                    </p:anim>
                                    <p:anim calcmode="lin" valueType="num">
                                      <p:cBhvr>
                                        <p:cTn id="14" dur="500" fill="hold"/>
                                        <p:tgtEl>
                                          <p:spTgt spid="5"/>
                                        </p:tgtEl>
                                        <p:attrNameLst>
                                          <p:attrName>ppt_h</p:attrName>
                                        </p:attrNameLst>
                                      </p:cBhvr>
                                      <p:tavLst>
                                        <p:tav tm="0">
                                          <p:val>
                                            <p:strVal val="4*#ppt_h"/>
                                          </p:val>
                                        </p:tav>
                                        <p:tav tm="100000">
                                          <p:val>
                                            <p:strVal val="#ppt_h"/>
                                          </p:val>
                                        </p:tav>
                                      </p:tavLst>
                                    </p:anim>
                                  </p:childTnLst>
                                </p:cTn>
                              </p:par>
                            </p:childTnLst>
                          </p:cTn>
                        </p:par>
                        <p:par>
                          <p:cTn id="15" fill="hold">
                            <p:stCondLst>
                              <p:cond delay="1000"/>
                            </p:stCondLst>
                            <p:childTnLst>
                              <p:par>
                                <p:cTn id="16" presetID="12" presetClass="entr" presetSubtype="8" fill="hold" grpId="0" nodeType="afterEffect">
                                  <p:stCondLst>
                                    <p:cond delay="0"/>
                                  </p:stCondLst>
                                  <p:childTnLst>
                                    <p:set>
                                      <p:cBhvr>
                                        <p:cTn id="17" dur="1" fill="hold">
                                          <p:stCondLst>
                                            <p:cond delay="0"/>
                                          </p:stCondLst>
                                        </p:cTn>
                                        <p:tgtEl>
                                          <p:spTgt spid="31759"/>
                                        </p:tgtEl>
                                        <p:attrNameLst>
                                          <p:attrName>style.visibility</p:attrName>
                                        </p:attrNameLst>
                                      </p:cBhvr>
                                      <p:to>
                                        <p:strVal val="visible"/>
                                      </p:to>
                                    </p:set>
                                    <p:anim calcmode="lin" valueType="num">
                                      <p:cBhvr additive="base">
                                        <p:cTn id="18" dur="500"/>
                                        <p:tgtEl>
                                          <p:spTgt spid="31759"/>
                                        </p:tgtEl>
                                        <p:attrNameLst>
                                          <p:attrName>ppt_x</p:attrName>
                                        </p:attrNameLst>
                                      </p:cBhvr>
                                      <p:tavLst>
                                        <p:tav tm="0">
                                          <p:val>
                                            <p:strVal val="#ppt_x-#ppt_w*1.125000"/>
                                          </p:val>
                                        </p:tav>
                                        <p:tav tm="100000">
                                          <p:val>
                                            <p:strVal val="#ppt_x"/>
                                          </p:val>
                                        </p:tav>
                                      </p:tavLst>
                                    </p:anim>
                                    <p:animEffect transition="in" filter="wipe(right)">
                                      <p:cBhvr>
                                        <p:cTn id="19" dur="500"/>
                                        <p:tgtEl>
                                          <p:spTgt spid="31759"/>
                                        </p:tgtEl>
                                      </p:cBhvr>
                                    </p:animEffect>
                                  </p:childTnLst>
                                </p:cTn>
                              </p:par>
                            </p:childTnLst>
                          </p:cTn>
                        </p:par>
                        <p:par>
                          <p:cTn id="20" fill="hold">
                            <p:stCondLst>
                              <p:cond delay="1500"/>
                            </p:stCondLst>
                            <p:childTnLst>
                              <p:par>
                                <p:cTn id="21" presetID="12" presetClass="entr" presetSubtype="8" fill="hold" grpId="0" nodeType="afterEffect">
                                  <p:stCondLst>
                                    <p:cond delay="0"/>
                                  </p:stCondLst>
                                  <p:childTnLst>
                                    <p:set>
                                      <p:cBhvr>
                                        <p:cTn id="22" dur="1" fill="hold">
                                          <p:stCondLst>
                                            <p:cond delay="0"/>
                                          </p:stCondLst>
                                        </p:cTn>
                                        <p:tgtEl>
                                          <p:spTgt spid="31760"/>
                                        </p:tgtEl>
                                        <p:attrNameLst>
                                          <p:attrName>style.visibility</p:attrName>
                                        </p:attrNameLst>
                                      </p:cBhvr>
                                      <p:to>
                                        <p:strVal val="visible"/>
                                      </p:to>
                                    </p:set>
                                    <p:anim calcmode="lin" valueType="num">
                                      <p:cBhvr additive="base">
                                        <p:cTn id="23" dur="500"/>
                                        <p:tgtEl>
                                          <p:spTgt spid="31760"/>
                                        </p:tgtEl>
                                        <p:attrNameLst>
                                          <p:attrName>ppt_x</p:attrName>
                                        </p:attrNameLst>
                                      </p:cBhvr>
                                      <p:tavLst>
                                        <p:tav tm="0">
                                          <p:val>
                                            <p:strVal val="#ppt_x-#ppt_w*1.125000"/>
                                          </p:val>
                                        </p:tav>
                                        <p:tav tm="100000">
                                          <p:val>
                                            <p:strVal val="#ppt_x"/>
                                          </p:val>
                                        </p:tav>
                                      </p:tavLst>
                                    </p:anim>
                                    <p:animEffect transition="in" filter="wipe(right)">
                                      <p:cBhvr>
                                        <p:cTn id="24" dur="500"/>
                                        <p:tgtEl>
                                          <p:spTgt spid="31760"/>
                                        </p:tgtEl>
                                      </p:cBhvr>
                                    </p:animEffect>
                                  </p:childTnLst>
                                </p:cTn>
                              </p:par>
                            </p:childTnLst>
                          </p:cTn>
                        </p:par>
                        <p:par>
                          <p:cTn id="25" fill="hold">
                            <p:stCondLst>
                              <p:cond delay="2000"/>
                            </p:stCondLst>
                            <p:childTnLst>
                              <p:par>
                                <p:cTn id="26" presetID="12" presetClass="entr" presetSubtype="8" fill="hold" grpId="0" nodeType="afterEffect">
                                  <p:stCondLst>
                                    <p:cond delay="0"/>
                                  </p:stCondLst>
                                  <p:childTnLst>
                                    <p:set>
                                      <p:cBhvr>
                                        <p:cTn id="27" dur="1" fill="hold">
                                          <p:stCondLst>
                                            <p:cond delay="0"/>
                                          </p:stCondLst>
                                        </p:cTn>
                                        <p:tgtEl>
                                          <p:spTgt spid="31761"/>
                                        </p:tgtEl>
                                        <p:attrNameLst>
                                          <p:attrName>style.visibility</p:attrName>
                                        </p:attrNameLst>
                                      </p:cBhvr>
                                      <p:to>
                                        <p:strVal val="visible"/>
                                      </p:to>
                                    </p:set>
                                    <p:anim calcmode="lin" valueType="num">
                                      <p:cBhvr additive="base">
                                        <p:cTn id="28" dur="500"/>
                                        <p:tgtEl>
                                          <p:spTgt spid="31761"/>
                                        </p:tgtEl>
                                        <p:attrNameLst>
                                          <p:attrName>ppt_x</p:attrName>
                                        </p:attrNameLst>
                                      </p:cBhvr>
                                      <p:tavLst>
                                        <p:tav tm="0">
                                          <p:val>
                                            <p:strVal val="#ppt_x-#ppt_w*1.125000"/>
                                          </p:val>
                                        </p:tav>
                                        <p:tav tm="100000">
                                          <p:val>
                                            <p:strVal val="#ppt_x"/>
                                          </p:val>
                                        </p:tav>
                                      </p:tavLst>
                                    </p:anim>
                                    <p:animEffect transition="in" filter="wipe(right)">
                                      <p:cBhvr>
                                        <p:cTn id="29" dur="500"/>
                                        <p:tgtEl>
                                          <p:spTgt spid="31761"/>
                                        </p:tgtEl>
                                      </p:cBhvr>
                                    </p:animEffect>
                                  </p:childTnLst>
                                </p:cTn>
                              </p:par>
                            </p:childTnLst>
                          </p:cTn>
                        </p:par>
                        <p:par>
                          <p:cTn id="30" fill="hold">
                            <p:stCondLst>
                              <p:cond delay="2500"/>
                            </p:stCondLst>
                            <p:childTnLst>
                              <p:par>
                                <p:cTn id="31" presetID="12" presetClass="entr" presetSubtype="8" fill="hold" grpId="0" nodeType="afterEffect">
                                  <p:stCondLst>
                                    <p:cond delay="0"/>
                                  </p:stCondLst>
                                  <p:childTnLst>
                                    <p:set>
                                      <p:cBhvr>
                                        <p:cTn id="32" dur="1" fill="hold">
                                          <p:stCondLst>
                                            <p:cond delay="0"/>
                                          </p:stCondLst>
                                        </p:cTn>
                                        <p:tgtEl>
                                          <p:spTgt spid="31762"/>
                                        </p:tgtEl>
                                        <p:attrNameLst>
                                          <p:attrName>style.visibility</p:attrName>
                                        </p:attrNameLst>
                                      </p:cBhvr>
                                      <p:to>
                                        <p:strVal val="visible"/>
                                      </p:to>
                                    </p:set>
                                    <p:anim calcmode="lin" valueType="num">
                                      <p:cBhvr additive="base">
                                        <p:cTn id="33" dur="500"/>
                                        <p:tgtEl>
                                          <p:spTgt spid="31762"/>
                                        </p:tgtEl>
                                        <p:attrNameLst>
                                          <p:attrName>ppt_x</p:attrName>
                                        </p:attrNameLst>
                                      </p:cBhvr>
                                      <p:tavLst>
                                        <p:tav tm="0">
                                          <p:val>
                                            <p:strVal val="#ppt_x-#ppt_w*1.125000"/>
                                          </p:val>
                                        </p:tav>
                                        <p:tav tm="100000">
                                          <p:val>
                                            <p:strVal val="#ppt_x"/>
                                          </p:val>
                                        </p:tav>
                                      </p:tavLst>
                                    </p:anim>
                                    <p:animEffect transition="in" filter="wipe(right)">
                                      <p:cBhvr>
                                        <p:cTn id="34" dur="500"/>
                                        <p:tgtEl>
                                          <p:spTgt spid="31762"/>
                                        </p:tgtEl>
                                      </p:cBhvr>
                                    </p:animEffect>
                                  </p:childTnLst>
                                </p:cTn>
                              </p:par>
                            </p:childTnLst>
                          </p:cTn>
                        </p:par>
                        <p:par>
                          <p:cTn id="35" fill="hold">
                            <p:stCondLst>
                              <p:cond delay="3000"/>
                            </p:stCondLst>
                            <p:childTnLst>
                              <p:par>
                                <p:cTn id="36" presetID="12" presetClass="entr" presetSubtype="8" fill="hold" grpId="0" nodeType="afterEffect">
                                  <p:stCondLst>
                                    <p:cond delay="0"/>
                                  </p:stCondLst>
                                  <p:childTnLst>
                                    <p:set>
                                      <p:cBhvr>
                                        <p:cTn id="37" dur="1" fill="hold">
                                          <p:stCondLst>
                                            <p:cond delay="0"/>
                                          </p:stCondLst>
                                        </p:cTn>
                                        <p:tgtEl>
                                          <p:spTgt spid="31763"/>
                                        </p:tgtEl>
                                        <p:attrNameLst>
                                          <p:attrName>style.visibility</p:attrName>
                                        </p:attrNameLst>
                                      </p:cBhvr>
                                      <p:to>
                                        <p:strVal val="visible"/>
                                      </p:to>
                                    </p:set>
                                    <p:anim calcmode="lin" valueType="num">
                                      <p:cBhvr additive="base">
                                        <p:cTn id="38" dur="500"/>
                                        <p:tgtEl>
                                          <p:spTgt spid="31763"/>
                                        </p:tgtEl>
                                        <p:attrNameLst>
                                          <p:attrName>ppt_x</p:attrName>
                                        </p:attrNameLst>
                                      </p:cBhvr>
                                      <p:tavLst>
                                        <p:tav tm="0">
                                          <p:val>
                                            <p:strVal val="#ppt_x-#ppt_w*1.125000"/>
                                          </p:val>
                                        </p:tav>
                                        <p:tav tm="100000">
                                          <p:val>
                                            <p:strVal val="#ppt_x"/>
                                          </p:val>
                                        </p:tav>
                                      </p:tavLst>
                                    </p:anim>
                                    <p:animEffect transition="in" filter="wipe(right)">
                                      <p:cBhvr>
                                        <p:cTn id="39" dur="500"/>
                                        <p:tgtEl>
                                          <p:spTgt spid="31763"/>
                                        </p:tgtEl>
                                      </p:cBhvr>
                                    </p:animEffect>
                                  </p:childTnLst>
                                </p:cTn>
                              </p:par>
                            </p:childTnLst>
                          </p:cTn>
                        </p:par>
                        <p:par>
                          <p:cTn id="40" fill="hold">
                            <p:stCondLst>
                              <p:cond delay="3500"/>
                            </p:stCondLst>
                            <p:childTnLst>
                              <p:par>
                                <p:cTn id="41" presetID="12" presetClass="entr" presetSubtype="8" fill="hold" grpId="0" nodeType="afterEffect">
                                  <p:stCondLst>
                                    <p:cond delay="0"/>
                                  </p:stCondLst>
                                  <p:childTnLst>
                                    <p:set>
                                      <p:cBhvr>
                                        <p:cTn id="42" dur="1" fill="hold">
                                          <p:stCondLst>
                                            <p:cond delay="0"/>
                                          </p:stCondLst>
                                        </p:cTn>
                                        <p:tgtEl>
                                          <p:spTgt spid="31764"/>
                                        </p:tgtEl>
                                        <p:attrNameLst>
                                          <p:attrName>style.visibility</p:attrName>
                                        </p:attrNameLst>
                                      </p:cBhvr>
                                      <p:to>
                                        <p:strVal val="visible"/>
                                      </p:to>
                                    </p:set>
                                    <p:anim calcmode="lin" valueType="num">
                                      <p:cBhvr additive="base">
                                        <p:cTn id="43" dur="500"/>
                                        <p:tgtEl>
                                          <p:spTgt spid="31764"/>
                                        </p:tgtEl>
                                        <p:attrNameLst>
                                          <p:attrName>ppt_x</p:attrName>
                                        </p:attrNameLst>
                                      </p:cBhvr>
                                      <p:tavLst>
                                        <p:tav tm="0">
                                          <p:val>
                                            <p:strVal val="#ppt_x-#ppt_w*1.125000"/>
                                          </p:val>
                                        </p:tav>
                                        <p:tav tm="100000">
                                          <p:val>
                                            <p:strVal val="#ppt_x"/>
                                          </p:val>
                                        </p:tav>
                                      </p:tavLst>
                                    </p:anim>
                                    <p:animEffect transition="in" filter="wipe(right)">
                                      <p:cBhvr>
                                        <p:cTn id="44" dur="500"/>
                                        <p:tgtEl>
                                          <p:spTgt spid="31764"/>
                                        </p:tgtEl>
                                      </p:cBhvr>
                                    </p:animEffect>
                                  </p:childTnLst>
                                </p:cTn>
                              </p:par>
                            </p:childTnLst>
                          </p:cTn>
                        </p:par>
                        <p:par>
                          <p:cTn id="45" fill="hold">
                            <p:stCondLst>
                              <p:cond delay="4000"/>
                            </p:stCondLst>
                            <p:childTnLst>
                              <p:par>
                                <p:cTn id="46" presetID="12" presetClass="entr" presetSubtype="8" fill="hold" grpId="0" nodeType="afterEffect">
                                  <p:stCondLst>
                                    <p:cond delay="0"/>
                                  </p:stCondLst>
                                  <p:childTnLst>
                                    <p:set>
                                      <p:cBhvr>
                                        <p:cTn id="47" dur="1" fill="hold">
                                          <p:stCondLst>
                                            <p:cond delay="0"/>
                                          </p:stCondLst>
                                        </p:cTn>
                                        <p:tgtEl>
                                          <p:spTgt spid="31765"/>
                                        </p:tgtEl>
                                        <p:attrNameLst>
                                          <p:attrName>style.visibility</p:attrName>
                                        </p:attrNameLst>
                                      </p:cBhvr>
                                      <p:to>
                                        <p:strVal val="visible"/>
                                      </p:to>
                                    </p:set>
                                    <p:anim calcmode="lin" valueType="num">
                                      <p:cBhvr additive="base">
                                        <p:cTn id="48" dur="500"/>
                                        <p:tgtEl>
                                          <p:spTgt spid="31765"/>
                                        </p:tgtEl>
                                        <p:attrNameLst>
                                          <p:attrName>ppt_x</p:attrName>
                                        </p:attrNameLst>
                                      </p:cBhvr>
                                      <p:tavLst>
                                        <p:tav tm="0">
                                          <p:val>
                                            <p:strVal val="#ppt_x-#ppt_w*1.125000"/>
                                          </p:val>
                                        </p:tav>
                                        <p:tav tm="100000">
                                          <p:val>
                                            <p:strVal val="#ppt_x"/>
                                          </p:val>
                                        </p:tav>
                                      </p:tavLst>
                                    </p:anim>
                                    <p:animEffect transition="in" filter="wipe(right)">
                                      <p:cBhvr>
                                        <p:cTn id="49" dur="500"/>
                                        <p:tgtEl>
                                          <p:spTgt spid="31765"/>
                                        </p:tgtEl>
                                      </p:cBhvr>
                                    </p:animEffect>
                                  </p:childTnLst>
                                </p:cTn>
                              </p:par>
                            </p:childTnLst>
                          </p:cTn>
                        </p:par>
                        <p:par>
                          <p:cTn id="50" fill="hold">
                            <p:stCondLst>
                              <p:cond delay="4500"/>
                            </p:stCondLst>
                            <p:childTnLst>
                              <p:par>
                                <p:cTn id="51" presetID="12" presetClass="entr" presetSubtype="8" fill="hold" grpId="0" nodeType="afterEffect">
                                  <p:stCondLst>
                                    <p:cond delay="0"/>
                                  </p:stCondLst>
                                  <p:childTnLst>
                                    <p:set>
                                      <p:cBhvr>
                                        <p:cTn id="52" dur="1" fill="hold">
                                          <p:stCondLst>
                                            <p:cond delay="0"/>
                                          </p:stCondLst>
                                        </p:cTn>
                                        <p:tgtEl>
                                          <p:spTgt spid="31767"/>
                                        </p:tgtEl>
                                        <p:attrNameLst>
                                          <p:attrName>style.visibility</p:attrName>
                                        </p:attrNameLst>
                                      </p:cBhvr>
                                      <p:to>
                                        <p:strVal val="visible"/>
                                      </p:to>
                                    </p:set>
                                    <p:anim calcmode="lin" valueType="num">
                                      <p:cBhvr additive="base">
                                        <p:cTn id="53" dur="500"/>
                                        <p:tgtEl>
                                          <p:spTgt spid="31767"/>
                                        </p:tgtEl>
                                        <p:attrNameLst>
                                          <p:attrName>ppt_x</p:attrName>
                                        </p:attrNameLst>
                                      </p:cBhvr>
                                      <p:tavLst>
                                        <p:tav tm="0">
                                          <p:val>
                                            <p:strVal val="#ppt_x-#ppt_w*1.125000"/>
                                          </p:val>
                                        </p:tav>
                                        <p:tav tm="100000">
                                          <p:val>
                                            <p:strVal val="#ppt_x"/>
                                          </p:val>
                                        </p:tav>
                                      </p:tavLst>
                                    </p:anim>
                                    <p:animEffect transition="in" filter="wipe(right)">
                                      <p:cBhvr>
                                        <p:cTn id="54" dur="500"/>
                                        <p:tgtEl>
                                          <p:spTgt spid="31767"/>
                                        </p:tgtEl>
                                      </p:cBhvr>
                                    </p:animEffect>
                                  </p:childTnLst>
                                </p:cTn>
                              </p:par>
                            </p:childTnLst>
                          </p:cTn>
                        </p:par>
                        <p:par>
                          <p:cTn id="55" fill="hold">
                            <p:stCondLst>
                              <p:cond delay="5000"/>
                            </p:stCondLst>
                            <p:childTnLst>
                              <p:par>
                                <p:cTn id="56" presetID="12" presetClass="entr" presetSubtype="8" fill="hold" grpId="0" nodeType="afterEffect">
                                  <p:stCondLst>
                                    <p:cond delay="0"/>
                                  </p:stCondLst>
                                  <p:childTnLst>
                                    <p:set>
                                      <p:cBhvr>
                                        <p:cTn id="57" dur="1" fill="hold">
                                          <p:stCondLst>
                                            <p:cond delay="0"/>
                                          </p:stCondLst>
                                        </p:cTn>
                                        <p:tgtEl>
                                          <p:spTgt spid="31768"/>
                                        </p:tgtEl>
                                        <p:attrNameLst>
                                          <p:attrName>style.visibility</p:attrName>
                                        </p:attrNameLst>
                                      </p:cBhvr>
                                      <p:to>
                                        <p:strVal val="visible"/>
                                      </p:to>
                                    </p:set>
                                    <p:anim calcmode="lin" valueType="num">
                                      <p:cBhvr additive="base">
                                        <p:cTn id="58" dur="500"/>
                                        <p:tgtEl>
                                          <p:spTgt spid="31768"/>
                                        </p:tgtEl>
                                        <p:attrNameLst>
                                          <p:attrName>ppt_x</p:attrName>
                                        </p:attrNameLst>
                                      </p:cBhvr>
                                      <p:tavLst>
                                        <p:tav tm="0">
                                          <p:val>
                                            <p:strVal val="#ppt_x-#ppt_w*1.125000"/>
                                          </p:val>
                                        </p:tav>
                                        <p:tav tm="100000">
                                          <p:val>
                                            <p:strVal val="#ppt_x"/>
                                          </p:val>
                                        </p:tav>
                                      </p:tavLst>
                                    </p:anim>
                                    <p:animEffect transition="in" filter="wipe(right)">
                                      <p:cBhvr>
                                        <p:cTn id="59" dur="500"/>
                                        <p:tgtEl>
                                          <p:spTgt spid="31768"/>
                                        </p:tgtEl>
                                      </p:cBhvr>
                                    </p:animEffect>
                                  </p:childTnLst>
                                </p:cTn>
                              </p:par>
                            </p:childTnLst>
                          </p:cTn>
                        </p:par>
                        <p:par>
                          <p:cTn id="60" fill="hold">
                            <p:stCondLst>
                              <p:cond delay="5500"/>
                            </p:stCondLst>
                            <p:childTnLst>
                              <p:par>
                                <p:cTn id="61" presetID="12" presetClass="entr" presetSubtype="1" fill="hold" grpId="0" nodeType="afterEffect">
                                  <p:stCondLst>
                                    <p:cond delay="0"/>
                                  </p:stCondLst>
                                  <p:childTnLst>
                                    <p:set>
                                      <p:cBhvr>
                                        <p:cTn id="62" dur="1" fill="hold">
                                          <p:stCondLst>
                                            <p:cond delay="0"/>
                                          </p:stCondLst>
                                        </p:cTn>
                                        <p:tgtEl>
                                          <p:spTgt spid="31754"/>
                                        </p:tgtEl>
                                        <p:attrNameLst>
                                          <p:attrName>style.visibility</p:attrName>
                                        </p:attrNameLst>
                                      </p:cBhvr>
                                      <p:to>
                                        <p:strVal val="visible"/>
                                      </p:to>
                                    </p:set>
                                    <p:anim calcmode="lin" valueType="num">
                                      <p:cBhvr additive="base">
                                        <p:cTn id="63" dur="500"/>
                                        <p:tgtEl>
                                          <p:spTgt spid="31754"/>
                                        </p:tgtEl>
                                        <p:attrNameLst>
                                          <p:attrName>ppt_y</p:attrName>
                                        </p:attrNameLst>
                                      </p:cBhvr>
                                      <p:tavLst>
                                        <p:tav tm="0">
                                          <p:val>
                                            <p:strVal val="#ppt_y-#ppt_h*1.125000"/>
                                          </p:val>
                                        </p:tav>
                                        <p:tav tm="100000">
                                          <p:val>
                                            <p:strVal val="#ppt_y"/>
                                          </p:val>
                                        </p:tav>
                                      </p:tavLst>
                                    </p:anim>
                                    <p:animEffect transition="in" filter="wipe(down)">
                                      <p:cBhvr>
                                        <p:cTn id="64" dur="500"/>
                                        <p:tgtEl>
                                          <p:spTgt spid="31754"/>
                                        </p:tgtEl>
                                      </p:cBhvr>
                                    </p:animEffect>
                                  </p:childTnLst>
                                </p:cTn>
                              </p:par>
                            </p:childTnLst>
                          </p:cTn>
                        </p:par>
                        <p:par>
                          <p:cTn id="65" fill="hold">
                            <p:stCondLst>
                              <p:cond delay="6000"/>
                            </p:stCondLst>
                            <p:childTnLst>
                              <p:par>
                                <p:cTn id="66" presetID="22" presetClass="entr" presetSubtype="8" fill="hold" grpId="0" nodeType="afterEffect">
                                  <p:stCondLst>
                                    <p:cond delay="0"/>
                                  </p:stCondLst>
                                  <p:childTnLst>
                                    <p:set>
                                      <p:cBhvr>
                                        <p:cTn id="67" dur="1" fill="hold">
                                          <p:stCondLst>
                                            <p:cond delay="0"/>
                                          </p:stCondLst>
                                        </p:cTn>
                                        <p:tgtEl>
                                          <p:spTgt spid="42">
                                            <p:txEl>
                                              <p:pRg st="0" end="0"/>
                                            </p:txEl>
                                          </p:spTgt>
                                        </p:tgtEl>
                                        <p:attrNameLst>
                                          <p:attrName>style.visibility</p:attrName>
                                        </p:attrNameLst>
                                      </p:cBhvr>
                                      <p:to>
                                        <p:strVal val="visible"/>
                                      </p:to>
                                    </p:set>
                                    <p:animEffect transition="in" filter="wipe(left)">
                                      <p:cBhvr>
                                        <p:cTn id="68" dur="500"/>
                                        <p:tgtEl>
                                          <p:spTgt spid="42">
                                            <p:txEl>
                                              <p:pRg st="0" end="0"/>
                                            </p:txEl>
                                          </p:spTgt>
                                        </p:tgtEl>
                                      </p:cBhvr>
                                    </p:animEffect>
                                  </p:childTnLst>
                                </p:cTn>
                              </p:par>
                            </p:childTnLst>
                          </p:cTn>
                        </p:par>
                        <p:par>
                          <p:cTn id="69" fill="hold">
                            <p:stCondLst>
                              <p:cond delay="6500"/>
                            </p:stCondLst>
                            <p:childTnLst>
                              <p:par>
                                <p:cTn id="70" presetID="22" presetClass="entr" presetSubtype="8" fill="hold" grpId="0" nodeType="afterEffect">
                                  <p:stCondLst>
                                    <p:cond delay="0"/>
                                  </p:stCondLst>
                                  <p:childTnLst>
                                    <p:set>
                                      <p:cBhvr>
                                        <p:cTn id="71" dur="1" fill="hold">
                                          <p:stCondLst>
                                            <p:cond delay="0"/>
                                          </p:stCondLst>
                                        </p:cTn>
                                        <p:tgtEl>
                                          <p:spTgt spid="42">
                                            <p:txEl>
                                              <p:pRg st="2" end="2"/>
                                            </p:txEl>
                                          </p:spTgt>
                                        </p:tgtEl>
                                        <p:attrNameLst>
                                          <p:attrName>style.visibility</p:attrName>
                                        </p:attrNameLst>
                                      </p:cBhvr>
                                      <p:to>
                                        <p:strVal val="visible"/>
                                      </p:to>
                                    </p:set>
                                    <p:animEffect transition="in" filter="wipe(left)">
                                      <p:cBhvr>
                                        <p:cTn id="72" dur="500"/>
                                        <p:tgtEl>
                                          <p:spTgt spid="42">
                                            <p:txEl>
                                              <p:pRg st="2" end="2"/>
                                            </p:txEl>
                                          </p:spTgt>
                                        </p:tgtEl>
                                      </p:cBhvr>
                                    </p:animEffect>
                                  </p:childTnLst>
                                </p:cTn>
                              </p:par>
                            </p:childTnLst>
                          </p:cTn>
                        </p:par>
                        <p:par>
                          <p:cTn id="73" fill="hold">
                            <p:stCondLst>
                              <p:cond delay="7000"/>
                            </p:stCondLst>
                            <p:childTnLst>
                              <p:par>
                                <p:cTn id="74" presetID="22" presetClass="entr" presetSubtype="8" fill="hold" grpId="0" nodeType="afterEffect">
                                  <p:stCondLst>
                                    <p:cond delay="0"/>
                                  </p:stCondLst>
                                  <p:childTnLst>
                                    <p:set>
                                      <p:cBhvr>
                                        <p:cTn id="75" dur="1" fill="hold">
                                          <p:stCondLst>
                                            <p:cond delay="0"/>
                                          </p:stCondLst>
                                        </p:cTn>
                                        <p:tgtEl>
                                          <p:spTgt spid="42">
                                            <p:txEl>
                                              <p:pRg st="4" end="4"/>
                                            </p:txEl>
                                          </p:spTgt>
                                        </p:tgtEl>
                                        <p:attrNameLst>
                                          <p:attrName>style.visibility</p:attrName>
                                        </p:attrNameLst>
                                      </p:cBhvr>
                                      <p:to>
                                        <p:strVal val="visible"/>
                                      </p:to>
                                    </p:set>
                                    <p:animEffect transition="in" filter="wipe(left)">
                                      <p:cBhvr>
                                        <p:cTn id="76" dur="500"/>
                                        <p:tgtEl>
                                          <p:spTgt spid="42">
                                            <p:txEl>
                                              <p:pRg st="4" end="4"/>
                                            </p:txEl>
                                          </p:spTgt>
                                        </p:tgtEl>
                                      </p:cBhvr>
                                    </p:animEffect>
                                  </p:childTnLst>
                                </p:cTn>
                              </p:par>
                            </p:childTnLst>
                          </p:cTn>
                        </p:par>
                        <p:par>
                          <p:cTn id="77" fill="hold">
                            <p:stCondLst>
                              <p:cond delay="7500"/>
                            </p:stCondLst>
                            <p:childTnLst>
                              <p:par>
                                <p:cTn id="78" presetID="23" presetClass="entr" presetSubtype="16" fill="hold" grpId="0" nodeType="afterEffect">
                                  <p:stCondLst>
                                    <p:cond delay="0"/>
                                  </p:stCondLst>
                                  <p:childTnLst>
                                    <p:set>
                                      <p:cBhvr>
                                        <p:cTn id="79" dur="1" fill="hold">
                                          <p:stCondLst>
                                            <p:cond delay="0"/>
                                          </p:stCondLst>
                                        </p:cTn>
                                        <p:tgtEl>
                                          <p:spTgt spid="43"/>
                                        </p:tgtEl>
                                        <p:attrNameLst>
                                          <p:attrName>style.visibility</p:attrName>
                                        </p:attrNameLst>
                                      </p:cBhvr>
                                      <p:to>
                                        <p:strVal val="visible"/>
                                      </p:to>
                                    </p:set>
                                    <p:anim calcmode="lin" valueType="num">
                                      <p:cBhvr>
                                        <p:cTn id="80" dur="500" fill="hold"/>
                                        <p:tgtEl>
                                          <p:spTgt spid="43"/>
                                        </p:tgtEl>
                                        <p:attrNameLst>
                                          <p:attrName>ppt_w</p:attrName>
                                        </p:attrNameLst>
                                      </p:cBhvr>
                                      <p:tavLst>
                                        <p:tav tm="0">
                                          <p:val>
                                            <p:fltVal val="0"/>
                                          </p:val>
                                        </p:tav>
                                        <p:tav tm="100000">
                                          <p:val>
                                            <p:strVal val="#ppt_w"/>
                                          </p:val>
                                        </p:tav>
                                      </p:tavLst>
                                    </p:anim>
                                    <p:anim calcmode="lin" valueType="num">
                                      <p:cBhvr>
                                        <p:cTn id="81" dur="500" fill="hold"/>
                                        <p:tgtEl>
                                          <p:spTgt spid="43"/>
                                        </p:tgtEl>
                                        <p:attrNameLst>
                                          <p:attrName>ppt_h</p:attrName>
                                        </p:attrNameLst>
                                      </p:cBhvr>
                                      <p:tavLst>
                                        <p:tav tm="0">
                                          <p:val>
                                            <p:fltVal val="0"/>
                                          </p:val>
                                        </p:tav>
                                        <p:tav tm="100000">
                                          <p:val>
                                            <p:strVal val="#ppt_h"/>
                                          </p:val>
                                        </p:tav>
                                      </p:tavLst>
                                    </p:anim>
                                  </p:childTnLst>
                                </p:cTn>
                              </p:par>
                            </p:childTnLst>
                          </p:cTn>
                        </p:par>
                        <p:par>
                          <p:cTn id="82" fill="hold">
                            <p:stCondLst>
                              <p:cond delay="8000"/>
                            </p:stCondLst>
                            <p:childTnLst>
                              <p:par>
                                <p:cTn id="83" presetID="2" presetClass="entr" presetSubtype="1" fill="hold" grpId="0" nodeType="afterEffect">
                                  <p:stCondLst>
                                    <p:cond delay="0"/>
                                  </p:stCondLst>
                                  <p:childTnLst>
                                    <p:set>
                                      <p:cBhvr>
                                        <p:cTn id="84" dur="1" fill="hold">
                                          <p:stCondLst>
                                            <p:cond delay="0"/>
                                          </p:stCondLst>
                                        </p:cTn>
                                        <p:tgtEl>
                                          <p:spTgt spid="44"/>
                                        </p:tgtEl>
                                        <p:attrNameLst>
                                          <p:attrName>style.visibility</p:attrName>
                                        </p:attrNameLst>
                                      </p:cBhvr>
                                      <p:to>
                                        <p:strVal val="visible"/>
                                      </p:to>
                                    </p:set>
                                    <p:anim calcmode="lin" valueType="num">
                                      <p:cBhvr additive="base">
                                        <p:cTn id="85" dur="500" fill="hold"/>
                                        <p:tgtEl>
                                          <p:spTgt spid="44"/>
                                        </p:tgtEl>
                                        <p:attrNameLst>
                                          <p:attrName>ppt_x</p:attrName>
                                        </p:attrNameLst>
                                      </p:cBhvr>
                                      <p:tavLst>
                                        <p:tav tm="0">
                                          <p:val>
                                            <p:strVal val="#ppt_x"/>
                                          </p:val>
                                        </p:tav>
                                        <p:tav tm="100000">
                                          <p:val>
                                            <p:strVal val="#ppt_x"/>
                                          </p:val>
                                        </p:tav>
                                      </p:tavLst>
                                    </p:anim>
                                    <p:anim calcmode="lin" valueType="num">
                                      <p:cBhvr additive="base">
                                        <p:cTn id="86" dur="500" fill="hold"/>
                                        <p:tgtEl>
                                          <p:spTgt spid="44"/>
                                        </p:tgtEl>
                                        <p:attrNameLst>
                                          <p:attrName>ppt_y</p:attrName>
                                        </p:attrNameLst>
                                      </p:cBhvr>
                                      <p:tavLst>
                                        <p:tav tm="0">
                                          <p:val>
                                            <p:strVal val="0-#ppt_h/2"/>
                                          </p:val>
                                        </p:tav>
                                        <p:tav tm="100000">
                                          <p:val>
                                            <p:strVal val="#ppt_y"/>
                                          </p:val>
                                        </p:tav>
                                      </p:tavLst>
                                    </p:anim>
                                  </p:childTnLst>
                                </p:cTn>
                              </p:par>
                            </p:childTnLst>
                          </p:cTn>
                        </p:par>
                        <p:par>
                          <p:cTn id="87" fill="hold">
                            <p:stCondLst>
                              <p:cond delay="8500"/>
                            </p:stCondLst>
                            <p:childTnLst>
                              <p:par>
                                <p:cTn id="88" presetID="17" presetClass="entr" presetSubtype="8" fill="hold" grpId="0" nodeType="afterEffect">
                                  <p:stCondLst>
                                    <p:cond delay="0"/>
                                  </p:stCondLst>
                                  <p:childTnLst>
                                    <p:set>
                                      <p:cBhvr>
                                        <p:cTn id="89" dur="1" fill="hold">
                                          <p:stCondLst>
                                            <p:cond delay="0"/>
                                          </p:stCondLst>
                                        </p:cTn>
                                        <p:tgtEl>
                                          <p:spTgt spid="45"/>
                                        </p:tgtEl>
                                        <p:attrNameLst>
                                          <p:attrName>style.visibility</p:attrName>
                                        </p:attrNameLst>
                                      </p:cBhvr>
                                      <p:to>
                                        <p:strVal val="visible"/>
                                      </p:to>
                                    </p:set>
                                    <p:anim calcmode="lin" valueType="num">
                                      <p:cBhvr>
                                        <p:cTn id="90" dur="500" fill="hold"/>
                                        <p:tgtEl>
                                          <p:spTgt spid="45"/>
                                        </p:tgtEl>
                                        <p:attrNameLst>
                                          <p:attrName>ppt_x</p:attrName>
                                        </p:attrNameLst>
                                      </p:cBhvr>
                                      <p:tavLst>
                                        <p:tav tm="0">
                                          <p:val>
                                            <p:strVal val="#ppt_x-#ppt_w/2"/>
                                          </p:val>
                                        </p:tav>
                                        <p:tav tm="100000">
                                          <p:val>
                                            <p:strVal val="#ppt_x"/>
                                          </p:val>
                                        </p:tav>
                                      </p:tavLst>
                                    </p:anim>
                                    <p:anim calcmode="lin" valueType="num">
                                      <p:cBhvr>
                                        <p:cTn id="91" dur="500" fill="hold"/>
                                        <p:tgtEl>
                                          <p:spTgt spid="45"/>
                                        </p:tgtEl>
                                        <p:attrNameLst>
                                          <p:attrName>ppt_y</p:attrName>
                                        </p:attrNameLst>
                                      </p:cBhvr>
                                      <p:tavLst>
                                        <p:tav tm="0">
                                          <p:val>
                                            <p:strVal val="#ppt_y"/>
                                          </p:val>
                                        </p:tav>
                                        <p:tav tm="100000">
                                          <p:val>
                                            <p:strVal val="#ppt_y"/>
                                          </p:val>
                                        </p:tav>
                                      </p:tavLst>
                                    </p:anim>
                                    <p:anim calcmode="lin" valueType="num">
                                      <p:cBhvr>
                                        <p:cTn id="92" dur="500" fill="hold"/>
                                        <p:tgtEl>
                                          <p:spTgt spid="45"/>
                                        </p:tgtEl>
                                        <p:attrNameLst>
                                          <p:attrName>ppt_w</p:attrName>
                                        </p:attrNameLst>
                                      </p:cBhvr>
                                      <p:tavLst>
                                        <p:tav tm="0">
                                          <p:val>
                                            <p:fltVal val="0"/>
                                          </p:val>
                                        </p:tav>
                                        <p:tav tm="100000">
                                          <p:val>
                                            <p:strVal val="#ppt_w"/>
                                          </p:val>
                                        </p:tav>
                                      </p:tavLst>
                                    </p:anim>
                                    <p:anim calcmode="lin" valueType="num">
                                      <p:cBhvr>
                                        <p:cTn id="93" dur="500" fill="hold"/>
                                        <p:tgtEl>
                                          <p:spTgt spid="45"/>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 grpId="0" animBg="1"/>
      <p:bldP spid="5" grpId="0" animBg="1"/>
      <p:bldP spid="31754" grpId="0"/>
      <p:bldP spid="42" grpId="0" build="p" autoUpdateAnimBg="0"/>
      <p:bldP spid="43" grpId="0" animBg="1"/>
      <p:bldP spid="44" grpId="0" animBg="1"/>
      <p:bldP spid="45" grpId="0" animBg="1"/>
      <p:bldP spid="31759" grpId="0" animBg="1"/>
      <p:bldP spid="31760" grpId="0" animBg="1"/>
      <p:bldP spid="31761" grpId="0" animBg="1"/>
      <p:bldP spid="31762" grpId="0" animBg="1"/>
      <p:bldP spid="31763" grpId="0" animBg="1"/>
      <p:bldP spid="31764" grpId="0"/>
      <p:bldP spid="31765" grpId="0"/>
      <p:bldP spid="31767" grpId="0"/>
      <p:bldP spid="31768" grpId="0" animBg="1"/>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52849430-EFF8-41B7-AFF2-69968658EDC9}"/>
              </a:ext>
            </a:extLst>
          </p:cNvPr>
          <p:cNvSpPr/>
          <p:nvPr/>
        </p:nvSpPr>
        <p:spPr bwMode="auto">
          <a:xfrm>
            <a:off x="0" y="1485901"/>
            <a:ext cx="9144000" cy="3657600"/>
          </a:xfrm>
          <a:prstGeom prst="rect">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20" name="Group 19">
            <a:extLst>
              <a:ext uri="{FF2B5EF4-FFF2-40B4-BE49-F238E27FC236}">
                <a16:creationId xmlns:a16="http://schemas.microsoft.com/office/drawing/2014/main" id="{8370E1CA-713F-4907-B801-1994AA2175EC}"/>
              </a:ext>
            </a:extLst>
          </p:cNvPr>
          <p:cNvGrpSpPr/>
          <p:nvPr/>
        </p:nvGrpSpPr>
        <p:grpSpPr>
          <a:xfrm>
            <a:off x="1251693" y="1900404"/>
            <a:ext cx="6640615" cy="2828594"/>
            <a:chOff x="1163460" y="1491630"/>
            <a:chExt cx="6640615" cy="2828594"/>
          </a:xfrm>
        </p:grpSpPr>
        <p:cxnSp>
          <p:nvCxnSpPr>
            <p:cNvPr id="18" name="Straight Connector 17">
              <a:extLst>
                <a:ext uri="{FF2B5EF4-FFF2-40B4-BE49-F238E27FC236}">
                  <a16:creationId xmlns:a16="http://schemas.microsoft.com/office/drawing/2014/main" id="{48C95CCD-844C-4C38-8872-146A0ED6F09A}"/>
                </a:ext>
              </a:extLst>
            </p:cNvPr>
            <p:cNvCxnSpPr/>
            <p:nvPr/>
          </p:nvCxnSpPr>
          <p:spPr bwMode="auto">
            <a:xfrm flipV="1">
              <a:off x="5940152" y="2519427"/>
              <a:ext cx="952282" cy="454472"/>
            </a:xfrm>
            <a:prstGeom prst="line">
              <a:avLst/>
            </a:prstGeom>
            <a:blipFill dpi="0" rotWithShape="0">
              <a:blip r:embed="rId2"/>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cxnSp>
          <p:nvCxnSpPr>
            <p:cNvPr id="14" name="Straight Connector 13">
              <a:extLst>
                <a:ext uri="{FF2B5EF4-FFF2-40B4-BE49-F238E27FC236}">
                  <a16:creationId xmlns:a16="http://schemas.microsoft.com/office/drawing/2014/main" id="{CDEE55CA-BBE7-4B20-86B5-9925B92E9F02}"/>
                </a:ext>
              </a:extLst>
            </p:cNvPr>
            <p:cNvCxnSpPr/>
            <p:nvPr/>
          </p:nvCxnSpPr>
          <p:spPr bwMode="auto">
            <a:xfrm flipV="1">
              <a:off x="3779912" y="2027741"/>
              <a:ext cx="1416648" cy="392776"/>
            </a:xfrm>
            <a:prstGeom prst="line">
              <a:avLst/>
            </a:prstGeom>
            <a:blipFill dpi="0" rotWithShape="0">
              <a:blip r:embed="rId2"/>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cxnSp>
          <p:nvCxnSpPr>
            <p:cNvPr id="12" name="Straight Connector 11">
              <a:extLst>
                <a:ext uri="{FF2B5EF4-FFF2-40B4-BE49-F238E27FC236}">
                  <a16:creationId xmlns:a16="http://schemas.microsoft.com/office/drawing/2014/main" id="{F0926C20-9AE5-4CDE-B232-FB62310C5A4C}"/>
                </a:ext>
              </a:extLst>
            </p:cNvPr>
            <p:cNvCxnSpPr/>
            <p:nvPr/>
          </p:nvCxnSpPr>
          <p:spPr bwMode="auto">
            <a:xfrm flipH="1" flipV="1">
              <a:off x="3707904" y="2729473"/>
              <a:ext cx="793599" cy="711695"/>
            </a:xfrm>
            <a:prstGeom prst="line">
              <a:avLst/>
            </a:prstGeom>
            <a:blipFill dpi="0" rotWithShape="0">
              <a:blip r:embed="rId2"/>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cxnSp>
          <p:nvCxnSpPr>
            <p:cNvPr id="8" name="Straight Connector 7">
              <a:extLst>
                <a:ext uri="{FF2B5EF4-FFF2-40B4-BE49-F238E27FC236}">
                  <a16:creationId xmlns:a16="http://schemas.microsoft.com/office/drawing/2014/main" id="{E85415A7-F080-43A4-9336-772DBD746F99}"/>
                </a:ext>
              </a:extLst>
            </p:cNvPr>
            <p:cNvCxnSpPr/>
            <p:nvPr/>
          </p:nvCxnSpPr>
          <p:spPr bwMode="auto">
            <a:xfrm>
              <a:off x="2607756" y="3267378"/>
              <a:ext cx="1748220" cy="395080"/>
            </a:xfrm>
            <a:prstGeom prst="line">
              <a:avLst/>
            </a:prstGeom>
            <a:blipFill dpi="0" rotWithShape="0">
              <a:blip r:embed="rId2"/>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cxnSp>
          <p:nvCxnSpPr>
            <p:cNvPr id="4" name="Straight Connector 3">
              <a:extLst>
                <a:ext uri="{FF2B5EF4-FFF2-40B4-BE49-F238E27FC236}">
                  <a16:creationId xmlns:a16="http://schemas.microsoft.com/office/drawing/2014/main" id="{12D12F77-D00F-42BF-8187-5B6D8C3F21C6}"/>
                </a:ext>
              </a:extLst>
            </p:cNvPr>
            <p:cNvCxnSpPr/>
            <p:nvPr/>
          </p:nvCxnSpPr>
          <p:spPr bwMode="auto">
            <a:xfrm>
              <a:off x="1649676" y="2706610"/>
              <a:ext cx="702376" cy="411446"/>
            </a:xfrm>
            <a:prstGeom prst="line">
              <a:avLst/>
            </a:prstGeom>
            <a:blipFill dpi="0" rotWithShape="0">
              <a:blip r:embed="rId2"/>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cxnSp>
          <p:nvCxnSpPr>
            <p:cNvPr id="16" name="Straight Connector 15">
              <a:extLst>
                <a:ext uri="{FF2B5EF4-FFF2-40B4-BE49-F238E27FC236}">
                  <a16:creationId xmlns:a16="http://schemas.microsoft.com/office/drawing/2014/main" id="{CDFCC67F-E449-486B-A647-C23AF0E90E6A}"/>
                </a:ext>
              </a:extLst>
            </p:cNvPr>
            <p:cNvCxnSpPr/>
            <p:nvPr/>
          </p:nvCxnSpPr>
          <p:spPr bwMode="auto">
            <a:xfrm>
              <a:off x="5405119" y="2171897"/>
              <a:ext cx="323106" cy="695060"/>
            </a:xfrm>
            <a:prstGeom prst="line">
              <a:avLst/>
            </a:prstGeom>
            <a:blipFill dpi="0" rotWithShape="0">
              <a:blip r:embed="rId2"/>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sp>
          <p:nvSpPr>
            <p:cNvPr id="34" name="Shape 2552"/>
            <p:cNvSpPr/>
            <p:nvPr/>
          </p:nvSpPr>
          <p:spPr>
            <a:xfrm>
              <a:off x="6713760" y="2027741"/>
              <a:ext cx="1090315" cy="109031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tx2"/>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grpSp>
          <p:nvGrpSpPr>
            <p:cNvPr id="57" name="Group 2575"/>
            <p:cNvGrpSpPr/>
            <p:nvPr/>
          </p:nvGrpSpPr>
          <p:grpSpPr>
            <a:xfrm>
              <a:off x="1213351" y="2249791"/>
              <a:ext cx="646213" cy="646213"/>
              <a:chOff x="0" y="0"/>
              <a:chExt cx="1723234" cy="1723234"/>
            </a:xfrm>
          </p:grpSpPr>
          <p:sp>
            <p:nvSpPr>
              <p:cNvPr id="58" name="Shape 2570"/>
              <p:cNvSpPr/>
              <p:nvPr/>
            </p:nvSpPr>
            <p:spPr>
              <a:xfrm>
                <a:off x="0" y="0"/>
                <a:ext cx="1723235" cy="172323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FFFFFF"/>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59" name="Shape 2571"/>
              <p:cNvSpPr/>
              <p:nvPr/>
            </p:nvSpPr>
            <p:spPr>
              <a:xfrm>
                <a:off x="229783" y="229783"/>
                <a:ext cx="1263668" cy="1263668"/>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grpSp>
            <p:nvGrpSpPr>
              <p:cNvPr id="60" name="Group 2574"/>
              <p:cNvGrpSpPr/>
              <p:nvPr/>
            </p:nvGrpSpPr>
            <p:grpSpPr>
              <a:xfrm>
                <a:off x="556869" y="455269"/>
                <a:ext cx="606665" cy="767396"/>
                <a:chOff x="0" y="0"/>
                <a:chExt cx="606664" cy="767395"/>
              </a:xfrm>
            </p:grpSpPr>
            <p:sp>
              <p:nvSpPr>
                <p:cNvPr id="61" name="Shape 2572"/>
                <p:cNvSpPr/>
                <p:nvPr/>
              </p:nvSpPr>
              <p:spPr>
                <a:xfrm>
                  <a:off x="0" y="0"/>
                  <a:ext cx="283257" cy="767396"/>
                </a:xfrm>
                <a:custGeom>
                  <a:avLst/>
                  <a:gdLst/>
                  <a:ahLst/>
                  <a:cxnLst>
                    <a:cxn ang="0">
                      <a:pos x="wd2" y="hd2"/>
                    </a:cxn>
                    <a:cxn ang="5400000">
                      <a:pos x="wd2" y="hd2"/>
                    </a:cxn>
                    <a:cxn ang="10800000">
                      <a:pos x="wd2" y="hd2"/>
                    </a:cxn>
                    <a:cxn ang="16200000">
                      <a:pos x="wd2" y="hd2"/>
                    </a:cxn>
                  </a:cxnLst>
                  <a:rect l="0" t="0" r="r" b="b"/>
                  <a:pathLst>
                    <a:path w="21600" h="21600" extrusionOk="0">
                      <a:moveTo>
                        <a:pt x="10354" y="0"/>
                      </a:moveTo>
                      <a:cubicBezTo>
                        <a:pt x="8882" y="0"/>
                        <a:pt x="7409" y="208"/>
                        <a:pt x="6286" y="622"/>
                      </a:cubicBezTo>
                      <a:cubicBezTo>
                        <a:pt x="4041" y="1451"/>
                        <a:pt x="4041" y="2795"/>
                        <a:pt x="6286" y="3624"/>
                      </a:cubicBezTo>
                      <a:cubicBezTo>
                        <a:pt x="8532" y="4452"/>
                        <a:pt x="12173" y="4452"/>
                        <a:pt x="14419" y="3624"/>
                      </a:cubicBezTo>
                      <a:cubicBezTo>
                        <a:pt x="16664" y="2795"/>
                        <a:pt x="16664" y="1451"/>
                        <a:pt x="14419" y="622"/>
                      </a:cubicBezTo>
                      <a:cubicBezTo>
                        <a:pt x="13296" y="208"/>
                        <a:pt x="11825" y="0"/>
                        <a:pt x="10354" y="0"/>
                      </a:cubicBezTo>
                      <a:close/>
                      <a:moveTo>
                        <a:pt x="2751" y="4836"/>
                      </a:moveTo>
                      <a:cubicBezTo>
                        <a:pt x="1555" y="4836"/>
                        <a:pt x="550" y="5119"/>
                        <a:pt x="171" y="5512"/>
                      </a:cubicBezTo>
                      <a:cubicBezTo>
                        <a:pt x="65" y="5594"/>
                        <a:pt x="0" y="5685"/>
                        <a:pt x="0" y="5782"/>
                      </a:cubicBezTo>
                      <a:lnTo>
                        <a:pt x="0" y="5851"/>
                      </a:lnTo>
                      <a:lnTo>
                        <a:pt x="0" y="6917"/>
                      </a:lnTo>
                      <a:lnTo>
                        <a:pt x="0" y="12511"/>
                      </a:lnTo>
                      <a:cubicBezTo>
                        <a:pt x="0" y="12862"/>
                        <a:pt x="772" y="13147"/>
                        <a:pt x="1724" y="13147"/>
                      </a:cubicBezTo>
                      <a:cubicBezTo>
                        <a:pt x="2676" y="13147"/>
                        <a:pt x="3448" y="12862"/>
                        <a:pt x="3448" y="12511"/>
                      </a:cubicBezTo>
                      <a:lnTo>
                        <a:pt x="3448" y="8135"/>
                      </a:lnTo>
                      <a:cubicBezTo>
                        <a:pt x="3404" y="8102"/>
                        <a:pt x="3372" y="8066"/>
                        <a:pt x="3372" y="8026"/>
                      </a:cubicBezTo>
                      <a:lnTo>
                        <a:pt x="3372" y="7759"/>
                      </a:lnTo>
                      <a:cubicBezTo>
                        <a:pt x="3372" y="7619"/>
                        <a:pt x="3680" y="7507"/>
                        <a:pt x="4058" y="7507"/>
                      </a:cubicBezTo>
                      <a:lnTo>
                        <a:pt x="4094" y="7507"/>
                      </a:lnTo>
                      <a:cubicBezTo>
                        <a:pt x="4472" y="7507"/>
                        <a:pt x="4777" y="7619"/>
                        <a:pt x="4777" y="7759"/>
                      </a:cubicBezTo>
                      <a:lnTo>
                        <a:pt x="4777" y="8026"/>
                      </a:lnTo>
                      <a:cubicBezTo>
                        <a:pt x="4777" y="8031"/>
                        <a:pt x="4770" y="8035"/>
                        <a:pt x="4770" y="8039"/>
                      </a:cubicBezTo>
                      <a:lnTo>
                        <a:pt x="4770" y="20650"/>
                      </a:lnTo>
                      <a:cubicBezTo>
                        <a:pt x="4770" y="21175"/>
                        <a:pt x="5922" y="21600"/>
                        <a:pt x="7345" y="21600"/>
                      </a:cubicBezTo>
                      <a:cubicBezTo>
                        <a:pt x="8767" y="21600"/>
                        <a:pt x="9920" y="21175"/>
                        <a:pt x="9920" y="20650"/>
                      </a:cubicBezTo>
                      <a:lnTo>
                        <a:pt x="9920" y="13164"/>
                      </a:lnTo>
                      <a:lnTo>
                        <a:pt x="11614" y="13164"/>
                      </a:lnTo>
                      <a:lnTo>
                        <a:pt x="11614" y="20650"/>
                      </a:lnTo>
                      <a:cubicBezTo>
                        <a:pt x="11614" y="21175"/>
                        <a:pt x="12767" y="21600"/>
                        <a:pt x="14189" y="21600"/>
                      </a:cubicBezTo>
                      <a:cubicBezTo>
                        <a:pt x="15612" y="21600"/>
                        <a:pt x="16765" y="21175"/>
                        <a:pt x="16765" y="20650"/>
                      </a:cubicBezTo>
                      <a:lnTo>
                        <a:pt x="16765" y="7932"/>
                      </a:lnTo>
                      <a:lnTo>
                        <a:pt x="16782" y="7932"/>
                      </a:lnTo>
                      <a:lnTo>
                        <a:pt x="16782" y="7759"/>
                      </a:lnTo>
                      <a:cubicBezTo>
                        <a:pt x="16782" y="7619"/>
                        <a:pt x="17089" y="7507"/>
                        <a:pt x="17467" y="7507"/>
                      </a:cubicBezTo>
                      <a:lnTo>
                        <a:pt x="17503" y="7507"/>
                      </a:lnTo>
                      <a:cubicBezTo>
                        <a:pt x="17881" y="7507"/>
                        <a:pt x="18186" y="7619"/>
                        <a:pt x="18186" y="7759"/>
                      </a:cubicBezTo>
                      <a:lnTo>
                        <a:pt x="18186" y="8026"/>
                      </a:lnTo>
                      <a:cubicBezTo>
                        <a:pt x="18186" y="8048"/>
                        <a:pt x="18166" y="8068"/>
                        <a:pt x="18152" y="8088"/>
                      </a:cubicBezTo>
                      <a:lnTo>
                        <a:pt x="18152" y="12511"/>
                      </a:lnTo>
                      <a:cubicBezTo>
                        <a:pt x="18152" y="12862"/>
                        <a:pt x="18924" y="13147"/>
                        <a:pt x="19876" y="13147"/>
                      </a:cubicBezTo>
                      <a:cubicBezTo>
                        <a:pt x="20828" y="13147"/>
                        <a:pt x="21600" y="12862"/>
                        <a:pt x="21600" y="12511"/>
                      </a:cubicBezTo>
                      <a:lnTo>
                        <a:pt x="21600" y="6917"/>
                      </a:lnTo>
                      <a:lnTo>
                        <a:pt x="21600" y="5851"/>
                      </a:lnTo>
                      <a:lnTo>
                        <a:pt x="21600" y="5782"/>
                      </a:lnTo>
                      <a:cubicBezTo>
                        <a:pt x="21600" y="5685"/>
                        <a:pt x="21535" y="5594"/>
                        <a:pt x="21429" y="5512"/>
                      </a:cubicBezTo>
                      <a:cubicBezTo>
                        <a:pt x="21050" y="5119"/>
                        <a:pt x="20045" y="4836"/>
                        <a:pt x="18849" y="4836"/>
                      </a:cubicBezTo>
                      <a:lnTo>
                        <a:pt x="2751" y="4836"/>
                      </a:lnTo>
                      <a:close/>
                    </a:path>
                  </a:pathLst>
                </a:custGeom>
                <a:solidFill>
                  <a:srgbClr val="FFFFFF"/>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63" name="Shape 2573"/>
                <p:cNvSpPr/>
                <p:nvPr/>
              </p:nvSpPr>
              <p:spPr>
                <a:xfrm>
                  <a:off x="255435" y="0"/>
                  <a:ext cx="351230" cy="765677"/>
                </a:xfrm>
                <a:custGeom>
                  <a:avLst/>
                  <a:gdLst/>
                  <a:ahLst/>
                  <a:cxnLst>
                    <a:cxn ang="0">
                      <a:pos x="wd2" y="hd2"/>
                    </a:cxn>
                    <a:cxn ang="5400000">
                      <a:pos x="wd2" y="hd2"/>
                    </a:cxn>
                    <a:cxn ang="10800000">
                      <a:pos x="wd2" y="hd2"/>
                    </a:cxn>
                    <a:cxn ang="16200000">
                      <a:pos x="wd2" y="hd2"/>
                    </a:cxn>
                  </a:cxnLst>
                  <a:rect l="0" t="0" r="r" b="b"/>
                  <a:pathLst>
                    <a:path w="21465" h="21600" extrusionOk="0">
                      <a:moveTo>
                        <a:pt x="10734" y="0"/>
                      </a:moveTo>
                      <a:cubicBezTo>
                        <a:pt x="9684" y="0"/>
                        <a:pt x="8634" y="185"/>
                        <a:pt x="7832" y="555"/>
                      </a:cubicBezTo>
                      <a:cubicBezTo>
                        <a:pt x="6229" y="1295"/>
                        <a:pt x="6229" y="2496"/>
                        <a:pt x="7832" y="3236"/>
                      </a:cubicBezTo>
                      <a:cubicBezTo>
                        <a:pt x="9436" y="3976"/>
                        <a:pt x="12036" y="3976"/>
                        <a:pt x="13639" y="3236"/>
                      </a:cubicBezTo>
                      <a:cubicBezTo>
                        <a:pt x="15242" y="2496"/>
                        <a:pt x="15242" y="1295"/>
                        <a:pt x="13639" y="555"/>
                      </a:cubicBezTo>
                      <a:cubicBezTo>
                        <a:pt x="12837" y="185"/>
                        <a:pt x="11785" y="0"/>
                        <a:pt x="10734" y="0"/>
                      </a:cubicBezTo>
                      <a:close/>
                      <a:moveTo>
                        <a:pt x="7608" y="4230"/>
                      </a:moveTo>
                      <a:lnTo>
                        <a:pt x="6386" y="4267"/>
                      </a:lnTo>
                      <a:lnTo>
                        <a:pt x="5619" y="4372"/>
                      </a:lnTo>
                      <a:lnTo>
                        <a:pt x="5102" y="4531"/>
                      </a:lnTo>
                      <a:lnTo>
                        <a:pt x="4585" y="4821"/>
                      </a:lnTo>
                      <a:lnTo>
                        <a:pt x="3961" y="5339"/>
                      </a:lnTo>
                      <a:lnTo>
                        <a:pt x="3263" y="6205"/>
                      </a:lnTo>
                      <a:lnTo>
                        <a:pt x="221" y="10804"/>
                      </a:lnTo>
                      <a:cubicBezTo>
                        <a:pt x="11" y="10970"/>
                        <a:pt x="-52" y="11166"/>
                        <a:pt x="43" y="11353"/>
                      </a:cubicBezTo>
                      <a:cubicBezTo>
                        <a:pt x="155" y="11572"/>
                        <a:pt x="474" y="11757"/>
                        <a:pt x="910" y="11857"/>
                      </a:cubicBezTo>
                      <a:cubicBezTo>
                        <a:pt x="1095" y="11848"/>
                        <a:pt x="1275" y="11829"/>
                        <a:pt x="1449" y="11799"/>
                      </a:cubicBezTo>
                      <a:cubicBezTo>
                        <a:pt x="2214" y="11670"/>
                        <a:pt x="2778" y="11366"/>
                        <a:pt x="2939" y="10998"/>
                      </a:cubicBezTo>
                      <a:lnTo>
                        <a:pt x="5339" y="7729"/>
                      </a:lnTo>
                      <a:cubicBezTo>
                        <a:pt x="5412" y="7601"/>
                        <a:pt x="5533" y="7478"/>
                        <a:pt x="5697" y="7369"/>
                      </a:cubicBezTo>
                      <a:cubicBezTo>
                        <a:pt x="5977" y="7184"/>
                        <a:pt x="6372" y="7041"/>
                        <a:pt x="6829" y="6959"/>
                      </a:cubicBezTo>
                      <a:lnTo>
                        <a:pt x="7184" y="7246"/>
                      </a:lnTo>
                      <a:lnTo>
                        <a:pt x="5258" y="11244"/>
                      </a:lnTo>
                      <a:lnTo>
                        <a:pt x="1985" y="14779"/>
                      </a:lnTo>
                      <a:lnTo>
                        <a:pt x="6651" y="14779"/>
                      </a:lnTo>
                      <a:lnTo>
                        <a:pt x="6651" y="20894"/>
                      </a:lnTo>
                      <a:cubicBezTo>
                        <a:pt x="6651" y="21284"/>
                        <a:pt x="7338" y="21600"/>
                        <a:pt x="8185" y="21600"/>
                      </a:cubicBezTo>
                      <a:cubicBezTo>
                        <a:pt x="9031" y="21600"/>
                        <a:pt x="9718" y="21284"/>
                        <a:pt x="9718" y="20894"/>
                      </a:cubicBezTo>
                      <a:lnTo>
                        <a:pt x="9718" y="14779"/>
                      </a:lnTo>
                      <a:lnTo>
                        <a:pt x="11809" y="14779"/>
                      </a:lnTo>
                      <a:lnTo>
                        <a:pt x="11809" y="20894"/>
                      </a:lnTo>
                      <a:cubicBezTo>
                        <a:pt x="11810" y="21284"/>
                        <a:pt x="12496" y="21600"/>
                        <a:pt x="13343" y="21600"/>
                      </a:cubicBezTo>
                      <a:cubicBezTo>
                        <a:pt x="14190" y="21600"/>
                        <a:pt x="14876" y="21284"/>
                        <a:pt x="14876" y="20894"/>
                      </a:cubicBezTo>
                      <a:lnTo>
                        <a:pt x="14876" y="14779"/>
                      </a:lnTo>
                      <a:lnTo>
                        <a:pt x="15148" y="14779"/>
                      </a:lnTo>
                      <a:lnTo>
                        <a:pt x="19891" y="14779"/>
                      </a:lnTo>
                      <a:lnTo>
                        <a:pt x="18635" y="13649"/>
                      </a:lnTo>
                      <a:cubicBezTo>
                        <a:pt x="18510" y="13553"/>
                        <a:pt x="18387" y="13457"/>
                        <a:pt x="18268" y="13359"/>
                      </a:cubicBezTo>
                      <a:cubicBezTo>
                        <a:pt x="16031" y="11534"/>
                        <a:pt x="14874" y="9469"/>
                        <a:pt x="14911" y="7372"/>
                      </a:cubicBezTo>
                      <a:lnTo>
                        <a:pt x="14742" y="7027"/>
                      </a:lnTo>
                      <a:lnTo>
                        <a:pt x="14880" y="6936"/>
                      </a:lnTo>
                      <a:lnTo>
                        <a:pt x="15385" y="7028"/>
                      </a:lnTo>
                      <a:lnTo>
                        <a:pt x="15755" y="7230"/>
                      </a:lnTo>
                      <a:lnTo>
                        <a:pt x="16076" y="7667"/>
                      </a:lnTo>
                      <a:cubicBezTo>
                        <a:pt x="16615" y="8406"/>
                        <a:pt x="17179" y="9141"/>
                        <a:pt x="17766" y="9873"/>
                      </a:cubicBezTo>
                      <a:cubicBezTo>
                        <a:pt x="18209" y="10424"/>
                        <a:pt x="18664" y="10975"/>
                        <a:pt x="19134" y="11522"/>
                      </a:cubicBezTo>
                      <a:cubicBezTo>
                        <a:pt x="19339" y="11680"/>
                        <a:pt x="19704" y="11781"/>
                        <a:pt x="20103" y="11789"/>
                      </a:cubicBezTo>
                      <a:cubicBezTo>
                        <a:pt x="20905" y="11806"/>
                        <a:pt x="21548" y="11488"/>
                        <a:pt x="21456" y="11120"/>
                      </a:cubicBezTo>
                      <a:lnTo>
                        <a:pt x="21331" y="10834"/>
                      </a:lnTo>
                      <a:lnTo>
                        <a:pt x="18723" y="6751"/>
                      </a:lnTo>
                      <a:lnTo>
                        <a:pt x="17878" y="5695"/>
                      </a:lnTo>
                      <a:lnTo>
                        <a:pt x="17027" y="4880"/>
                      </a:lnTo>
                      <a:lnTo>
                        <a:pt x="16497" y="4601"/>
                      </a:lnTo>
                      <a:lnTo>
                        <a:pt x="15883" y="4357"/>
                      </a:lnTo>
                      <a:lnTo>
                        <a:pt x="15347" y="4266"/>
                      </a:lnTo>
                      <a:lnTo>
                        <a:pt x="14400" y="4230"/>
                      </a:lnTo>
                      <a:lnTo>
                        <a:pt x="7608" y="4230"/>
                      </a:lnTo>
                      <a:close/>
                    </a:path>
                  </a:pathLst>
                </a:custGeom>
                <a:solidFill>
                  <a:srgbClr val="FFFFFF"/>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grpSp>
        </p:grpSp>
        <p:grpSp>
          <p:nvGrpSpPr>
            <p:cNvPr id="64" name="Group 2579"/>
            <p:cNvGrpSpPr/>
            <p:nvPr/>
          </p:nvGrpSpPr>
          <p:grpSpPr>
            <a:xfrm>
              <a:off x="2156797" y="2811082"/>
              <a:ext cx="646214" cy="646214"/>
              <a:chOff x="0" y="0"/>
              <a:chExt cx="1723234" cy="1723234"/>
            </a:xfrm>
          </p:grpSpPr>
          <p:sp>
            <p:nvSpPr>
              <p:cNvPr id="67" name="Shape 2576"/>
              <p:cNvSpPr/>
              <p:nvPr/>
            </p:nvSpPr>
            <p:spPr>
              <a:xfrm>
                <a:off x="0" y="0"/>
                <a:ext cx="1723235" cy="172323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FFFFFF"/>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68" name="Shape 2577"/>
              <p:cNvSpPr/>
              <p:nvPr/>
            </p:nvSpPr>
            <p:spPr>
              <a:xfrm>
                <a:off x="229783" y="229783"/>
                <a:ext cx="1263668" cy="1263668"/>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2"/>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69" name="Shape 2578"/>
              <p:cNvSpPr/>
              <p:nvPr/>
            </p:nvSpPr>
            <p:spPr>
              <a:xfrm>
                <a:off x="520679" y="483798"/>
                <a:ext cx="681876" cy="732989"/>
              </a:xfrm>
              <a:custGeom>
                <a:avLst/>
                <a:gdLst/>
                <a:ahLst/>
                <a:cxnLst>
                  <a:cxn ang="0">
                    <a:pos x="wd2" y="hd2"/>
                  </a:cxn>
                  <a:cxn ang="5400000">
                    <a:pos x="wd2" y="hd2"/>
                  </a:cxn>
                  <a:cxn ang="10800000">
                    <a:pos x="wd2" y="hd2"/>
                  </a:cxn>
                  <a:cxn ang="16200000">
                    <a:pos x="wd2" y="hd2"/>
                  </a:cxn>
                </a:cxnLst>
                <a:rect l="0" t="0" r="r" b="b"/>
                <a:pathLst>
                  <a:path w="21600" h="21600" extrusionOk="0">
                    <a:moveTo>
                      <a:pt x="10693" y="0"/>
                    </a:moveTo>
                    <a:cubicBezTo>
                      <a:pt x="10445" y="0"/>
                      <a:pt x="10248" y="183"/>
                      <a:pt x="10248" y="414"/>
                    </a:cubicBezTo>
                    <a:lnTo>
                      <a:pt x="10248" y="1672"/>
                    </a:lnTo>
                    <a:cubicBezTo>
                      <a:pt x="10248" y="1904"/>
                      <a:pt x="10445" y="2086"/>
                      <a:pt x="10693" y="2086"/>
                    </a:cubicBezTo>
                    <a:cubicBezTo>
                      <a:pt x="10941" y="2086"/>
                      <a:pt x="11156" y="1904"/>
                      <a:pt x="11156" y="1672"/>
                    </a:cubicBezTo>
                    <a:lnTo>
                      <a:pt x="11156" y="414"/>
                    </a:lnTo>
                    <a:cubicBezTo>
                      <a:pt x="11156" y="183"/>
                      <a:pt x="10941" y="0"/>
                      <a:pt x="10693" y="0"/>
                    </a:cubicBezTo>
                    <a:close/>
                    <a:moveTo>
                      <a:pt x="5356" y="1109"/>
                    </a:moveTo>
                    <a:cubicBezTo>
                      <a:pt x="5140" y="1224"/>
                      <a:pt x="5055" y="1489"/>
                      <a:pt x="5178" y="1688"/>
                    </a:cubicBezTo>
                    <a:cubicBezTo>
                      <a:pt x="5178" y="1688"/>
                      <a:pt x="5854" y="2781"/>
                      <a:pt x="5854" y="2781"/>
                    </a:cubicBezTo>
                    <a:cubicBezTo>
                      <a:pt x="5939" y="2914"/>
                      <a:pt x="6090" y="2979"/>
                      <a:pt x="6245" y="2979"/>
                    </a:cubicBezTo>
                    <a:cubicBezTo>
                      <a:pt x="6321" y="2979"/>
                      <a:pt x="6406" y="2968"/>
                      <a:pt x="6476" y="2930"/>
                    </a:cubicBezTo>
                    <a:cubicBezTo>
                      <a:pt x="6693" y="2814"/>
                      <a:pt x="6761" y="2552"/>
                      <a:pt x="6637" y="2350"/>
                    </a:cubicBezTo>
                    <a:lnTo>
                      <a:pt x="5960" y="1274"/>
                    </a:lnTo>
                    <a:cubicBezTo>
                      <a:pt x="5837" y="1073"/>
                      <a:pt x="5571" y="993"/>
                      <a:pt x="5356" y="1109"/>
                    </a:cubicBezTo>
                    <a:close/>
                    <a:moveTo>
                      <a:pt x="16156" y="1109"/>
                    </a:moveTo>
                    <a:cubicBezTo>
                      <a:pt x="15941" y="993"/>
                      <a:pt x="15656" y="1073"/>
                      <a:pt x="15533" y="1274"/>
                    </a:cubicBezTo>
                    <a:lnTo>
                      <a:pt x="14857" y="2350"/>
                    </a:lnTo>
                    <a:cubicBezTo>
                      <a:pt x="14733" y="2549"/>
                      <a:pt x="14819" y="2813"/>
                      <a:pt x="15035" y="2930"/>
                    </a:cubicBezTo>
                    <a:cubicBezTo>
                      <a:pt x="15104" y="2967"/>
                      <a:pt x="15173" y="2979"/>
                      <a:pt x="15248" y="2979"/>
                    </a:cubicBezTo>
                    <a:cubicBezTo>
                      <a:pt x="15403" y="2979"/>
                      <a:pt x="15555" y="2914"/>
                      <a:pt x="15640" y="2781"/>
                    </a:cubicBezTo>
                    <a:lnTo>
                      <a:pt x="16316" y="1688"/>
                    </a:lnTo>
                    <a:cubicBezTo>
                      <a:pt x="16441" y="1489"/>
                      <a:pt x="16371" y="1224"/>
                      <a:pt x="16156" y="1109"/>
                    </a:cubicBezTo>
                    <a:close/>
                    <a:moveTo>
                      <a:pt x="11102" y="3178"/>
                    </a:moveTo>
                    <a:cubicBezTo>
                      <a:pt x="7179" y="3178"/>
                      <a:pt x="3986" y="6054"/>
                      <a:pt x="3986" y="9583"/>
                    </a:cubicBezTo>
                    <a:cubicBezTo>
                      <a:pt x="3986" y="11875"/>
                      <a:pt x="4993" y="13230"/>
                      <a:pt x="5729" y="14234"/>
                    </a:cubicBezTo>
                    <a:cubicBezTo>
                      <a:pt x="6182" y="14852"/>
                      <a:pt x="6423" y="15220"/>
                      <a:pt x="6423" y="15592"/>
                    </a:cubicBezTo>
                    <a:cubicBezTo>
                      <a:pt x="6423" y="16421"/>
                      <a:pt x="6907" y="17204"/>
                      <a:pt x="7757" y="17793"/>
                    </a:cubicBezTo>
                    <a:cubicBezTo>
                      <a:pt x="7779" y="18285"/>
                      <a:pt x="7864" y="19481"/>
                      <a:pt x="7864" y="19481"/>
                    </a:cubicBezTo>
                    <a:cubicBezTo>
                      <a:pt x="7879" y="19824"/>
                      <a:pt x="8057" y="20529"/>
                      <a:pt x="9323" y="20921"/>
                    </a:cubicBezTo>
                    <a:cubicBezTo>
                      <a:pt x="9471" y="21125"/>
                      <a:pt x="9672" y="21302"/>
                      <a:pt x="9910" y="21451"/>
                    </a:cubicBezTo>
                    <a:cubicBezTo>
                      <a:pt x="10059" y="21544"/>
                      <a:pt x="10228" y="21600"/>
                      <a:pt x="10409" y="21600"/>
                    </a:cubicBezTo>
                    <a:lnTo>
                      <a:pt x="11796" y="21600"/>
                    </a:lnTo>
                    <a:cubicBezTo>
                      <a:pt x="11976" y="21600"/>
                      <a:pt x="12147" y="21544"/>
                      <a:pt x="12295" y="21451"/>
                    </a:cubicBezTo>
                    <a:cubicBezTo>
                      <a:pt x="12533" y="21302"/>
                      <a:pt x="12732" y="21125"/>
                      <a:pt x="12882" y="20921"/>
                    </a:cubicBezTo>
                    <a:cubicBezTo>
                      <a:pt x="14157" y="20528"/>
                      <a:pt x="14331" y="19811"/>
                      <a:pt x="14341" y="19481"/>
                    </a:cubicBezTo>
                    <a:cubicBezTo>
                      <a:pt x="14341" y="19481"/>
                      <a:pt x="14425" y="18285"/>
                      <a:pt x="14447" y="17793"/>
                    </a:cubicBezTo>
                    <a:cubicBezTo>
                      <a:pt x="15298" y="17207"/>
                      <a:pt x="15782" y="16421"/>
                      <a:pt x="15782" y="15592"/>
                    </a:cubicBezTo>
                    <a:cubicBezTo>
                      <a:pt x="15782" y="15223"/>
                      <a:pt x="16037" y="14858"/>
                      <a:pt x="16494" y="14234"/>
                    </a:cubicBezTo>
                    <a:cubicBezTo>
                      <a:pt x="17223" y="13239"/>
                      <a:pt x="18219" y="11876"/>
                      <a:pt x="18219" y="9583"/>
                    </a:cubicBezTo>
                    <a:cubicBezTo>
                      <a:pt x="18219" y="6054"/>
                      <a:pt x="15026" y="3178"/>
                      <a:pt x="11102" y="3178"/>
                    </a:cubicBezTo>
                    <a:close/>
                    <a:moveTo>
                      <a:pt x="2384" y="4817"/>
                    </a:moveTo>
                    <a:cubicBezTo>
                      <a:pt x="2170" y="4700"/>
                      <a:pt x="1886" y="4781"/>
                      <a:pt x="1761" y="4982"/>
                    </a:cubicBezTo>
                    <a:cubicBezTo>
                      <a:pt x="1639" y="5180"/>
                      <a:pt x="1725" y="5427"/>
                      <a:pt x="1939" y="5545"/>
                    </a:cubicBezTo>
                    <a:lnTo>
                      <a:pt x="3096" y="6174"/>
                    </a:lnTo>
                    <a:cubicBezTo>
                      <a:pt x="3166" y="6212"/>
                      <a:pt x="3252" y="6223"/>
                      <a:pt x="3327" y="6223"/>
                    </a:cubicBezTo>
                    <a:cubicBezTo>
                      <a:pt x="3483" y="6223"/>
                      <a:pt x="3633" y="6160"/>
                      <a:pt x="3719" y="6025"/>
                    </a:cubicBezTo>
                    <a:cubicBezTo>
                      <a:pt x="3841" y="5826"/>
                      <a:pt x="3775" y="5563"/>
                      <a:pt x="3558" y="5446"/>
                    </a:cubicBezTo>
                    <a:lnTo>
                      <a:pt x="2384" y="4817"/>
                    </a:lnTo>
                    <a:close/>
                    <a:moveTo>
                      <a:pt x="19607" y="4817"/>
                    </a:moveTo>
                    <a:lnTo>
                      <a:pt x="18451" y="5446"/>
                    </a:lnTo>
                    <a:cubicBezTo>
                      <a:pt x="18238" y="5563"/>
                      <a:pt x="18150" y="5826"/>
                      <a:pt x="18273" y="6025"/>
                    </a:cubicBezTo>
                    <a:cubicBezTo>
                      <a:pt x="18359" y="6158"/>
                      <a:pt x="18508" y="6223"/>
                      <a:pt x="18664" y="6223"/>
                    </a:cubicBezTo>
                    <a:cubicBezTo>
                      <a:pt x="18739" y="6223"/>
                      <a:pt x="18825" y="6212"/>
                      <a:pt x="18896" y="6174"/>
                    </a:cubicBezTo>
                    <a:lnTo>
                      <a:pt x="20070" y="5545"/>
                    </a:lnTo>
                    <a:cubicBezTo>
                      <a:pt x="20286" y="5429"/>
                      <a:pt x="20355" y="5181"/>
                      <a:pt x="20230" y="4982"/>
                    </a:cubicBezTo>
                    <a:cubicBezTo>
                      <a:pt x="20107" y="4782"/>
                      <a:pt x="19824" y="4700"/>
                      <a:pt x="19607" y="4817"/>
                    </a:cubicBezTo>
                    <a:close/>
                    <a:moveTo>
                      <a:pt x="11102" y="4850"/>
                    </a:moveTo>
                    <a:cubicBezTo>
                      <a:pt x="14037" y="4850"/>
                      <a:pt x="16422" y="6977"/>
                      <a:pt x="16422" y="9583"/>
                    </a:cubicBezTo>
                    <a:cubicBezTo>
                      <a:pt x="16422" y="11359"/>
                      <a:pt x="15670" y="12378"/>
                      <a:pt x="14999" y="13291"/>
                    </a:cubicBezTo>
                    <a:cubicBezTo>
                      <a:pt x="14475" y="14008"/>
                      <a:pt x="13985" y="14687"/>
                      <a:pt x="13985" y="15592"/>
                    </a:cubicBezTo>
                    <a:cubicBezTo>
                      <a:pt x="13985" y="15989"/>
                      <a:pt x="13596" y="16317"/>
                      <a:pt x="13309" y="16502"/>
                    </a:cubicBezTo>
                    <a:lnTo>
                      <a:pt x="8896" y="16502"/>
                    </a:lnTo>
                    <a:cubicBezTo>
                      <a:pt x="8610" y="16317"/>
                      <a:pt x="8238" y="15989"/>
                      <a:pt x="8238" y="15592"/>
                    </a:cubicBezTo>
                    <a:cubicBezTo>
                      <a:pt x="8238" y="14687"/>
                      <a:pt x="7738" y="14016"/>
                      <a:pt x="7206" y="13291"/>
                    </a:cubicBezTo>
                    <a:cubicBezTo>
                      <a:pt x="6541" y="12384"/>
                      <a:pt x="5783" y="11357"/>
                      <a:pt x="5783" y="9583"/>
                    </a:cubicBezTo>
                    <a:cubicBezTo>
                      <a:pt x="5783" y="6979"/>
                      <a:pt x="8171" y="4852"/>
                      <a:pt x="11102" y="4850"/>
                    </a:cubicBezTo>
                    <a:close/>
                    <a:moveTo>
                      <a:pt x="10764" y="6356"/>
                    </a:moveTo>
                    <a:cubicBezTo>
                      <a:pt x="10078" y="6356"/>
                      <a:pt x="9679" y="6681"/>
                      <a:pt x="9679" y="7332"/>
                    </a:cubicBezTo>
                    <a:lnTo>
                      <a:pt x="9679" y="8822"/>
                    </a:lnTo>
                    <a:cubicBezTo>
                      <a:pt x="9679" y="9011"/>
                      <a:pt x="9704" y="9214"/>
                      <a:pt x="9732" y="9418"/>
                    </a:cubicBezTo>
                    <a:cubicBezTo>
                      <a:pt x="9732" y="9418"/>
                      <a:pt x="10159" y="12397"/>
                      <a:pt x="10159" y="12397"/>
                    </a:cubicBezTo>
                    <a:cubicBezTo>
                      <a:pt x="10212" y="12768"/>
                      <a:pt x="10407" y="12877"/>
                      <a:pt x="10764" y="12877"/>
                    </a:cubicBezTo>
                    <a:cubicBezTo>
                      <a:pt x="11119" y="12877"/>
                      <a:pt x="11316" y="12768"/>
                      <a:pt x="11369" y="12397"/>
                    </a:cubicBezTo>
                    <a:lnTo>
                      <a:pt x="11796" y="9418"/>
                    </a:lnTo>
                    <a:cubicBezTo>
                      <a:pt x="11824" y="9214"/>
                      <a:pt x="11850" y="9011"/>
                      <a:pt x="11850" y="8822"/>
                    </a:cubicBezTo>
                    <a:lnTo>
                      <a:pt x="11850" y="7332"/>
                    </a:lnTo>
                    <a:cubicBezTo>
                      <a:pt x="11850" y="6681"/>
                      <a:pt x="11450" y="6356"/>
                      <a:pt x="10764" y="6356"/>
                    </a:cubicBezTo>
                    <a:close/>
                    <a:moveTo>
                      <a:pt x="445" y="9534"/>
                    </a:moveTo>
                    <a:cubicBezTo>
                      <a:pt x="197" y="9534"/>
                      <a:pt x="0" y="9716"/>
                      <a:pt x="0" y="9948"/>
                    </a:cubicBezTo>
                    <a:cubicBezTo>
                      <a:pt x="0" y="10178"/>
                      <a:pt x="197" y="10378"/>
                      <a:pt x="445" y="10378"/>
                    </a:cubicBezTo>
                    <a:lnTo>
                      <a:pt x="1797" y="10378"/>
                    </a:lnTo>
                    <a:cubicBezTo>
                      <a:pt x="2048" y="10378"/>
                      <a:pt x="2242" y="10178"/>
                      <a:pt x="2242" y="9948"/>
                    </a:cubicBezTo>
                    <a:cubicBezTo>
                      <a:pt x="2242" y="9716"/>
                      <a:pt x="2048" y="9534"/>
                      <a:pt x="1797" y="9534"/>
                    </a:cubicBezTo>
                    <a:lnTo>
                      <a:pt x="445" y="9534"/>
                    </a:lnTo>
                    <a:close/>
                    <a:moveTo>
                      <a:pt x="19803" y="9534"/>
                    </a:moveTo>
                    <a:cubicBezTo>
                      <a:pt x="19554" y="9534"/>
                      <a:pt x="19358" y="9716"/>
                      <a:pt x="19358" y="9948"/>
                    </a:cubicBezTo>
                    <a:cubicBezTo>
                      <a:pt x="19358" y="10178"/>
                      <a:pt x="19554" y="10378"/>
                      <a:pt x="19803" y="10378"/>
                    </a:cubicBezTo>
                    <a:lnTo>
                      <a:pt x="21155" y="10378"/>
                    </a:lnTo>
                    <a:cubicBezTo>
                      <a:pt x="21403" y="10378"/>
                      <a:pt x="21600" y="10178"/>
                      <a:pt x="21600" y="9948"/>
                    </a:cubicBezTo>
                    <a:cubicBezTo>
                      <a:pt x="21600" y="9716"/>
                      <a:pt x="21403" y="9534"/>
                      <a:pt x="21155" y="9534"/>
                    </a:cubicBezTo>
                    <a:lnTo>
                      <a:pt x="19803" y="9534"/>
                    </a:lnTo>
                    <a:close/>
                    <a:moveTo>
                      <a:pt x="3096" y="13291"/>
                    </a:moveTo>
                    <a:lnTo>
                      <a:pt x="1939" y="13920"/>
                    </a:lnTo>
                    <a:cubicBezTo>
                      <a:pt x="1723" y="14036"/>
                      <a:pt x="1639" y="14301"/>
                      <a:pt x="1761" y="14499"/>
                    </a:cubicBezTo>
                    <a:cubicBezTo>
                      <a:pt x="1845" y="14636"/>
                      <a:pt x="1999" y="14714"/>
                      <a:pt x="2153" y="14714"/>
                    </a:cubicBezTo>
                    <a:cubicBezTo>
                      <a:pt x="2231" y="14714"/>
                      <a:pt x="2313" y="14687"/>
                      <a:pt x="2384" y="14648"/>
                    </a:cubicBezTo>
                    <a:lnTo>
                      <a:pt x="3558" y="14019"/>
                    </a:lnTo>
                    <a:cubicBezTo>
                      <a:pt x="3771" y="13901"/>
                      <a:pt x="3841" y="13655"/>
                      <a:pt x="3719" y="13457"/>
                    </a:cubicBezTo>
                    <a:cubicBezTo>
                      <a:pt x="3595" y="13254"/>
                      <a:pt x="3312" y="13175"/>
                      <a:pt x="3096" y="13291"/>
                    </a:cubicBezTo>
                    <a:close/>
                    <a:moveTo>
                      <a:pt x="18896" y="13291"/>
                    </a:moveTo>
                    <a:cubicBezTo>
                      <a:pt x="18682" y="13175"/>
                      <a:pt x="18400" y="13254"/>
                      <a:pt x="18273" y="13457"/>
                    </a:cubicBezTo>
                    <a:cubicBezTo>
                      <a:pt x="18150" y="13654"/>
                      <a:pt x="18238" y="13902"/>
                      <a:pt x="18451" y="14019"/>
                    </a:cubicBezTo>
                    <a:lnTo>
                      <a:pt x="19607" y="14648"/>
                    </a:lnTo>
                    <a:cubicBezTo>
                      <a:pt x="19678" y="14687"/>
                      <a:pt x="19763" y="14714"/>
                      <a:pt x="19839" y="14714"/>
                    </a:cubicBezTo>
                    <a:cubicBezTo>
                      <a:pt x="19994" y="14714"/>
                      <a:pt x="20145" y="14633"/>
                      <a:pt x="20230" y="14499"/>
                    </a:cubicBezTo>
                    <a:cubicBezTo>
                      <a:pt x="20355" y="14299"/>
                      <a:pt x="20286" y="14036"/>
                      <a:pt x="20070" y="13920"/>
                    </a:cubicBezTo>
                    <a:lnTo>
                      <a:pt x="18896" y="13291"/>
                    </a:lnTo>
                    <a:close/>
                    <a:moveTo>
                      <a:pt x="10800" y="13771"/>
                    </a:moveTo>
                    <a:cubicBezTo>
                      <a:pt x="10183" y="13771"/>
                      <a:pt x="9679" y="14240"/>
                      <a:pt x="9679" y="14814"/>
                    </a:cubicBezTo>
                    <a:cubicBezTo>
                      <a:pt x="9679" y="15388"/>
                      <a:pt x="10183" y="15857"/>
                      <a:pt x="10800" y="15857"/>
                    </a:cubicBezTo>
                    <a:cubicBezTo>
                      <a:pt x="11417" y="15857"/>
                      <a:pt x="11921" y="15388"/>
                      <a:pt x="11921" y="14814"/>
                    </a:cubicBezTo>
                    <a:cubicBezTo>
                      <a:pt x="11921" y="14240"/>
                      <a:pt x="11417" y="13771"/>
                      <a:pt x="10800" y="13771"/>
                    </a:cubicBezTo>
                    <a:close/>
                  </a:path>
                </a:pathLst>
              </a:custGeom>
              <a:solidFill>
                <a:srgbClr val="FFFFFF"/>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70" name="Group 2583"/>
            <p:cNvGrpSpPr/>
            <p:nvPr/>
          </p:nvGrpSpPr>
          <p:grpSpPr>
            <a:xfrm>
              <a:off x="4165744" y="3198940"/>
              <a:ext cx="802002" cy="802002"/>
              <a:chOff x="0" y="0"/>
              <a:chExt cx="2138671" cy="2138671"/>
            </a:xfrm>
          </p:grpSpPr>
          <p:sp>
            <p:nvSpPr>
              <p:cNvPr id="71" name="Shape 2580"/>
              <p:cNvSpPr/>
              <p:nvPr/>
            </p:nvSpPr>
            <p:spPr>
              <a:xfrm>
                <a:off x="0" y="0"/>
                <a:ext cx="2138672" cy="2138672"/>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FFFFFF"/>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72" name="Shape 2581"/>
              <p:cNvSpPr/>
              <p:nvPr/>
            </p:nvSpPr>
            <p:spPr>
              <a:xfrm>
                <a:off x="285180" y="285179"/>
                <a:ext cx="1568313" cy="1568313"/>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4"/>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73" name="Shape 2582"/>
              <p:cNvSpPr/>
              <p:nvPr/>
            </p:nvSpPr>
            <p:spPr>
              <a:xfrm>
                <a:off x="634255" y="645941"/>
                <a:ext cx="876967" cy="846788"/>
              </a:xfrm>
              <a:custGeom>
                <a:avLst/>
                <a:gdLst/>
                <a:ahLst/>
                <a:cxnLst>
                  <a:cxn ang="0">
                    <a:pos x="wd2" y="hd2"/>
                  </a:cxn>
                  <a:cxn ang="5400000">
                    <a:pos x="wd2" y="hd2"/>
                  </a:cxn>
                  <a:cxn ang="10800000">
                    <a:pos x="wd2" y="hd2"/>
                  </a:cxn>
                  <a:cxn ang="16200000">
                    <a:pos x="wd2" y="hd2"/>
                  </a:cxn>
                </a:cxnLst>
                <a:rect l="0" t="0" r="r" b="b"/>
                <a:pathLst>
                  <a:path w="21600" h="21600" extrusionOk="0">
                    <a:moveTo>
                      <a:pt x="3540" y="20848"/>
                    </a:moveTo>
                    <a:cubicBezTo>
                      <a:pt x="3137" y="20848"/>
                      <a:pt x="2813" y="20512"/>
                      <a:pt x="2813" y="20094"/>
                    </a:cubicBezTo>
                    <a:cubicBezTo>
                      <a:pt x="2813" y="19681"/>
                      <a:pt x="3137" y="19342"/>
                      <a:pt x="3540" y="19342"/>
                    </a:cubicBezTo>
                    <a:cubicBezTo>
                      <a:pt x="3939" y="19342"/>
                      <a:pt x="4267" y="19681"/>
                      <a:pt x="4267" y="20094"/>
                    </a:cubicBezTo>
                    <a:cubicBezTo>
                      <a:pt x="4267" y="20512"/>
                      <a:pt x="3939" y="20848"/>
                      <a:pt x="3540" y="20848"/>
                    </a:cubicBezTo>
                    <a:cubicBezTo>
                      <a:pt x="3540" y="20848"/>
                      <a:pt x="3540" y="20848"/>
                      <a:pt x="3540" y="20848"/>
                    </a:cubicBezTo>
                    <a:close/>
                    <a:moveTo>
                      <a:pt x="3540" y="18592"/>
                    </a:moveTo>
                    <a:cubicBezTo>
                      <a:pt x="2738" y="18592"/>
                      <a:pt x="2085" y="19264"/>
                      <a:pt x="2085" y="20094"/>
                    </a:cubicBezTo>
                    <a:cubicBezTo>
                      <a:pt x="2085" y="20926"/>
                      <a:pt x="2738" y="21600"/>
                      <a:pt x="3540" y="21600"/>
                    </a:cubicBezTo>
                    <a:cubicBezTo>
                      <a:pt x="4343" y="21600"/>
                      <a:pt x="4991" y="20926"/>
                      <a:pt x="4991" y="20094"/>
                    </a:cubicBezTo>
                    <a:cubicBezTo>
                      <a:pt x="4991" y="19264"/>
                      <a:pt x="4343" y="18592"/>
                      <a:pt x="3540" y="18592"/>
                    </a:cubicBezTo>
                    <a:cubicBezTo>
                      <a:pt x="3540" y="18592"/>
                      <a:pt x="3540" y="18592"/>
                      <a:pt x="3540" y="18592"/>
                    </a:cubicBezTo>
                    <a:close/>
                    <a:moveTo>
                      <a:pt x="11142" y="20848"/>
                    </a:moveTo>
                    <a:cubicBezTo>
                      <a:pt x="10740" y="20848"/>
                      <a:pt x="10415" y="20512"/>
                      <a:pt x="10415" y="20094"/>
                    </a:cubicBezTo>
                    <a:cubicBezTo>
                      <a:pt x="10415" y="19681"/>
                      <a:pt x="10740" y="19342"/>
                      <a:pt x="11142" y="19342"/>
                    </a:cubicBezTo>
                    <a:cubicBezTo>
                      <a:pt x="11542" y="19342"/>
                      <a:pt x="11867" y="19681"/>
                      <a:pt x="11867" y="20094"/>
                    </a:cubicBezTo>
                    <a:cubicBezTo>
                      <a:pt x="11867" y="20512"/>
                      <a:pt x="11542" y="20848"/>
                      <a:pt x="11142" y="20848"/>
                    </a:cubicBezTo>
                    <a:cubicBezTo>
                      <a:pt x="11142" y="20848"/>
                      <a:pt x="11142" y="20848"/>
                      <a:pt x="11142" y="20848"/>
                    </a:cubicBezTo>
                    <a:close/>
                    <a:moveTo>
                      <a:pt x="11142" y="18592"/>
                    </a:moveTo>
                    <a:cubicBezTo>
                      <a:pt x="10340" y="18592"/>
                      <a:pt x="9688" y="19264"/>
                      <a:pt x="9688" y="20094"/>
                    </a:cubicBezTo>
                    <a:cubicBezTo>
                      <a:pt x="9688" y="20926"/>
                      <a:pt x="10340" y="21600"/>
                      <a:pt x="11142" y="21600"/>
                    </a:cubicBezTo>
                    <a:cubicBezTo>
                      <a:pt x="11945" y="21600"/>
                      <a:pt x="12594" y="20926"/>
                      <a:pt x="12594" y="20094"/>
                    </a:cubicBezTo>
                    <a:cubicBezTo>
                      <a:pt x="12594" y="19264"/>
                      <a:pt x="11945" y="18592"/>
                      <a:pt x="11142" y="18592"/>
                    </a:cubicBezTo>
                    <a:cubicBezTo>
                      <a:pt x="11142" y="18592"/>
                      <a:pt x="11142" y="18592"/>
                      <a:pt x="11142" y="18592"/>
                    </a:cubicBezTo>
                    <a:close/>
                    <a:moveTo>
                      <a:pt x="14493" y="17477"/>
                    </a:moveTo>
                    <a:lnTo>
                      <a:pt x="14493" y="19083"/>
                    </a:lnTo>
                    <a:cubicBezTo>
                      <a:pt x="14493" y="19484"/>
                      <a:pt x="14179" y="19809"/>
                      <a:pt x="13793" y="19809"/>
                    </a:cubicBezTo>
                    <a:lnTo>
                      <a:pt x="13043" y="19809"/>
                    </a:lnTo>
                    <a:cubicBezTo>
                      <a:pt x="12909" y="18846"/>
                      <a:pt x="12107" y="18106"/>
                      <a:pt x="11140" y="18106"/>
                    </a:cubicBezTo>
                    <a:cubicBezTo>
                      <a:pt x="10176" y="18106"/>
                      <a:pt x="9375" y="18846"/>
                      <a:pt x="9240" y="19809"/>
                    </a:cubicBezTo>
                    <a:lnTo>
                      <a:pt x="5440" y="19809"/>
                    </a:lnTo>
                    <a:cubicBezTo>
                      <a:pt x="5305" y="18846"/>
                      <a:pt x="4504" y="18106"/>
                      <a:pt x="3540" y="18106"/>
                    </a:cubicBezTo>
                    <a:cubicBezTo>
                      <a:pt x="2576" y="18106"/>
                      <a:pt x="1775" y="18846"/>
                      <a:pt x="1639" y="19809"/>
                    </a:cubicBezTo>
                    <a:lnTo>
                      <a:pt x="701" y="19809"/>
                    </a:lnTo>
                    <a:cubicBezTo>
                      <a:pt x="314" y="19809"/>
                      <a:pt x="0" y="19484"/>
                      <a:pt x="0" y="19083"/>
                    </a:cubicBezTo>
                    <a:lnTo>
                      <a:pt x="0" y="17477"/>
                    </a:lnTo>
                    <a:cubicBezTo>
                      <a:pt x="0" y="17477"/>
                      <a:pt x="14493" y="17477"/>
                      <a:pt x="14493" y="17477"/>
                    </a:cubicBezTo>
                    <a:close/>
                    <a:moveTo>
                      <a:pt x="13018" y="15952"/>
                    </a:moveTo>
                    <a:lnTo>
                      <a:pt x="10352" y="15952"/>
                    </a:lnTo>
                    <a:cubicBezTo>
                      <a:pt x="10292" y="15952"/>
                      <a:pt x="10244" y="15902"/>
                      <a:pt x="10244" y="15840"/>
                    </a:cubicBezTo>
                    <a:lnTo>
                      <a:pt x="10244" y="13709"/>
                    </a:lnTo>
                    <a:cubicBezTo>
                      <a:pt x="10244" y="13646"/>
                      <a:pt x="10292" y="13597"/>
                      <a:pt x="10352" y="13597"/>
                    </a:cubicBezTo>
                    <a:lnTo>
                      <a:pt x="10860" y="13597"/>
                    </a:lnTo>
                    <a:cubicBezTo>
                      <a:pt x="10887" y="13597"/>
                      <a:pt x="10917" y="13609"/>
                      <a:pt x="10938" y="13628"/>
                    </a:cubicBezTo>
                    <a:lnTo>
                      <a:pt x="13092" y="15759"/>
                    </a:lnTo>
                    <a:cubicBezTo>
                      <a:pt x="13165" y="15828"/>
                      <a:pt x="13117" y="15952"/>
                      <a:pt x="13018" y="15952"/>
                    </a:cubicBezTo>
                    <a:cubicBezTo>
                      <a:pt x="13018" y="15952"/>
                      <a:pt x="13018" y="15952"/>
                      <a:pt x="13018" y="15952"/>
                    </a:cubicBezTo>
                    <a:close/>
                    <a:moveTo>
                      <a:pt x="14217" y="15859"/>
                    </a:moveTo>
                    <a:lnTo>
                      <a:pt x="11463" y="13040"/>
                    </a:lnTo>
                    <a:cubicBezTo>
                      <a:pt x="11290" y="12859"/>
                      <a:pt x="11052" y="12759"/>
                      <a:pt x="10808" y="12759"/>
                    </a:cubicBezTo>
                    <a:lnTo>
                      <a:pt x="9420" y="12759"/>
                    </a:lnTo>
                    <a:lnTo>
                      <a:pt x="9420" y="12221"/>
                    </a:lnTo>
                    <a:cubicBezTo>
                      <a:pt x="9420" y="11819"/>
                      <a:pt x="9105" y="11496"/>
                      <a:pt x="8717" y="11496"/>
                    </a:cubicBezTo>
                    <a:lnTo>
                      <a:pt x="701" y="11496"/>
                    </a:lnTo>
                    <a:cubicBezTo>
                      <a:pt x="313" y="11496"/>
                      <a:pt x="0" y="11819"/>
                      <a:pt x="0" y="12221"/>
                    </a:cubicBezTo>
                    <a:lnTo>
                      <a:pt x="0" y="17075"/>
                    </a:lnTo>
                    <a:lnTo>
                      <a:pt x="14493" y="17075"/>
                    </a:lnTo>
                    <a:lnTo>
                      <a:pt x="14493" y="16546"/>
                    </a:lnTo>
                    <a:cubicBezTo>
                      <a:pt x="14493" y="16289"/>
                      <a:pt x="14394" y="16039"/>
                      <a:pt x="14217" y="15859"/>
                    </a:cubicBezTo>
                    <a:cubicBezTo>
                      <a:pt x="14217" y="15859"/>
                      <a:pt x="14217" y="15859"/>
                      <a:pt x="14217" y="15859"/>
                    </a:cubicBezTo>
                    <a:close/>
                    <a:moveTo>
                      <a:pt x="21600" y="9261"/>
                    </a:moveTo>
                    <a:cubicBezTo>
                      <a:pt x="21600" y="13378"/>
                      <a:pt x="18991" y="16876"/>
                      <a:pt x="15394" y="18076"/>
                    </a:cubicBezTo>
                    <a:lnTo>
                      <a:pt x="15394" y="16757"/>
                    </a:lnTo>
                    <a:cubicBezTo>
                      <a:pt x="18315" y="15610"/>
                      <a:pt x="20398" y="12683"/>
                      <a:pt x="20398" y="9261"/>
                    </a:cubicBezTo>
                    <a:cubicBezTo>
                      <a:pt x="20398" y="4841"/>
                      <a:pt x="16925" y="1245"/>
                      <a:pt x="12658" y="1245"/>
                    </a:cubicBezTo>
                    <a:cubicBezTo>
                      <a:pt x="8390" y="1245"/>
                      <a:pt x="4919" y="4841"/>
                      <a:pt x="4919" y="9261"/>
                    </a:cubicBezTo>
                    <a:cubicBezTo>
                      <a:pt x="4919" y="9704"/>
                      <a:pt x="4954" y="10138"/>
                      <a:pt x="5021" y="10562"/>
                    </a:cubicBezTo>
                    <a:lnTo>
                      <a:pt x="3806" y="10562"/>
                    </a:lnTo>
                    <a:cubicBezTo>
                      <a:pt x="3748" y="10137"/>
                      <a:pt x="3716" y="9703"/>
                      <a:pt x="3716" y="9261"/>
                    </a:cubicBezTo>
                    <a:cubicBezTo>
                      <a:pt x="3716" y="4154"/>
                      <a:pt x="7728" y="0"/>
                      <a:pt x="12658" y="0"/>
                    </a:cubicBezTo>
                    <a:cubicBezTo>
                      <a:pt x="17589" y="0"/>
                      <a:pt x="21600" y="4154"/>
                      <a:pt x="21600" y="9261"/>
                    </a:cubicBezTo>
                    <a:cubicBezTo>
                      <a:pt x="21600" y="9261"/>
                      <a:pt x="21600" y="9261"/>
                      <a:pt x="21600" y="9261"/>
                    </a:cubicBezTo>
                    <a:close/>
                    <a:moveTo>
                      <a:pt x="12071" y="9261"/>
                    </a:moveTo>
                    <a:cubicBezTo>
                      <a:pt x="12071" y="8926"/>
                      <a:pt x="12334" y="8653"/>
                      <a:pt x="12658" y="8653"/>
                    </a:cubicBezTo>
                    <a:cubicBezTo>
                      <a:pt x="12982" y="8653"/>
                      <a:pt x="13245" y="8926"/>
                      <a:pt x="13245" y="9261"/>
                    </a:cubicBezTo>
                    <a:cubicBezTo>
                      <a:pt x="13245" y="9596"/>
                      <a:pt x="12982" y="9868"/>
                      <a:pt x="12658" y="9868"/>
                    </a:cubicBezTo>
                    <a:cubicBezTo>
                      <a:pt x="12334" y="9868"/>
                      <a:pt x="12071" y="9596"/>
                      <a:pt x="12071" y="9261"/>
                    </a:cubicBezTo>
                    <a:cubicBezTo>
                      <a:pt x="12071" y="9261"/>
                      <a:pt x="12071" y="9261"/>
                      <a:pt x="12071" y="9261"/>
                    </a:cubicBezTo>
                    <a:close/>
                    <a:moveTo>
                      <a:pt x="13831" y="9114"/>
                    </a:moveTo>
                    <a:cubicBezTo>
                      <a:pt x="13805" y="8891"/>
                      <a:pt x="13724" y="8687"/>
                      <a:pt x="13597" y="8517"/>
                    </a:cubicBezTo>
                    <a:lnTo>
                      <a:pt x="14463" y="2954"/>
                    </a:lnTo>
                    <a:cubicBezTo>
                      <a:pt x="14495" y="2746"/>
                      <a:pt x="14367" y="2549"/>
                      <a:pt x="14170" y="2502"/>
                    </a:cubicBezTo>
                    <a:lnTo>
                      <a:pt x="14160" y="2499"/>
                    </a:lnTo>
                    <a:cubicBezTo>
                      <a:pt x="13963" y="2453"/>
                      <a:pt x="13764" y="2572"/>
                      <a:pt x="13706" y="2773"/>
                    </a:cubicBezTo>
                    <a:lnTo>
                      <a:pt x="12129" y="8166"/>
                    </a:lnTo>
                    <a:cubicBezTo>
                      <a:pt x="11740" y="8368"/>
                      <a:pt x="11470" y="8780"/>
                      <a:pt x="11470" y="9261"/>
                    </a:cubicBezTo>
                    <a:cubicBezTo>
                      <a:pt x="11470" y="9939"/>
                      <a:pt x="12003" y="10491"/>
                      <a:pt x="12658" y="10491"/>
                    </a:cubicBezTo>
                    <a:cubicBezTo>
                      <a:pt x="12779" y="10491"/>
                      <a:pt x="12895" y="10466"/>
                      <a:pt x="13006" y="10430"/>
                    </a:cubicBezTo>
                    <a:lnTo>
                      <a:pt x="16300" y="12204"/>
                    </a:lnTo>
                    <a:cubicBezTo>
                      <a:pt x="16481" y="12301"/>
                      <a:pt x="16704" y="12240"/>
                      <a:pt x="16816" y="12062"/>
                    </a:cubicBezTo>
                    <a:lnTo>
                      <a:pt x="16821" y="12054"/>
                    </a:lnTo>
                    <a:cubicBezTo>
                      <a:pt x="16932" y="11878"/>
                      <a:pt x="16895" y="11642"/>
                      <a:pt x="16735" y="11509"/>
                    </a:cubicBezTo>
                    <a:cubicBezTo>
                      <a:pt x="16735" y="11509"/>
                      <a:pt x="13831" y="9114"/>
                      <a:pt x="13831" y="9114"/>
                    </a:cubicBezTo>
                    <a:close/>
                  </a:path>
                </a:pathLst>
              </a:custGeom>
              <a:solidFill>
                <a:srgbClr val="FFFFFF"/>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74" name="Group 2587"/>
            <p:cNvGrpSpPr/>
            <p:nvPr/>
          </p:nvGrpSpPr>
          <p:grpSpPr>
            <a:xfrm>
              <a:off x="4981165" y="1682529"/>
              <a:ext cx="646213" cy="646213"/>
              <a:chOff x="0" y="0"/>
              <a:chExt cx="1723234" cy="1723234"/>
            </a:xfrm>
          </p:grpSpPr>
          <p:sp>
            <p:nvSpPr>
              <p:cNvPr id="75" name="Shape 2584"/>
              <p:cNvSpPr/>
              <p:nvPr/>
            </p:nvSpPr>
            <p:spPr>
              <a:xfrm>
                <a:off x="0" y="0"/>
                <a:ext cx="1723235" cy="172323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FFFFFF"/>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76" name="Shape 2585"/>
              <p:cNvSpPr/>
              <p:nvPr/>
            </p:nvSpPr>
            <p:spPr>
              <a:xfrm>
                <a:off x="229782" y="229783"/>
                <a:ext cx="1263669" cy="1263668"/>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6"/>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77" name="Shape 2586"/>
              <p:cNvSpPr/>
              <p:nvPr/>
            </p:nvSpPr>
            <p:spPr>
              <a:xfrm>
                <a:off x="574386" y="554291"/>
                <a:ext cx="574463" cy="572415"/>
              </a:xfrm>
              <a:custGeom>
                <a:avLst/>
                <a:gdLst/>
                <a:ahLst/>
                <a:cxnLst>
                  <a:cxn ang="0">
                    <a:pos x="wd2" y="hd2"/>
                  </a:cxn>
                  <a:cxn ang="5400000">
                    <a:pos x="wd2" y="hd2"/>
                  </a:cxn>
                  <a:cxn ang="10800000">
                    <a:pos x="wd2" y="hd2"/>
                  </a:cxn>
                  <a:cxn ang="16200000">
                    <a:pos x="wd2" y="hd2"/>
                  </a:cxn>
                </a:cxnLst>
                <a:rect l="0" t="0" r="r" b="b"/>
                <a:pathLst>
                  <a:path w="21600" h="21600" extrusionOk="0">
                    <a:moveTo>
                      <a:pt x="5169" y="14555"/>
                    </a:moveTo>
                    <a:lnTo>
                      <a:pt x="5400" y="14555"/>
                    </a:lnTo>
                    <a:lnTo>
                      <a:pt x="5786" y="14942"/>
                    </a:lnTo>
                    <a:lnTo>
                      <a:pt x="5786" y="20748"/>
                    </a:lnTo>
                    <a:lnTo>
                      <a:pt x="5709" y="21058"/>
                    </a:lnTo>
                    <a:lnTo>
                      <a:pt x="5554" y="21290"/>
                    </a:lnTo>
                    <a:lnTo>
                      <a:pt x="5246" y="21445"/>
                    </a:lnTo>
                    <a:lnTo>
                      <a:pt x="5014" y="21600"/>
                    </a:lnTo>
                    <a:lnTo>
                      <a:pt x="1003" y="21600"/>
                    </a:lnTo>
                    <a:lnTo>
                      <a:pt x="540" y="21445"/>
                    </a:lnTo>
                    <a:lnTo>
                      <a:pt x="309" y="21290"/>
                    </a:lnTo>
                    <a:lnTo>
                      <a:pt x="0" y="21058"/>
                    </a:lnTo>
                    <a:lnTo>
                      <a:pt x="0" y="18503"/>
                    </a:lnTo>
                    <a:lnTo>
                      <a:pt x="154" y="18194"/>
                    </a:lnTo>
                    <a:lnTo>
                      <a:pt x="463" y="17961"/>
                    </a:lnTo>
                    <a:lnTo>
                      <a:pt x="4706" y="14710"/>
                    </a:lnTo>
                    <a:lnTo>
                      <a:pt x="5014" y="14555"/>
                    </a:lnTo>
                    <a:lnTo>
                      <a:pt x="5169" y="14555"/>
                    </a:lnTo>
                    <a:close/>
                    <a:moveTo>
                      <a:pt x="12960" y="8903"/>
                    </a:moveTo>
                    <a:lnTo>
                      <a:pt x="13191" y="8903"/>
                    </a:lnTo>
                    <a:lnTo>
                      <a:pt x="13500" y="9058"/>
                    </a:lnTo>
                    <a:lnTo>
                      <a:pt x="13500" y="9290"/>
                    </a:lnTo>
                    <a:lnTo>
                      <a:pt x="13654" y="9600"/>
                    </a:lnTo>
                    <a:lnTo>
                      <a:pt x="13654" y="20748"/>
                    </a:lnTo>
                    <a:lnTo>
                      <a:pt x="13500" y="21058"/>
                    </a:lnTo>
                    <a:lnTo>
                      <a:pt x="13346" y="21290"/>
                    </a:lnTo>
                    <a:lnTo>
                      <a:pt x="13114" y="21445"/>
                    </a:lnTo>
                    <a:lnTo>
                      <a:pt x="12806" y="21600"/>
                    </a:lnTo>
                    <a:lnTo>
                      <a:pt x="8640" y="21600"/>
                    </a:lnTo>
                    <a:lnTo>
                      <a:pt x="8409" y="21445"/>
                    </a:lnTo>
                    <a:lnTo>
                      <a:pt x="8100" y="21290"/>
                    </a:lnTo>
                    <a:lnTo>
                      <a:pt x="7946" y="21058"/>
                    </a:lnTo>
                    <a:lnTo>
                      <a:pt x="7869" y="20748"/>
                    </a:lnTo>
                    <a:lnTo>
                      <a:pt x="7869" y="12774"/>
                    </a:lnTo>
                    <a:lnTo>
                      <a:pt x="7946" y="12387"/>
                    </a:lnTo>
                    <a:lnTo>
                      <a:pt x="8100" y="12232"/>
                    </a:lnTo>
                    <a:lnTo>
                      <a:pt x="12574" y="8903"/>
                    </a:lnTo>
                    <a:lnTo>
                      <a:pt x="12960" y="8903"/>
                    </a:lnTo>
                    <a:close/>
                    <a:moveTo>
                      <a:pt x="20751" y="3252"/>
                    </a:moveTo>
                    <a:lnTo>
                      <a:pt x="21060" y="3329"/>
                    </a:lnTo>
                    <a:lnTo>
                      <a:pt x="21291" y="3484"/>
                    </a:lnTo>
                    <a:lnTo>
                      <a:pt x="21600" y="3716"/>
                    </a:lnTo>
                    <a:lnTo>
                      <a:pt x="21600" y="20903"/>
                    </a:lnTo>
                    <a:lnTo>
                      <a:pt x="21291" y="21290"/>
                    </a:lnTo>
                    <a:lnTo>
                      <a:pt x="21060" y="21445"/>
                    </a:lnTo>
                    <a:lnTo>
                      <a:pt x="20597" y="21600"/>
                    </a:lnTo>
                    <a:lnTo>
                      <a:pt x="16586" y="21600"/>
                    </a:lnTo>
                    <a:lnTo>
                      <a:pt x="16200" y="21445"/>
                    </a:lnTo>
                    <a:lnTo>
                      <a:pt x="15891" y="21290"/>
                    </a:lnTo>
                    <a:lnTo>
                      <a:pt x="15814" y="21058"/>
                    </a:lnTo>
                    <a:lnTo>
                      <a:pt x="15814" y="6890"/>
                    </a:lnTo>
                    <a:lnTo>
                      <a:pt x="15891" y="6426"/>
                    </a:lnTo>
                    <a:lnTo>
                      <a:pt x="16200" y="6348"/>
                    </a:lnTo>
                    <a:lnTo>
                      <a:pt x="20057" y="3329"/>
                    </a:lnTo>
                    <a:lnTo>
                      <a:pt x="20366" y="3252"/>
                    </a:lnTo>
                    <a:lnTo>
                      <a:pt x="20751" y="3252"/>
                    </a:lnTo>
                    <a:close/>
                    <a:moveTo>
                      <a:pt x="7869" y="0"/>
                    </a:moveTo>
                    <a:lnTo>
                      <a:pt x="13500" y="774"/>
                    </a:lnTo>
                    <a:lnTo>
                      <a:pt x="13731" y="929"/>
                    </a:lnTo>
                    <a:lnTo>
                      <a:pt x="13886" y="1084"/>
                    </a:lnTo>
                    <a:lnTo>
                      <a:pt x="14040" y="1316"/>
                    </a:lnTo>
                    <a:lnTo>
                      <a:pt x="14040" y="1626"/>
                    </a:lnTo>
                    <a:lnTo>
                      <a:pt x="13191" y="7123"/>
                    </a:lnTo>
                    <a:lnTo>
                      <a:pt x="13114" y="7432"/>
                    </a:lnTo>
                    <a:lnTo>
                      <a:pt x="12651" y="7665"/>
                    </a:lnTo>
                    <a:lnTo>
                      <a:pt x="12266" y="7665"/>
                    </a:lnTo>
                    <a:lnTo>
                      <a:pt x="12034" y="7432"/>
                    </a:lnTo>
                    <a:lnTo>
                      <a:pt x="11186" y="6426"/>
                    </a:lnTo>
                    <a:lnTo>
                      <a:pt x="3626" y="12155"/>
                    </a:lnTo>
                    <a:lnTo>
                      <a:pt x="3394" y="12232"/>
                    </a:lnTo>
                    <a:lnTo>
                      <a:pt x="3009" y="12387"/>
                    </a:lnTo>
                    <a:lnTo>
                      <a:pt x="2546" y="12232"/>
                    </a:lnTo>
                    <a:lnTo>
                      <a:pt x="2314" y="12000"/>
                    </a:lnTo>
                    <a:lnTo>
                      <a:pt x="154" y="9135"/>
                    </a:lnTo>
                    <a:lnTo>
                      <a:pt x="0" y="8748"/>
                    </a:lnTo>
                    <a:lnTo>
                      <a:pt x="0" y="8516"/>
                    </a:lnTo>
                    <a:lnTo>
                      <a:pt x="154" y="8052"/>
                    </a:lnTo>
                    <a:lnTo>
                      <a:pt x="463" y="7819"/>
                    </a:lnTo>
                    <a:lnTo>
                      <a:pt x="7946" y="2013"/>
                    </a:lnTo>
                    <a:lnTo>
                      <a:pt x="7174" y="1084"/>
                    </a:lnTo>
                    <a:lnTo>
                      <a:pt x="7174" y="232"/>
                    </a:lnTo>
                    <a:lnTo>
                      <a:pt x="7329" y="77"/>
                    </a:lnTo>
                    <a:lnTo>
                      <a:pt x="7560" y="0"/>
                    </a:lnTo>
                    <a:lnTo>
                      <a:pt x="7869" y="0"/>
                    </a:lnTo>
                    <a:close/>
                  </a:path>
                </a:pathLst>
              </a:custGeom>
              <a:solidFill>
                <a:srgbClr val="FFFFFF"/>
              </a:solidFill>
              <a:ln w="12700" cap="flat">
                <a:noFill/>
                <a:miter lim="400000"/>
              </a:ln>
              <a:effectLst/>
            </p:spPr>
            <p:txBody>
              <a:bodyPr wrap="square" lIns="45719" tIns="45719" rIns="45719" bIns="45719" numCol="1" anchor="t">
                <a:noAutofit/>
              </a:bodyPr>
              <a:lstStyle/>
              <a:p>
                <a:pPr algn="l" defTabSz="342900">
                  <a:defRPr sz="1800">
                    <a:latin typeface="Calibri"/>
                    <a:ea typeface="Calibri"/>
                    <a:cs typeface="Calibri"/>
                    <a:sym typeface="Calibri"/>
                  </a:defRPr>
                </a:pPr>
                <a:endParaRPr/>
              </a:p>
            </p:txBody>
          </p:sp>
        </p:grpSp>
        <p:grpSp>
          <p:nvGrpSpPr>
            <p:cNvPr id="78" name="Group 2591"/>
            <p:cNvGrpSpPr/>
            <p:nvPr/>
          </p:nvGrpSpPr>
          <p:grpSpPr>
            <a:xfrm>
              <a:off x="3195513" y="2171897"/>
              <a:ext cx="802002" cy="802002"/>
              <a:chOff x="0" y="0"/>
              <a:chExt cx="2138671" cy="2138671"/>
            </a:xfrm>
          </p:grpSpPr>
          <p:sp>
            <p:nvSpPr>
              <p:cNvPr id="79" name="Shape 2588"/>
              <p:cNvSpPr/>
              <p:nvPr/>
            </p:nvSpPr>
            <p:spPr>
              <a:xfrm>
                <a:off x="0" y="0"/>
                <a:ext cx="2138672" cy="2138672"/>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FFFFFF">
                  <a:alpha val="75000"/>
                </a:srgbClr>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80" name="Shape 2589"/>
              <p:cNvSpPr/>
              <p:nvPr/>
            </p:nvSpPr>
            <p:spPr>
              <a:xfrm>
                <a:off x="285179" y="285179"/>
                <a:ext cx="1568313" cy="1568313"/>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3"/>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81" name="Shape 2590"/>
              <p:cNvSpPr/>
              <p:nvPr/>
            </p:nvSpPr>
            <p:spPr>
              <a:xfrm>
                <a:off x="701723" y="667470"/>
                <a:ext cx="765486" cy="758432"/>
              </a:xfrm>
              <a:custGeom>
                <a:avLst/>
                <a:gdLst/>
                <a:ahLst/>
                <a:cxnLst>
                  <a:cxn ang="0">
                    <a:pos x="wd2" y="hd2"/>
                  </a:cxn>
                  <a:cxn ang="5400000">
                    <a:pos x="wd2" y="hd2"/>
                  </a:cxn>
                  <a:cxn ang="10800000">
                    <a:pos x="wd2" y="hd2"/>
                  </a:cxn>
                  <a:cxn ang="16200000">
                    <a:pos x="wd2" y="hd2"/>
                  </a:cxn>
                </a:cxnLst>
                <a:rect l="0" t="0" r="r" b="b"/>
                <a:pathLst>
                  <a:path w="21600" h="21600" extrusionOk="0">
                    <a:moveTo>
                      <a:pt x="7802" y="10551"/>
                    </a:moveTo>
                    <a:cubicBezTo>
                      <a:pt x="7802" y="11132"/>
                      <a:pt x="8213" y="11631"/>
                      <a:pt x="8788" y="11631"/>
                    </a:cubicBezTo>
                    <a:cubicBezTo>
                      <a:pt x="11170" y="11631"/>
                      <a:pt x="11170" y="11631"/>
                      <a:pt x="11170" y="11631"/>
                    </a:cubicBezTo>
                    <a:cubicBezTo>
                      <a:pt x="11498" y="11631"/>
                      <a:pt x="11827" y="11631"/>
                      <a:pt x="11909" y="11548"/>
                    </a:cubicBezTo>
                    <a:cubicBezTo>
                      <a:pt x="11827" y="14040"/>
                      <a:pt x="11827" y="14040"/>
                      <a:pt x="11827" y="14040"/>
                    </a:cubicBezTo>
                    <a:cubicBezTo>
                      <a:pt x="13223" y="14040"/>
                      <a:pt x="13223" y="14040"/>
                      <a:pt x="13223" y="14040"/>
                    </a:cubicBezTo>
                    <a:cubicBezTo>
                      <a:pt x="13223" y="8557"/>
                      <a:pt x="13223" y="8557"/>
                      <a:pt x="13223" y="8557"/>
                    </a:cubicBezTo>
                    <a:cubicBezTo>
                      <a:pt x="13223" y="7394"/>
                      <a:pt x="13880" y="6148"/>
                      <a:pt x="15030" y="6148"/>
                    </a:cubicBezTo>
                    <a:cubicBezTo>
                      <a:pt x="19136" y="6148"/>
                      <a:pt x="19136" y="6148"/>
                      <a:pt x="19136" y="6148"/>
                    </a:cubicBezTo>
                    <a:cubicBezTo>
                      <a:pt x="18725" y="5815"/>
                      <a:pt x="18233" y="5732"/>
                      <a:pt x="17658" y="5732"/>
                    </a:cubicBezTo>
                    <a:cubicBezTo>
                      <a:pt x="14208" y="5732"/>
                      <a:pt x="14208" y="5732"/>
                      <a:pt x="14208" y="5732"/>
                    </a:cubicBezTo>
                    <a:cubicBezTo>
                      <a:pt x="12073" y="5732"/>
                      <a:pt x="11909" y="7809"/>
                      <a:pt x="11909" y="7809"/>
                    </a:cubicBezTo>
                    <a:cubicBezTo>
                      <a:pt x="11909" y="7809"/>
                      <a:pt x="11662" y="9305"/>
                      <a:pt x="11416" y="9471"/>
                    </a:cubicBezTo>
                    <a:cubicBezTo>
                      <a:pt x="11334" y="9554"/>
                      <a:pt x="11252" y="9554"/>
                      <a:pt x="11170" y="9554"/>
                    </a:cubicBezTo>
                    <a:cubicBezTo>
                      <a:pt x="8788" y="9554"/>
                      <a:pt x="8788" y="9554"/>
                      <a:pt x="8788" y="9554"/>
                    </a:cubicBezTo>
                    <a:cubicBezTo>
                      <a:pt x="8213" y="9554"/>
                      <a:pt x="7802" y="9969"/>
                      <a:pt x="7802" y="10551"/>
                    </a:cubicBezTo>
                    <a:close/>
                    <a:moveTo>
                      <a:pt x="15933" y="5234"/>
                    </a:moveTo>
                    <a:cubicBezTo>
                      <a:pt x="17329" y="5234"/>
                      <a:pt x="18479" y="4071"/>
                      <a:pt x="18479" y="2658"/>
                    </a:cubicBezTo>
                    <a:cubicBezTo>
                      <a:pt x="18479" y="1163"/>
                      <a:pt x="17329" y="0"/>
                      <a:pt x="15933" y="0"/>
                    </a:cubicBezTo>
                    <a:cubicBezTo>
                      <a:pt x="14455" y="0"/>
                      <a:pt x="13305" y="1163"/>
                      <a:pt x="13305" y="2658"/>
                    </a:cubicBezTo>
                    <a:cubicBezTo>
                      <a:pt x="13305" y="4071"/>
                      <a:pt x="14455" y="5234"/>
                      <a:pt x="15933" y="5234"/>
                    </a:cubicBezTo>
                    <a:close/>
                    <a:moveTo>
                      <a:pt x="10513" y="16615"/>
                    </a:moveTo>
                    <a:cubicBezTo>
                      <a:pt x="10513" y="15951"/>
                      <a:pt x="10513" y="15951"/>
                      <a:pt x="10513" y="15951"/>
                    </a:cubicBezTo>
                    <a:cubicBezTo>
                      <a:pt x="10513" y="15452"/>
                      <a:pt x="10759" y="14871"/>
                      <a:pt x="11170" y="14538"/>
                    </a:cubicBezTo>
                    <a:cubicBezTo>
                      <a:pt x="11170" y="12378"/>
                      <a:pt x="11170" y="12378"/>
                      <a:pt x="11170" y="12378"/>
                    </a:cubicBezTo>
                    <a:cubicBezTo>
                      <a:pt x="8788" y="12378"/>
                      <a:pt x="8788" y="12378"/>
                      <a:pt x="8788" y="12378"/>
                    </a:cubicBezTo>
                    <a:cubicBezTo>
                      <a:pt x="7884" y="12378"/>
                      <a:pt x="7063" y="11631"/>
                      <a:pt x="7063" y="10634"/>
                    </a:cubicBezTo>
                    <a:cubicBezTo>
                      <a:pt x="7063" y="10468"/>
                      <a:pt x="7145" y="10385"/>
                      <a:pt x="7145" y="10218"/>
                    </a:cubicBezTo>
                    <a:cubicBezTo>
                      <a:pt x="7145" y="9637"/>
                      <a:pt x="7145" y="9637"/>
                      <a:pt x="7145" y="9637"/>
                    </a:cubicBezTo>
                    <a:cubicBezTo>
                      <a:pt x="7474" y="9637"/>
                      <a:pt x="7474" y="9637"/>
                      <a:pt x="7474" y="9637"/>
                    </a:cubicBezTo>
                    <a:cubicBezTo>
                      <a:pt x="7720" y="9138"/>
                      <a:pt x="8213" y="8972"/>
                      <a:pt x="8788" y="8972"/>
                    </a:cubicBezTo>
                    <a:cubicBezTo>
                      <a:pt x="11005" y="8972"/>
                      <a:pt x="11005" y="8972"/>
                      <a:pt x="11005" y="8972"/>
                    </a:cubicBezTo>
                    <a:cubicBezTo>
                      <a:pt x="11005" y="8806"/>
                      <a:pt x="11087" y="8806"/>
                      <a:pt x="11087" y="8723"/>
                    </a:cubicBezTo>
                    <a:cubicBezTo>
                      <a:pt x="11087" y="2658"/>
                      <a:pt x="11087" y="2658"/>
                      <a:pt x="11087" y="2658"/>
                    </a:cubicBezTo>
                    <a:cubicBezTo>
                      <a:pt x="11087" y="2160"/>
                      <a:pt x="10595" y="1745"/>
                      <a:pt x="10102" y="1745"/>
                    </a:cubicBezTo>
                    <a:cubicBezTo>
                      <a:pt x="2628" y="1745"/>
                      <a:pt x="2628" y="1745"/>
                      <a:pt x="2628" y="1745"/>
                    </a:cubicBezTo>
                    <a:cubicBezTo>
                      <a:pt x="2135" y="1745"/>
                      <a:pt x="1807" y="2160"/>
                      <a:pt x="1807" y="2658"/>
                    </a:cubicBezTo>
                    <a:cubicBezTo>
                      <a:pt x="1807" y="8723"/>
                      <a:pt x="1807" y="8723"/>
                      <a:pt x="1807" y="8723"/>
                    </a:cubicBezTo>
                    <a:cubicBezTo>
                      <a:pt x="1807" y="9222"/>
                      <a:pt x="2135" y="9637"/>
                      <a:pt x="2628" y="9637"/>
                    </a:cubicBezTo>
                    <a:cubicBezTo>
                      <a:pt x="5749" y="9637"/>
                      <a:pt x="5749" y="9637"/>
                      <a:pt x="5749" y="9637"/>
                    </a:cubicBezTo>
                    <a:cubicBezTo>
                      <a:pt x="5749" y="10385"/>
                      <a:pt x="5749" y="10385"/>
                      <a:pt x="5749" y="10385"/>
                    </a:cubicBezTo>
                    <a:cubicBezTo>
                      <a:pt x="4681" y="10385"/>
                      <a:pt x="4681" y="10385"/>
                      <a:pt x="4681" y="10385"/>
                    </a:cubicBezTo>
                    <a:cubicBezTo>
                      <a:pt x="4271" y="10385"/>
                      <a:pt x="3860" y="10800"/>
                      <a:pt x="3860" y="11298"/>
                    </a:cubicBezTo>
                    <a:cubicBezTo>
                      <a:pt x="411" y="11298"/>
                      <a:pt x="411" y="11298"/>
                      <a:pt x="411" y="11298"/>
                    </a:cubicBezTo>
                    <a:cubicBezTo>
                      <a:pt x="164" y="11298"/>
                      <a:pt x="0" y="11465"/>
                      <a:pt x="0" y="11714"/>
                    </a:cubicBezTo>
                    <a:cubicBezTo>
                      <a:pt x="0" y="12628"/>
                      <a:pt x="0" y="12628"/>
                      <a:pt x="0" y="12628"/>
                    </a:cubicBezTo>
                    <a:cubicBezTo>
                      <a:pt x="0" y="12877"/>
                      <a:pt x="164" y="13043"/>
                      <a:pt x="411" y="13043"/>
                    </a:cubicBezTo>
                    <a:cubicBezTo>
                      <a:pt x="1560" y="13043"/>
                      <a:pt x="1560" y="13043"/>
                      <a:pt x="1560" y="13043"/>
                    </a:cubicBezTo>
                    <a:cubicBezTo>
                      <a:pt x="1560" y="21600"/>
                      <a:pt x="1560" y="21600"/>
                      <a:pt x="1560" y="21600"/>
                    </a:cubicBezTo>
                    <a:cubicBezTo>
                      <a:pt x="11416" y="21600"/>
                      <a:pt x="11416" y="21600"/>
                      <a:pt x="11416" y="21600"/>
                    </a:cubicBezTo>
                    <a:cubicBezTo>
                      <a:pt x="11416" y="17778"/>
                      <a:pt x="11416" y="17778"/>
                      <a:pt x="11416" y="17778"/>
                    </a:cubicBezTo>
                    <a:cubicBezTo>
                      <a:pt x="11416" y="17778"/>
                      <a:pt x="10513" y="17529"/>
                      <a:pt x="10513" y="16615"/>
                    </a:cubicBezTo>
                    <a:close/>
                    <a:moveTo>
                      <a:pt x="3942" y="8308"/>
                    </a:moveTo>
                    <a:cubicBezTo>
                      <a:pt x="3449" y="8308"/>
                      <a:pt x="3039" y="7892"/>
                      <a:pt x="3039" y="7394"/>
                    </a:cubicBezTo>
                    <a:cubicBezTo>
                      <a:pt x="3039" y="3988"/>
                      <a:pt x="3039" y="3988"/>
                      <a:pt x="3039" y="3988"/>
                    </a:cubicBezTo>
                    <a:cubicBezTo>
                      <a:pt x="3039" y="3489"/>
                      <a:pt x="3449" y="3074"/>
                      <a:pt x="3942" y="3074"/>
                    </a:cubicBezTo>
                    <a:cubicBezTo>
                      <a:pt x="8788" y="3074"/>
                      <a:pt x="8788" y="3074"/>
                      <a:pt x="8788" y="3074"/>
                    </a:cubicBezTo>
                    <a:cubicBezTo>
                      <a:pt x="9363" y="3074"/>
                      <a:pt x="9773" y="3489"/>
                      <a:pt x="9773" y="3988"/>
                    </a:cubicBezTo>
                    <a:cubicBezTo>
                      <a:pt x="9773" y="7394"/>
                      <a:pt x="9773" y="7394"/>
                      <a:pt x="9773" y="7394"/>
                    </a:cubicBezTo>
                    <a:cubicBezTo>
                      <a:pt x="9773" y="7892"/>
                      <a:pt x="9363" y="8308"/>
                      <a:pt x="8788" y="8308"/>
                    </a:cubicBezTo>
                    <a:lnTo>
                      <a:pt x="3942" y="8308"/>
                    </a:lnTo>
                    <a:close/>
                    <a:moveTo>
                      <a:pt x="20040" y="7062"/>
                    </a:moveTo>
                    <a:cubicBezTo>
                      <a:pt x="15358" y="7062"/>
                      <a:pt x="15358" y="7062"/>
                      <a:pt x="15358" y="7062"/>
                    </a:cubicBezTo>
                    <a:cubicBezTo>
                      <a:pt x="14537" y="7062"/>
                      <a:pt x="13880" y="7726"/>
                      <a:pt x="13880" y="8557"/>
                    </a:cubicBezTo>
                    <a:cubicBezTo>
                      <a:pt x="13880" y="14871"/>
                      <a:pt x="13880" y="14871"/>
                      <a:pt x="13880" y="14871"/>
                    </a:cubicBezTo>
                    <a:cubicBezTo>
                      <a:pt x="12402" y="14871"/>
                      <a:pt x="12402" y="14871"/>
                      <a:pt x="12402" y="14871"/>
                    </a:cubicBezTo>
                    <a:cubicBezTo>
                      <a:pt x="11827" y="14871"/>
                      <a:pt x="11334" y="15286"/>
                      <a:pt x="11334" y="15868"/>
                    </a:cubicBezTo>
                    <a:cubicBezTo>
                      <a:pt x="11334" y="16283"/>
                      <a:pt x="11334" y="16283"/>
                      <a:pt x="11334" y="16283"/>
                    </a:cubicBezTo>
                    <a:cubicBezTo>
                      <a:pt x="11334" y="16698"/>
                      <a:pt x="11662" y="16948"/>
                      <a:pt x="11991" y="16948"/>
                    </a:cubicBezTo>
                    <a:cubicBezTo>
                      <a:pt x="15194" y="16948"/>
                      <a:pt x="15194" y="16948"/>
                      <a:pt x="15194" y="16948"/>
                    </a:cubicBezTo>
                    <a:cubicBezTo>
                      <a:pt x="15194" y="17862"/>
                      <a:pt x="15194" y="17862"/>
                      <a:pt x="15194" y="17862"/>
                    </a:cubicBezTo>
                    <a:cubicBezTo>
                      <a:pt x="14701" y="17862"/>
                      <a:pt x="14701" y="17862"/>
                      <a:pt x="14701" y="17862"/>
                    </a:cubicBezTo>
                    <a:cubicBezTo>
                      <a:pt x="14701" y="17862"/>
                      <a:pt x="13469" y="17945"/>
                      <a:pt x="13469" y="19108"/>
                    </a:cubicBezTo>
                    <a:cubicBezTo>
                      <a:pt x="13469" y="20852"/>
                      <a:pt x="13469" y="20852"/>
                      <a:pt x="13469" y="20852"/>
                    </a:cubicBezTo>
                    <a:cubicBezTo>
                      <a:pt x="13469" y="21268"/>
                      <a:pt x="13716" y="21517"/>
                      <a:pt x="14126" y="21517"/>
                    </a:cubicBezTo>
                    <a:cubicBezTo>
                      <a:pt x="14455" y="21517"/>
                      <a:pt x="14783" y="21268"/>
                      <a:pt x="14783" y="20852"/>
                    </a:cubicBezTo>
                    <a:cubicBezTo>
                      <a:pt x="14783" y="19274"/>
                      <a:pt x="14783" y="19274"/>
                      <a:pt x="14783" y="19274"/>
                    </a:cubicBezTo>
                    <a:cubicBezTo>
                      <a:pt x="17083" y="19274"/>
                      <a:pt x="17083" y="19274"/>
                      <a:pt x="17083" y="19274"/>
                    </a:cubicBezTo>
                    <a:cubicBezTo>
                      <a:pt x="17083" y="20852"/>
                      <a:pt x="17083" y="20852"/>
                      <a:pt x="17083" y="20852"/>
                    </a:cubicBezTo>
                    <a:cubicBezTo>
                      <a:pt x="17083" y="21268"/>
                      <a:pt x="17494" y="21517"/>
                      <a:pt x="17822" y="21517"/>
                    </a:cubicBezTo>
                    <a:cubicBezTo>
                      <a:pt x="18233" y="21517"/>
                      <a:pt x="18561" y="21268"/>
                      <a:pt x="18561" y="20852"/>
                    </a:cubicBezTo>
                    <a:cubicBezTo>
                      <a:pt x="18561" y="19108"/>
                      <a:pt x="18561" y="19108"/>
                      <a:pt x="18561" y="19108"/>
                    </a:cubicBezTo>
                    <a:cubicBezTo>
                      <a:pt x="18561" y="17778"/>
                      <a:pt x="17165" y="17862"/>
                      <a:pt x="17165" y="17862"/>
                    </a:cubicBezTo>
                    <a:cubicBezTo>
                      <a:pt x="16672" y="17862"/>
                      <a:pt x="16672" y="17862"/>
                      <a:pt x="16672" y="17862"/>
                    </a:cubicBezTo>
                    <a:cubicBezTo>
                      <a:pt x="16672" y="16948"/>
                      <a:pt x="16672" y="16948"/>
                      <a:pt x="16672" y="16948"/>
                    </a:cubicBezTo>
                    <a:cubicBezTo>
                      <a:pt x="20286" y="16948"/>
                      <a:pt x="20286" y="16948"/>
                      <a:pt x="20286" y="16948"/>
                    </a:cubicBezTo>
                    <a:cubicBezTo>
                      <a:pt x="21025" y="16948"/>
                      <a:pt x="21600" y="16366"/>
                      <a:pt x="21600" y="15618"/>
                    </a:cubicBezTo>
                    <a:cubicBezTo>
                      <a:pt x="21600" y="8557"/>
                      <a:pt x="21600" y="8557"/>
                      <a:pt x="21600" y="8557"/>
                    </a:cubicBezTo>
                    <a:cubicBezTo>
                      <a:pt x="21600" y="7726"/>
                      <a:pt x="20861" y="7062"/>
                      <a:pt x="20040" y="7062"/>
                    </a:cubicBezTo>
                    <a:close/>
                  </a:path>
                </a:pathLst>
              </a:custGeom>
              <a:solidFill>
                <a:srgbClr val="FFFFFF"/>
              </a:solidFill>
              <a:ln w="12700" cap="flat">
                <a:noFill/>
                <a:miter lim="400000"/>
              </a:ln>
              <a:effectLst/>
            </p:spPr>
            <p:txBody>
              <a:bodyPr wrap="square" lIns="121919" tIns="121919" rIns="121919" bIns="121919" numCol="1" anchor="t">
                <a:noAutofit/>
              </a:bodyPr>
              <a:lstStyle/>
              <a:p>
                <a:pPr defTabSz="342900">
                  <a:defRPr sz="5600">
                    <a:latin typeface="Gill Sans"/>
                    <a:ea typeface="Gill Sans"/>
                    <a:cs typeface="Gill Sans"/>
                    <a:sym typeface="Gill Sans"/>
                  </a:defRPr>
                </a:pPr>
                <a:endParaRPr/>
              </a:p>
            </p:txBody>
          </p:sp>
        </p:grpSp>
        <p:sp>
          <p:nvSpPr>
            <p:cNvPr id="82" name="Shape 2592"/>
            <p:cNvSpPr/>
            <p:nvPr/>
          </p:nvSpPr>
          <p:spPr>
            <a:xfrm>
              <a:off x="1163460" y="1907956"/>
              <a:ext cx="1111635" cy="195360"/>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l">
                <a:lnSpc>
                  <a:spcPct val="120000"/>
                </a:lnSpc>
                <a:defRPr sz="3500">
                  <a:solidFill>
                    <a:srgbClr val="FFFFFF"/>
                  </a:solidFill>
                  <a:latin typeface="Roboto Regular"/>
                  <a:ea typeface="Roboto Regular"/>
                  <a:cs typeface="Roboto Regular"/>
                  <a:sym typeface="Roboto Regular"/>
                </a:defRPr>
              </a:lvl1pPr>
            </a:lstStyle>
            <a:p>
              <a:pPr lvl="0" algn="ctr">
                <a:lnSpc>
                  <a:spcPct val="100000"/>
                </a:lnSpc>
                <a:defRPr sz="1800">
                  <a:solidFill>
                    <a:srgbClr val="000000"/>
                  </a:solidFill>
                </a:defRPr>
              </a:pPr>
              <a:r>
                <a:rPr sz="1100" dirty="0">
                  <a:solidFill>
                    <a:schemeClr val="bg1">
                      <a:lumMod val="50000"/>
                    </a:schemeClr>
                  </a:solidFill>
                  <a:latin typeface="Lato Regular"/>
                  <a:cs typeface="Lato Regular"/>
                </a:rPr>
                <a:t>01. Contract</a:t>
              </a:r>
            </a:p>
          </p:txBody>
        </p:sp>
        <p:sp>
          <p:nvSpPr>
            <p:cNvPr id="83" name="Shape 2593"/>
            <p:cNvSpPr/>
            <p:nvPr/>
          </p:nvSpPr>
          <p:spPr>
            <a:xfrm>
              <a:off x="2035186" y="3564778"/>
              <a:ext cx="872477" cy="195360"/>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l">
                <a:lnSpc>
                  <a:spcPct val="120000"/>
                </a:lnSpc>
                <a:defRPr sz="3500">
                  <a:solidFill>
                    <a:srgbClr val="FFFFFF"/>
                  </a:solidFill>
                  <a:latin typeface="Roboto Regular"/>
                  <a:ea typeface="Roboto Regular"/>
                  <a:cs typeface="Roboto Regular"/>
                  <a:sym typeface="Roboto Regular"/>
                </a:defRPr>
              </a:lvl1pPr>
            </a:lstStyle>
            <a:p>
              <a:pPr lvl="0" algn="ctr">
                <a:lnSpc>
                  <a:spcPct val="100000"/>
                </a:lnSpc>
                <a:defRPr sz="1800">
                  <a:solidFill>
                    <a:srgbClr val="000000"/>
                  </a:solidFill>
                </a:defRPr>
              </a:pPr>
              <a:r>
                <a:rPr sz="1100" dirty="0">
                  <a:solidFill>
                    <a:schemeClr val="bg1">
                      <a:lumMod val="50000"/>
                    </a:schemeClr>
                  </a:solidFill>
                  <a:latin typeface="Lato Regular"/>
                  <a:cs typeface="Lato Regular"/>
                </a:rPr>
                <a:t>02. Idea</a:t>
              </a:r>
            </a:p>
          </p:txBody>
        </p:sp>
        <p:sp>
          <p:nvSpPr>
            <p:cNvPr id="84" name="Shape 2594"/>
            <p:cNvSpPr/>
            <p:nvPr/>
          </p:nvSpPr>
          <p:spPr>
            <a:xfrm>
              <a:off x="3166807" y="1821324"/>
              <a:ext cx="872477" cy="195360"/>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l">
                <a:lnSpc>
                  <a:spcPct val="120000"/>
                </a:lnSpc>
                <a:defRPr sz="3500">
                  <a:solidFill>
                    <a:srgbClr val="FFFFFF"/>
                  </a:solidFill>
                  <a:latin typeface="Roboto Regular"/>
                  <a:ea typeface="Roboto Regular"/>
                  <a:cs typeface="Roboto Regular"/>
                  <a:sym typeface="Roboto Regular"/>
                </a:defRPr>
              </a:lvl1pPr>
            </a:lstStyle>
            <a:p>
              <a:pPr lvl="0" algn="ctr">
                <a:lnSpc>
                  <a:spcPct val="100000"/>
                </a:lnSpc>
                <a:defRPr sz="1800">
                  <a:solidFill>
                    <a:srgbClr val="000000"/>
                  </a:solidFill>
                </a:defRPr>
              </a:pPr>
              <a:r>
                <a:rPr sz="1100" dirty="0">
                  <a:solidFill>
                    <a:schemeClr val="bg1">
                      <a:lumMod val="50000"/>
                    </a:schemeClr>
                  </a:solidFill>
                  <a:latin typeface="Lato Regular"/>
                  <a:cs typeface="Lato Regular"/>
                </a:rPr>
                <a:t>03. Create</a:t>
              </a:r>
            </a:p>
          </p:txBody>
        </p:sp>
        <p:sp>
          <p:nvSpPr>
            <p:cNvPr id="85" name="Shape 2595"/>
            <p:cNvSpPr/>
            <p:nvPr/>
          </p:nvSpPr>
          <p:spPr>
            <a:xfrm>
              <a:off x="3779912" y="4124864"/>
              <a:ext cx="1443182" cy="195360"/>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l">
                <a:lnSpc>
                  <a:spcPct val="120000"/>
                </a:lnSpc>
                <a:defRPr sz="3500">
                  <a:solidFill>
                    <a:srgbClr val="FFFFFF"/>
                  </a:solidFill>
                  <a:latin typeface="Roboto Regular"/>
                  <a:ea typeface="Roboto Regular"/>
                  <a:cs typeface="Roboto Regular"/>
                  <a:sym typeface="Roboto Regular"/>
                </a:defRPr>
              </a:lvl1pPr>
            </a:lstStyle>
            <a:p>
              <a:pPr lvl="0" algn="ctr">
                <a:lnSpc>
                  <a:spcPct val="100000"/>
                </a:lnSpc>
                <a:defRPr sz="1800">
                  <a:solidFill>
                    <a:srgbClr val="000000"/>
                  </a:solidFill>
                </a:defRPr>
              </a:pPr>
              <a:r>
                <a:rPr sz="1100" dirty="0">
                  <a:solidFill>
                    <a:schemeClr val="bg1">
                      <a:lumMod val="50000"/>
                    </a:schemeClr>
                  </a:solidFill>
                  <a:latin typeface="Lato Regular"/>
                  <a:cs typeface="Lato Regular"/>
                </a:rPr>
                <a:t>04. Finish in time</a:t>
              </a:r>
            </a:p>
          </p:txBody>
        </p:sp>
        <p:sp>
          <p:nvSpPr>
            <p:cNvPr id="86" name="Shape 2596"/>
            <p:cNvSpPr/>
            <p:nvPr/>
          </p:nvSpPr>
          <p:spPr>
            <a:xfrm>
              <a:off x="5549634" y="3617126"/>
              <a:ext cx="670520" cy="195360"/>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l">
                <a:lnSpc>
                  <a:spcPct val="120000"/>
                </a:lnSpc>
                <a:defRPr sz="3500">
                  <a:solidFill>
                    <a:srgbClr val="FFFFFF"/>
                  </a:solidFill>
                  <a:latin typeface="Roboto Regular"/>
                  <a:ea typeface="Roboto Regular"/>
                  <a:cs typeface="Roboto Regular"/>
                  <a:sym typeface="Roboto Regular"/>
                </a:defRPr>
              </a:lvl1pPr>
            </a:lstStyle>
            <a:p>
              <a:pPr lvl="0" algn="ctr">
                <a:lnSpc>
                  <a:spcPct val="100000"/>
                </a:lnSpc>
                <a:defRPr sz="1800">
                  <a:solidFill>
                    <a:srgbClr val="000000"/>
                  </a:solidFill>
                </a:defRPr>
              </a:pPr>
              <a:r>
                <a:rPr sz="1100" dirty="0">
                  <a:solidFill>
                    <a:schemeClr val="bg1">
                      <a:lumMod val="50000"/>
                    </a:schemeClr>
                  </a:solidFill>
                  <a:latin typeface="Lato Regular"/>
                  <a:cs typeface="Lato Regular"/>
                </a:rPr>
                <a:t>05. Publish</a:t>
              </a:r>
            </a:p>
          </p:txBody>
        </p:sp>
        <p:sp>
          <p:nvSpPr>
            <p:cNvPr id="87" name="Shape 2597"/>
            <p:cNvSpPr/>
            <p:nvPr/>
          </p:nvSpPr>
          <p:spPr>
            <a:xfrm>
              <a:off x="5693915" y="1491630"/>
              <a:ext cx="822302" cy="195361"/>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l">
                <a:lnSpc>
                  <a:spcPct val="120000"/>
                </a:lnSpc>
                <a:defRPr sz="3500">
                  <a:solidFill>
                    <a:srgbClr val="FFFFFF"/>
                  </a:solidFill>
                  <a:latin typeface="Roboto Regular"/>
                  <a:ea typeface="Roboto Regular"/>
                  <a:cs typeface="Roboto Regular"/>
                  <a:sym typeface="Roboto Regular"/>
                </a:defRPr>
              </a:lvl1pPr>
            </a:lstStyle>
            <a:p>
              <a:pPr lvl="0">
                <a:lnSpc>
                  <a:spcPct val="100000"/>
                </a:lnSpc>
                <a:defRPr sz="1800">
                  <a:solidFill>
                    <a:srgbClr val="000000"/>
                  </a:solidFill>
                </a:defRPr>
              </a:pPr>
              <a:r>
                <a:rPr sz="1100" dirty="0">
                  <a:solidFill>
                    <a:schemeClr val="bg1">
                      <a:lumMod val="50000"/>
                    </a:schemeClr>
                  </a:solidFill>
                  <a:latin typeface="Lato Regular"/>
                  <a:cs typeface="Lato Regular"/>
                </a:rPr>
                <a:t>06. Promote</a:t>
              </a:r>
            </a:p>
          </p:txBody>
        </p:sp>
        <p:grpSp>
          <p:nvGrpSpPr>
            <p:cNvPr id="88" name="Group 2601"/>
            <p:cNvGrpSpPr/>
            <p:nvPr/>
          </p:nvGrpSpPr>
          <p:grpSpPr>
            <a:xfrm>
              <a:off x="5405119" y="2709571"/>
              <a:ext cx="646213" cy="646214"/>
              <a:chOff x="0" y="0"/>
              <a:chExt cx="1723234" cy="1723234"/>
            </a:xfrm>
          </p:grpSpPr>
          <p:sp>
            <p:nvSpPr>
              <p:cNvPr id="89" name="Shape 2598"/>
              <p:cNvSpPr/>
              <p:nvPr/>
            </p:nvSpPr>
            <p:spPr>
              <a:xfrm>
                <a:off x="0" y="0"/>
                <a:ext cx="1723235" cy="172323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FFFFFF"/>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90" name="Shape 2599"/>
              <p:cNvSpPr/>
              <p:nvPr/>
            </p:nvSpPr>
            <p:spPr>
              <a:xfrm>
                <a:off x="229782" y="229783"/>
                <a:ext cx="1263669" cy="1263668"/>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5"/>
              </a:solidFill>
              <a:ln w="12700" cap="flat">
                <a:noFill/>
                <a:miter lim="400000"/>
              </a:ln>
              <a:effectLst/>
            </p:spPr>
            <p:txBody>
              <a:bodyPr wrap="square" lIns="0" tIns="0" rIns="0" bIns="0" numCol="1" anchor="ctr">
                <a:noAutofit/>
              </a:bodyPr>
              <a:lstStyle/>
              <a:p>
                <a:pPr lvl="0">
                  <a:defRPr sz="3200">
                    <a:solidFill>
                      <a:srgbClr val="FFFFFF"/>
                    </a:solidFill>
                  </a:defRPr>
                </a:pPr>
                <a:endParaRPr/>
              </a:p>
            </p:txBody>
          </p:sp>
          <p:sp>
            <p:nvSpPr>
              <p:cNvPr id="91" name="Shape 2600"/>
              <p:cNvSpPr/>
              <p:nvPr/>
            </p:nvSpPr>
            <p:spPr>
              <a:xfrm>
                <a:off x="584606" y="529715"/>
                <a:ext cx="554023" cy="663805"/>
              </a:xfrm>
              <a:custGeom>
                <a:avLst/>
                <a:gdLst/>
                <a:ahLst/>
                <a:cxnLst>
                  <a:cxn ang="0">
                    <a:pos x="wd2" y="hd2"/>
                  </a:cxn>
                  <a:cxn ang="5400000">
                    <a:pos x="wd2" y="hd2"/>
                  </a:cxn>
                  <a:cxn ang="10800000">
                    <a:pos x="wd2" y="hd2"/>
                  </a:cxn>
                  <a:cxn ang="16200000">
                    <a:pos x="wd2" y="hd2"/>
                  </a:cxn>
                </a:cxnLst>
                <a:rect l="0" t="0" r="r" b="b"/>
                <a:pathLst>
                  <a:path w="21600" h="21508" extrusionOk="0">
                    <a:moveTo>
                      <a:pt x="10787" y="0"/>
                    </a:moveTo>
                    <a:cubicBezTo>
                      <a:pt x="10141" y="0"/>
                      <a:pt x="9614" y="418"/>
                      <a:pt x="9614" y="953"/>
                    </a:cubicBezTo>
                    <a:lnTo>
                      <a:pt x="9614" y="1148"/>
                    </a:lnTo>
                    <a:lnTo>
                      <a:pt x="0" y="1148"/>
                    </a:lnTo>
                    <a:lnTo>
                      <a:pt x="0" y="3486"/>
                    </a:lnTo>
                    <a:lnTo>
                      <a:pt x="1641" y="3486"/>
                    </a:lnTo>
                    <a:lnTo>
                      <a:pt x="1641" y="13599"/>
                    </a:lnTo>
                    <a:lnTo>
                      <a:pt x="0" y="13599"/>
                    </a:lnTo>
                    <a:lnTo>
                      <a:pt x="0" y="15937"/>
                    </a:lnTo>
                    <a:lnTo>
                      <a:pt x="8755" y="15937"/>
                    </a:lnTo>
                    <a:lnTo>
                      <a:pt x="2788" y="20182"/>
                    </a:lnTo>
                    <a:cubicBezTo>
                      <a:pt x="2411" y="20452"/>
                      <a:pt x="2358" y="20929"/>
                      <a:pt x="2684" y="21243"/>
                    </a:cubicBezTo>
                    <a:cubicBezTo>
                      <a:pt x="3011" y="21558"/>
                      <a:pt x="3583" y="21600"/>
                      <a:pt x="3960" y="21329"/>
                    </a:cubicBezTo>
                    <a:lnTo>
                      <a:pt x="10787" y="16457"/>
                    </a:lnTo>
                    <a:lnTo>
                      <a:pt x="17614" y="21329"/>
                    </a:lnTo>
                    <a:cubicBezTo>
                      <a:pt x="17783" y="21452"/>
                      <a:pt x="18004" y="21503"/>
                      <a:pt x="18213" y="21503"/>
                    </a:cubicBezTo>
                    <a:cubicBezTo>
                      <a:pt x="18468" y="21503"/>
                      <a:pt x="18711" y="21416"/>
                      <a:pt x="18890" y="21243"/>
                    </a:cubicBezTo>
                    <a:cubicBezTo>
                      <a:pt x="19214" y="20927"/>
                      <a:pt x="19164" y="20452"/>
                      <a:pt x="18786" y="20182"/>
                    </a:cubicBezTo>
                    <a:lnTo>
                      <a:pt x="12845" y="15937"/>
                    </a:lnTo>
                    <a:lnTo>
                      <a:pt x="21600" y="15937"/>
                    </a:lnTo>
                    <a:lnTo>
                      <a:pt x="21600" y="13599"/>
                    </a:lnTo>
                    <a:lnTo>
                      <a:pt x="19932" y="13599"/>
                    </a:lnTo>
                    <a:lnTo>
                      <a:pt x="19932" y="3486"/>
                    </a:lnTo>
                    <a:cubicBezTo>
                      <a:pt x="19932" y="3486"/>
                      <a:pt x="21600" y="3486"/>
                      <a:pt x="21600" y="3486"/>
                    </a:cubicBezTo>
                    <a:lnTo>
                      <a:pt x="21600" y="1148"/>
                    </a:lnTo>
                    <a:lnTo>
                      <a:pt x="11959" y="1148"/>
                    </a:lnTo>
                    <a:lnTo>
                      <a:pt x="11959" y="953"/>
                    </a:lnTo>
                    <a:cubicBezTo>
                      <a:pt x="11959" y="418"/>
                      <a:pt x="11433" y="0"/>
                      <a:pt x="10787" y="0"/>
                    </a:cubicBezTo>
                    <a:close/>
                    <a:moveTo>
                      <a:pt x="3439" y="3486"/>
                    </a:moveTo>
                    <a:lnTo>
                      <a:pt x="18135" y="3486"/>
                    </a:lnTo>
                    <a:cubicBezTo>
                      <a:pt x="18135" y="3486"/>
                      <a:pt x="18135" y="13599"/>
                      <a:pt x="18135" y="13599"/>
                    </a:cubicBezTo>
                    <a:lnTo>
                      <a:pt x="3439" y="13599"/>
                    </a:lnTo>
                    <a:lnTo>
                      <a:pt x="3439" y="3486"/>
                    </a:lnTo>
                    <a:close/>
                    <a:moveTo>
                      <a:pt x="5003" y="4851"/>
                    </a:moveTo>
                    <a:cubicBezTo>
                      <a:pt x="5003" y="4850"/>
                      <a:pt x="5003" y="11931"/>
                      <a:pt x="5003" y="11931"/>
                    </a:cubicBezTo>
                    <a:lnTo>
                      <a:pt x="10136" y="11931"/>
                    </a:lnTo>
                    <a:lnTo>
                      <a:pt x="10136" y="4851"/>
                    </a:lnTo>
                    <a:lnTo>
                      <a:pt x="5003" y="4851"/>
                    </a:lnTo>
                    <a:close/>
                    <a:moveTo>
                      <a:pt x="12507" y="5543"/>
                    </a:moveTo>
                    <a:cubicBezTo>
                      <a:pt x="12507" y="5543"/>
                      <a:pt x="12507" y="6540"/>
                      <a:pt x="12507" y="6540"/>
                    </a:cubicBezTo>
                    <a:lnTo>
                      <a:pt x="17014" y="6540"/>
                    </a:lnTo>
                    <a:lnTo>
                      <a:pt x="17014" y="5543"/>
                    </a:lnTo>
                    <a:lnTo>
                      <a:pt x="12507" y="5543"/>
                    </a:lnTo>
                    <a:close/>
                    <a:moveTo>
                      <a:pt x="12507" y="8315"/>
                    </a:moveTo>
                    <a:cubicBezTo>
                      <a:pt x="12507" y="8315"/>
                      <a:pt x="12507" y="9311"/>
                      <a:pt x="12507" y="9311"/>
                    </a:cubicBezTo>
                    <a:lnTo>
                      <a:pt x="17014" y="9311"/>
                    </a:lnTo>
                    <a:lnTo>
                      <a:pt x="17014" y="8315"/>
                    </a:lnTo>
                    <a:lnTo>
                      <a:pt x="12507" y="8315"/>
                    </a:lnTo>
                    <a:close/>
                    <a:moveTo>
                      <a:pt x="12507" y="11087"/>
                    </a:moveTo>
                    <a:cubicBezTo>
                      <a:pt x="12507" y="11087"/>
                      <a:pt x="12507" y="12083"/>
                      <a:pt x="12507" y="12083"/>
                    </a:cubicBezTo>
                    <a:lnTo>
                      <a:pt x="17014" y="12083"/>
                    </a:lnTo>
                    <a:lnTo>
                      <a:pt x="17014" y="11087"/>
                    </a:lnTo>
                    <a:lnTo>
                      <a:pt x="12507" y="11087"/>
                    </a:lnTo>
                    <a:close/>
                  </a:path>
                </a:pathLst>
              </a:custGeom>
              <a:solidFill>
                <a:srgbClr val="FFFFFF"/>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92" name="Group 2604"/>
            <p:cNvGrpSpPr/>
            <p:nvPr/>
          </p:nvGrpSpPr>
          <p:grpSpPr>
            <a:xfrm>
              <a:off x="6917445" y="2173282"/>
              <a:ext cx="724281" cy="728195"/>
              <a:chOff x="0" y="0"/>
              <a:chExt cx="1931416" cy="1941853"/>
            </a:xfrm>
          </p:grpSpPr>
          <p:sp>
            <p:nvSpPr>
              <p:cNvPr id="93" name="Shape 2602"/>
              <p:cNvSpPr/>
              <p:nvPr/>
            </p:nvSpPr>
            <p:spPr>
              <a:xfrm>
                <a:off x="22671" y="1024495"/>
                <a:ext cx="1886075" cy="917359"/>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0" tIns="0" rIns="0" bIns="0" numCol="1" anchor="t">
                <a:noAutofit/>
              </a:bodyPr>
              <a:lstStyle>
                <a:lvl1pPr defTabSz="520065">
                  <a:lnSpc>
                    <a:spcPct val="120000"/>
                  </a:lnSpc>
                  <a:defRPr sz="1575">
                    <a:solidFill>
                      <a:srgbClr val="FFFFFF"/>
                    </a:solidFill>
                    <a:latin typeface="Roboto Regular"/>
                    <a:ea typeface="Roboto Regular"/>
                    <a:cs typeface="Roboto Regular"/>
                    <a:sym typeface="Roboto Regular"/>
                  </a:defRPr>
                </a:lvl1pPr>
              </a:lstStyle>
              <a:p>
                <a:pPr lvl="0">
                  <a:defRPr sz="1800">
                    <a:solidFill>
                      <a:srgbClr val="000000"/>
                    </a:solidFill>
                  </a:defRPr>
                </a:pPr>
                <a:r>
                  <a:rPr sz="900" dirty="0">
                    <a:solidFill>
                      <a:schemeClr val="bg1"/>
                    </a:solidFill>
                    <a:latin typeface="Lato Regular"/>
                    <a:cs typeface="Lato Regular"/>
                  </a:rPr>
                  <a:t>Dummy text is also used</a:t>
                </a:r>
                <a:r>
                  <a:rPr lang="en-US" sz="900" dirty="0">
                    <a:solidFill>
                      <a:schemeClr val="bg1"/>
                    </a:solidFill>
                    <a:latin typeface="Lato Regular"/>
                    <a:cs typeface="Lato Regular"/>
                  </a:rPr>
                  <a:t>.</a:t>
                </a:r>
                <a:endParaRPr sz="900" dirty="0">
                  <a:solidFill>
                    <a:schemeClr val="bg1"/>
                  </a:solidFill>
                  <a:latin typeface="Lato Regular"/>
                  <a:cs typeface="Lato Regular"/>
                </a:endParaRPr>
              </a:p>
            </p:txBody>
          </p:sp>
          <p:sp>
            <p:nvSpPr>
              <p:cNvPr id="94" name="Shape 2603"/>
              <p:cNvSpPr/>
              <p:nvPr/>
            </p:nvSpPr>
            <p:spPr>
              <a:xfrm>
                <a:off x="0" y="0"/>
                <a:ext cx="1931417" cy="1049808"/>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defTabSz="1054100">
                  <a:lnSpc>
                    <a:spcPts val="18100"/>
                  </a:lnSpc>
                  <a:spcBef>
                    <a:spcPts val="10000"/>
                  </a:spcBef>
                  <a:defRPr sz="6000" cap="all" spc="-360" baseline="10000">
                    <a:solidFill>
                      <a:srgbClr val="FFFFFF"/>
                    </a:solidFill>
                    <a:latin typeface="Roboto Bold"/>
                    <a:ea typeface="Roboto Bold"/>
                    <a:cs typeface="Roboto Bold"/>
                    <a:sym typeface="Roboto Bold"/>
                  </a:defRPr>
                </a:lvl1pPr>
              </a:lstStyle>
              <a:p>
                <a:pPr lvl="0">
                  <a:lnSpc>
                    <a:spcPct val="100000"/>
                  </a:lnSpc>
                  <a:defRPr sz="1800" cap="none" spc="0" baseline="0">
                    <a:solidFill>
                      <a:srgbClr val="000000"/>
                    </a:solidFill>
                  </a:defRPr>
                </a:pPr>
                <a:r>
                  <a:rPr sz="2000" spc="-135" dirty="0">
                    <a:solidFill>
                      <a:schemeClr val="bg1"/>
                    </a:solidFill>
                    <a:latin typeface="Lato Regular"/>
                    <a:cs typeface="Lato Regular"/>
                  </a:rPr>
                  <a:t>100%</a:t>
                </a:r>
              </a:p>
            </p:txBody>
          </p:sp>
        </p:grpSp>
      </p:grpSp>
      <p:grpSp>
        <p:nvGrpSpPr>
          <p:cNvPr id="2" name="Group 1"/>
          <p:cNvGrpSpPr/>
          <p:nvPr/>
        </p:nvGrpSpPr>
        <p:grpSpPr>
          <a:xfrm>
            <a:off x="2893152" y="566427"/>
            <a:ext cx="3357696" cy="570334"/>
            <a:chOff x="2893152" y="566427"/>
            <a:chExt cx="3357696" cy="570334"/>
          </a:xfrm>
        </p:grpSpPr>
        <p:sp>
          <p:nvSpPr>
            <p:cNvPr id="99" name="Rectangle 12"/>
            <p:cNvSpPr>
              <a:spLocks/>
            </p:cNvSpPr>
            <p:nvPr/>
          </p:nvSpPr>
          <p:spPr bwMode="auto">
            <a:xfrm>
              <a:off x="2893152" y="566427"/>
              <a:ext cx="3357696" cy="389659"/>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lvl="0">
                <a:lnSpc>
                  <a:spcPct val="80000"/>
                </a:lnSpc>
                <a:defRPr sz="1800" spc="0" baseline="0">
                  <a:solidFill>
                    <a:srgbClr val="000000"/>
                  </a:solidFill>
                </a:defRPr>
              </a:pPr>
              <a:r>
                <a:rPr lang="en-US" sz="2800" dirty="0">
                  <a:solidFill>
                    <a:schemeClr val="tx2"/>
                  </a:solidFill>
                  <a:latin typeface="Bebas Neue"/>
                  <a:cs typeface="Bebas Neue"/>
                </a:rPr>
                <a:t>Work process </a:t>
              </a:r>
            </a:p>
          </p:txBody>
        </p:sp>
        <p:sp>
          <p:nvSpPr>
            <p:cNvPr id="100" name="Rectangle 13"/>
            <p:cNvSpPr>
              <a:spLocks/>
            </p:cNvSpPr>
            <p:nvPr/>
          </p:nvSpPr>
          <p:spPr bwMode="auto">
            <a:xfrm>
              <a:off x="3155282" y="915566"/>
              <a:ext cx="2847724" cy="22119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dirty="0">
                  <a:solidFill>
                    <a:srgbClr val="4D4D4D"/>
                  </a:solidFill>
                  <a:latin typeface="Lato Regular"/>
                  <a:ea typeface="ＭＳ Ｐゴシック" charset="0"/>
                  <a:cs typeface="Lato Regular"/>
                  <a:sym typeface="Lato Light" charset="0"/>
                </a:rPr>
                <a:t>Your Simple Subtitle Goes Here</a:t>
              </a:r>
            </a:p>
          </p:txBody>
        </p:sp>
      </p:grpSp>
    </p:spTree>
    <p:extLst>
      <p:ext uri="{BB962C8B-B14F-4D97-AF65-F5344CB8AC3E}">
        <p14:creationId xmlns:p14="http://schemas.microsoft.com/office/powerpoint/2010/main" val="3594363274"/>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Rectangle 14">
            <a:extLst>
              <a:ext uri="{FF2B5EF4-FFF2-40B4-BE49-F238E27FC236}">
                <a16:creationId xmlns:a16="http://schemas.microsoft.com/office/drawing/2014/main" id="{FAEAA0B4-D52B-4375-A141-252ED9DEC8FD}"/>
              </a:ext>
            </a:extLst>
          </p:cNvPr>
          <p:cNvSpPr/>
          <p:nvPr/>
        </p:nvSpPr>
        <p:spPr bwMode="auto">
          <a:xfrm>
            <a:off x="0" y="1416859"/>
            <a:ext cx="9144000" cy="2739067"/>
          </a:xfrm>
          <a:prstGeom prst="rect">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32781" name="Rectangle 13"/>
          <p:cNvSpPr>
            <a:spLocks/>
          </p:cNvSpPr>
          <p:nvPr/>
        </p:nvSpPr>
        <p:spPr bwMode="auto">
          <a:xfrm>
            <a:off x="1018442" y="267494"/>
            <a:ext cx="7153958" cy="764279"/>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2800" dirty="0">
                <a:solidFill>
                  <a:schemeClr val="tx1"/>
                </a:solidFill>
                <a:latin typeface="Bebas Neue" charset="0"/>
                <a:ea typeface="ＭＳ Ｐゴシック" charset="0"/>
                <a:cs typeface="Bebas Neue" charset="0"/>
                <a:sym typeface="Bebas Neue" charset="0"/>
              </a:rPr>
              <a:t>Finally We have do?</a:t>
            </a:r>
            <a:endParaRPr lang="en-US" sz="2800" dirty="0">
              <a:solidFill>
                <a:schemeClr val="bg2"/>
              </a:solidFill>
              <a:latin typeface="Bebas Neue" charset="0"/>
              <a:ea typeface="ＭＳ Ｐゴシック" charset="0"/>
              <a:cs typeface="Bebas Neue" charset="0"/>
              <a:sym typeface="Bebas Neue" charset="0"/>
            </a:endParaRPr>
          </a:p>
        </p:txBody>
      </p:sp>
      <p:sp>
        <p:nvSpPr>
          <p:cNvPr id="32782" name="Rectangle 14"/>
          <p:cNvSpPr>
            <a:spLocks/>
          </p:cNvSpPr>
          <p:nvPr/>
        </p:nvSpPr>
        <p:spPr bwMode="auto">
          <a:xfrm>
            <a:off x="1043608" y="888377"/>
            <a:ext cx="6768752" cy="31522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900" dirty="0" err="1">
                <a:solidFill>
                  <a:schemeClr val="bg1">
                    <a:lumMod val="50000"/>
                  </a:schemeClr>
                </a:solidFill>
                <a:latin typeface="Lato Regular"/>
                <a:ea typeface="ＭＳ Ｐゴシック" charset="0"/>
                <a:cs typeface="Lato Regular"/>
                <a:sym typeface="Lato Light" charset="0"/>
              </a:rPr>
              <a:t>Lorem</a:t>
            </a:r>
            <a:r>
              <a:rPr lang="en-US" sz="900" dirty="0">
                <a:solidFill>
                  <a:schemeClr val="bg1">
                    <a:lumMod val="50000"/>
                  </a:schemeClr>
                </a:solidFill>
                <a:latin typeface="Lato Regular"/>
                <a:ea typeface="ＭＳ Ｐゴシック" charset="0"/>
                <a:cs typeface="Lato Regular"/>
                <a:sym typeface="Lato Light" charset="0"/>
              </a:rPr>
              <a:t> </a:t>
            </a:r>
            <a:r>
              <a:rPr lang="en-US" sz="900" dirty="0" err="1">
                <a:solidFill>
                  <a:schemeClr val="bg1">
                    <a:lumMod val="50000"/>
                  </a:schemeClr>
                </a:solidFill>
                <a:latin typeface="Lato Regular"/>
                <a:ea typeface="ＭＳ Ｐゴシック" charset="0"/>
                <a:cs typeface="Lato Regular"/>
                <a:sym typeface="Lato Light" charset="0"/>
              </a:rPr>
              <a:t>Ipsum</a:t>
            </a:r>
            <a:r>
              <a:rPr lang="en-US" sz="900" dirty="0">
                <a:solidFill>
                  <a:schemeClr val="bg1">
                    <a:lumMod val="50000"/>
                  </a:schemeClr>
                </a:solidFill>
                <a:latin typeface="Lato Regular"/>
                <a:ea typeface="ＭＳ Ｐゴシック" charset="0"/>
                <a:cs typeface="Lato Regular"/>
                <a:sym typeface="Lato Light" charset="0"/>
              </a:rPr>
              <a:t> is simply dummy text of the printing and typesetting industry. </a:t>
            </a:r>
            <a:r>
              <a:rPr lang="en-US" sz="900" dirty="0" err="1">
                <a:solidFill>
                  <a:schemeClr val="bg1">
                    <a:lumMod val="50000"/>
                  </a:schemeClr>
                </a:solidFill>
                <a:latin typeface="Lato Regular"/>
                <a:ea typeface="ＭＳ Ｐゴシック" charset="0"/>
                <a:cs typeface="Lato Regular"/>
                <a:sym typeface="Lato Light" charset="0"/>
              </a:rPr>
              <a:t>Lorem</a:t>
            </a:r>
            <a:r>
              <a:rPr lang="en-US" sz="900" dirty="0">
                <a:solidFill>
                  <a:schemeClr val="bg1">
                    <a:lumMod val="50000"/>
                  </a:schemeClr>
                </a:solidFill>
                <a:latin typeface="Lato Regular"/>
                <a:ea typeface="ＭＳ Ｐゴシック" charset="0"/>
                <a:cs typeface="Lato Regular"/>
                <a:sym typeface="Lato Light" charset="0"/>
              </a:rPr>
              <a:t> </a:t>
            </a:r>
            <a:r>
              <a:rPr lang="en-US" sz="900" dirty="0" err="1">
                <a:solidFill>
                  <a:schemeClr val="bg1">
                    <a:lumMod val="50000"/>
                  </a:schemeClr>
                </a:solidFill>
                <a:latin typeface="Lato Regular"/>
                <a:ea typeface="ＭＳ Ｐゴシック" charset="0"/>
                <a:cs typeface="Lato Regular"/>
                <a:sym typeface="Lato Light" charset="0"/>
              </a:rPr>
              <a:t>Ipsum</a:t>
            </a:r>
            <a:r>
              <a:rPr lang="en-US" sz="900" dirty="0">
                <a:solidFill>
                  <a:schemeClr val="bg1">
                    <a:lumMod val="50000"/>
                  </a:schemeClr>
                </a:solidFill>
                <a:latin typeface="Lato Regular"/>
                <a:ea typeface="ＭＳ Ｐゴシック" charset="0"/>
                <a:cs typeface="Lato Regular"/>
                <a:sym typeface="Lato Light" charset="0"/>
              </a:rPr>
              <a:t> has been the industry's standard dummy text ever since the 1500s, when an unknown printer took a galley of type and scrambled it to make a type specimen book</a:t>
            </a:r>
          </a:p>
        </p:txBody>
      </p:sp>
      <p:grpSp>
        <p:nvGrpSpPr>
          <p:cNvPr id="16" name="Group 15">
            <a:extLst>
              <a:ext uri="{FF2B5EF4-FFF2-40B4-BE49-F238E27FC236}">
                <a16:creationId xmlns:a16="http://schemas.microsoft.com/office/drawing/2014/main" id="{25401A5E-B1D0-478B-9C5E-CA00C4427DAC}"/>
              </a:ext>
            </a:extLst>
          </p:cNvPr>
          <p:cNvGrpSpPr/>
          <p:nvPr/>
        </p:nvGrpSpPr>
        <p:grpSpPr>
          <a:xfrm>
            <a:off x="1057090" y="1670268"/>
            <a:ext cx="7029821" cy="2232248"/>
            <a:chOff x="1043731" y="1923678"/>
            <a:chExt cx="7029821" cy="2232248"/>
          </a:xfrm>
        </p:grpSpPr>
        <p:grpSp>
          <p:nvGrpSpPr>
            <p:cNvPr id="7" name="Group 6"/>
            <p:cNvGrpSpPr/>
            <p:nvPr/>
          </p:nvGrpSpPr>
          <p:grpSpPr>
            <a:xfrm>
              <a:off x="1043731" y="1923678"/>
              <a:ext cx="1368029" cy="2111698"/>
              <a:chOff x="1043731" y="1995686"/>
              <a:chExt cx="1368029" cy="2111698"/>
            </a:xfrm>
          </p:grpSpPr>
          <p:grpSp>
            <p:nvGrpSpPr>
              <p:cNvPr id="2" name="Group 1"/>
              <p:cNvGrpSpPr/>
              <p:nvPr/>
            </p:nvGrpSpPr>
            <p:grpSpPr>
              <a:xfrm>
                <a:off x="1355973" y="1995686"/>
                <a:ext cx="743545" cy="743546"/>
                <a:chOff x="1294210" y="2116236"/>
                <a:chExt cx="743545" cy="743546"/>
              </a:xfrm>
            </p:grpSpPr>
            <p:sp>
              <p:nvSpPr>
                <p:cNvPr id="20" name="Oval 4"/>
                <p:cNvSpPr>
                  <a:spLocks/>
                </p:cNvSpPr>
                <p:nvPr/>
              </p:nvSpPr>
              <p:spPr bwMode="auto">
                <a:xfrm>
                  <a:off x="1294210" y="2116236"/>
                  <a:ext cx="743545" cy="743546"/>
                </a:xfrm>
                <a:prstGeom prst="ellipse">
                  <a:avLst/>
                </a:prstGeom>
                <a:solidFill>
                  <a:schemeClr val="accent1">
                    <a:alpha val="89999"/>
                  </a:schemeClr>
                </a:solidFill>
                <a:ln>
                  <a:noFill/>
                </a:ln>
              </p:spPr>
              <p:txBody>
                <a:bodyPr lIns="0" tIns="0" rIns="0" bIns="0"/>
                <a:lstStyle/>
                <a:p>
                  <a:endParaRPr lang="en-US"/>
                </a:p>
              </p:txBody>
            </p:sp>
            <p:sp>
              <p:nvSpPr>
                <p:cNvPr id="31" name="Shape 23154"/>
                <p:cNvSpPr/>
                <p:nvPr/>
              </p:nvSpPr>
              <p:spPr>
                <a:xfrm>
                  <a:off x="1422193" y="2312462"/>
                  <a:ext cx="487579" cy="351095"/>
                </a:xfrm>
                <a:custGeom>
                  <a:avLst/>
                  <a:gdLst/>
                  <a:ahLst/>
                  <a:cxnLst>
                    <a:cxn ang="0">
                      <a:pos x="wd2" y="hd2"/>
                    </a:cxn>
                    <a:cxn ang="5400000">
                      <a:pos x="wd2" y="hd2"/>
                    </a:cxn>
                    <a:cxn ang="10800000">
                      <a:pos x="wd2" y="hd2"/>
                    </a:cxn>
                    <a:cxn ang="16200000">
                      <a:pos x="wd2" y="hd2"/>
                    </a:cxn>
                  </a:cxnLst>
                  <a:rect l="0" t="0" r="r" b="b"/>
                  <a:pathLst>
                    <a:path w="21598" h="21593" extrusionOk="0">
                      <a:moveTo>
                        <a:pt x="2238" y="4295"/>
                      </a:moveTo>
                      <a:lnTo>
                        <a:pt x="1411" y="3147"/>
                      </a:lnTo>
                      <a:lnTo>
                        <a:pt x="2243" y="1991"/>
                      </a:lnTo>
                      <a:lnTo>
                        <a:pt x="3070" y="3140"/>
                      </a:lnTo>
                      <a:cubicBezTo>
                        <a:pt x="3070" y="3140"/>
                        <a:pt x="2238" y="4295"/>
                        <a:pt x="2238" y="4295"/>
                      </a:cubicBezTo>
                      <a:close/>
                      <a:moveTo>
                        <a:pt x="19343" y="1974"/>
                      </a:moveTo>
                      <a:lnTo>
                        <a:pt x="20185" y="3143"/>
                      </a:lnTo>
                      <a:lnTo>
                        <a:pt x="19344" y="4310"/>
                      </a:lnTo>
                      <a:lnTo>
                        <a:pt x="18502" y="3141"/>
                      </a:lnTo>
                      <a:cubicBezTo>
                        <a:pt x="18502" y="3141"/>
                        <a:pt x="19343" y="1974"/>
                        <a:pt x="19343" y="1974"/>
                      </a:cubicBezTo>
                      <a:close/>
                      <a:moveTo>
                        <a:pt x="21575" y="12000"/>
                      </a:moveTo>
                      <a:cubicBezTo>
                        <a:pt x="21569" y="11855"/>
                        <a:pt x="21502" y="11724"/>
                        <a:pt x="21405" y="11663"/>
                      </a:cubicBezTo>
                      <a:lnTo>
                        <a:pt x="14636" y="7446"/>
                      </a:lnTo>
                      <a:cubicBezTo>
                        <a:pt x="15959" y="6916"/>
                        <a:pt x="17240" y="6113"/>
                        <a:pt x="18429" y="5025"/>
                      </a:cubicBezTo>
                      <a:lnTo>
                        <a:pt x="18630" y="5303"/>
                      </a:lnTo>
                      <a:lnTo>
                        <a:pt x="19335" y="6284"/>
                      </a:lnTo>
                      <a:lnTo>
                        <a:pt x="20040" y="5306"/>
                      </a:lnTo>
                      <a:lnTo>
                        <a:pt x="20891" y="4124"/>
                      </a:lnTo>
                      <a:lnTo>
                        <a:pt x="21596" y="3143"/>
                      </a:lnTo>
                      <a:lnTo>
                        <a:pt x="20889" y="2164"/>
                      </a:lnTo>
                      <a:lnTo>
                        <a:pt x="19331" y="0"/>
                      </a:lnTo>
                      <a:lnTo>
                        <a:pt x="18626" y="977"/>
                      </a:lnTo>
                      <a:lnTo>
                        <a:pt x="17774" y="2160"/>
                      </a:lnTo>
                      <a:lnTo>
                        <a:pt x="17069" y="3138"/>
                      </a:lnTo>
                      <a:lnTo>
                        <a:pt x="17551" y="3807"/>
                      </a:lnTo>
                      <a:cubicBezTo>
                        <a:pt x="16073" y="5101"/>
                        <a:pt x="14449" y="5924"/>
                        <a:pt x="12783" y="6293"/>
                      </a:cubicBezTo>
                      <a:lnTo>
                        <a:pt x="9370" y="4166"/>
                      </a:lnTo>
                      <a:cubicBezTo>
                        <a:pt x="9174" y="4046"/>
                        <a:pt x="8958" y="4347"/>
                        <a:pt x="9045" y="4618"/>
                      </a:cubicBezTo>
                      <a:lnTo>
                        <a:pt x="9633" y="6439"/>
                      </a:lnTo>
                      <a:cubicBezTo>
                        <a:pt x="7683" y="6192"/>
                        <a:pt x="5764" y="5327"/>
                        <a:pt x="4042" y="3826"/>
                      </a:cubicBezTo>
                      <a:lnTo>
                        <a:pt x="4526" y="3151"/>
                      </a:lnTo>
                      <a:lnTo>
                        <a:pt x="3821" y="2170"/>
                      </a:lnTo>
                      <a:lnTo>
                        <a:pt x="2967" y="986"/>
                      </a:lnTo>
                      <a:lnTo>
                        <a:pt x="2261" y="5"/>
                      </a:lnTo>
                      <a:lnTo>
                        <a:pt x="1556" y="983"/>
                      </a:lnTo>
                      <a:lnTo>
                        <a:pt x="705" y="2167"/>
                      </a:lnTo>
                      <a:lnTo>
                        <a:pt x="0" y="3145"/>
                      </a:lnTo>
                      <a:lnTo>
                        <a:pt x="706" y="4124"/>
                      </a:lnTo>
                      <a:lnTo>
                        <a:pt x="1559" y="5310"/>
                      </a:lnTo>
                      <a:lnTo>
                        <a:pt x="2266" y="6290"/>
                      </a:lnTo>
                      <a:lnTo>
                        <a:pt x="2970" y="5311"/>
                      </a:lnTo>
                      <a:lnTo>
                        <a:pt x="3163" y="5045"/>
                      </a:lnTo>
                      <a:cubicBezTo>
                        <a:pt x="5304" y="6995"/>
                        <a:pt x="7738" y="8031"/>
                        <a:pt x="10194" y="8176"/>
                      </a:cubicBezTo>
                      <a:lnTo>
                        <a:pt x="14444" y="21329"/>
                      </a:lnTo>
                      <a:cubicBezTo>
                        <a:pt x="14486" y="21462"/>
                        <a:pt x="14582" y="21555"/>
                        <a:pt x="14687" y="21560"/>
                      </a:cubicBezTo>
                      <a:lnTo>
                        <a:pt x="15338" y="21592"/>
                      </a:lnTo>
                      <a:cubicBezTo>
                        <a:pt x="15444" y="21600"/>
                        <a:pt x="15539" y="21515"/>
                        <a:pt x="15572" y="21378"/>
                      </a:cubicBezTo>
                      <a:lnTo>
                        <a:pt x="17110" y="15364"/>
                      </a:lnTo>
                      <a:lnTo>
                        <a:pt x="21441" y="13230"/>
                      </a:lnTo>
                      <a:cubicBezTo>
                        <a:pt x="21475" y="13214"/>
                        <a:pt x="21505" y="13188"/>
                        <a:pt x="21528" y="13154"/>
                      </a:cubicBezTo>
                      <a:cubicBezTo>
                        <a:pt x="21575" y="13092"/>
                        <a:pt x="21600" y="13003"/>
                        <a:pt x="21597" y="12903"/>
                      </a:cubicBezTo>
                      <a:cubicBezTo>
                        <a:pt x="21597" y="12903"/>
                        <a:pt x="21575" y="12000"/>
                        <a:pt x="21575" y="12000"/>
                      </a:cubicBezTo>
                      <a:close/>
                    </a:path>
                  </a:pathLst>
                </a:custGeom>
                <a:solidFill>
                  <a:schemeClr val="bg1"/>
                </a:solidFill>
                <a:ln w="12700">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27" name="Group 41"/>
              <p:cNvGrpSpPr>
                <a:grpSpLocks/>
              </p:cNvGrpSpPr>
              <p:nvPr/>
            </p:nvGrpSpPr>
            <p:grpSpPr bwMode="auto">
              <a:xfrm>
                <a:off x="1043731" y="3178101"/>
                <a:ext cx="1368029" cy="929283"/>
                <a:chOff x="0" y="11"/>
                <a:chExt cx="2298" cy="1561"/>
              </a:xfrm>
            </p:grpSpPr>
            <p:sp>
              <p:nvSpPr>
                <p:cNvPr id="28" name="Rectangle 42"/>
                <p:cNvSpPr>
                  <a:spLocks/>
                </p:cNvSpPr>
                <p:nvPr/>
              </p:nvSpPr>
              <p:spPr bwMode="auto">
                <a:xfrm>
                  <a:off x="0" y="11"/>
                  <a:ext cx="2298" cy="35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400" dirty="0">
                      <a:solidFill>
                        <a:schemeClr val="accent1"/>
                      </a:solidFill>
                      <a:latin typeface="Lato Regular"/>
                      <a:ea typeface="ＭＳ Ｐゴシック" charset="0"/>
                      <a:cs typeface="Lato Regular"/>
                      <a:sym typeface="Bebas Neue" charset="0"/>
                    </a:rPr>
                    <a:t>Graphic Design</a:t>
                  </a:r>
                </a:p>
              </p:txBody>
            </p:sp>
            <p:sp>
              <p:nvSpPr>
                <p:cNvPr id="30" name="Rectangle 43"/>
                <p:cNvSpPr>
                  <a:spLocks/>
                </p:cNvSpPr>
                <p:nvPr/>
              </p:nvSpPr>
              <p:spPr bwMode="auto">
                <a:xfrm>
                  <a:off x="0" y="427"/>
                  <a:ext cx="2298" cy="114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 is simply dummy text of the printing and typesetting industry. </a:t>
                  </a: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a:t>
                  </a:r>
                </a:p>
              </p:txBody>
            </p:sp>
          </p:grpSp>
        </p:grpSp>
        <p:grpSp>
          <p:nvGrpSpPr>
            <p:cNvPr id="8" name="Group 7"/>
            <p:cNvGrpSpPr/>
            <p:nvPr/>
          </p:nvGrpSpPr>
          <p:grpSpPr>
            <a:xfrm>
              <a:off x="2930954" y="1923678"/>
              <a:ext cx="1368029" cy="2111698"/>
              <a:chOff x="2943844" y="1995686"/>
              <a:chExt cx="1368029" cy="2111698"/>
            </a:xfrm>
          </p:grpSpPr>
          <p:grpSp>
            <p:nvGrpSpPr>
              <p:cNvPr id="3" name="Group 2"/>
              <p:cNvGrpSpPr/>
              <p:nvPr/>
            </p:nvGrpSpPr>
            <p:grpSpPr>
              <a:xfrm>
                <a:off x="3257739" y="1995686"/>
                <a:ext cx="742950" cy="743546"/>
                <a:chOff x="3257739" y="2116236"/>
                <a:chExt cx="742950" cy="743546"/>
              </a:xfrm>
            </p:grpSpPr>
            <p:sp>
              <p:nvSpPr>
                <p:cNvPr id="23" name="Oval 7"/>
                <p:cNvSpPr>
                  <a:spLocks/>
                </p:cNvSpPr>
                <p:nvPr/>
              </p:nvSpPr>
              <p:spPr bwMode="auto">
                <a:xfrm>
                  <a:off x="3257739" y="2116236"/>
                  <a:ext cx="742950" cy="743546"/>
                </a:xfrm>
                <a:prstGeom prst="ellipse">
                  <a:avLst/>
                </a:prstGeom>
                <a:solidFill>
                  <a:schemeClr val="accent2">
                    <a:alpha val="89999"/>
                  </a:schemeClr>
                </a:solidFill>
                <a:ln>
                  <a:noFill/>
                </a:ln>
              </p:spPr>
              <p:txBody>
                <a:bodyPr lIns="0" tIns="0" rIns="0" bIns="0"/>
                <a:lstStyle/>
                <a:p>
                  <a:endParaRPr lang="en-US"/>
                </a:p>
              </p:txBody>
            </p:sp>
            <p:sp>
              <p:nvSpPr>
                <p:cNvPr id="33" name="Shape 23157"/>
                <p:cNvSpPr/>
                <p:nvPr/>
              </p:nvSpPr>
              <p:spPr>
                <a:xfrm>
                  <a:off x="3415188" y="2293494"/>
                  <a:ext cx="428053" cy="389031"/>
                </a:xfrm>
                <a:custGeom>
                  <a:avLst/>
                  <a:gdLst/>
                  <a:ahLst/>
                  <a:cxnLst>
                    <a:cxn ang="0">
                      <a:pos x="wd2" y="hd2"/>
                    </a:cxn>
                    <a:cxn ang="5400000">
                      <a:pos x="wd2" y="hd2"/>
                    </a:cxn>
                    <a:cxn ang="10800000">
                      <a:pos x="wd2" y="hd2"/>
                    </a:cxn>
                    <a:cxn ang="16200000">
                      <a:pos x="wd2" y="hd2"/>
                    </a:cxn>
                  </a:cxnLst>
                  <a:rect l="0" t="0" r="r" b="b"/>
                  <a:pathLst>
                    <a:path w="21492" h="21600" extrusionOk="0">
                      <a:moveTo>
                        <a:pt x="20270" y="12587"/>
                      </a:moveTo>
                      <a:lnTo>
                        <a:pt x="11292" y="12587"/>
                      </a:lnTo>
                      <a:lnTo>
                        <a:pt x="11292" y="20248"/>
                      </a:lnTo>
                      <a:lnTo>
                        <a:pt x="20270" y="20248"/>
                      </a:lnTo>
                      <a:cubicBezTo>
                        <a:pt x="20270" y="20248"/>
                        <a:pt x="20270" y="12587"/>
                        <a:pt x="20270" y="12587"/>
                      </a:cubicBezTo>
                      <a:close/>
                      <a:moveTo>
                        <a:pt x="21492" y="11911"/>
                      </a:moveTo>
                      <a:lnTo>
                        <a:pt x="21492" y="20924"/>
                      </a:lnTo>
                      <a:cubicBezTo>
                        <a:pt x="21492" y="21298"/>
                        <a:pt x="21218" y="21600"/>
                        <a:pt x="20881" y="21600"/>
                      </a:cubicBezTo>
                      <a:lnTo>
                        <a:pt x="10681" y="21600"/>
                      </a:lnTo>
                      <a:cubicBezTo>
                        <a:pt x="10344" y="21600"/>
                        <a:pt x="10070" y="21298"/>
                        <a:pt x="10070" y="20924"/>
                      </a:cubicBezTo>
                      <a:lnTo>
                        <a:pt x="10070" y="11911"/>
                      </a:lnTo>
                      <a:cubicBezTo>
                        <a:pt x="10070" y="11538"/>
                        <a:pt x="10344" y="11235"/>
                        <a:pt x="10681" y="11235"/>
                      </a:cubicBezTo>
                      <a:lnTo>
                        <a:pt x="20881" y="11235"/>
                      </a:lnTo>
                      <a:cubicBezTo>
                        <a:pt x="21218" y="11235"/>
                        <a:pt x="21492" y="11538"/>
                        <a:pt x="21492" y="11911"/>
                      </a:cubicBezTo>
                      <a:cubicBezTo>
                        <a:pt x="21492" y="11911"/>
                        <a:pt x="21492" y="11911"/>
                        <a:pt x="21492" y="11911"/>
                      </a:cubicBezTo>
                      <a:close/>
                      <a:moveTo>
                        <a:pt x="12342" y="3106"/>
                      </a:moveTo>
                      <a:cubicBezTo>
                        <a:pt x="12342" y="3187"/>
                        <a:pt x="12336" y="3272"/>
                        <a:pt x="12325" y="3358"/>
                      </a:cubicBezTo>
                      <a:cubicBezTo>
                        <a:pt x="12301" y="3551"/>
                        <a:pt x="12352" y="3747"/>
                        <a:pt x="12468" y="3895"/>
                      </a:cubicBezTo>
                      <a:cubicBezTo>
                        <a:pt x="12583" y="4042"/>
                        <a:pt x="12750" y="4128"/>
                        <a:pt x="12927" y="4129"/>
                      </a:cubicBezTo>
                      <a:cubicBezTo>
                        <a:pt x="15511" y="4143"/>
                        <a:pt x="17687" y="6196"/>
                        <a:pt x="18102" y="9011"/>
                      </a:cubicBezTo>
                      <a:cubicBezTo>
                        <a:pt x="18156" y="9379"/>
                        <a:pt x="18470" y="9629"/>
                        <a:pt x="18803" y="9569"/>
                      </a:cubicBezTo>
                      <a:cubicBezTo>
                        <a:pt x="19136" y="9509"/>
                        <a:pt x="19362" y="9162"/>
                        <a:pt x="19308" y="8793"/>
                      </a:cubicBezTo>
                      <a:cubicBezTo>
                        <a:pt x="19064" y="7137"/>
                        <a:pt x="18293" y="5618"/>
                        <a:pt x="17138" y="4516"/>
                      </a:cubicBezTo>
                      <a:cubicBezTo>
                        <a:pt x="16127" y="3553"/>
                        <a:pt x="14872" y="2960"/>
                        <a:pt x="13551" y="2813"/>
                      </a:cubicBezTo>
                      <a:cubicBezTo>
                        <a:pt x="13418" y="1237"/>
                        <a:pt x="12215" y="0"/>
                        <a:pt x="10756" y="0"/>
                      </a:cubicBezTo>
                      <a:cubicBezTo>
                        <a:pt x="9985" y="0"/>
                        <a:pt x="9265" y="343"/>
                        <a:pt x="8742" y="939"/>
                      </a:cubicBezTo>
                      <a:cubicBezTo>
                        <a:pt x="8156" y="649"/>
                        <a:pt x="7517" y="498"/>
                        <a:pt x="6869" y="498"/>
                      </a:cubicBezTo>
                      <a:cubicBezTo>
                        <a:pt x="4342" y="498"/>
                        <a:pt x="2287" y="2771"/>
                        <a:pt x="2287" y="5565"/>
                      </a:cubicBezTo>
                      <a:cubicBezTo>
                        <a:pt x="2287" y="5984"/>
                        <a:pt x="2332" y="6395"/>
                        <a:pt x="2423" y="6795"/>
                      </a:cubicBezTo>
                      <a:cubicBezTo>
                        <a:pt x="1613" y="7247"/>
                        <a:pt x="968" y="7951"/>
                        <a:pt x="538" y="8858"/>
                      </a:cubicBezTo>
                      <a:cubicBezTo>
                        <a:pt x="59" y="9868"/>
                        <a:pt x="-108" y="11056"/>
                        <a:pt x="69" y="12203"/>
                      </a:cubicBezTo>
                      <a:cubicBezTo>
                        <a:pt x="251" y="13384"/>
                        <a:pt x="792" y="14448"/>
                        <a:pt x="1593" y="15200"/>
                      </a:cubicBezTo>
                      <a:cubicBezTo>
                        <a:pt x="2491" y="16042"/>
                        <a:pt x="3696" y="16487"/>
                        <a:pt x="5078" y="16487"/>
                      </a:cubicBezTo>
                      <a:lnTo>
                        <a:pt x="8290" y="16487"/>
                      </a:lnTo>
                      <a:cubicBezTo>
                        <a:pt x="8628" y="16487"/>
                        <a:pt x="8901" y="16184"/>
                        <a:pt x="8901" y="15811"/>
                      </a:cubicBezTo>
                      <a:cubicBezTo>
                        <a:pt x="8901" y="15438"/>
                        <a:pt x="8628" y="15135"/>
                        <a:pt x="8290" y="15135"/>
                      </a:cubicBezTo>
                      <a:lnTo>
                        <a:pt x="5078" y="15135"/>
                      </a:lnTo>
                      <a:cubicBezTo>
                        <a:pt x="2632" y="15135"/>
                        <a:pt x="1509" y="13503"/>
                        <a:pt x="1274" y="11976"/>
                      </a:cubicBezTo>
                      <a:cubicBezTo>
                        <a:pt x="1040" y="10454"/>
                        <a:pt x="1598" y="8503"/>
                        <a:pt x="3376" y="7813"/>
                      </a:cubicBezTo>
                      <a:cubicBezTo>
                        <a:pt x="3533" y="7752"/>
                        <a:pt x="3660" y="7623"/>
                        <a:pt x="3729" y="7456"/>
                      </a:cubicBezTo>
                      <a:cubicBezTo>
                        <a:pt x="3798" y="7289"/>
                        <a:pt x="3803" y="7098"/>
                        <a:pt x="3742" y="6927"/>
                      </a:cubicBezTo>
                      <a:cubicBezTo>
                        <a:pt x="3587" y="6494"/>
                        <a:pt x="3509" y="6035"/>
                        <a:pt x="3509" y="5565"/>
                      </a:cubicBezTo>
                      <a:cubicBezTo>
                        <a:pt x="3509" y="3516"/>
                        <a:pt x="5016" y="1850"/>
                        <a:pt x="6869" y="1850"/>
                      </a:cubicBezTo>
                      <a:cubicBezTo>
                        <a:pt x="7477" y="1850"/>
                        <a:pt x="8072" y="2031"/>
                        <a:pt x="8591" y="2374"/>
                      </a:cubicBezTo>
                      <a:cubicBezTo>
                        <a:pt x="8874" y="2562"/>
                        <a:pt x="9241" y="2467"/>
                        <a:pt x="9419" y="2160"/>
                      </a:cubicBezTo>
                      <a:cubicBezTo>
                        <a:pt x="9713" y="1654"/>
                        <a:pt x="10212" y="1352"/>
                        <a:pt x="10756" y="1352"/>
                      </a:cubicBezTo>
                      <a:cubicBezTo>
                        <a:pt x="11630" y="1352"/>
                        <a:pt x="12342" y="2139"/>
                        <a:pt x="12342" y="3106"/>
                      </a:cubicBezTo>
                      <a:cubicBezTo>
                        <a:pt x="12342" y="3106"/>
                        <a:pt x="12342" y="3106"/>
                        <a:pt x="12342" y="3106"/>
                      </a:cubicBezTo>
                      <a:close/>
                      <a:moveTo>
                        <a:pt x="12506" y="15422"/>
                      </a:moveTo>
                      <a:cubicBezTo>
                        <a:pt x="12313" y="15115"/>
                        <a:pt x="12381" y="14694"/>
                        <a:pt x="12658" y="14480"/>
                      </a:cubicBezTo>
                      <a:cubicBezTo>
                        <a:pt x="12935" y="14267"/>
                        <a:pt x="13316" y="14342"/>
                        <a:pt x="13509" y="14648"/>
                      </a:cubicBezTo>
                      <a:lnTo>
                        <a:pt x="14199" y="15742"/>
                      </a:lnTo>
                      <a:lnTo>
                        <a:pt x="17363" y="15742"/>
                      </a:lnTo>
                      <a:lnTo>
                        <a:pt x="18053" y="14648"/>
                      </a:lnTo>
                      <a:cubicBezTo>
                        <a:pt x="18246" y="14342"/>
                        <a:pt x="18627" y="14267"/>
                        <a:pt x="18904" y="14480"/>
                      </a:cubicBezTo>
                      <a:cubicBezTo>
                        <a:pt x="19181" y="14694"/>
                        <a:pt x="19249" y="15115"/>
                        <a:pt x="19055" y="15422"/>
                      </a:cubicBezTo>
                      <a:lnTo>
                        <a:pt x="18427" y="16417"/>
                      </a:lnTo>
                      <a:lnTo>
                        <a:pt x="19056" y="17414"/>
                      </a:lnTo>
                      <a:cubicBezTo>
                        <a:pt x="19249" y="17720"/>
                        <a:pt x="19181" y="18141"/>
                        <a:pt x="18904" y="18355"/>
                      </a:cubicBezTo>
                      <a:cubicBezTo>
                        <a:pt x="18797" y="18437"/>
                        <a:pt x="18675" y="18477"/>
                        <a:pt x="18555" y="18477"/>
                      </a:cubicBezTo>
                      <a:cubicBezTo>
                        <a:pt x="18362" y="18477"/>
                        <a:pt x="18172" y="18376"/>
                        <a:pt x="18053" y="18187"/>
                      </a:cubicBezTo>
                      <a:lnTo>
                        <a:pt x="17363" y="17094"/>
                      </a:lnTo>
                      <a:lnTo>
                        <a:pt x="14199" y="17094"/>
                      </a:lnTo>
                      <a:lnTo>
                        <a:pt x="13509" y="18187"/>
                      </a:lnTo>
                      <a:cubicBezTo>
                        <a:pt x="13316" y="18493"/>
                        <a:pt x="12935" y="18568"/>
                        <a:pt x="12658" y="18355"/>
                      </a:cubicBezTo>
                      <a:cubicBezTo>
                        <a:pt x="12381" y="18141"/>
                        <a:pt x="12314" y="17720"/>
                        <a:pt x="12506" y="17414"/>
                      </a:cubicBezTo>
                      <a:lnTo>
                        <a:pt x="13135" y="16417"/>
                      </a:lnTo>
                      <a:cubicBezTo>
                        <a:pt x="13135" y="16417"/>
                        <a:pt x="12506" y="15422"/>
                        <a:pt x="12506" y="15422"/>
                      </a:cubicBezTo>
                      <a:close/>
                    </a:path>
                  </a:pathLst>
                </a:custGeom>
                <a:solidFill>
                  <a:schemeClr val="bg1"/>
                </a:solidFill>
                <a:ln w="12700">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43" name="Group 41"/>
              <p:cNvGrpSpPr>
                <a:grpSpLocks/>
              </p:cNvGrpSpPr>
              <p:nvPr/>
            </p:nvGrpSpPr>
            <p:grpSpPr bwMode="auto">
              <a:xfrm>
                <a:off x="2943844" y="3178101"/>
                <a:ext cx="1368029" cy="929283"/>
                <a:chOff x="0" y="11"/>
                <a:chExt cx="2298" cy="1561"/>
              </a:xfrm>
            </p:grpSpPr>
            <p:sp>
              <p:nvSpPr>
                <p:cNvPr id="44" name="Rectangle 42"/>
                <p:cNvSpPr>
                  <a:spLocks/>
                </p:cNvSpPr>
                <p:nvPr/>
              </p:nvSpPr>
              <p:spPr bwMode="auto">
                <a:xfrm>
                  <a:off x="0" y="11"/>
                  <a:ext cx="2298" cy="35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400" dirty="0" err="1">
                      <a:solidFill>
                        <a:schemeClr val="accent2"/>
                      </a:solidFill>
                      <a:latin typeface="Lato Regular"/>
                      <a:ea typeface="ＭＳ Ｐゴシック" charset="0"/>
                      <a:cs typeface="Lato Regular"/>
                      <a:sym typeface="Bebas Neue" charset="0"/>
                    </a:rPr>
                    <a:t>Clud</a:t>
                  </a:r>
                  <a:r>
                    <a:rPr lang="en-US" sz="1400" dirty="0">
                      <a:solidFill>
                        <a:schemeClr val="accent2"/>
                      </a:solidFill>
                      <a:latin typeface="Lato Regular"/>
                      <a:ea typeface="ＭＳ Ｐゴシック" charset="0"/>
                      <a:cs typeface="Lato Regular"/>
                      <a:sym typeface="Bebas Neue" charset="0"/>
                    </a:rPr>
                    <a:t> Design</a:t>
                  </a:r>
                </a:p>
              </p:txBody>
            </p:sp>
            <p:sp>
              <p:nvSpPr>
                <p:cNvPr id="45" name="Rectangle 43"/>
                <p:cNvSpPr>
                  <a:spLocks/>
                </p:cNvSpPr>
                <p:nvPr/>
              </p:nvSpPr>
              <p:spPr bwMode="auto">
                <a:xfrm>
                  <a:off x="0" y="427"/>
                  <a:ext cx="2298" cy="114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 is simply dummy text of the printing and typesetting industry. </a:t>
                  </a: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a:t>
                  </a:r>
                </a:p>
              </p:txBody>
            </p:sp>
          </p:grpSp>
        </p:grpSp>
        <p:grpSp>
          <p:nvGrpSpPr>
            <p:cNvPr id="9" name="Group 8"/>
            <p:cNvGrpSpPr/>
            <p:nvPr/>
          </p:nvGrpSpPr>
          <p:grpSpPr>
            <a:xfrm>
              <a:off x="4818238" y="1923678"/>
              <a:ext cx="1368029" cy="2111698"/>
              <a:chOff x="4843957" y="1995686"/>
              <a:chExt cx="1368029" cy="2111698"/>
            </a:xfrm>
          </p:grpSpPr>
          <p:grpSp>
            <p:nvGrpSpPr>
              <p:cNvPr id="4" name="Group 3"/>
              <p:cNvGrpSpPr/>
              <p:nvPr/>
            </p:nvGrpSpPr>
            <p:grpSpPr>
              <a:xfrm>
                <a:off x="5156496" y="1995686"/>
                <a:ext cx="742950" cy="743546"/>
                <a:chOff x="5225151" y="2116236"/>
                <a:chExt cx="742950" cy="743546"/>
              </a:xfrm>
            </p:grpSpPr>
            <p:sp>
              <p:nvSpPr>
                <p:cNvPr id="26" name="Oval 10"/>
                <p:cNvSpPr>
                  <a:spLocks/>
                </p:cNvSpPr>
                <p:nvPr/>
              </p:nvSpPr>
              <p:spPr bwMode="auto">
                <a:xfrm>
                  <a:off x="5225151" y="2116236"/>
                  <a:ext cx="742950" cy="743546"/>
                </a:xfrm>
                <a:prstGeom prst="ellipse">
                  <a:avLst/>
                </a:prstGeom>
                <a:solidFill>
                  <a:schemeClr val="accent3">
                    <a:alpha val="89999"/>
                  </a:schemeClr>
                </a:solidFill>
                <a:ln>
                  <a:noFill/>
                </a:ln>
              </p:spPr>
              <p:txBody>
                <a:bodyPr lIns="0" tIns="0" rIns="0" bIns="0"/>
                <a:lstStyle/>
                <a:p>
                  <a:endParaRPr lang="en-US"/>
                </a:p>
              </p:txBody>
            </p:sp>
            <p:sp>
              <p:nvSpPr>
                <p:cNvPr id="42" name="Shape 23159"/>
                <p:cNvSpPr/>
                <p:nvPr/>
              </p:nvSpPr>
              <p:spPr>
                <a:xfrm>
                  <a:off x="5379230" y="2305564"/>
                  <a:ext cx="434792" cy="364891"/>
                </a:xfrm>
                <a:custGeom>
                  <a:avLst/>
                  <a:gdLst/>
                  <a:ahLst/>
                  <a:cxnLst>
                    <a:cxn ang="0">
                      <a:pos x="wd2" y="hd2"/>
                    </a:cxn>
                    <a:cxn ang="5400000">
                      <a:pos x="wd2" y="hd2"/>
                    </a:cxn>
                    <a:cxn ang="10800000">
                      <a:pos x="wd2" y="hd2"/>
                    </a:cxn>
                    <a:cxn ang="16200000">
                      <a:pos x="wd2" y="hd2"/>
                    </a:cxn>
                  </a:cxnLst>
                  <a:rect l="0" t="0" r="r" b="b"/>
                  <a:pathLst>
                    <a:path w="21600" h="21600" extrusionOk="0">
                      <a:moveTo>
                        <a:pt x="3637" y="0"/>
                      </a:moveTo>
                      <a:cubicBezTo>
                        <a:pt x="2849" y="0"/>
                        <a:pt x="2207" y="758"/>
                        <a:pt x="2207" y="1696"/>
                      </a:cubicBezTo>
                      <a:lnTo>
                        <a:pt x="2207" y="1869"/>
                      </a:lnTo>
                      <a:cubicBezTo>
                        <a:pt x="2209" y="2295"/>
                        <a:pt x="2498" y="2638"/>
                        <a:pt x="2853" y="2638"/>
                      </a:cubicBezTo>
                      <a:cubicBezTo>
                        <a:pt x="3211" y="2638"/>
                        <a:pt x="3499" y="2295"/>
                        <a:pt x="3499" y="1869"/>
                      </a:cubicBezTo>
                      <a:lnTo>
                        <a:pt x="3499" y="1696"/>
                      </a:lnTo>
                      <a:cubicBezTo>
                        <a:pt x="3499" y="1607"/>
                        <a:pt x="3563" y="1539"/>
                        <a:pt x="3637" y="1539"/>
                      </a:cubicBezTo>
                      <a:lnTo>
                        <a:pt x="4678" y="1539"/>
                      </a:lnTo>
                      <a:cubicBezTo>
                        <a:pt x="4753" y="1539"/>
                        <a:pt x="4817" y="1607"/>
                        <a:pt x="4817" y="1696"/>
                      </a:cubicBezTo>
                      <a:lnTo>
                        <a:pt x="4817" y="1869"/>
                      </a:lnTo>
                      <a:cubicBezTo>
                        <a:pt x="4817" y="2295"/>
                        <a:pt x="5107" y="2638"/>
                        <a:pt x="5463" y="2638"/>
                      </a:cubicBezTo>
                      <a:cubicBezTo>
                        <a:pt x="5818" y="2638"/>
                        <a:pt x="6108" y="2295"/>
                        <a:pt x="6108" y="1869"/>
                      </a:cubicBezTo>
                      <a:lnTo>
                        <a:pt x="6108" y="1696"/>
                      </a:lnTo>
                      <a:cubicBezTo>
                        <a:pt x="6108" y="758"/>
                        <a:pt x="5465" y="0"/>
                        <a:pt x="4678" y="0"/>
                      </a:cubicBezTo>
                      <a:lnTo>
                        <a:pt x="3637" y="0"/>
                      </a:lnTo>
                      <a:close/>
                      <a:moveTo>
                        <a:pt x="2089" y="3156"/>
                      </a:moveTo>
                      <a:cubicBezTo>
                        <a:pt x="937" y="3156"/>
                        <a:pt x="0" y="4263"/>
                        <a:pt x="0" y="5638"/>
                      </a:cubicBezTo>
                      <a:lnTo>
                        <a:pt x="0" y="19111"/>
                      </a:lnTo>
                      <a:cubicBezTo>
                        <a:pt x="0" y="20483"/>
                        <a:pt x="937" y="21600"/>
                        <a:pt x="2089" y="21600"/>
                      </a:cubicBezTo>
                      <a:lnTo>
                        <a:pt x="3137" y="21600"/>
                      </a:lnTo>
                      <a:cubicBezTo>
                        <a:pt x="3495" y="21600"/>
                        <a:pt x="3789" y="21257"/>
                        <a:pt x="3789" y="20831"/>
                      </a:cubicBezTo>
                      <a:cubicBezTo>
                        <a:pt x="3789" y="20403"/>
                        <a:pt x="3495" y="20061"/>
                        <a:pt x="3137" y="20061"/>
                      </a:cubicBezTo>
                      <a:lnTo>
                        <a:pt x="2089" y="20061"/>
                      </a:lnTo>
                      <a:cubicBezTo>
                        <a:pt x="1651" y="20061"/>
                        <a:pt x="1292" y="19632"/>
                        <a:pt x="1292" y="19111"/>
                      </a:cubicBezTo>
                      <a:lnTo>
                        <a:pt x="1292" y="5638"/>
                      </a:lnTo>
                      <a:cubicBezTo>
                        <a:pt x="1292" y="5119"/>
                        <a:pt x="1651" y="4695"/>
                        <a:pt x="2089" y="4695"/>
                      </a:cubicBezTo>
                      <a:lnTo>
                        <a:pt x="7044" y="4695"/>
                      </a:lnTo>
                      <a:cubicBezTo>
                        <a:pt x="7400" y="4695"/>
                        <a:pt x="7690" y="4350"/>
                        <a:pt x="7690" y="3926"/>
                      </a:cubicBezTo>
                      <a:cubicBezTo>
                        <a:pt x="7690" y="3501"/>
                        <a:pt x="7400" y="3156"/>
                        <a:pt x="7044" y="3156"/>
                      </a:cubicBezTo>
                      <a:lnTo>
                        <a:pt x="2089" y="3156"/>
                      </a:lnTo>
                      <a:close/>
                      <a:moveTo>
                        <a:pt x="18463" y="3156"/>
                      </a:moveTo>
                      <a:cubicBezTo>
                        <a:pt x="18105" y="3156"/>
                        <a:pt x="17818" y="3499"/>
                        <a:pt x="17818" y="3926"/>
                      </a:cubicBezTo>
                      <a:cubicBezTo>
                        <a:pt x="17818" y="4350"/>
                        <a:pt x="18105" y="4695"/>
                        <a:pt x="18463" y="4695"/>
                      </a:cubicBezTo>
                      <a:lnTo>
                        <a:pt x="19511" y="4695"/>
                      </a:lnTo>
                      <a:cubicBezTo>
                        <a:pt x="19949" y="4695"/>
                        <a:pt x="20308" y="5117"/>
                        <a:pt x="20308" y="5638"/>
                      </a:cubicBezTo>
                      <a:lnTo>
                        <a:pt x="20308" y="19119"/>
                      </a:lnTo>
                      <a:cubicBezTo>
                        <a:pt x="20308" y="19640"/>
                        <a:pt x="19949" y="20061"/>
                        <a:pt x="19511" y="20061"/>
                      </a:cubicBezTo>
                      <a:lnTo>
                        <a:pt x="14879" y="20061"/>
                      </a:lnTo>
                      <a:cubicBezTo>
                        <a:pt x="14521" y="20061"/>
                        <a:pt x="14233" y="20406"/>
                        <a:pt x="14233" y="20831"/>
                      </a:cubicBezTo>
                      <a:cubicBezTo>
                        <a:pt x="14233" y="21257"/>
                        <a:pt x="14521" y="21600"/>
                        <a:pt x="14879" y="21600"/>
                      </a:cubicBezTo>
                      <a:lnTo>
                        <a:pt x="19511" y="21600"/>
                      </a:lnTo>
                      <a:cubicBezTo>
                        <a:pt x="20663" y="21600"/>
                        <a:pt x="21600" y="20491"/>
                        <a:pt x="21600" y="19119"/>
                      </a:cubicBezTo>
                      <a:lnTo>
                        <a:pt x="21600" y="5638"/>
                      </a:lnTo>
                      <a:cubicBezTo>
                        <a:pt x="21600" y="4265"/>
                        <a:pt x="20663" y="3156"/>
                        <a:pt x="19511" y="3156"/>
                      </a:cubicBezTo>
                      <a:lnTo>
                        <a:pt x="18463" y="3156"/>
                      </a:lnTo>
                      <a:close/>
                      <a:moveTo>
                        <a:pt x="11828" y="4994"/>
                      </a:moveTo>
                      <a:cubicBezTo>
                        <a:pt x="8408" y="4994"/>
                        <a:pt x="5627" y="8307"/>
                        <a:pt x="5627" y="12382"/>
                      </a:cubicBezTo>
                      <a:cubicBezTo>
                        <a:pt x="5627" y="16459"/>
                        <a:pt x="8408" y="19778"/>
                        <a:pt x="11828" y="19778"/>
                      </a:cubicBezTo>
                      <a:cubicBezTo>
                        <a:pt x="15250" y="19778"/>
                        <a:pt x="18029" y="16459"/>
                        <a:pt x="18029" y="12382"/>
                      </a:cubicBezTo>
                      <a:cubicBezTo>
                        <a:pt x="18029" y="8307"/>
                        <a:pt x="15250" y="4994"/>
                        <a:pt x="11828" y="4994"/>
                      </a:cubicBezTo>
                      <a:close/>
                      <a:moveTo>
                        <a:pt x="11828" y="6533"/>
                      </a:moveTo>
                      <a:cubicBezTo>
                        <a:pt x="14535" y="6533"/>
                        <a:pt x="16737" y="9159"/>
                        <a:pt x="16737" y="12382"/>
                      </a:cubicBezTo>
                      <a:cubicBezTo>
                        <a:pt x="16737" y="15608"/>
                        <a:pt x="14535" y="18232"/>
                        <a:pt x="11828" y="18232"/>
                      </a:cubicBezTo>
                      <a:cubicBezTo>
                        <a:pt x="9123" y="18232"/>
                        <a:pt x="6919" y="15608"/>
                        <a:pt x="6919" y="12382"/>
                      </a:cubicBezTo>
                      <a:cubicBezTo>
                        <a:pt x="6919" y="9159"/>
                        <a:pt x="9125" y="6533"/>
                        <a:pt x="11828" y="6533"/>
                      </a:cubicBezTo>
                      <a:close/>
                      <a:moveTo>
                        <a:pt x="11821" y="7491"/>
                      </a:moveTo>
                      <a:cubicBezTo>
                        <a:pt x="9562" y="7491"/>
                        <a:pt x="7723" y="9682"/>
                        <a:pt x="7723" y="12374"/>
                      </a:cubicBezTo>
                      <a:cubicBezTo>
                        <a:pt x="7723" y="15068"/>
                        <a:pt x="9562" y="17258"/>
                        <a:pt x="11821" y="17258"/>
                      </a:cubicBezTo>
                      <a:cubicBezTo>
                        <a:pt x="14083" y="17258"/>
                        <a:pt x="15920" y="15068"/>
                        <a:pt x="15920" y="12374"/>
                      </a:cubicBezTo>
                      <a:cubicBezTo>
                        <a:pt x="15920" y="9682"/>
                        <a:pt x="14083" y="7491"/>
                        <a:pt x="11821" y="7491"/>
                      </a:cubicBezTo>
                      <a:close/>
                      <a:moveTo>
                        <a:pt x="11821" y="9037"/>
                      </a:moveTo>
                      <a:cubicBezTo>
                        <a:pt x="13369" y="9037"/>
                        <a:pt x="14628" y="10533"/>
                        <a:pt x="14628" y="12374"/>
                      </a:cubicBezTo>
                      <a:cubicBezTo>
                        <a:pt x="14628" y="14217"/>
                        <a:pt x="13369" y="15719"/>
                        <a:pt x="11821" y="15719"/>
                      </a:cubicBezTo>
                      <a:cubicBezTo>
                        <a:pt x="10277" y="15719"/>
                        <a:pt x="9021" y="14217"/>
                        <a:pt x="9021" y="12374"/>
                      </a:cubicBezTo>
                      <a:cubicBezTo>
                        <a:pt x="9021" y="10533"/>
                        <a:pt x="10277" y="9037"/>
                        <a:pt x="11821" y="9037"/>
                      </a:cubicBezTo>
                      <a:close/>
                    </a:path>
                  </a:pathLst>
                </a:custGeom>
                <a:solidFill>
                  <a:schemeClr val="bg1"/>
                </a:solidFill>
                <a:ln w="12700">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46" name="Group 41"/>
              <p:cNvGrpSpPr>
                <a:grpSpLocks/>
              </p:cNvGrpSpPr>
              <p:nvPr/>
            </p:nvGrpSpPr>
            <p:grpSpPr bwMode="auto">
              <a:xfrm>
                <a:off x="4843957" y="3178101"/>
                <a:ext cx="1368029" cy="929283"/>
                <a:chOff x="0" y="11"/>
                <a:chExt cx="2298" cy="1561"/>
              </a:xfrm>
            </p:grpSpPr>
            <p:sp>
              <p:nvSpPr>
                <p:cNvPr id="47" name="Rectangle 42"/>
                <p:cNvSpPr>
                  <a:spLocks/>
                </p:cNvSpPr>
                <p:nvPr/>
              </p:nvSpPr>
              <p:spPr bwMode="auto">
                <a:xfrm>
                  <a:off x="0" y="11"/>
                  <a:ext cx="2298" cy="35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400" dirty="0">
                      <a:solidFill>
                        <a:schemeClr val="accent3"/>
                      </a:solidFill>
                      <a:latin typeface="Lato Regular"/>
                      <a:ea typeface="ＭＳ Ｐゴシック" charset="0"/>
                      <a:cs typeface="Lato Regular"/>
                      <a:sym typeface="Bebas Neue" charset="0"/>
                    </a:rPr>
                    <a:t>Studio Design</a:t>
                  </a:r>
                </a:p>
              </p:txBody>
            </p:sp>
            <p:sp>
              <p:nvSpPr>
                <p:cNvPr id="48" name="Rectangle 43"/>
                <p:cNvSpPr>
                  <a:spLocks/>
                </p:cNvSpPr>
                <p:nvPr/>
              </p:nvSpPr>
              <p:spPr bwMode="auto">
                <a:xfrm>
                  <a:off x="0" y="427"/>
                  <a:ext cx="2298" cy="114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 is simply dummy text of the printing and typesetting industry. </a:t>
                  </a: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a:t>
                  </a:r>
                </a:p>
              </p:txBody>
            </p:sp>
          </p:grpSp>
        </p:grpSp>
        <p:grpSp>
          <p:nvGrpSpPr>
            <p:cNvPr id="10" name="Group 9"/>
            <p:cNvGrpSpPr/>
            <p:nvPr/>
          </p:nvGrpSpPr>
          <p:grpSpPr>
            <a:xfrm>
              <a:off x="6705523" y="1923678"/>
              <a:ext cx="1368029" cy="2111698"/>
              <a:chOff x="6744069" y="1995686"/>
              <a:chExt cx="1368029" cy="2111698"/>
            </a:xfrm>
          </p:grpSpPr>
          <p:grpSp>
            <p:nvGrpSpPr>
              <p:cNvPr id="5" name="Group 4"/>
              <p:cNvGrpSpPr/>
              <p:nvPr/>
            </p:nvGrpSpPr>
            <p:grpSpPr>
              <a:xfrm>
                <a:off x="7056608" y="1995686"/>
                <a:ext cx="742950" cy="743546"/>
                <a:chOff x="7167537" y="2116236"/>
                <a:chExt cx="742950" cy="743546"/>
              </a:xfrm>
            </p:grpSpPr>
            <p:sp>
              <p:nvSpPr>
                <p:cNvPr id="29" name="Oval 13"/>
                <p:cNvSpPr>
                  <a:spLocks/>
                </p:cNvSpPr>
                <p:nvPr/>
              </p:nvSpPr>
              <p:spPr bwMode="auto">
                <a:xfrm>
                  <a:off x="7167537" y="2116236"/>
                  <a:ext cx="742950" cy="743546"/>
                </a:xfrm>
                <a:prstGeom prst="ellipse">
                  <a:avLst/>
                </a:prstGeom>
                <a:solidFill>
                  <a:schemeClr val="accent4">
                    <a:alpha val="89999"/>
                  </a:schemeClr>
                </a:solidFill>
                <a:ln>
                  <a:noFill/>
                </a:ln>
              </p:spPr>
              <p:txBody>
                <a:bodyPr lIns="0" tIns="0" rIns="0" bIns="0"/>
                <a:lstStyle/>
                <a:p>
                  <a:endParaRPr lang="en-US"/>
                </a:p>
              </p:txBody>
            </p:sp>
            <p:sp>
              <p:nvSpPr>
                <p:cNvPr id="32" name="Shape 23156"/>
                <p:cNvSpPr/>
                <p:nvPr/>
              </p:nvSpPr>
              <p:spPr>
                <a:xfrm>
                  <a:off x="7339366" y="2298139"/>
                  <a:ext cx="399292" cy="379741"/>
                </a:xfrm>
                <a:custGeom>
                  <a:avLst/>
                  <a:gdLst/>
                  <a:ahLst/>
                  <a:cxnLst>
                    <a:cxn ang="0">
                      <a:pos x="wd2" y="hd2"/>
                    </a:cxn>
                    <a:cxn ang="5400000">
                      <a:pos x="wd2" y="hd2"/>
                    </a:cxn>
                    <a:cxn ang="10800000">
                      <a:pos x="wd2" y="hd2"/>
                    </a:cxn>
                    <a:cxn ang="16200000">
                      <a:pos x="wd2" y="hd2"/>
                    </a:cxn>
                  </a:cxnLst>
                  <a:rect l="0" t="0" r="r" b="b"/>
                  <a:pathLst>
                    <a:path w="21600" h="21403" extrusionOk="0">
                      <a:moveTo>
                        <a:pt x="14336" y="0"/>
                      </a:moveTo>
                      <a:cubicBezTo>
                        <a:pt x="12294" y="0"/>
                        <a:pt x="10520" y="1175"/>
                        <a:pt x="9592" y="2910"/>
                      </a:cubicBezTo>
                      <a:cubicBezTo>
                        <a:pt x="8885" y="2447"/>
                        <a:pt x="8049" y="2174"/>
                        <a:pt x="7153" y="2174"/>
                      </a:cubicBezTo>
                      <a:cubicBezTo>
                        <a:pt x="4615" y="2174"/>
                        <a:pt x="2558" y="4318"/>
                        <a:pt x="2558" y="6962"/>
                      </a:cubicBezTo>
                      <a:cubicBezTo>
                        <a:pt x="2558" y="7145"/>
                        <a:pt x="2569" y="7325"/>
                        <a:pt x="2589" y="7504"/>
                      </a:cubicBezTo>
                      <a:lnTo>
                        <a:pt x="2558" y="7504"/>
                      </a:lnTo>
                      <a:cubicBezTo>
                        <a:pt x="1146" y="7504"/>
                        <a:pt x="0" y="8690"/>
                        <a:pt x="0" y="10162"/>
                      </a:cubicBezTo>
                      <a:cubicBezTo>
                        <a:pt x="0" y="11633"/>
                        <a:pt x="1146" y="12827"/>
                        <a:pt x="2558" y="12827"/>
                      </a:cubicBezTo>
                      <a:lnTo>
                        <a:pt x="3486" y="12827"/>
                      </a:lnTo>
                      <a:cubicBezTo>
                        <a:pt x="3376" y="12642"/>
                        <a:pt x="3313" y="12431"/>
                        <a:pt x="3313" y="12207"/>
                      </a:cubicBezTo>
                      <a:cubicBezTo>
                        <a:pt x="3313" y="11893"/>
                        <a:pt x="3427" y="11599"/>
                        <a:pt x="3641" y="11375"/>
                      </a:cubicBezTo>
                      <a:lnTo>
                        <a:pt x="4292" y="10704"/>
                      </a:lnTo>
                      <a:lnTo>
                        <a:pt x="4675" y="10304"/>
                      </a:lnTo>
                      <a:cubicBezTo>
                        <a:pt x="4888" y="10082"/>
                        <a:pt x="5173" y="9962"/>
                        <a:pt x="5474" y="9962"/>
                      </a:cubicBezTo>
                      <a:cubicBezTo>
                        <a:pt x="5776" y="9962"/>
                        <a:pt x="6059" y="10081"/>
                        <a:pt x="6273" y="10304"/>
                      </a:cubicBezTo>
                      <a:cubicBezTo>
                        <a:pt x="6273" y="9654"/>
                        <a:pt x="6782" y="9123"/>
                        <a:pt x="7406" y="9123"/>
                      </a:cubicBezTo>
                      <a:lnTo>
                        <a:pt x="8862" y="9123"/>
                      </a:lnTo>
                      <a:cubicBezTo>
                        <a:pt x="9485" y="9123"/>
                        <a:pt x="9989" y="9654"/>
                        <a:pt x="9989" y="10304"/>
                      </a:cubicBezTo>
                      <a:lnTo>
                        <a:pt x="9995" y="10304"/>
                      </a:lnTo>
                      <a:cubicBezTo>
                        <a:pt x="10503" y="9774"/>
                        <a:pt x="11231" y="9927"/>
                        <a:pt x="11593" y="10304"/>
                      </a:cubicBezTo>
                      <a:lnTo>
                        <a:pt x="12070" y="10801"/>
                      </a:lnTo>
                      <a:lnTo>
                        <a:pt x="12621" y="11375"/>
                      </a:lnTo>
                      <a:cubicBezTo>
                        <a:pt x="12835" y="11598"/>
                        <a:pt x="12955" y="11892"/>
                        <a:pt x="12955" y="12207"/>
                      </a:cubicBezTo>
                      <a:cubicBezTo>
                        <a:pt x="12955" y="12431"/>
                        <a:pt x="12893" y="12642"/>
                        <a:pt x="12782" y="12827"/>
                      </a:cubicBezTo>
                      <a:lnTo>
                        <a:pt x="14317" y="12827"/>
                      </a:lnTo>
                      <a:cubicBezTo>
                        <a:pt x="15376" y="11101"/>
                        <a:pt x="18520" y="10317"/>
                        <a:pt x="19395" y="12511"/>
                      </a:cubicBezTo>
                      <a:cubicBezTo>
                        <a:pt x="19431" y="12600"/>
                        <a:pt x="19440" y="12694"/>
                        <a:pt x="19451" y="12788"/>
                      </a:cubicBezTo>
                      <a:cubicBezTo>
                        <a:pt x="20668" y="12584"/>
                        <a:pt x="21600" y="11488"/>
                        <a:pt x="21600" y="10162"/>
                      </a:cubicBezTo>
                      <a:cubicBezTo>
                        <a:pt x="21600" y="8839"/>
                        <a:pt x="20670" y="7750"/>
                        <a:pt x="19457" y="7542"/>
                      </a:cubicBezTo>
                      <a:cubicBezTo>
                        <a:pt x="19658" y="6952"/>
                        <a:pt x="19773" y="6321"/>
                        <a:pt x="19773" y="5658"/>
                      </a:cubicBezTo>
                      <a:cubicBezTo>
                        <a:pt x="19773" y="2532"/>
                        <a:pt x="17337" y="0"/>
                        <a:pt x="14336" y="0"/>
                      </a:cubicBezTo>
                      <a:close/>
                      <a:moveTo>
                        <a:pt x="7375" y="9936"/>
                      </a:moveTo>
                      <a:cubicBezTo>
                        <a:pt x="7154" y="9936"/>
                        <a:pt x="6979" y="10125"/>
                        <a:pt x="6979" y="10356"/>
                      </a:cubicBezTo>
                      <a:lnTo>
                        <a:pt x="6979" y="11214"/>
                      </a:lnTo>
                      <a:cubicBezTo>
                        <a:pt x="6747" y="11288"/>
                        <a:pt x="6521" y="11387"/>
                        <a:pt x="6310" y="11504"/>
                      </a:cubicBezTo>
                      <a:lnTo>
                        <a:pt x="5728" y="10891"/>
                      </a:lnTo>
                      <a:cubicBezTo>
                        <a:pt x="5650" y="10809"/>
                        <a:pt x="5546" y="10775"/>
                        <a:pt x="5443" y="10775"/>
                      </a:cubicBezTo>
                      <a:cubicBezTo>
                        <a:pt x="5341" y="10775"/>
                        <a:pt x="5237" y="10810"/>
                        <a:pt x="5158" y="10891"/>
                      </a:cubicBezTo>
                      <a:lnTo>
                        <a:pt x="4131" y="11962"/>
                      </a:lnTo>
                      <a:cubicBezTo>
                        <a:pt x="4055" y="12041"/>
                        <a:pt x="4013" y="12148"/>
                        <a:pt x="4013" y="12259"/>
                      </a:cubicBezTo>
                      <a:cubicBezTo>
                        <a:pt x="4013" y="12370"/>
                        <a:pt x="4055" y="12477"/>
                        <a:pt x="4131" y="12556"/>
                      </a:cubicBezTo>
                      <a:lnTo>
                        <a:pt x="4713" y="13162"/>
                      </a:lnTo>
                      <a:cubicBezTo>
                        <a:pt x="4601" y="13382"/>
                        <a:pt x="4512" y="13617"/>
                        <a:pt x="4440" y="13859"/>
                      </a:cubicBezTo>
                      <a:lnTo>
                        <a:pt x="3617" y="13859"/>
                      </a:lnTo>
                      <a:cubicBezTo>
                        <a:pt x="3396" y="13859"/>
                        <a:pt x="3214" y="14047"/>
                        <a:pt x="3214" y="14278"/>
                      </a:cubicBezTo>
                      <a:lnTo>
                        <a:pt x="3214" y="15788"/>
                      </a:lnTo>
                      <a:cubicBezTo>
                        <a:pt x="3214" y="16019"/>
                        <a:pt x="3396" y="16208"/>
                        <a:pt x="3617" y="16208"/>
                      </a:cubicBezTo>
                      <a:lnTo>
                        <a:pt x="4440" y="16208"/>
                      </a:lnTo>
                      <a:cubicBezTo>
                        <a:pt x="4512" y="16450"/>
                        <a:pt x="4606" y="16684"/>
                        <a:pt x="4719" y="16904"/>
                      </a:cubicBezTo>
                      <a:lnTo>
                        <a:pt x="4131" y="17511"/>
                      </a:lnTo>
                      <a:cubicBezTo>
                        <a:pt x="3974" y="17674"/>
                        <a:pt x="3974" y="17935"/>
                        <a:pt x="4131" y="18098"/>
                      </a:cubicBezTo>
                      <a:lnTo>
                        <a:pt x="4477" y="18459"/>
                      </a:lnTo>
                      <a:cubicBezTo>
                        <a:pt x="4676" y="18235"/>
                        <a:pt x="4920" y="18049"/>
                        <a:pt x="5208" y="17924"/>
                      </a:cubicBezTo>
                      <a:cubicBezTo>
                        <a:pt x="5208" y="17924"/>
                        <a:pt x="6688" y="17279"/>
                        <a:pt x="6688" y="17279"/>
                      </a:cubicBezTo>
                      <a:cubicBezTo>
                        <a:pt x="5986" y="16796"/>
                        <a:pt x="5518" y="15972"/>
                        <a:pt x="5518" y="15033"/>
                      </a:cubicBezTo>
                      <a:cubicBezTo>
                        <a:pt x="5518" y="13548"/>
                        <a:pt x="6681" y="12343"/>
                        <a:pt x="8106" y="12343"/>
                      </a:cubicBezTo>
                      <a:cubicBezTo>
                        <a:pt x="9531" y="12343"/>
                        <a:pt x="10689" y="13548"/>
                        <a:pt x="10689" y="15033"/>
                      </a:cubicBezTo>
                      <a:cubicBezTo>
                        <a:pt x="10689" y="15216"/>
                        <a:pt x="10672" y="15390"/>
                        <a:pt x="10639" y="15562"/>
                      </a:cubicBezTo>
                      <a:lnTo>
                        <a:pt x="12998" y="14543"/>
                      </a:lnTo>
                      <a:lnTo>
                        <a:pt x="12998" y="14278"/>
                      </a:lnTo>
                      <a:cubicBezTo>
                        <a:pt x="12998" y="14047"/>
                        <a:pt x="12817" y="13859"/>
                        <a:pt x="12596" y="13859"/>
                      </a:cubicBezTo>
                      <a:lnTo>
                        <a:pt x="11772" y="13859"/>
                      </a:lnTo>
                      <a:cubicBezTo>
                        <a:pt x="11701" y="13617"/>
                        <a:pt x="11606" y="13382"/>
                        <a:pt x="11494" y="13162"/>
                      </a:cubicBezTo>
                      <a:lnTo>
                        <a:pt x="12076" y="12556"/>
                      </a:lnTo>
                      <a:cubicBezTo>
                        <a:pt x="12151" y="12477"/>
                        <a:pt x="12193" y="12370"/>
                        <a:pt x="12193" y="12259"/>
                      </a:cubicBezTo>
                      <a:cubicBezTo>
                        <a:pt x="12193" y="12148"/>
                        <a:pt x="12151" y="12041"/>
                        <a:pt x="12076" y="11962"/>
                      </a:cubicBezTo>
                      <a:lnTo>
                        <a:pt x="11048" y="10891"/>
                      </a:lnTo>
                      <a:cubicBezTo>
                        <a:pt x="10969" y="10809"/>
                        <a:pt x="10871" y="10769"/>
                        <a:pt x="10769" y="10769"/>
                      </a:cubicBezTo>
                      <a:cubicBezTo>
                        <a:pt x="10666" y="10769"/>
                        <a:pt x="10563" y="10809"/>
                        <a:pt x="10484" y="10891"/>
                      </a:cubicBezTo>
                      <a:lnTo>
                        <a:pt x="9896" y="11504"/>
                      </a:lnTo>
                      <a:cubicBezTo>
                        <a:pt x="9685" y="11387"/>
                        <a:pt x="9467" y="11287"/>
                        <a:pt x="9233" y="11214"/>
                      </a:cubicBezTo>
                      <a:lnTo>
                        <a:pt x="9233" y="10356"/>
                      </a:lnTo>
                      <a:cubicBezTo>
                        <a:pt x="9233" y="10125"/>
                        <a:pt x="9052" y="9936"/>
                        <a:pt x="8831" y="9936"/>
                      </a:cubicBezTo>
                      <a:lnTo>
                        <a:pt x="7375" y="9936"/>
                      </a:lnTo>
                      <a:close/>
                      <a:moveTo>
                        <a:pt x="17624" y="12001"/>
                      </a:moveTo>
                      <a:cubicBezTo>
                        <a:pt x="17468" y="11980"/>
                        <a:pt x="17307" y="11988"/>
                        <a:pt x="17147" y="12027"/>
                      </a:cubicBezTo>
                      <a:lnTo>
                        <a:pt x="16398" y="12207"/>
                      </a:lnTo>
                      <a:cubicBezTo>
                        <a:pt x="15683" y="12378"/>
                        <a:pt x="15085" y="12879"/>
                        <a:pt x="14769" y="13569"/>
                      </a:cubicBezTo>
                      <a:lnTo>
                        <a:pt x="14163" y="14878"/>
                      </a:lnTo>
                      <a:lnTo>
                        <a:pt x="5518" y="18640"/>
                      </a:lnTo>
                      <a:cubicBezTo>
                        <a:pt x="4814" y="18946"/>
                        <a:pt x="4481" y="19784"/>
                        <a:pt x="4775" y="20518"/>
                      </a:cubicBezTo>
                      <a:cubicBezTo>
                        <a:pt x="5064" y="21243"/>
                        <a:pt x="5865" y="21600"/>
                        <a:pt x="6577" y="21292"/>
                      </a:cubicBezTo>
                      <a:lnTo>
                        <a:pt x="15228" y="17537"/>
                      </a:lnTo>
                      <a:lnTo>
                        <a:pt x="16547" y="18021"/>
                      </a:lnTo>
                      <a:cubicBezTo>
                        <a:pt x="16806" y="18115"/>
                        <a:pt x="17073" y="18156"/>
                        <a:pt x="17339" y="18156"/>
                      </a:cubicBezTo>
                      <a:cubicBezTo>
                        <a:pt x="17789" y="18156"/>
                        <a:pt x="18232" y="18026"/>
                        <a:pt x="18621" y="17769"/>
                      </a:cubicBezTo>
                      <a:lnTo>
                        <a:pt x="19278" y="17337"/>
                      </a:lnTo>
                      <a:cubicBezTo>
                        <a:pt x="19841" y="16965"/>
                        <a:pt x="20060" y="16228"/>
                        <a:pt x="19804" y="15588"/>
                      </a:cubicBezTo>
                      <a:cubicBezTo>
                        <a:pt x="19758" y="15471"/>
                        <a:pt x="19652" y="15401"/>
                        <a:pt x="19538" y="15401"/>
                      </a:cubicBezTo>
                      <a:cubicBezTo>
                        <a:pt x="19500" y="15401"/>
                        <a:pt x="19457" y="15411"/>
                        <a:pt x="19420" y="15427"/>
                      </a:cubicBezTo>
                      <a:lnTo>
                        <a:pt x="17909" y="16085"/>
                      </a:lnTo>
                      <a:cubicBezTo>
                        <a:pt x="17843" y="16114"/>
                        <a:pt x="17772" y="16124"/>
                        <a:pt x="17705" y="16124"/>
                      </a:cubicBezTo>
                      <a:cubicBezTo>
                        <a:pt x="17501" y="16124"/>
                        <a:pt x="17312" y="15997"/>
                        <a:pt x="17228" y="15788"/>
                      </a:cubicBezTo>
                      <a:lnTo>
                        <a:pt x="16764" y="14633"/>
                      </a:lnTo>
                      <a:cubicBezTo>
                        <a:pt x="16710" y="14500"/>
                        <a:pt x="16710" y="14354"/>
                        <a:pt x="16764" y="14220"/>
                      </a:cubicBezTo>
                      <a:cubicBezTo>
                        <a:pt x="16815" y="14087"/>
                        <a:pt x="16914" y="13979"/>
                        <a:pt x="17042" y="13924"/>
                      </a:cubicBezTo>
                      <a:lnTo>
                        <a:pt x="18559" y="13265"/>
                      </a:lnTo>
                      <a:cubicBezTo>
                        <a:pt x="18709" y="13200"/>
                        <a:pt x="18776" y="13021"/>
                        <a:pt x="18714" y="12865"/>
                      </a:cubicBezTo>
                      <a:cubicBezTo>
                        <a:pt x="18520" y="12378"/>
                        <a:pt x="18094" y="12064"/>
                        <a:pt x="17624" y="12001"/>
                      </a:cubicBezTo>
                      <a:close/>
                      <a:moveTo>
                        <a:pt x="8075" y="13072"/>
                      </a:moveTo>
                      <a:cubicBezTo>
                        <a:pt x="7053" y="13072"/>
                        <a:pt x="6224" y="13936"/>
                        <a:pt x="6224" y="15001"/>
                      </a:cubicBezTo>
                      <a:cubicBezTo>
                        <a:pt x="6224" y="15884"/>
                        <a:pt x="6796" y="16623"/>
                        <a:pt x="7574" y="16853"/>
                      </a:cubicBezTo>
                      <a:lnTo>
                        <a:pt x="9692" y="15930"/>
                      </a:lnTo>
                      <a:cubicBezTo>
                        <a:pt x="9839" y="15653"/>
                        <a:pt x="9927" y="15340"/>
                        <a:pt x="9927" y="15001"/>
                      </a:cubicBezTo>
                      <a:cubicBezTo>
                        <a:pt x="9927" y="13936"/>
                        <a:pt x="9097" y="13072"/>
                        <a:pt x="8075" y="13072"/>
                      </a:cubicBezTo>
                      <a:close/>
                    </a:path>
                  </a:pathLst>
                </a:custGeom>
                <a:solidFill>
                  <a:schemeClr val="bg1"/>
                </a:solidFill>
                <a:ln w="12700">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49" name="Group 41"/>
              <p:cNvGrpSpPr>
                <a:grpSpLocks/>
              </p:cNvGrpSpPr>
              <p:nvPr/>
            </p:nvGrpSpPr>
            <p:grpSpPr bwMode="auto">
              <a:xfrm>
                <a:off x="6744069" y="3178101"/>
                <a:ext cx="1368029" cy="929283"/>
                <a:chOff x="0" y="11"/>
                <a:chExt cx="2298" cy="1561"/>
              </a:xfrm>
            </p:grpSpPr>
            <p:sp>
              <p:nvSpPr>
                <p:cNvPr id="50" name="Rectangle 42"/>
                <p:cNvSpPr>
                  <a:spLocks/>
                </p:cNvSpPr>
                <p:nvPr/>
              </p:nvSpPr>
              <p:spPr bwMode="auto">
                <a:xfrm>
                  <a:off x="0" y="11"/>
                  <a:ext cx="2298" cy="35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400" dirty="0">
                      <a:solidFill>
                        <a:schemeClr val="accent4"/>
                      </a:solidFill>
                      <a:latin typeface="Lato Regular"/>
                      <a:ea typeface="ＭＳ Ｐゴシック" charset="0"/>
                      <a:cs typeface="Lato Regular"/>
                      <a:sym typeface="Bebas Neue" charset="0"/>
                    </a:rPr>
                    <a:t>Our </a:t>
                  </a:r>
                  <a:r>
                    <a:rPr lang="en-US" sz="1400" dirty="0" err="1">
                      <a:solidFill>
                        <a:schemeClr val="accent4"/>
                      </a:solidFill>
                      <a:latin typeface="Lato Regular"/>
                      <a:ea typeface="ＭＳ Ｐゴシック" charset="0"/>
                      <a:cs typeface="Lato Regular"/>
                      <a:sym typeface="Bebas Neue" charset="0"/>
                    </a:rPr>
                    <a:t>servicess</a:t>
                  </a:r>
                  <a:endParaRPr lang="en-US" sz="1400" dirty="0">
                    <a:solidFill>
                      <a:schemeClr val="accent4"/>
                    </a:solidFill>
                    <a:latin typeface="Lato Regular"/>
                    <a:ea typeface="ＭＳ Ｐゴシック" charset="0"/>
                    <a:cs typeface="Lato Regular"/>
                    <a:sym typeface="Bebas Neue" charset="0"/>
                  </a:endParaRPr>
                </a:p>
              </p:txBody>
            </p:sp>
            <p:sp>
              <p:nvSpPr>
                <p:cNvPr id="51" name="Rectangle 43"/>
                <p:cNvSpPr>
                  <a:spLocks/>
                </p:cNvSpPr>
                <p:nvPr/>
              </p:nvSpPr>
              <p:spPr bwMode="auto">
                <a:xfrm>
                  <a:off x="0" y="427"/>
                  <a:ext cx="2298" cy="114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 is simply dummy text of the printing and typesetting industry. </a:t>
                  </a:r>
                  <a:r>
                    <a:rPr lang="en-US" sz="900" dirty="0" err="1">
                      <a:solidFill>
                        <a:schemeClr val="tx1"/>
                      </a:solidFill>
                      <a:latin typeface="Lato Light" charset="0"/>
                      <a:ea typeface="ＭＳ Ｐゴシック" charset="0"/>
                      <a:cs typeface="Lato Light" charset="0"/>
                      <a:sym typeface="Lato Light" charset="0"/>
                    </a:rPr>
                    <a:t>Lorem</a:t>
                  </a:r>
                  <a:r>
                    <a:rPr lang="en-US" sz="900" dirty="0">
                      <a:solidFill>
                        <a:schemeClr val="tx1"/>
                      </a:solidFill>
                      <a:latin typeface="Lato Light" charset="0"/>
                      <a:ea typeface="ＭＳ Ｐゴシック" charset="0"/>
                      <a:cs typeface="Lato Light" charset="0"/>
                      <a:sym typeface="Lato Light" charset="0"/>
                    </a:rPr>
                    <a:t> </a:t>
                  </a:r>
                  <a:r>
                    <a:rPr lang="en-US" sz="900" dirty="0" err="1">
                      <a:solidFill>
                        <a:schemeClr val="tx1"/>
                      </a:solidFill>
                      <a:latin typeface="Lato Light" charset="0"/>
                      <a:ea typeface="ＭＳ Ｐゴシック" charset="0"/>
                      <a:cs typeface="Lato Light" charset="0"/>
                      <a:sym typeface="Lato Light" charset="0"/>
                    </a:rPr>
                    <a:t>Ipsum</a:t>
                  </a:r>
                  <a:r>
                    <a:rPr lang="en-US" sz="900" dirty="0">
                      <a:solidFill>
                        <a:schemeClr val="tx1"/>
                      </a:solidFill>
                      <a:latin typeface="Lato Light" charset="0"/>
                      <a:ea typeface="ＭＳ Ｐゴシック" charset="0"/>
                      <a:cs typeface="Lato Light" charset="0"/>
                      <a:sym typeface="Lato Light" charset="0"/>
                    </a:rPr>
                    <a:t>.</a:t>
                  </a:r>
                </a:p>
              </p:txBody>
            </p:sp>
          </p:grpSp>
        </p:grpSp>
        <p:cxnSp>
          <p:nvCxnSpPr>
            <p:cNvPr id="13" name="Straight Connector 12">
              <a:extLst>
                <a:ext uri="{FF2B5EF4-FFF2-40B4-BE49-F238E27FC236}">
                  <a16:creationId xmlns:a16="http://schemas.microsoft.com/office/drawing/2014/main" id="{9491E144-0C66-46D9-8A62-31B62E9144E0}"/>
                </a:ext>
              </a:extLst>
            </p:cNvPr>
            <p:cNvCxnSpPr>
              <a:cxnSpLocks/>
            </p:cNvCxnSpPr>
            <p:nvPr/>
          </p:nvCxnSpPr>
          <p:spPr bwMode="auto">
            <a:xfrm>
              <a:off x="2671357" y="1923678"/>
              <a:ext cx="0" cy="2232248"/>
            </a:xfrm>
            <a:prstGeom prst="line">
              <a:avLst/>
            </a:prstGeom>
            <a:blipFill dpi="0" rotWithShape="0">
              <a:blip r:embed="rId2"/>
              <a:srcRect/>
              <a:tile tx="0" ty="0" sx="100000" sy="100000" flip="none" algn="tl"/>
            </a:blipFill>
            <a:ln w="25400" cap="flat" cmpd="sng" algn="ctr">
              <a:solidFill>
                <a:schemeClr val="bg1">
                  <a:lumMod val="75000"/>
                </a:schemeClr>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cxnSp>
          <p:nvCxnSpPr>
            <p:cNvPr id="40" name="Straight Connector 39">
              <a:extLst>
                <a:ext uri="{FF2B5EF4-FFF2-40B4-BE49-F238E27FC236}">
                  <a16:creationId xmlns:a16="http://schemas.microsoft.com/office/drawing/2014/main" id="{2AC10D03-A442-4BEB-939A-08D86A169919}"/>
                </a:ext>
              </a:extLst>
            </p:cNvPr>
            <p:cNvCxnSpPr>
              <a:cxnSpLocks/>
            </p:cNvCxnSpPr>
            <p:nvPr/>
          </p:nvCxnSpPr>
          <p:spPr bwMode="auto">
            <a:xfrm>
              <a:off x="4558610" y="1923678"/>
              <a:ext cx="0" cy="2232248"/>
            </a:xfrm>
            <a:prstGeom prst="line">
              <a:avLst/>
            </a:prstGeom>
            <a:blipFill dpi="0" rotWithShape="0">
              <a:blip r:embed="rId2"/>
              <a:srcRect/>
              <a:tile tx="0" ty="0" sx="100000" sy="100000" flip="none" algn="tl"/>
            </a:blipFill>
            <a:ln w="25400" cap="flat" cmpd="sng" algn="ctr">
              <a:solidFill>
                <a:schemeClr val="bg1">
                  <a:lumMod val="75000"/>
                </a:schemeClr>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cxnSp>
          <p:nvCxnSpPr>
            <p:cNvPr id="41" name="Straight Connector 40">
              <a:extLst>
                <a:ext uri="{FF2B5EF4-FFF2-40B4-BE49-F238E27FC236}">
                  <a16:creationId xmlns:a16="http://schemas.microsoft.com/office/drawing/2014/main" id="{18CBB0EC-3703-4FE0-B626-8FBFE12DBAD3}"/>
                </a:ext>
              </a:extLst>
            </p:cNvPr>
            <p:cNvCxnSpPr>
              <a:cxnSpLocks/>
            </p:cNvCxnSpPr>
            <p:nvPr/>
          </p:nvCxnSpPr>
          <p:spPr bwMode="auto">
            <a:xfrm>
              <a:off x="6445895" y="1923678"/>
              <a:ext cx="0" cy="2232248"/>
            </a:xfrm>
            <a:prstGeom prst="line">
              <a:avLst/>
            </a:prstGeom>
            <a:blipFill dpi="0" rotWithShape="0">
              <a:blip r:embed="rId2"/>
              <a:srcRect/>
              <a:tile tx="0" ty="0" sx="100000" sy="100000" flip="none" algn="tl"/>
            </a:blipFill>
            <a:ln w="25400" cap="flat" cmpd="sng" algn="ctr">
              <a:solidFill>
                <a:schemeClr val="bg1">
                  <a:lumMod val="75000"/>
                </a:schemeClr>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grpSp>
      <p:sp>
        <p:nvSpPr>
          <p:cNvPr id="52" name="Rectangle 14">
            <a:extLst>
              <a:ext uri="{FF2B5EF4-FFF2-40B4-BE49-F238E27FC236}">
                <a16:creationId xmlns:a16="http://schemas.microsoft.com/office/drawing/2014/main" id="{459EF02E-7649-46DE-825A-8D1206A1F170}"/>
              </a:ext>
            </a:extLst>
          </p:cNvPr>
          <p:cNvSpPr>
            <a:spLocks/>
          </p:cNvSpPr>
          <p:nvPr/>
        </p:nvSpPr>
        <p:spPr bwMode="auto">
          <a:xfrm>
            <a:off x="1187624" y="4371950"/>
            <a:ext cx="6768752" cy="31522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900" dirty="0" err="1">
                <a:solidFill>
                  <a:schemeClr val="bg1">
                    <a:lumMod val="50000"/>
                  </a:schemeClr>
                </a:solidFill>
                <a:latin typeface="Lato Regular"/>
                <a:ea typeface="ＭＳ Ｐゴシック" charset="0"/>
                <a:cs typeface="Lato Regular"/>
                <a:sym typeface="Lato Light" charset="0"/>
              </a:rPr>
              <a:t>Lorem</a:t>
            </a:r>
            <a:r>
              <a:rPr lang="en-US" sz="900" dirty="0">
                <a:solidFill>
                  <a:schemeClr val="bg1">
                    <a:lumMod val="50000"/>
                  </a:schemeClr>
                </a:solidFill>
                <a:latin typeface="Lato Regular"/>
                <a:ea typeface="ＭＳ Ｐゴシック" charset="0"/>
                <a:cs typeface="Lato Regular"/>
                <a:sym typeface="Lato Light" charset="0"/>
              </a:rPr>
              <a:t> </a:t>
            </a:r>
            <a:r>
              <a:rPr lang="en-US" sz="900" dirty="0" err="1">
                <a:solidFill>
                  <a:schemeClr val="bg1">
                    <a:lumMod val="50000"/>
                  </a:schemeClr>
                </a:solidFill>
                <a:latin typeface="Lato Regular"/>
                <a:ea typeface="ＭＳ Ｐゴシック" charset="0"/>
                <a:cs typeface="Lato Regular"/>
                <a:sym typeface="Lato Light" charset="0"/>
              </a:rPr>
              <a:t>Ipsum</a:t>
            </a:r>
            <a:r>
              <a:rPr lang="en-US" sz="900" dirty="0">
                <a:solidFill>
                  <a:schemeClr val="bg1">
                    <a:lumMod val="50000"/>
                  </a:schemeClr>
                </a:solidFill>
                <a:latin typeface="Lato Regular"/>
                <a:ea typeface="ＭＳ Ｐゴシック" charset="0"/>
                <a:cs typeface="Lato Regular"/>
                <a:sym typeface="Lato Light" charset="0"/>
              </a:rPr>
              <a:t> is simply dummy text of the printing and typesetting industry. Lorem Ipsum has been the industry's standard dummy text ever since the 1500s, when an unknown printer took a galley of type</a:t>
            </a:r>
          </a:p>
        </p:txBody>
      </p:sp>
    </p:spTree>
  </p:cSld>
  <p:clrMapOvr>
    <a:masterClrMapping/>
  </p:clrMapOvr>
  <p:transition spd="slow">
    <p:push dir="d"/>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Freeform 14"/>
          <p:cNvSpPr>
            <a:spLocks/>
          </p:cNvSpPr>
          <p:nvPr/>
        </p:nvSpPr>
        <p:spPr bwMode="auto">
          <a:xfrm>
            <a:off x="3775077" y="3287228"/>
            <a:ext cx="0" cy="2558"/>
          </a:xfrm>
          <a:custGeom>
            <a:avLst/>
            <a:gdLst>
              <a:gd name="T0" fmla="*/ 1 h 1"/>
              <a:gd name="T1" fmla="*/ 0 h 1"/>
              <a:gd name="T2" fmla="*/ 1 h 1"/>
            </a:gdLst>
            <a:ahLst/>
            <a:cxnLst>
              <a:cxn ang="0">
                <a:pos x="0" y="T0"/>
              </a:cxn>
              <a:cxn ang="0">
                <a:pos x="0" y="T1"/>
              </a:cxn>
              <a:cxn ang="0">
                <a:pos x="0" y="T2"/>
              </a:cxn>
            </a:cxnLst>
            <a:rect l="0" t="0" r="r" b="b"/>
            <a:pathLst>
              <a:path h="1">
                <a:moveTo>
                  <a:pt x="0" y="1"/>
                </a:moveTo>
                <a:cubicBezTo>
                  <a:pt x="0" y="1"/>
                  <a:pt x="0" y="0"/>
                  <a:pt x="0" y="0"/>
                </a:cubicBezTo>
                <a:cubicBezTo>
                  <a:pt x="0" y="0"/>
                  <a:pt x="0" y="0"/>
                  <a:pt x="0" y="1"/>
                </a:cubicBezTo>
                <a:close/>
              </a:path>
            </a:pathLst>
          </a:custGeom>
          <a:solidFill>
            <a:srgbClr val="F69221"/>
          </a:solid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15"/>
          <p:cNvSpPr>
            <a:spLocks/>
          </p:cNvSpPr>
          <p:nvPr/>
        </p:nvSpPr>
        <p:spPr bwMode="auto">
          <a:xfrm>
            <a:off x="3665540" y="3287228"/>
            <a:ext cx="1588" cy="2558"/>
          </a:xfrm>
          <a:custGeom>
            <a:avLst/>
            <a:gdLst>
              <a:gd name="T0" fmla="*/ 0 w 1"/>
              <a:gd name="T1" fmla="*/ 0 h 1"/>
              <a:gd name="T2" fmla="*/ 1 w 1"/>
              <a:gd name="T3" fmla="*/ 1 h 1"/>
              <a:gd name="T4" fmla="*/ 0 w 1"/>
              <a:gd name="T5" fmla="*/ 0 h 1"/>
            </a:gdLst>
            <a:ahLst/>
            <a:cxnLst>
              <a:cxn ang="0">
                <a:pos x="T0" y="T1"/>
              </a:cxn>
              <a:cxn ang="0">
                <a:pos x="T2" y="T3"/>
              </a:cxn>
              <a:cxn ang="0">
                <a:pos x="T4" y="T5"/>
              </a:cxn>
            </a:cxnLst>
            <a:rect l="0" t="0" r="r" b="b"/>
            <a:pathLst>
              <a:path w="1" h="1">
                <a:moveTo>
                  <a:pt x="0" y="0"/>
                </a:moveTo>
                <a:cubicBezTo>
                  <a:pt x="0" y="0"/>
                  <a:pt x="0" y="1"/>
                  <a:pt x="1" y="1"/>
                </a:cubicBezTo>
                <a:cubicBezTo>
                  <a:pt x="1" y="0"/>
                  <a:pt x="1" y="0"/>
                  <a:pt x="0" y="0"/>
                </a:cubicBezTo>
                <a:close/>
              </a:path>
            </a:pathLst>
          </a:custGeom>
          <a:solidFill>
            <a:srgbClr val="F69221"/>
          </a:solid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Rectangle 2"/>
          <p:cNvSpPr>
            <a:spLocks/>
          </p:cNvSpPr>
          <p:nvPr/>
        </p:nvSpPr>
        <p:spPr bwMode="auto">
          <a:xfrm flipH="1">
            <a:off x="2682045" y="0"/>
            <a:ext cx="3779912" cy="5143500"/>
          </a:xfrm>
          <a:prstGeom prst="rect">
            <a:avLst/>
          </a:prstGeom>
          <a:solidFill>
            <a:schemeClr val="tx1">
              <a:alpha val="80000"/>
            </a:schemeClr>
          </a:solidFill>
          <a:ln>
            <a:noFill/>
          </a:ln>
        </p:spPr>
        <p:txBody>
          <a:bodyPr lIns="0" tIns="0" rIns="0" bIns="0"/>
          <a:lstStyle/>
          <a:p>
            <a:endParaRPr lang="en-US"/>
          </a:p>
        </p:txBody>
      </p:sp>
      <p:grpSp>
        <p:nvGrpSpPr>
          <p:cNvPr id="16" name="Group 4"/>
          <p:cNvGrpSpPr>
            <a:grpSpLocks/>
          </p:cNvGrpSpPr>
          <p:nvPr/>
        </p:nvGrpSpPr>
        <p:grpSpPr bwMode="auto">
          <a:xfrm>
            <a:off x="3311861" y="2405024"/>
            <a:ext cx="2290763" cy="1656159"/>
            <a:chOff x="0" y="385"/>
            <a:chExt cx="3848" cy="2782"/>
          </a:xfrm>
        </p:grpSpPr>
        <p:sp>
          <p:nvSpPr>
            <p:cNvPr id="17" name="Rectangle 5"/>
            <p:cNvSpPr>
              <a:spLocks/>
            </p:cNvSpPr>
            <p:nvPr/>
          </p:nvSpPr>
          <p:spPr bwMode="auto">
            <a:xfrm>
              <a:off x="0" y="385"/>
              <a:ext cx="3848" cy="113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4500" dirty="0">
                  <a:solidFill>
                    <a:schemeClr val="bg1"/>
                  </a:solidFill>
                  <a:latin typeface="Bebas Neue" charset="0"/>
                  <a:ea typeface="ＭＳ Ｐゴシック" charset="0"/>
                  <a:cs typeface="Bebas Neue" charset="0"/>
                  <a:sym typeface="Bebas Neue" charset="0"/>
                </a:rPr>
                <a:t>BUSINESS</a:t>
              </a:r>
            </a:p>
          </p:txBody>
        </p:sp>
        <p:sp>
          <p:nvSpPr>
            <p:cNvPr id="18" name="Rectangle 6"/>
            <p:cNvSpPr>
              <a:spLocks/>
            </p:cNvSpPr>
            <p:nvPr/>
          </p:nvSpPr>
          <p:spPr bwMode="auto">
            <a:xfrm>
              <a:off x="32" y="1419"/>
              <a:ext cx="3379" cy="174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40000"/>
                </a:lnSpc>
              </a:pPr>
              <a:r>
                <a:rPr lang="en-US" sz="700" dirty="0" err="1">
                  <a:solidFill>
                    <a:schemeClr val="bg1"/>
                  </a:solidFill>
                  <a:latin typeface="Lato Regular" charset="0"/>
                  <a:ea typeface="ＭＳ Ｐゴシック" charset="0"/>
                  <a:cs typeface="Lato Regular" charset="0"/>
                  <a:sym typeface="Lato Regular" charset="0"/>
                </a:rPr>
                <a:t>Lorem</a:t>
              </a:r>
              <a:r>
                <a:rPr lang="en-US" sz="700" dirty="0">
                  <a:solidFill>
                    <a:schemeClr val="bg1"/>
                  </a:solidFill>
                  <a:latin typeface="Lato Regular" charset="0"/>
                  <a:ea typeface="ＭＳ Ｐゴシック" charset="0"/>
                  <a:cs typeface="Lato Regular" charset="0"/>
                  <a:sym typeface="Lato Regular" charset="0"/>
                </a:rPr>
                <a:t> </a:t>
              </a:r>
              <a:r>
                <a:rPr lang="en-US" sz="700" dirty="0" err="1">
                  <a:solidFill>
                    <a:schemeClr val="bg1"/>
                  </a:solidFill>
                  <a:latin typeface="Lato Regular" charset="0"/>
                  <a:ea typeface="ＭＳ Ｐゴシック" charset="0"/>
                  <a:cs typeface="Lato Regular" charset="0"/>
                  <a:sym typeface="Lato Regular" charset="0"/>
                </a:rPr>
                <a:t>Ipsum</a:t>
              </a:r>
              <a:r>
                <a:rPr lang="en-US" sz="700" dirty="0">
                  <a:solidFill>
                    <a:schemeClr val="bg1"/>
                  </a:solidFill>
                  <a:latin typeface="Lato Regular" charset="0"/>
                  <a:ea typeface="ＭＳ Ｐゴシック" charset="0"/>
                  <a:cs typeface="Lato Regular" charset="0"/>
                  <a:sym typeface="Lato Regular" charset="0"/>
                </a:rPr>
                <a:t> is simply dummy text of the printing and typesetting industry. </a:t>
              </a:r>
              <a:r>
                <a:rPr lang="en-US" sz="700" dirty="0" err="1">
                  <a:solidFill>
                    <a:schemeClr val="bg1"/>
                  </a:solidFill>
                  <a:latin typeface="Lato Regular" charset="0"/>
                  <a:ea typeface="ＭＳ Ｐゴシック" charset="0"/>
                  <a:cs typeface="Lato Regular" charset="0"/>
                  <a:sym typeface="Lato Regular" charset="0"/>
                </a:rPr>
                <a:t>Lorem</a:t>
              </a:r>
              <a:r>
                <a:rPr lang="en-US" sz="700" dirty="0">
                  <a:solidFill>
                    <a:schemeClr val="bg1"/>
                  </a:solidFill>
                  <a:latin typeface="Lato Regular" charset="0"/>
                  <a:ea typeface="ＭＳ Ｐゴシック" charset="0"/>
                  <a:cs typeface="Lato Regular" charset="0"/>
                  <a:sym typeface="Lato Regular" charset="0"/>
                </a:rPr>
                <a:t> </a:t>
              </a:r>
              <a:r>
                <a:rPr lang="en-US" sz="700" dirty="0" err="1">
                  <a:solidFill>
                    <a:schemeClr val="bg1"/>
                  </a:solidFill>
                  <a:latin typeface="Lato Regular" charset="0"/>
                  <a:ea typeface="ＭＳ Ｐゴシック" charset="0"/>
                  <a:cs typeface="Lato Regular" charset="0"/>
                  <a:sym typeface="Lato Regular" charset="0"/>
                </a:rPr>
                <a:t>Ipsum</a:t>
              </a:r>
              <a:r>
                <a:rPr lang="en-US" sz="700" dirty="0">
                  <a:solidFill>
                    <a:schemeClr val="bg1"/>
                  </a:solidFill>
                  <a:latin typeface="Lato Regular" charset="0"/>
                  <a:ea typeface="ＭＳ Ｐゴシック" charset="0"/>
                  <a:cs typeface="Lato Regular" charset="0"/>
                  <a:sym typeface="Lato Regular" charset="0"/>
                </a:rPr>
                <a:t> has been the industry's standard dummy text ever since the 1500s, when an unknown printer took a galley of type and scrambled it to make a type specimen.</a:t>
              </a:r>
            </a:p>
          </p:txBody>
        </p:sp>
      </p:grpSp>
      <p:grpSp>
        <p:nvGrpSpPr>
          <p:cNvPr id="8" name="Group 7">
            <a:extLst>
              <a:ext uri="{FF2B5EF4-FFF2-40B4-BE49-F238E27FC236}">
                <a16:creationId xmlns:a16="http://schemas.microsoft.com/office/drawing/2014/main" id="{A7C145E1-7271-4B1E-8DAC-6127F39D432B}"/>
              </a:ext>
            </a:extLst>
          </p:cNvPr>
          <p:cNvGrpSpPr/>
          <p:nvPr/>
        </p:nvGrpSpPr>
        <p:grpSpPr>
          <a:xfrm>
            <a:off x="3311861" y="1082318"/>
            <a:ext cx="2520280" cy="531495"/>
            <a:chOff x="9940924" y="1753646"/>
            <a:chExt cx="2520280" cy="531495"/>
          </a:xfrm>
        </p:grpSpPr>
        <p:grpSp>
          <p:nvGrpSpPr>
            <p:cNvPr id="7" name="Group 6">
              <a:extLst>
                <a:ext uri="{FF2B5EF4-FFF2-40B4-BE49-F238E27FC236}">
                  <a16:creationId xmlns:a16="http://schemas.microsoft.com/office/drawing/2014/main" id="{FE2F75F6-F41B-4B9C-B529-0A02E546F2A2}"/>
                </a:ext>
              </a:extLst>
            </p:cNvPr>
            <p:cNvGrpSpPr/>
            <p:nvPr/>
          </p:nvGrpSpPr>
          <p:grpSpPr>
            <a:xfrm>
              <a:off x="10733012" y="1812308"/>
              <a:ext cx="1728192" cy="414170"/>
              <a:chOff x="10733012" y="1753646"/>
              <a:chExt cx="1728192" cy="414170"/>
            </a:xfrm>
          </p:grpSpPr>
          <p:sp>
            <p:nvSpPr>
              <p:cNvPr id="27" name="Rectangle 3">
                <a:extLst>
                  <a:ext uri="{FF2B5EF4-FFF2-40B4-BE49-F238E27FC236}">
                    <a16:creationId xmlns:a16="http://schemas.microsoft.com/office/drawing/2014/main" id="{B4E5E9D5-6A73-4E3E-B38A-1C28F47AB22C}"/>
                  </a:ext>
                </a:extLst>
              </p:cNvPr>
              <p:cNvSpPr>
                <a:spLocks/>
              </p:cNvSpPr>
              <p:nvPr/>
            </p:nvSpPr>
            <p:spPr bwMode="auto">
              <a:xfrm>
                <a:off x="10733012" y="1753646"/>
                <a:ext cx="1728192" cy="35794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2800" dirty="0">
                    <a:solidFill>
                      <a:schemeClr val="bg1"/>
                    </a:solidFill>
                    <a:latin typeface="Bebas Neue" charset="0"/>
                    <a:ea typeface="ＭＳ Ｐゴシック" charset="0"/>
                    <a:cs typeface="Bebas Neue" charset="0"/>
                    <a:sym typeface="Bebas Neue" charset="0"/>
                  </a:rPr>
                  <a:t>BUSINESS PLAN</a:t>
                </a:r>
              </a:p>
            </p:txBody>
          </p:sp>
          <p:sp>
            <p:nvSpPr>
              <p:cNvPr id="28" name="Rectangle 4">
                <a:extLst>
                  <a:ext uri="{FF2B5EF4-FFF2-40B4-BE49-F238E27FC236}">
                    <a16:creationId xmlns:a16="http://schemas.microsoft.com/office/drawing/2014/main" id="{CBC92B1E-AF8A-48B5-9AED-90C94415CCF6}"/>
                  </a:ext>
                </a:extLst>
              </p:cNvPr>
              <p:cNvSpPr>
                <a:spLocks/>
              </p:cNvSpPr>
              <p:nvPr/>
            </p:nvSpPr>
            <p:spPr bwMode="auto">
              <a:xfrm>
                <a:off x="10733012" y="2067694"/>
                <a:ext cx="1296144" cy="10012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a:solidFill>
                      <a:schemeClr val="bg2"/>
                    </a:solidFill>
                    <a:latin typeface="Lato Regular"/>
                    <a:ea typeface="ＭＳ Ｐゴシック" charset="0"/>
                    <a:cs typeface="Lato Regular"/>
                    <a:sym typeface="Lato Light" charset="0"/>
                  </a:rPr>
                  <a:t>REAL ESTATE DONE RIGHT</a:t>
                </a:r>
              </a:p>
            </p:txBody>
          </p:sp>
        </p:grpSp>
        <p:grpSp>
          <p:nvGrpSpPr>
            <p:cNvPr id="23" name="Group 22">
              <a:extLst>
                <a:ext uri="{FF2B5EF4-FFF2-40B4-BE49-F238E27FC236}">
                  <a16:creationId xmlns:a16="http://schemas.microsoft.com/office/drawing/2014/main" id="{939BD5DC-E177-4C42-A270-CC624A90D236}"/>
                </a:ext>
              </a:extLst>
            </p:cNvPr>
            <p:cNvGrpSpPr/>
            <p:nvPr/>
          </p:nvGrpSpPr>
          <p:grpSpPr>
            <a:xfrm>
              <a:off x="9940924" y="1753646"/>
              <a:ext cx="720080" cy="531495"/>
              <a:chOff x="-4900613" y="912813"/>
              <a:chExt cx="3170238" cy="2339975"/>
            </a:xfrm>
            <a:solidFill>
              <a:schemeClr val="bg1"/>
            </a:solidFill>
          </p:grpSpPr>
          <p:sp>
            <p:nvSpPr>
              <p:cNvPr id="24" name="Freeform 11">
                <a:extLst>
                  <a:ext uri="{FF2B5EF4-FFF2-40B4-BE49-F238E27FC236}">
                    <a16:creationId xmlns:a16="http://schemas.microsoft.com/office/drawing/2014/main" id="{D67A7ED4-4D4E-45F7-A020-4F93E564F5B3}"/>
                  </a:ext>
                </a:extLst>
              </p:cNvPr>
              <p:cNvSpPr>
                <a:spLocks/>
              </p:cNvSpPr>
              <p:nvPr/>
            </p:nvSpPr>
            <p:spPr bwMode="auto">
              <a:xfrm>
                <a:off x="-3519488" y="912813"/>
                <a:ext cx="1789113" cy="1125538"/>
              </a:xfrm>
              <a:custGeom>
                <a:avLst/>
                <a:gdLst>
                  <a:gd name="T0" fmla="*/ 487 w 672"/>
                  <a:gd name="T1" fmla="*/ 36 h 422"/>
                  <a:gd name="T2" fmla="*/ 429 w 672"/>
                  <a:gd name="T3" fmla="*/ 0 h 422"/>
                  <a:gd name="T4" fmla="*/ 32 w 672"/>
                  <a:gd name="T5" fmla="*/ 0 h 422"/>
                  <a:gd name="T6" fmla="*/ 10 w 672"/>
                  <a:gd name="T7" fmla="*/ 36 h 422"/>
                  <a:gd name="T8" fmla="*/ 185 w 672"/>
                  <a:gd name="T9" fmla="*/ 386 h 422"/>
                  <a:gd name="T10" fmla="*/ 243 w 672"/>
                  <a:gd name="T11" fmla="*/ 422 h 422"/>
                  <a:gd name="T12" fmla="*/ 640 w 672"/>
                  <a:gd name="T13" fmla="*/ 422 h 422"/>
                  <a:gd name="T14" fmla="*/ 662 w 672"/>
                  <a:gd name="T15" fmla="*/ 386 h 422"/>
                  <a:gd name="T16" fmla="*/ 487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487" y="36"/>
                    </a:moveTo>
                    <a:cubicBezTo>
                      <a:pt x="478" y="16"/>
                      <a:pt x="451" y="0"/>
                      <a:pt x="429" y="0"/>
                    </a:cubicBezTo>
                    <a:cubicBezTo>
                      <a:pt x="32" y="0"/>
                      <a:pt x="32" y="0"/>
                      <a:pt x="32" y="0"/>
                    </a:cubicBezTo>
                    <a:cubicBezTo>
                      <a:pt x="10" y="0"/>
                      <a:pt x="0" y="16"/>
                      <a:pt x="10" y="36"/>
                    </a:cubicBezTo>
                    <a:cubicBezTo>
                      <a:pt x="185" y="386"/>
                      <a:pt x="185" y="386"/>
                      <a:pt x="185" y="386"/>
                    </a:cubicBezTo>
                    <a:cubicBezTo>
                      <a:pt x="195" y="406"/>
                      <a:pt x="221" y="422"/>
                      <a:pt x="243" y="422"/>
                    </a:cubicBezTo>
                    <a:cubicBezTo>
                      <a:pt x="640" y="422"/>
                      <a:pt x="640" y="422"/>
                      <a:pt x="640" y="422"/>
                    </a:cubicBezTo>
                    <a:cubicBezTo>
                      <a:pt x="662" y="422"/>
                      <a:pt x="672" y="406"/>
                      <a:pt x="662" y="386"/>
                    </a:cubicBezTo>
                    <a:lnTo>
                      <a:pt x="487"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12">
                <a:extLst>
                  <a:ext uri="{FF2B5EF4-FFF2-40B4-BE49-F238E27FC236}">
                    <a16:creationId xmlns:a16="http://schemas.microsoft.com/office/drawing/2014/main" id="{35F79069-5996-4985-8042-E037804E582D}"/>
                  </a:ext>
                </a:extLst>
              </p:cNvPr>
              <p:cNvSpPr>
                <a:spLocks/>
              </p:cNvSpPr>
              <p:nvPr/>
            </p:nvSpPr>
            <p:spPr bwMode="auto">
              <a:xfrm>
                <a:off x="-4900613" y="912813"/>
                <a:ext cx="1789113" cy="1125538"/>
              </a:xfrm>
              <a:custGeom>
                <a:avLst/>
                <a:gdLst>
                  <a:gd name="T0" fmla="*/ 487 w 672"/>
                  <a:gd name="T1" fmla="*/ 36 h 422"/>
                  <a:gd name="T2" fmla="*/ 429 w 672"/>
                  <a:gd name="T3" fmla="*/ 0 h 422"/>
                  <a:gd name="T4" fmla="*/ 32 w 672"/>
                  <a:gd name="T5" fmla="*/ 0 h 422"/>
                  <a:gd name="T6" fmla="*/ 10 w 672"/>
                  <a:gd name="T7" fmla="*/ 36 h 422"/>
                  <a:gd name="T8" fmla="*/ 184 w 672"/>
                  <a:gd name="T9" fmla="*/ 386 h 422"/>
                  <a:gd name="T10" fmla="*/ 242 w 672"/>
                  <a:gd name="T11" fmla="*/ 422 h 422"/>
                  <a:gd name="T12" fmla="*/ 640 w 672"/>
                  <a:gd name="T13" fmla="*/ 422 h 422"/>
                  <a:gd name="T14" fmla="*/ 662 w 672"/>
                  <a:gd name="T15" fmla="*/ 386 h 422"/>
                  <a:gd name="T16" fmla="*/ 487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487" y="36"/>
                    </a:moveTo>
                    <a:cubicBezTo>
                      <a:pt x="477" y="16"/>
                      <a:pt x="451" y="0"/>
                      <a:pt x="429" y="0"/>
                    </a:cubicBezTo>
                    <a:cubicBezTo>
                      <a:pt x="32" y="0"/>
                      <a:pt x="32" y="0"/>
                      <a:pt x="32" y="0"/>
                    </a:cubicBezTo>
                    <a:cubicBezTo>
                      <a:pt x="10" y="0"/>
                      <a:pt x="0" y="16"/>
                      <a:pt x="10" y="36"/>
                    </a:cubicBezTo>
                    <a:cubicBezTo>
                      <a:pt x="184" y="386"/>
                      <a:pt x="184" y="386"/>
                      <a:pt x="184" y="386"/>
                    </a:cubicBezTo>
                    <a:cubicBezTo>
                      <a:pt x="194" y="406"/>
                      <a:pt x="220" y="422"/>
                      <a:pt x="242" y="422"/>
                    </a:cubicBezTo>
                    <a:cubicBezTo>
                      <a:pt x="640" y="422"/>
                      <a:pt x="640" y="422"/>
                      <a:pt x="640" y="422"/>
                    </a:cubicBezTo>
                    <a:cubicBezTo>
                      <a:pt x="662" y="422"/>
                      <a:pt x="672" y="406"/>
                      <a:pt x="662" y="386"/>
                    </a:cubicBezTo>
                    <a:lnTo>
                      <a:pt x="487"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6" name="Freeform 13">
                <a:extLst>
                  <a:ext uri="{FF2B5EF4-FFF2-40B4-BE49-F238E27FC236}">
                    <a16:creationId xmlns:a16="http://schemas.microsoft.com/office/drawing/2014/main" id="{92B61D65-4EC1-4397-B03D-CD2059FF1BC9}"/>
                  </a:ext>
                </a:extLst>
              </p:cNvPr>
              <p:cNvSpPr>
                <a:spLocks/>
              </p:cNvSpPr>
              <p:nvPr/>
            </p:nvSpPr>
            <p:spPr bwMode="auto">
              <a:xfrm>
                <a:off x="-3519488" y="2128838"/>
                <a:ext cx="1789113" cy="1123950"/>
              </a:xfrm>
              <a:custGeom>
                <a:avLst/>
                <a:gdLst>
                  <a:gd name="T0" fmla="*/ 185 w 672"/>
                  <a:gd name="T1" fmla="*/ 36 h 422"/>
                  <a:gd name="T2" fmla="*/ 243 w 672"/>
                  <a:gd name="T3" fmla="*/ 0 h 422"/>
                  <a:gd name="T4" fmla="*/ 640 w 672"/>
                  <a:gd name="T5" fmla="*/ 0 h 422"/>
                  <a:gd name="T6" fmla="*/ 662 w 672"/>
                  <a:gd name="T7" fmla="*/ 36 h 422"/>
                  <a:gd name="T8" fmla="*/ 487 w 672"/>
                  <a:gd name="T9" fmla="*/ 386 h 422"/>
                  <a:gd name="T10" fmla="*/ 429 w 672"/>
                  <a:gd name="T11" fmla="*/ 422 h 422"/>
                  <a:gd name="T12" fmla="*/ 32 w 672"/>
                  <a:gd name="T13" fmla="*/ 422 h 422"/>
                  <a:gd name="T14" fmla="*/ 10 w 672"/>
                  <a:gd name="T15" fmla="*/ 386 h 422"/>
                  <a:gd name="T16" fmla="*/ 185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185" y="36"/>
                    </a:moveTo>
                    <a:cubicBezTo>
                      <a:pt x="194" y="16"/>
                      <a:pt x="221" y="0"/>
                      <a:pt x="243" y="0"/>
                    </a:cubicBezTo>
                    <a:cubicBezTo>
                      <a:pt x="640" y="0"/>
                      <a:pt x="640" y="0"/>
                      <a:pt x="640" y="0"/>
                    </a:cubicBezTo>
                    <a:cubicBezTo>
                      <a:pt x="662" y="0"/>
                      <a:pt x="672" y="16"/>
                      <a:pt x="662" y="36"/>
                    </a:cubicBezTo>
                    <a:cubicBezTo>
                      <a:pt x="487" y="386"/>
                      <a:pt x="487" y="386"/>
                      <a:pt x="487" y="386"/>
                    </a:cubicBezTo>
                    <a:cubicBezTo>
                      <a:pt x="478" y="406"/>
                      <a:pt x="451" y="422"/>
                      <a:pt x="429" y="422"/>
                    </a:cubicBezTo>
                    <a:cubicBezTo>
                      <a:pt x="32" y="422"/>
                      <a:pt x="32" y="422"/>
                      <a:pt x="32" y="422"/>
                    </a:cubicBezTo>
                    <a:cubicBezTo>
                      <a:pt x="10" y="422"/>
                      <a:pt x="0" y="406"/>
                      <a:pt x="10" y="386"/>
                    </a:cubicBezTo>
                    <a:lnTo>
                      <a:pt x="185"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3" name="Picture Placeholder 2">
            <a:extLst>
              <a:ext uri="{FF2B5EF4-FFF2-40B4-BE49-F238E27FC236}">
                <a16:creationId xmlns:a16="http://schemas.microsoft.com/office/drawing/2014/main" id="{4D5D8451-8072-4CF3-8F02-BF3C51017994}"/>
              </a:ext>
            </a:extLst>
          </p:cNvPr>
          <p:cNvSpPr>
            <a:spLocks noGrp="1"/>
          </p:cNvSpPr>
          <p:nvPr>
            <p:ph type="pic" sz="quarter" idx="14"/>
          </p:nvPr>
        </p:nvSpPr>
        <p:spPr/>
      </p:sp>
    </p:spTree>
    <p:extLst>
      <p:ext uri="{BB962C8B-B14F-4D97-AF65-F5344CB8AC3E}">
        <p14:creationId xmlns:p14="http://schemas.microsoft.com/office/powerpoint/2010/main" val="1865887753"/>
      </p:ext>
    </p:extLst>
  </p:cSld>
  <p:clrMapOvr>
    <a:masterClrMapping/>
  </p:clrMapOvr>
  <mc:AlternateContent xmlns:mc="http://schemas.openxmlformats.org/markup-compatibility/2006" xmlns:p14="http://schemas.microsoft.com/office/powerpoint/2010/main">
    <mc:Choice Requires="p14">
      <p:transition spd="slow" p14:dur="3900">
        <p14:glitter pattern="hexagon"/>
      </p:transition>
    </mc:Choice>
    <mc:Fallback xmlns="">
      <p:transition xmlns:p14="http://schemas.microsoft.com/office/powerpoint/2010/mai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 name="Parallelogram 70"/>
          <p:cNvSpPr/>
          <p:nvPr/>
        </p:nvSpPr>
        <p:spPr bwMode="auto">
          <a:xfrm>
            <a:off x="0" y="2781159"/>
            <a:ext cx="9144000" cy="2362341"/>
          </a:xfrm>
          <a:prstGeom prst="parallelogram">
            <a:avLst>
              <a:gd name="adj" fmla="val 0"/>
            </a:avLst>
          </a:prstGeom>
          <a:solidFill>
            <a:schemeClr val="tx1">
              <a:alpha val="78000"/>
            </a:schemeClr>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47" name="Group 46"/>
          <p:cNvGrpSpPr/>
          <p:nvPr/>
        </p:nvGrpSpPr>
        <p:grpSpPr>
          <a:xfrm>
            <a:off x="3427796" y="951320"/>
            <a:ext cx="2159518" cy="1270077"/>
            <a:chOff x="827584" y="725609"/>
            <a:chExt cx="2159518" cy="1270077"/>
          </a:xfrm>
        </p:grpSpPr>
        <p:sp>
          <p:nvSpPr>
            <p:cNvPr id="33795" name="Rectangle 3"/>
            <p:cNvSpPr>
              <a:spLocks/>
            </p:cNvSpPr>
            <p:nvPr/>
          </p:nvSpPr>
          <p:spPr bwMode="auto">
            <a:xfrm>
              <a:off x="827584" y="725609"/>
              <a:ext cx="2159518" cy="81395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90000"/>
                </a:lnSpc>
              </a:pPr>
              <a:r>
                <a:rPr lang="en-US" sz="2800" dirty="0">
                  <a:solidFill>
                    <a:schemeClr val="bg1"/>
                  </a:solidFill>
                  <a:latin typeface="Bebas Neue" charset="0"/>
                  <a:ea typeface="ＭＳ Ｐゴシック" charset="0"/>
                  <a:cs typeface="Bebas Neue" charset="0"/>
                  <a:sym typeface="Bebas Neue" charset="0"/>
                </a:rPr>
                <a:t>Think Before </a:t>
              </a:r>
            </a:p>
            <a:p>
              <a:pPr algn="l">
                <a:lnSpc>
                  <a:spcPct val="90000"/>
                </a:lnSpc>
              </a:pPr>
              <a:r>
                <a:rPr lang="en-US" sz="2800" dirty="0">
                  <a:solidFill>
                    <a:schemeClr val="bg1"/>
                  </a:solidFill>
                  <a:latin typeface="Bebas Neue" charset="0"/>
                  <a:ea typeface="ＭＳ Ｐゴシック" charset="0"/>
                  <a:cs typeface="Bebas Neue" charset="0"/>
                  <a:sym typeface="Bebas Neue" charset="0"/>
                </a:rPr>
                <a:t>Beginning Steps</a:t>
              </a:r>
            </a:p>
          </p:txBody>
        </p:sp>
        <p:sp>
          <p:nvSpPr>
            <p:cNvPr id="7" name="Rectangle 20"/>
            <p:cNvSpPr>
              <a:spLocks/>
            </p:cNvSpPr>
            <p:nvPr/>
          </p:nvSpPr>
          <p:spPr bwMode="auto">
            <a:xfrm>
              <a:off x="827584" y="1572889"/>
              <a:ext cx="1936292" cy="4227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000" dirty="0" err="1">
                  <a:solidFill>
                    <a:schemeClr val="bg1"/>
                  </a:solidFill>
                  <a:latin typeface="Lato Regular"/>
                  <a:ea typeface="ＭＳ Ｐゴシック" charset="0"/>
                  <a:cs typeface="Lato Regular"/>
                  <a:sym typeface="Raleway Light" charset="0"/>
                </a:rPr>
                <a:t>Lorem</a:t>
              </a:r>
              <a:r>
                <a:rPr lang="en-US" sz="1000" dirty="0">
                  <a:solidFill>
                    <a:schemeClr val="bg1"/>
                  </a:solidFill>
                  <a:latin typeface="Lato Regular"/>
                  <a:ea typeface="ＭＳ Ｐゴシック" charset="0"/>
                  <a:cs typeface="Lato Regular"/>
                  <a:sym typeface="Raleway Light" charset="0"/>
                </a:rPr>
                <a:t> </a:t>
              </a:r>
              <a:r>
                <a:rPr lang="en-US" sz="1000" dirty="0" err="1">
                  <a:solidFill>
                    <a:schemeClr val="bg1"/>
                  </a:solidFill>
                  <a:latin typeface="Lato Regular"/>
                  <a:ea typeface="ＭＳ Ｐゴシック" charset="0"/>
                  <a:cs typeface="Lato Regular"/>
                  <a:sym typeface="Raleway Light" charset="0"/>
                </a:rPr>
                <a:t>ipsum</a:t>
              </a:r>
              <a:r>
                <a:rPr lang="en-US" sz="1000" dirty="0">
                  <a:solidFill>
                    <a:schemeClr val="bg1"/>
                  </a:solidFill>
                  <a:latin typeface="Lato Regular"/>
                  <a:ea typeface="ＭＳ Ｐゴシック" charset="0"/>
                  <a:cs typeface="Lato Regular"/>
                  <a:sym typeface="Raleway Light" charset="0"/>
                </a:rPr>
                <a:t> dolor sit </a:t>
              </a:r>
              <a:r>
                <a:rPr lang="en-US" sz="1000" dirty="0" err="1">
                  <a:solidFill>
                    <a:schemeClr val="bg1"/>
                  </a:solidFill>
                  <a:latin typeface="Lato Regular"/>
                  <a:ea typeface="ＭＳ Ｐゴシック" charset="0"/>
                  <a:cs typeface="Lato Regular"/>
                  <a:sym typeface="Raleway Light" charset="0"/>
                </a:rPr>
                <a:t>amet</a:t>
              </a:r>
              <a:r>
                <a:rPr lang="en-US" sz="1000" dirty="0">
                  <a:solidFill>
                    <a:schemeClr val="bg1"/>
                  </a:solidFill>
                  <a:latin typeface="Lato Regular"/>
                  <a:ea typeface="ＭＳ Ｐゴシック" charset="0"/>
                  <a:cs typeface="Lato Regular"/>
                  <a:sym typeface="Raleway Light" charset="0"/>
                </a:rPr>
                <a:t>, no </a:t>
              </a:r>
              <a:r>
                <a:rPr lang="en-US" sz="1000" dirty="0" err="1">
                  <a:solidFill>
                    <a:schemeClr val="bg1"/>
                  </a:solidFill>
                  <a:latin typeface="Lato Regular"/>
                  <a:ea typeface="ＭＳ Ｐゴシック" charset="0"/>
                  <a:cs typeface="Lato Regular"/>
                  <a:sym typeface="Raleway Light" charset="0"/>
                </a:rPr>
                <a:t>pri</a:t>
              </a:r>
              <a:r>
                <a:rPr lang="en-US" sz="1000" dirty="0">
                  <a:solidFill>
                    <a:schemeClr val="bg1"/>
                  </a:solidFill>
                  <a:latin typeface="Lato Regular"/>
                  <a:ea typeface="ＭＳ Ｐゴシック" charset="0"/>
                  <a:cs typeface="Lato Regular"/>
                  <a:sym typeface="Raleway Light" charset="0"/>
                </a:rPr>
                <a:t> </a:t>
              </a:r>
              <a:r>
                <a:rPr lang="en-US" sz="1000" dirty="0" err="1">
                  <a:solidFill>
                    <a:schemeClr val="bg1"/>
                  </a:solidFill>
                  <a:latin typeface="Lato Regular"/>
                  <a:ea typeface="ＭＳ Ｐゴシック" charset="0"/>
                  <a:cs typeface="Lato Regular"/>
                  <a:sym typeface="Raleway Light" charset="0"/>
                </a:rPr>
                <a:t>modo</a:t>
              </a:r>
              <a:r>
                <a:rPr lang="en-US" sz="1000" dirty="0">
                  <a:solidFill>
                    <a:schemeClr val="bg1"/>
                  </a:solidFill>
                  <a:latin typeface="Lato Regular"/>
                  <a:ea typeface="ＭＳ Ｐゴシック" charset="0"/>
                  <a:cs typeface="Lato Regular"/>
                  <a:sym typeface="Raleway Light" charset="0"/>
                </a:rPr>
                <a:t> </a:t>
              </a:r>
              <a:r>
                <a:rPr lang="en-US" sz="1000" dirty="0" err="1">
                  <a:solidFill>
                    <a:schemeClr val="bg1"/>
                  </a:solidFill>
                  <a:latin typeface="Lato Regular"/>
                  <a:ea typeface="ＭＳ Ｐゴシック" charset="0"/>
                  <a:cs typeface="Lato Regular"/>
                  <a:sym typeface="Raleway Light" charset="0"/>
                </a:rPr>
                <a:t>agam</a:t>
              </a:r>
              <a:r>
                <a:rPr lang="en-US" sz="1000" dirty="0">
                  <a:solidFill>
                    <a:schemeClr val="bg1"/>
                  </a:solidFill>
                  <a:latin typeface="Lato Regular"/>
                  <a:ea typeface="ＭＳ Ｐゴシック" charset="0"/>
                  <a:cs typeface="Lato Regular"/>
                  <a:sym typeface="Raleway Light" charset="0"/>
                </a:rPr>
                <a:t> facer </a:t>
              </a:r>
              <a:r>
                <a:rPr lang="en-US" sz="1000" dirty="0" err="1">
                  <a:solidFill>
                    <a:schemeClr val="bg1"/>
                  </a:solidFill>
                  <a:latin typeface="Lato Regular"/>
                  <a:ea typeface="ＭＳ Ｐゴシック" charset="0"/>
                  <a:cs typeface="Lato Regular"/>
                  <a:sym typeface="Raleway Light" charset="0"/>
                </a:rPr>
                <a:t>timeam</a:t>
              </a:r>
              <a:r>
                <a:rPr lang="en-US" sz="1000" dirty="0">
                  <a:solidFill>
                    <a:schemeClr val="bg1"/>
                  </a:solidFill>
                  <a:latin typeface="Lato Regular"/>
                  <a:ea typeface="ＭＳ Ｐゴシック" charset="0"/>
                  <a:cs typeface="Lato Regular"/>
                  <a:sym typeface="Raleway Light" charset="0"/>
                </a:rPr>
                <a:t> </a:t>
              </a:r>
              <a:r>
                <a:rPr lang="en-US" sz="1000" dirty="0" err="1">
                  <a:solidFill>
                    <a:schemeClr val="bg1"/>
                  </a:solidFill>
                  <a:latin typeface="Lato Regular"/>
                  <a:ea typeface="ＭＳ Ｐゴシック" charset="0"/>
                  <a:cs typeface="Lato Regular"/>
                  <a:sym typeface="Raleway Light" charset="0"/>
                </a:rPr>
                <a:t>adoles</a:t>
              </a:r>
              <a:r>
                <a:rPr lang="en-US" sz="1000" dirty="0">
                  <a:solidFill>
                    <a:schemeClr val="bg1"/>
                  </a:solidFill>
                  <a:latin typeface="Lato Regular"/>
                  <a:ea typeface="ＭＳ Ｐゴシック" charset="0"/>
                  <a:cs typeface="Lato Regular"/>
                  <a:sym typeface="Raleway Light" charset="0"/>
                </a:rPr>
                <a:t>.</a:t>
              </a:r>
            </a:p>
          </p:txBody>
        </p:sp>
      </p:grpSp>
      <p:grpSp>
        <p:nvGrpSpPr>
          <p:cNvPr id="16" name="Group 15">
            <a:extLst>
              <a:ext uri="{FF2B5EF4-FFF2-40B4-BE49-F238E27FC236}">
                <a16:creationId xmlns:a16="http://schemas.microsoft.com/office/drawing/2014/main" id="{AEB01614-9FF5-4CB3-BA67-D213F7691684}"/>
              </a:ext>
            </a:extLst>
          </p:cNvPr>
          <p:cNvGrpSpPr/>
          <p:nvPr/>
        </p:nvGrpSpPr>
        <p:grpSpPr>
          <a:xfrm>
            <a:off x="1043741" y="1405202"/>
            <a:ext cx="2087612" cy="2087612"/>
            <a:chOff x="10980712" y="422924"/>
            <a:chExt cx="2087612" cy="2087612"/>
          </a:xfrm>
        </p:grpSpPr>
        <p:grpSp>
          <p:nvGrpSpPr>
            <p:cNvPr id="53" name="Group 52"/>
            <p:cNvGrpSpPr/>
            <p:nvPr/>
          </p:nvGrpSpPr>
          <p:grpSpPr>
            <a:xfrm>
              <a:off x="10980712" y="422924"/>
              <a:ext cx="2087612" cy="2087612"/>
              <a:chOff x="6624538" y="1023888"/>
              <a:chExt cx="2087612" cy="2087612"/>
            </a:xfrm>
          </p:grpSpPr>
          <p:sp>
            <p:nvSpPr>
              <p:cNvPr id="12" name="Oval 11"/>
              <p:cNvSpPr/>
              <p:nvPr/>
            </p:nvSpPr>
            <p:spPr bwMode="auto">
              <a:xfrm>
                <a:off x="6624538" y="1023888"/>
                <a:ext cx="2087612" cy="2087612"/>
              </a:xfrm>
              <a:prstGeom prst="ellipse">
                <a:avLst/>
              </a:prstGeom>
              <a:solidFill>
                <a:schemeClr val="bg1">
                  <a:alpha val="70000"/>
                </a:schemeClr>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3" name="Oval 2"/>
              <p:cNvSpPr/>
              <p:nvPr/>
            </p:nvSpPr>
            <p:spPr bwMode="auto">
              <a:xfrm>
                <a:off x="6805695" y="1205045"/>
                <a:ext cx="1725299" cy="1725299"/>
              </a:xfrm>
              <a:prstGeom prst="ellipse">
                <a:avLst/>
              </a:prstGeom>
              <a:gradFill flip="none" rotWithShape="1">
                <a:gsLst>
                  <a:gs pos="0">
                    <a:schemeClr val="accent1">
                      <a:alpha val="72000"/>
                    </a:schemeClr>
                  </a:gs>
                  <a:gs pos="100000">
                    <a:schemeClr val="accent2">
                      <a:alpha val="72000"/>
                    </a:schemeClr>
                  </a:gs>
                </a:gsLst>
                <a:lin ang="0" scaled="1"/>
                <a:tileRect/>
              </a:gra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sp>
          <p:nvSpPr>
            <p:cNvPr id="13" name="Rectangle 20"/>
            <p:cNvSpPr>
              <a:spLocks/>
            </p:cNvSpPr>
            <p:nvPr/>
          </p:nvSpPr>
          <p:spPr bwMode="auto">
            <a:xfrm>
              <a:off x="11324477" y="836504"/>
              <a:ext cx="1457311" cy="120629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1500" b="1" u="sng" dirty="0" err="1">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Lorem</a:t>
              </a:r>
              <a:r>
                <a:rPr lang="en-US" sz="1500" b="1" u="sng" dirty="0">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 </a:t>
              </a:r>
              <a:r>
                <a:rPr lang="en-US" sz="1500" b="1" u="sng" dirty="0" err="1">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ipsum</a:t>
              </a:r>
              <a:r>
                <a:rPr lang="en-US" sz="1500" b="1" u="sng" dirty="0">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 dolor sit </a:t>
              </a:r>
              <a:r>
                <a:rPr lang="en-US" sz="1500" b="1" u="sng" dirty="0" err="1">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amet</a:t>
              </a:r>
              <a:r>
                <a:rPr lang="en-US" sz="1500" b="1" u="sng" dirty="0">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 no </a:t>
              </a:r>
              <a:r>
                <a:rPr lang="en-US" sz="1500" b="1" u="sng" dirty="0" err="1">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pri</a:t>
              </a:r>
              <a:r>
                <a:rPr lang="en-US" sz="1500" b="1" u="sng" dirty="0">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 </a:t>
              </a:r>
              <a:r>
                <a:rPr lang="en-US" sz="1500" b="1" u="sng" dirty="0" err="1">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modo</a:t>
              </a:r>
              <a:r>
                <a:rPr lang="en-US" sz="1500" b="1" u="sng" dirty="0">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 </a:t>
              </a:r>
              <a:r>
                <a:rPr lang="en-US" sz="1500" b="1" u="sng" dirty="0" err="1">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rPr>
                <a:t>agam</a:t>
              </a:r>
              <a:endParaRPr lang="en-US" sz="1500" b="1" u="sng" dirty="0">
                <a:solidFill>
                  <a:schemeClr val="bg1"/>
                </a:solidFill>
                <a:effectLst>
                  <a:outerShdw blurRad="38100" dist="38100" dir="2700000" algn="tl">
                    <a:srgbClr val="000000">
                      <a:alpha val="43137"/>
                    </a:srgbClr>
                  </a:outerShdw>
                </a:effectLst>
                <a:latin typeface="Lato Black"/>
                <a:ea typeface="ＭＳ Ｐゴシック" charset="0"/>
                <a:cs typeface="Lato Black"/>
                <a:sym typeface="Raleway Light" charset="0"/>
              </a:endParaRPr>
            </a:p>
          </p:txBody>
        </p:sp>
      </p:grpSp>
      <p:grpSp>
        <p:nvGrpSpPr>
          <p:cNvPr id="22" name="Group 21">
            <a:extLst>
              <a:ext uri="{FF2B5EF4-FFF2-40B4-BE49-F238E27FC236}">
                <a16:creationId xmlns:a16="http://schemas.microsoft.com/office/drawing/2014/main" id="{C652AB0E-5820-486E-A104-D5867678BC99}"/>
              </a:ext>
            </a:extLst>
          </p:cNvPr>
          <p:cNvGrpSpPr/>
          <p:nvPr/>
        </p:nvGrpSpPr>
        <p:grpSpPr>
          <a:xfrm>
            <a:off x="2217338" y="3175978"/>
            <a:ext cx="1973020" cy="1572702"/>
            <a:chOff x="2217338" y="3175978"/>
            <a:chExt cx="1973020" cy="1572702"/>
          </a:xfrm>
        </p:grpSpPr>
        <p:grpSp>
          <p:nvGrpSpPr>
            <p:cNvPr id="5" name="Group 4">
              <a:extLst>
                <a:ext uri="{FF2B5EF4-FFF2-40B4-BE49-F238E27FC236}">
                  <a16:creationId xmlns:a16="http://schemas.microsoft.com/office/drawing/2014/main" id="{2D9731CD-4CB7-41A3-B1B1-F374A8DFCD5F}"/>
                </a:ext>
              </a:extLst>
            </p:cNvPr>
            <p:cNvGrpSpPr/>
            <p:nvPr/>
          </p:nvGrpSpPr>
          <p:grpSpPr>
            <a:xfrm>
              <a:off x="2217338" y="3175978"/>
              <a:ext cx="1973020" cy="633672"/>
              <a:chOff x="798780" y="2614954"/>
              <a:chExt cx="1973020" cy="633672"/>
            </a:xfrm>
          </p:grpSpPr>
          <p:sp>
            <p:nvSpPr>
              <p:cNvPr id="15" name="Rectangle 22"/>
              <p:cNvSpPr>
                <a:spLocks/>
              </p:cNvSpPr>
              <p:nvPr/>
            </p:nvSpPr>
            <p:spPr bwMode="auto">
              <a:xfrm>
                <a:off x="1602521" y="2630326"/>
                <a:ext cx="1169279" cy="5627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err="1">
                    <a:solidFill>
                      <a:schemeClr val="bg1"/>
                    </a:solidFill>
                    <a:latin typeface="Lato Regular"/>
                    <a:ea typeface="ＭＳ Ｐゴシック" charset="0"/>
                    <a:cs typeface="Lato Regular"/>
                    <a:sym typeface="Raleway Light" charset="0"/>
                  </a:rPr>
                  <a:t>Lorem</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ipsum</a:t>
                </a:r>
                <a:r>
                  <a:rPr lang="en-US" sz="800" dirty="0">
                    <a:solidFill>
                      <a:schemeClr val="bg1"/>
                    </a:solidFill>
                    <a:latin typeface="Lato Regular"/>
                    <a:ea typeface="ＭＳ Ｐゴシック" charset="0"/>
                    <a:cs typeface="Lato Regular"/>
                    <a:sym typeface="Raleway Light" charset="0"/>
                  </a:rPr>
                  <a:t> dolor sit </a:t>
                </a:r>
                <a:r>
                  <a:rPr lang="en-US" sz="800" dirty="0" err="1">
                    <a:solidFill>
                      <a:schemeClr val="bg1"/>
                    </a:solidFill>
                    <a:latin typeface="Lato Regular"/>
                    <a:ea typeface="ＭＳ Ｐゴシック" charset="0"/>
                    <a:cs typeface="Lato Regular"/>
                    <a:sym typeface="Raleway Light" charset="0"/>
                  </a:rPr>
                  <a:t>amet</a:t>
                </a:r>
                <a:r>
                  <a:rPr lang="en-US" sz="800" dirty="0">
                    <a:solidFill>
                      <a:schemeClr val="bg1"/>
                    </a:solidFill>
                    <a:latin typeface="Lato Regular"/>
                    <a:ea typeface="ＭＳ Ｐゴシック" charset="0"/>
                    <a:cs typeface="Lato Regular"/>
                    <a:sym typeface="Raleway Light" charset="0"/>
                  </a:rPr>
                  <a:t>, no </a:t>
                </a:r>
                <a:r>
                  <a:rPr lang="en-US" sz="800" dirty="0" err="1">
                    <a:solidFill>
                      <a:schemeClr val="bg1"/>
                    </a:solidFill>
                    <a:latin typeface="Lato Regular"/>
                    <a:ea typeface="ＭＳ Ｐゴシック" charset="0"/>
                    <a:cs typeface="Lato Regular"/>
                    <a:sym typeface="Raleway Light" charset="0"/>
                  </a:rPr>
                  <a:t>pri</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modo</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agam</a:t>
                </a:r>
                <a:r>
                  <a:rPr lang="en-US" sz="800" dirty="0">
                    <a:solidFill>
                      <a:schemeClr val="bg1"/>
                    </a:solidFill>
                    <a:latin typeface="Lato Regular"/>
                    <a:ea typeface="ＭＳ Ｐゴシック" charset="0"/>
                    <a:cs typeface="Lato Regular"/>
                    <a:sym typeface="Raleway Light" charset="0"/>
                  </a:rPr>
                  <a:t> facer </a:t>
                </a:r>
                <a:r>
                  <a:rPr lang="en-US" sz="800" dirty="0" err="1">
                    <a:solidFill>
                      <a:schemeClr val="bg1"/>
                    </a:solidFill>
                    <a:latin typeface="Lato Regular"/>
                    <a:ea typeface="ＭＳ Ｐゴシック" charset="0"/>
                    <a:cs typeface="Lato Regular"/>
                    <a:sym typeface="Raleway Light" charset="0"/>
                  </a:rPr>
                  <a:t>timeam</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adoles</a:t>
                </a:r>
                <a:r>
                  <a:rPr lang="en-US" sz="800" dirty="0">
                    <a:solidFill>
                      <a:schemeClr val="bg1"/>
                    </a:solidFill>
                    <a:latin typeface="Lato Regular"/>
                    <a:ea typeface="ＭＳ Ｐゴシック" charset="0"/>
                    <a:cs typeface="Lato Regular"/>
                    <a:sym typeface="Raleway Light" charset="0"/>
                  </a:rPr>
                  <a:t>.</a:t>
                </a:r>
              </a:p>
            </p:txBody>
          </p:sp>
          <p:grpSp>
            <p:nvGrpSpPr>
              <p:cNvPr id="48" name="Group 47"/>
              <p:cNvGrpSpPr/>
              <p:nvPr/>
            </p:nvGrpSpPr>
            <p:grpSpPr>
              <a:xfrm>
                <a:off x="798780" y="2614954"/>
                <a:ext cx="633672" cy="633672"/>
                <a:chOff x="798780" y="2614954"/>
                <a:chExt cx="633672" cy="633672"/>
              </a:xfrm>
            </p:grpSpPr>
            <p:sp>
              <p:nvSpPr>
                <p:cNvPr id="4" name="Oval 3"/>
                <p:cNvSpPr/>
                <p:nvPr/>
              </p:nvSpPr>
              <p:spPr bwMode="auto">
                <a:xfrm>
                  <a:off x="798780" y="2614954"/>
                  <a:ext cx="633672" cy="633672"/>
                </a:xfrm>
                <a:prstGeom prst="ellipse">
                  <a:avLst/>
                </a:prstGeom>
                <a:solidFill>
                  <a:schemeClr val="accent1"/>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8" name="Shape 23584"/>
                <p:cNvSpPr/>
                <p:nvPr/>
              </p:nvSpPr>
              <p:spPr>
                <a:xfrm>
                  <a:off x="946554" y="2769505"/>
                  <a:ext cx="338124" cy="324571"/>
                </a:xfrm>
                <a:custGeom>
                  <a:avLst/>
                  <a:gdLst/>
                  <a:ahLst/>
                  <a:cxnLst>
                    <a:cxn ang="0">
                      <a:pos x="wd2" y="hd2"/>
                    </a:cxn>
                    <a:cxn ang="5400000">
                      <a:pos x="wd2" y="hd2"/>
                    </a:cxn>
                    <a:cxn ang="10800000">
                      <a:pos x="wd2" y="hd2"/>
                    </a:cxn>
                    <a:cxn ang="16200000">
                      <a:pos x="wd2" y="hd2"/>
                    </a:cxn>
                  </a:cxnLst>
                  <a:rect l="0" t="0" r="r" b="b"/>
                  <a:pathLst>
                    <a:path w="21405" h="21352" extrusionOk="0">
                      <a:moveTo>
                        <a:pt x="7220" y="11963"/>
                      </a:moveTo>
                      <a:cubicBezTo>
                        <a:pt x="9799" y="14622"/>
                        <a:pt x="9799" y="14622"/>
                        <a:pt x="9799" y="14622"/>
                      </a:cubicBezTo>
                      <a:cubicBezTo>
                        <a:pt x="4641" y="19606"/>
                        <a:pt x="4641" y="19606"/>
                        <a:pt x="4641" y="19606"/>
                      </a:cubicBezTo>
                      <a:cubicBezTo>
                        <a:pt x="2384" y="17280"/>
                        <a:pt x="2384" y="17280"/>
                        <a:pt x="2384" y="17280"/>
                      </a:cubicBezTo>
                      <a:lnTo>
                        <a:pt x="7220" y="11963"/>
                      </a:lnTo>
                      <a:close/>
                      <a:moveTo>
                        <a:pt x="12701" y="6314"/>
                      </a:moveTo>
                      <a:cubicBezTo>
                        <a:pt x="11411" y="7643"/>
                        <a:pt x="11411" y="7643"/>
                        <a:pt x="11411" y="7643"/>
                      </a:cubicBezTo>
                      <a:cubicBezTo>
                        <a:pt x="13990" y="10302"/>
                        <a:pt x="13990" y="10302"/>
                        <a:pt x="13990" y="10302"/>
                      </a:cubicBezTo>
                      <a:cubicBezTo>
                        <a:pt x="15280" y="8972"/>
                        <a:pt x="15280" y="8972"/>
                        <a:pt x="15280" y="8972"/>
                      </a:cubicBezTo>
                      <a:lnTo>
                        <a:pt x="12701" y="6314"/>
                      </a:lnTo>
                      <a:close/>
                      <a:moveTo>
                        <a:pt x="16569" y="0"/>
                      </a:moveTo>
                      <a:cubicBezTo>
                        <a:pt x="13668" y="0"/>
                        <a:pt x="13668" y="0"/>
                        <a:pt x="13668" y="0"/>
                      </a:cubicBezTo>
                      <a:cubicBezTo>
                        <a:pt x="12056" y="1662"/>
                        <a:pt x="12056" y="1662"/>
                        <a:pt x="12056" y="1662"/>
                      </a:cubicBezTo>
                      <a:cubicBezTo>
                        <a:pt x="12056" y="4320"/>
                        <a:pt x="12056" y="4320"/>
                        <a:pt x="12056" y="4320"/>
                      </a:cubicBezTo>
                      <a:cubicBezTo>
                        <a:pt x="17214" y="9637"/>
                        <a:pt x="17214" y="9637"/>
                        <a:pt x="17214" y="9637"/>
                      </a:cubicBezTo>
                      <a:cubicBezTo>
                        <a:pt x="19793" y="9637"/>
                        <a:pt x="19793" y="9637"/>
                        <a:pt x="19793" y="9637"/>
                      </a:cubicBezTo>
                      <a:cubicBezTo>
                        <a:pt x="21405" y="7975"/>
                        <a:pt x="21405" y="7975"/>
                        <a:pt x="21405" y="7975"/>
                      </a:cubicBezTo>
                      <a:cubicBezTo>
                        <a:pt x="21405" y="4985"/>
                        <a:pt x="21405" y="4985"/>
                        <a:pt x="21405" y="4985"/>
                      </a:cubicBezTo>
                      <a:lnTo>
                        <a:pt x="16569" y="0"/>
                      </a:lnTo>
                      <a:close/>
                      <a:moveTo>
                        <a:pt x="14957" y="12960"/>
                      </a:moveTo>
                      <a:cubicBezTo>
                        <a:pt x="8187" y="5982"/>
                        <a:pt x="8187" y="5982"/>
                        <a:pt x="8187" y="5982"/>
                      </a:cubicBezTo>
                      <a:cubicBezTo>
                        <a:pt x="8509" y="4652"/>
                        <a:pt x="8187" y="3323"/>
                        <a:pt x="7542" y="2326"/>
                      </a:cubicBezTo>
                      <a:cubicBezTo>
                        <a:pt x="6575" y="997"/>
                        <a:pt x="5286" y="0"/>
                        <a:pt x="3674" y="332"/>
                      </a:cubicBezTo>
                      <a:cubicBezTo>
                        <a:pt x="5608" y="3323"/>
                        <a:pt x="5608" y="3323"/>
                        <a:pt x="5608" y="3323"/>
                      </a:cubicBezTo>
                      <a:cubicBezTo>
                        <a:pt x="4641" y="5649"/>
                        <a:pt x="4641" y="5649"/>
                        <a:pt x="4641" y="5649"/>
                      </a:cubicBezTo>
                      <a:cubicBezTo>
                        <a:pt x="2384" y="5649"/>
                        <a:pt x="2384" y="5649"/>
                        <a:pt x="2384" y="5649"/>
                      </a:cubicBezTo>
                      <a:cubicBezTo>
                        <a:pt x="450" y="2658"/>
                        <a:pt x="450" y="2658"/>
                        <a:pt x="450" y="2658"/>
                      </a:cubicBezTo>
                      <a:cubicBezTo>
                        <a:pt x="-195" y="3988"/>
                        <a:pt x="-195" y="5649"/>
                        <a:pt x="772" y="7311"/>
                      </a:cubicBezTo>
                      <a:cubicBezTo>
                        <a:pt x="1739" y="8972"/>
                        <a:pt x="3996" y="9305"/>
                        <a:pt x="5608" y="8640"/>
                      </a:cubicBezTo>
                      <a:cubicBezTo>
                        <a:pt x="12378" y="15286"/>
                        <a:pt x="12378" y="15286"/>
                        <a:pt x="12378" y="15286"/>
                      </a:cubicBezTo>
                      <a:cubicBezTo>
                        <a:pt x="11733" y="16615"/>
                        <a:pt x="11733" y="18277"/>
                        <a:pt x="12701" y="19606"/>
                      </a:cubicBezTo>
                      <a:cubicBezTo>
                        <a:pt x="13668" y="20935"/>
                        <a:pt x="14957" y="21600"/>
                        <a:pt x="16569" y="21268"/>
                      </a:cubicBezTo>
                      <a:cubicBezTo>
                        <a:pt x="14635" y="18277"/>
                        <a:pt x="14635" y="18277"/>
                        <a:pt x="14635" y="18277"/>
                      </a:cubicBezTo>
                      <a:cubicBezTo>
                        <a:pt x="15602" y="16283"/>
                        <a:pt x="15602" y="16283"/>
                        <a:pt x="15602" y="16283"/>
                      </a:cubicBezTo>
                      <a:cubicBezTo>
                        <a:pt x="17859" y="16283"/>
                        <a:pt x="17859" y="16283"/>
                        <a:pt x="17859" y="16283"/>
                      </a:cubicBezTo>
                      <a:cubicBezTo>
                        <a:pt x="19793" y="18942"/>
                        <a:pt x="19793" y="18942"/>
                        <a:pt x="19793" y="18942"/>
                      </a:cubicBezTo>
                      <a:cubicBezTo>
                        <a:pt x="20438" y="17612"/>
                        <a:pt x="20438" y="15951"/>
                        <a:pt x="19471" y="14622"/>
                      </a:cubicBezTo>
                      <a:cubicBezTo>
                        <a:pt x="18504" y="12960"/>
                        <a:pt x="16569" y="12295"/>
                        <a:pt x="14957" y="12960"/>
                      </a:cubicBezTo>
                      <a:close/>
                      <a:moveTo>
                        <a:pt x="14957" y="12960"/>
                      </a:moveTo>
                      <a:cubicBezTo>
                        <a:pt x="14957" y="12960"/>
                        <a:pt x="14957" y="12960"/>
                        <a:pt x="14957" y="12960"/>
                      </a:cubicBezTo>
                    </a:path>
                  </a:pathLst>
                </a:custGeom>
                <a:solidFill>
                  <a:schemeClr val="bg1"/>
                </a:solidFill>
                <a:ln w="12700">
                  <a:miter lim="400000"/>
                </a:ln>
              </p:spPr>
              <p:txBody>
                <a:bodyPr lIns="17145" tIns="17145" rIns="17145" bIns="17145"/>
                <a:lstStyle/>
                <a:p>
                  <a:pPr defTabSz="342900">
                    <a:defRPr sz="2100">
                      <a:latin typeface="Gill Sans"/>
                      <a:ea typeface="Gill Sans"/>
                      <a:cs typeface="Gill Sans"/>
                      <a:sym typeface="Gill Sans"/>
                    </a:defRPr>
                  </a:pPr>
                  <a:endParaRPr/>
                </a:p>
              </p:txBody>
            </p:sp>
          </p:grpSp>
        </p:grpSp>
        <p:grpSp>
          <p:nvGrpSpPr>
            <p:cNvPr id="6" name="Group 5">
              <a:extLst>
                <a:ext uri="{FF2B5EF4-FFF2-40B4-BE49-F238E27FC236}">
                  <a16:creationId xmlns:a16="http://schemas.microsoft.com/office/drawing/2014/main" id="{4D60B81D-3C71-4BCA-9DDB-9342C9DD30DE}"/>
                </a:ext>
              </a:extLst>
            </p:cNvPr>
            <p:cNvGrpSpPr/>
            <p:nvPr/>
          </p:nvGrpSpPr>
          <p:grpSpPr>
            <a:xfrm>
              <a:off x="2217338" y="4115008"/>
              <a:ext cx="1973020" cy="633672"/>
              <a:chOff x="798780" y="3553984"/>
              <a:chExt cx="1973020" cy="633672"/>
            </a:xfrm>
          </p:grpSpPr>
          <p:sp>
            <p:nvSpPr>
              <p:cNvPr id="33" name="Rectangle 22"/>
              <p:cNvSpPr>
                <a:spLocks/>
              </p:cNvSpPr>
              <p:nvPr/>
            </p:nvSpPr>
            <p:spPr bwMode="auto">
              <a:xfrm>
                <a:off x="1602521" y="3569356"/>
                <a:ext cx="1169279" cy="5627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err="1">
                    <a:solidFill>
                      <a:schemeClr val="bg1"/>
                    </a:solidFill>
                    <a:latin typeface="Lato Regular"/>
                    <a:ea typeface="ＭＳ Ｐゴシック" charset="0"/>
                    <a:cs typeface="Lato Regular"/>
                    <a:sym typeface="Raleway Light" charset="0"/>
                  </a:rPr>
                  <a:t>Lorem</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ipsum</a:t>
                </a:r>
                <a:r>
                  <a:rPr lang="en-US" sz="800" dirty="0">
                    <a:solidFill>
                      <a:schemeClr val="bg1"/>
                    </a:solidFill>
                    <a:latin typeface="Lato Regular"/>
                    <a:ea typeface="ＭＳ Ｐゴシック" charset="0"/>
                    <a:cs typeface="Lato Regular"/>
                    <a:sym typeface="Raleway Light" charset="0"/>
                  </a:rPr>
                  <a:t> dolor sit </a:t>
                </a:r>
                <a:r>
                  <a:rPr lang="en-US" sz="800" dirty="0" err="1">
                    <a:solidFill>
                      <a:schemeClr val="bg1"/>
                    </a:solidFill>
                    <a:latin typeface="Lato Regular"/>
                    <a:ea typeface="ＭＳ Ｐゴシック" charset="0"/>
                    <a:cs typeface="Lato Regular"/>
                    <a:sym typeface="Raleway Light" charset="0"/>
                  </a:rPr>
                  <a:t>amet</a:t>
                </a:r>
                <a:r>
                  <a:rPr lang="en-US" sz="800" dirty="0">
                    <a:solidFill>
                      <a:schemeClr val="bg1"/>
                    </a:solidFill>
                    <a:latin typeface="Lato Regular"/>
                    <a:ea typeface="ＭＳ Ｐゴシック" charset="0"/>
                    <a:cs typeface="Lato Regular"/>
                    <a:sym typeface="Raleway Light" charset="0"/>
                  </a:rPr>
                  <a:t>, no </a:t>
                </a:r>
                <a:r>
                  <a:rPr lang="en-US" sz="800" dirty="0" err="1">
                    <a:solidFill>
                      <a:schemeClr val="bg1"/>
                    </a:solidFill>
                    <a:latin typeface="Lato Regular"/>
                    <a:ea typeface="ＭＳ Ｐゴシック" charset="0"/>
                    <a:cs typeface="Lato Regular"/>
                    <a:sym typeface="Raleway Light" charset="0"/>
                  </a:rPr>
                  <a:t>pri</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modo</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agam</a:t>
                </a:r>
                <a:r>
                  <a:rPr lang="en-US" sz="800" dirty="0">
                    <a:solidFill>
                      <a:schemeClr val="bg1"/>
                    </a:solidFill>
                    <a:latin typeface="Lato Regular"/>
                    <a:ea typeface="ＭＳ Ｐゴシック" charset="0"/>
                    <a:cs typeface="Lato Regular"/>
                    <a:sym typeface="Raleway Light" charset="0"/>
                  </a:rPr>
                  <a:t> facer </a:t>
                </a:r>
                <a:r>
                  <a:rPr lang="en-US" sz="800" dirty="0" err="1">
                    <a:solidFill>
                      <a:schemeClr val="bg1"/>
                    </a:solidFill>
                    <a:latin typeface="Lato Regular"/>
                    <a:ea typeface="ＭＳ Ｐゴシック" charset="0"/>
                    <a:cs typeface="Lato Regular"/>
                    <a:sym typeface="Raleway Light" charset="0"/>
                  </a:rPr>
                  <a:t>timeam</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adoles</a:t>
                </a:r>
                <a:r>
                  <a:rPr lang="en-US" sz="800" dirty="0">
                    <a:solidFill>
                      <a:schemeClr val="bg1"/>
                    </a:solidFill>
                    <a:latin typeface="Lato Regular"/>
                    <a:ea typeface="ＭＳ Ｐゴシック" charset="0"/>
                    <a:cs typeface="Lato Regular"/>
                    <a:sym typeface="Raleway Light" charset="0"/>
                  </a:rPr>
                  <a:t>.</a:t>
                </a:r>
              </a:p>
            </p:txBody>
          </p:sp>
          <p:grpSp>
            <p:nvGrpSpPr>
              <p:cNvPr id="49" name="Group 48"/>
              <p:cNvGrpSpPr/>
              <p:nvPr/>
            </p:nvGrpSpPr>
            <p:grpSpPr>
              <a:xfrm>
                <a:off x="798780" y="3553984"/>
                <a:ext cx="633672" cy="633672"/>
                <a:chOff x="798780" y="3553984"/>
                <a:chExt cx="633672" cy="633672"/>
              </a:xfrm>
            </p:grpSpPr>
            <p:sp>
              <p:nvSpPr>
                <p:cNvPr id="35" name="Oval 34"/>
                <p:cNvSpPr/>
                <p:nvPr/>
              </p:nvSpPr>
              <p:spPr bwMode="auto">
                <a:xfrm>
                  <a:off x="798780" y="3553984"/>
                  <a:ext cx="633672" cy="633672"/>
                </a:xfrm>
                <a:prstGeom prst="ellipse">
                  <a:avLst/>
                </a:prstGeom>
                <a:solidFill>
                  <a:schemeClr val="accent2"/>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5" name="Shape 23545"/>
                <p:cNvSpPr/>
                <p:nvPr/>
              </p:nvSpPr>
              <p:spPr>
                <a:xfrm>
                  <a:off x="955470" y="3678971"/>
                  <a:ext cx="337629" cy="332939"/>
                </a:xfrm>
                <a:custGeom>
                  <a:avLst/>
                  <a:gdLst/>
                  <a:ahLst/>
                  <a:cxnLst>
                    <a:cxn ang="0">
                      <a:pos x="wd2" y="hd2"/>
                    </a:cxn>
                    <a:cxn ang="5400000">
                      <a:pos x="wd2" y="hd2"/>
                    </a:cxn>
                    <a:cxn ang="10800000">
                      <a:pos x="wd2" y="hd2"/>
                    </a:cxn>
                    <a:cxn ang="16200000">
                      <a:pos x="wd2" y="hd2"/>
                    </a:cxn>
                  </a:cxnLst>
                  <a:rect l="0" t="0" r="r" b="b"/>
                  <a:pathLst>
                    <a:path w="21600" h="21600" extrusionOk="0">
                      <a:moveTo>
                        <a:pt x="20538" y="21600"/>
                      </a:moveTo>
                      <a:cubicBezTo>
                        <a:pt x="1062" y="21600"/>
                        <a:pt x="1062" y="21600"/>
                        <a:pt x="1062" y="21600"/>
                      </a:cubicBezTo>
                      <a:cubicBezTo>
                        <a:pt x="1062" y="19800"/>
                        <a:pt x="1062" y="19800"/>
                        <a:pt x="1062" y="19800"/>
                      </a:cubicBezTo>
                      <a:cubicBezTo>
                        <a:pt x="20538" y="19800"/>
                        <a:pt x="20538" y="19800"/>
                        <a:pt x="20538" y="19800"/>
                      </a:cubicBezTo>
                      <a:lnTo>
                        <a:pt x="20538" y="21600"/>
                      </a:lnTo>
                      <a:close/>
                      <a:moveTo>
                        <a:pt x="10977" y="0"/>
                      </a:moveTo>
                      <a:cubicBezTo>
                        <a:pt x="0" y="7920"/>
                        <a:pt x="0" y="7920"/>
                        <a:pt x="0" y="7920"/>
                      </a:cubicBezTo>
                      <a:cubicBezTo>
                        <a:pt x="1770" y="7920"/>
                        <a:pt x="1770" y="7920"/>
                        <a:pt x="1770" y="7920"/>
                      </a:cubicBezTo>
                      <a:cubicBezTo>
                        <a:pt x="10977" y="1440"/>
                        <a:pt x="10977" y="1440"/>
                        <a:pt x="10977" y="1440"/>
                      </a:cubicBezTo>
                      <a:cubicBezTo>
                        <a:pt x="19830" y="7920"/>
                        <a:pt x="19830" y="7920"/>
                        <a:pt x="19830" y="7920"/>
                      </a:cubicBezTo>
                      <a:cubicBezTo>
                        <a:pt x="21600" y="7920"/>
                        <a:pt x="21600" y="7920"/>
                        <a:pt x="21600" y="7920"/>
                      </a:cubicBezTo>
                      <a:lnTo>
                        <a:pt x="10977" y="0"/>
                      </a:lnTo>
                      <a:close/>
                      <a:moveTo>
                        <a:pt x="11685" y="16560"/>
                      </a:moveTo>
                      <a:cubicBezTo>
                        <a:pt x="11685" y="9360"/>
                        <a:pt x="11685" y="9360"/>
                        <a:pt x="11685" y="9360"/>
                      </a:cubicBezTo>
                      <a:cubicBezTo>
                        <a:pt x="12039" y="9000"/>
                        <a:pt x="12393" y="8640"/>
                        <a:pt x="12748" y="8280"/>
                      </a:cubicBezTo>
                      <a:cubicBezTo>
                        <a:pt x="8852" y="8280"/>
                        <a:pt x="8852" y="8280"/>
                        <a:pt x="8852" y="8280"/>
                      </a:cubicBezTo>
                      <a:cubicBezTo>
                        <a:pt x="9207" y="8640"/>
                        <a:pt x="9561" y="9000"/>
                        <a:pt x="9915" y="9360"/>
                      </a:cubicBezTo>
                      <a:cubicBezTo>
                        <a:pt x="9915" y="16560"/>
                        <a:pt x="9915" y="16560"/>
                        <a:pt x="9915" y="16560"/>
                      </a:cubicBezTo>
                      <a:cubicBezTo>
                        <a:pt x="9561" y="16920"/>
                        <a:pt x="9207" y="17280"/>
                        <a:pt x="8852" y="17280"/>
                      </a:cubicBezTo>
                      <a:cubicBezTo>
                        <a:pt x="12748" y="17280"/>
                        <a:pt x="12748" y="17280"/>
                        <a:pt x="12748" y="17280"/>
                      </a:cubicBezTo>
                      <a:cubicBezTo>
                        <a:pt x="12393" y="17280"/>
                        <a:pt x="12039" y="16920"/>
                        <a:pt x="11685" y="16560"/>
                      </a:cubicBezTo>
                      <a:close/>
                      <a:moveTo>
                        <a:pt x="6374" y="16560"/>
                      </a:moveTo>
                      <a:cubicBezTo>
                        <a:pt x="6374" y="9360"/>
                        <a:pt x="6374" y="9360"/>
                        <a:pt x="6374" y="9360"/>
                      </a:cubicBezTo>
                      <a:cubicBezTo>
                        <a:pt x="6728" y="9000"/>
                        <a:pt x="7082" y="8640"/>
                        <a:pt x="7436" y="8280"/>
                      </a:cubicBezTo>
                      <a:cubicBezTo>
                        <a:pt x="3541" y="8280"/>
                        <a:pt x="3541" y="8280"/>
                        <a:pt x="3541" y="8280"/>
                      </a:cubicBezTo>
                      <a:cubicBezTo>
                        <a:pt x="3895" y="8640"/>
                        <a:pt x="4249" y="9000"/>
                        <a:pt x="4603" y="9360"/>
                      </a:cubicBezTo>
                      <a:cubicBezTo>
                        <a:pt x="4603" y="16560"/>
                        <a:pt x="4603" y="16560"/>
                        <a:pt x="4603" y="16560"/>
                      </a:cubicBezTo>
                      <a:cubicBezTo>
                        <a:pt x="4249" y="16920"/>
                        <a:pt x="3895" y="17280"/>
                        <a:pt x="3541" y="17280"/>
                      </a:cubicBezTo>
                      <a:cubicBezTo>
                        <a:pt x="7436" y="17280"/>
                        <a:pt x="7436" y="17280"/>
                        <a:pt x="7436" y="17280"/>
                      </a:cubicBezTo>
                      <a:cubicBezTo>
                        <a:pt x="7082" y="17280"/>
                        <a:pt x="6728" y="16920"/>
                        <a:pt x="6374" y="16560"/>
                      </a:cubicBezTo>
                      <a:close/>
                      <a:moveTo>
                        <a:pt x="17351" y="16560"/>
                      </a:moveTo>
                      <a:cubicBezTo>
                        <a:pt x="17351" y="9360"/>
                        <a:pt x="17351" y="9360"/>
                        <a:pt x="17351" y="9360"/>
                      </a:cubicBezTo>
                      <a:cubicBezTo>
                        <a:pt x="17351" y="9000"/>
                        <a:pt x="17705" y="8640"/>
                        <a:pt x="18059" y="8280"/>
                      </a:cubicBezTo>
                      <a:cubicBezTo>
                        <a:pt x="14164" y="8280"/>
                        <a:pt x="14164" y="8280"/>
                        <a:pt x="14164" y="8280"/>
                      </a:cubicBezTo>
                      <a:cubicBezTo>
                        <a:pt x="14518" y="8640"/>
                        <a:pt x="14872" y="9000"/>
                        <a:pt x="15226" y="9360"/>
                      </a:cubicBezTo>
                      <a:cubicBezTo>
                        <a:pt x="15226" y="16560"/>
                        <a:pt x="15226" y="16560"/>
                        <a:pt x="15226" y="16560"/>
                      </a:cubicBezTo>
                      <a:cubicBezTo>
                        <a:pt x="14872" y="16920"/>
                        <a:pt x="14518" y="17280"/>
                        <a:pt x="14164" y="17280"/>
                      </a:cubicBezTo>
                      <a:cubicBezTo>
                        <a:pt x="18059" y="17280"/>
                        <a:pt x="18059" y="17280"/>
                        <a:pt x="18059" y="17280"/>
                      </a:cubicBezTo>
                      <a:cubicBezTo>
                        <a:pt x="17705" y="17280"/>
                        <a:pt x="17351" y="16920"/>
                        <a:pt x="17351" y="16560"/>
                      </a:cubicBezTo>
                      <a:close/>
                      <a:moveTo>
                        <a:pt x="18059" y="7920"/>
                      </a:moveTo>
                      <a:cubicBezTo>
                        <a:pt x="10977" y="2520"/>
                        <a:pt x="10977" y="2520"/>
                        <a:pt x="10977" y="2520"/>
                      </a:cubicBezTo>
                      <a:cubicBezTo>
                        <a:pt x="3541" y="7920"/>
                        <a:pt x="3541" y="7920"/>
                        <a:pt x="3541" y="7920"/>
                      </a:cubicBezTo>
                      <a:lnTo>
                        <a:pt x="18059" y="7920"/>
                      </a:lnTo>
                      <a:close/>
                      <a:moveTo>
                        <a:pt x="19121" y="18000"/>
                      </a:moveTo>
                      <a:cubicBezTo>
                        <a:pt x="2833" y="18000"/>
                        <a:pt x="2833" y="18000"/>
                        <a:pt x="2833" y="18000"/>
                      </a:cubicBezTo>
                      <a:cubicBezTo>
                        <a:pt x="2833" y="19080"/>
                        <a:pt x="2833" y="19080"/>
                        <a:pt x="2833" y="19080"/>
                      </a:cubicBezTo>
                      <a:cubicBezTo>
                        <a:pt x="19121" y="19080"/>
                        <a:pt x="19121" y="19080"/>
                        <a:pt x="19121" y="19080"/>
                      </a:cubicBezTo>
                      <a:lnTo>
                        <a:pt x="19121" y="18000"/>
                      </a:lnTo>
                      <a:close/>
                      <a:moveTo>
                        <a:pt x="19121" y="18000"/>
                      </a:moveTo>
                      <a:cubicBezTo>
                        <a:pt x="19121" y="18000"/>
                        <a:pt x="19121" y="18000"/>
                        <a:pt x="19121" y="18000"/>
                      </a:cubicBezTo>
                    </a:path>
                  </a:pathLst>
                </a:custGeom>
                <a:solidFill>
                  <a:schemeClr val="bg1"/>
                </a:solidFill>
                <a:ln w="12700">
                  <a:miter lim="400000"/>
                </a:ln>
              </p:spPr>
              <p:txBody>
                <a:bodyPr lIns="45720" tIns="45720" rIns="45720" bIns="45720"/>
                <a:lstStyle/>
                <a:p>
                  <a:pPr defTabSz="342900">
                    <a:defRPr sz="5600">
                      <a:latin typeface="Gill Sans"/>
                      <a:ea typeface="Gill Sans"/>
                      <a:cs typeface="Gill Sans"/>
                      <a:sym typeface="Gill Sans"/>
                    </a:defRPr>
                  </a:pPr>
                  <a:endParaRPr/>
                </a:p>
              </p:txBody>
            </p:sp>
          </p:grpSp>
        </p:grpSp>
      </p:grpSp>
      <p:grpSp>
        <p:nvGrpSpPr>
          <p:cNvPr id="21" name="Group 20">
            <a:extLst>
              <a:ext uri="{FF2B5EF4-FFF2-40B4-BE49-F238E27FC236}">
                <a16:creationId xmlns:a16="http://schemas.microsoft.com/office/drawing/2014/main" id="{8DD437E7-D424-457A-8094-7B2C220D19E1}"/>
              </a:ext>
            </a:extLst>
          </p:cNvPr>
          <p:cNvGrpSpPr/>
          <p:nvPr/>
        </p:nvGrpSpPr>
        <p:grpSpPr>
          <a:xfrm>
            <a:off x="4953642" y="3175978"/>
            <a:ext cx="1973020" cy="1572702"/>
            <a:chOff x="4953642" y="3175978"/>
            <a:chExt cx="1973020" cy="1572702"/>
          </a:xfrm>
        </p:grpSpPr>
        <p:grpSp>
          <p:nvGrpSpPr>
            <p:cNvPr id="9" name="Group 8">
              <a:extLst>
                <a:ext uri="{FF2B5EF4-FFF2-40B4-BE49-F238E27FC236}">
                  <a16:creationId xmlns:a16="http://schemas.microsoft.com/office/drawing/2014/main" id="{A6DDC785-B42C-4E8A-8708-59D052341FCC}"/>
                </a:ext>
              </a:extLst>
            </p:cNvPr>
            <p:cNvGrpSpPr/>
            <p:nvPr/>
          </p:nvGrpSpPr>
          <p:grpSpPr>
            <a:xfrm>
              <a:off x="4953642" y="3175978"/>
              <a:ext cx="1973020" cy="633672"/>
              <a:chOff x="3535084" y="2614954"/>
              <a:chExt cx="1973020" cy="633672"/>
            </a:xfrm>
          </p:grpSpPr>
          <p:sp>
            <p:nvSpPr>
              <p:cNvPr id="38" name="Rectangle 22"/>
              <p:cNvSpPr>
                <a:spLocks/>
              </p:cNvSpPr>
              <p:nvPr/>
            </p:nvSpPr>
            <p:spPr bwMode="auto">
              <a:xfrm>
                <a:off x="4338825" y="2630326"/>
                <a:ext cx="1169279" cy="5627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err="1">
                    <a:solidFill>
                      <a:schemeClr val="bg1"/>
                    </a:solidFill>
                    <a:latin typeface="Lato Regular"/>
                    <a:ea typeface="ＭＳ Ｐゴシック" charset="0"/>
                    <a:cs typeface="Lato Regular"/>
                    <a:sym typeface="Raleway Light" charset="0"/>
                  </a:rPr>
                  <a:t>Lorem</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ipsum</a:t>
                </a:r>
                <a:r>
                  <a:rPr lang="en-US" sz="800" dirty="0">
                    <a:solidFill>
                      <a:schemeClr val="bg1"/>
                    </a:solidFill>
                    <a:latin typeface="Lato Regular"/>
                    <a:ea typeface="ＭＳ Ｐゴシック" charset="0"/>
                    <a:cs typeface="Lato Regular"/>
                    <a:sym typeface="Raleway Light" charset="0"/>
                  </a:rPr>
                  <a:t> dolor sit </a:t>
                </a:r>
                <a:r>
                  <a:rPr lang="en-US" sz="800" dirty="0" err="1">
                    <a:solidFill>
                      <a:schemeClr val="bg1"/>
                    </a:solidFill>
                    <a:latin typeface="Lato Regular"/>
                    <a:ea typeface="ＭＳ Ｐゴシック" charset="0"/>
                    <a:cs typeface="Lato Regular"/>
                    <a:sym typeface="Raleway Light" charset="0"/>
                  </a:rPr>
                  <a:t>amet</a:t>
                </a:r>
                <a:r>
                  <a:rPr lang="en-US" sz="800" dirty="0">
                    <a:solidFill>
                      <a:schemeClr val="bg1"/>
                    </a:solidFill>
                    <a:latin typeface="Lato Regular"/>
                    <a:ea typeface="ＭＳ Ｐゴシック" charset="0"/>
                    <a:cs typeface="Lato Regular"/>
                    <a:sym typeface="Raleway Light" charset="0"/>
                  </a:rPr>
                  <a:t>, no </a:t>
                </a:r>
                <a:r>
                  <a:rPr lang="en-US" sz="800" dirty="0" err="1">
                    <a:solidFill>
                      <a:schemeClr val="bg1"/>
                    </a:solidFill>
                    <a:latin typeface="Lato Regular"/>
                    <a:ea typeface="ＭＳ Ｐゴシック" charset="0"/>
                    <a:cs typeface="Lato Regular"/>
                    <a:sym typeface="Raleway Light" charset="0"/>
                  </a:rPr>
                  <a:t>pri</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modo</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agam</a:t>
                </a:r>
                <a:r>
                  <a:rPr lang="en-US" sz="800" dirty="0">
                    <a:solidFill>
                      <a:schemeClr val="bg1"/>
                    </a:solidFill>
                    <a:latin typeface="Lato Regular"/>
                    <a:ea typeface="ＭＳ Ｐゴシック" charset="0"/>
                    <a:cs typeface="Lato Regular"/>
                    <a:sym typeface="Raleway Light" charset="0"/>
                  </a:rPr>
                  <a:t> facer </a:t>
                </a:r>
                <a:r>
                  <a:rPr lang="en-US" sz="800" dirty="0" err="1">
                    <a:solidFill>
                      <a:schemeClr val="bg1"/>
                    </a:solidFill>
                    <a:latin typeface="Lato Regular"/>
                    <a:ea typeface="ＭＳ Ｐゴシック" charset="0"/>
                    <a:cs typeface="Lato Regular"/>
                    <a:sym typeface="Raleway Light" charset="0"/>
                  </a:rPr>
                  <a:t>timeam</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adoles</a:t>
                </a:r>
                <a:r>
                  <a:rPr lang="en-US" sz="800" dirty="0">
                    <a:solidFill>
                      <a:schemeClr val="bg1"/>
                    </a:solidFill>
                    <a:latin typeface="Lato Regular"/>
                    <a:ea typeface="ＭＳ Ｐゴシック" charset="0"/>
                    <a:cs typeface="Lato Regular"/>
                    <a:sym typeface="Raleway Light" charset="0"/>
                  </a:rPr>
                  <a:t>.</a:t>
                </a:r>
              </a:p>
            </p:txBody>
          </p:sp>
          <p:grpSp>
            <p:nvGrpSpPr>
              <p:cNvPr id="51" name="Group 50"/>
              <p:cNvGrpSpPr/>
              <p:nvPr/>
            </p:nvGrpSpPr>
            <p:grpSpPr>
              <a:xfrm>
                <a:off x="3535084" y="2614954"/>
                <a:ext cx="633672" cy="633672"/>
                <a:chOff x="3535084" y="2614954"/>
                <a:chExt cx="633672" cy="633672"/>
              </a:xfrm>
            </p:grpSpPr>
            <p:sp>
              <p:nvSpPr>
                <p:cNvPr id="40" name="Oval 39"/>
                <p:cNvSpPr/>
                <p:nvPr/>
              </p:nvSpPr>
              <p:spPr bwMode="auto">
                <a:xfrm>
                  <a:off x="3535084" y="2614954"/>
                  <a:ext cx="633672" cy="633672"/>
                </a:xfrm>
                <a:prstGeom prst="ellipse">
                  <a:avLst/>
                </a:prstGeom>
                <a:solidFill>
                  <a:schemeClr val="accent3"/>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6" name="Shape 23553"/>
                <p:cNvSpPr/>
                <p:nvPr/>
              </p:nvSpPr>
              <p:spPr>
                <a:xfrm>
                  <a:off x="3635896" y="2787774"/>
                  <a:ext cx="412443" cy="262994"/>
                </a:xfrm>
                <a:custGeom>
                  <a:avLst/>
                  <a:gdLst/>
                  <a:ahLst/>
                  <a:cxnLst>
                    <a:cxn ang="0">
                      <a:pos x="wd2" y="hd2"/>
                    </a:cxn>
                    <a:cxn ang="5400000">
                      <a:pos x="wd2" y="hd2"/>
                    </a:cxn>
                    <a:cxn ang="10800000">
                      <a:pos x="wd2" y="hd2"/>
                    </a:cxn>
                    <a:cxn ang="16200000">
                      <a:pos x="wd2" y="hd2"/>
                    </a:cxn>
                  </a:cxnLst>
                  <a:rect l="0" t="0" r="r" b="b"/>
                  <a:pathLst>
                    <a:path w="21442" h="21596" extrusionOk="0">
                      <a:moveTo>
                        <a:pt x="12527" y="0"/>
                      </a:moveTo>
                      <a:cubicBezTo>
                        <a:pt x="8257" y="4222"/>
                        <a:pt x="8255" y="4223"/>
                        <a:pt x="8255" y="4223"/>
                      </a:cubicBezTo>
                      <a:cubicBezTo>
                        <a:pt x="8255" y="4607"/>
                        <a:pt x="8255" y="4609"/>
                        <a:pt x="8255" y="4609"/>
                      </a:cubicBezTo>
                      <a:cubicBezTo>
                        <a:pt x="9857" y="11902"/>
                        <a:pt x="9854" y="11900"/>
                        <a:pt x="9854" y="11900"/>
                      </a:cubicBezTo>
                      <a:cubicBezTo>
                        <a:pt x="9854" y="6910"/>
                        <a:pt x="9854" y="6905"/>
                        <a:pt x="9854" y="6905"/>
                      </a:cubicBezTo>
                      <a:cubicBezTo>
                        <a:pt x="9854" y="6137"/>
                        <a:pt x="10388" y="5757"/>
                        <a:pt x="10922" y="5757"/>
                      </a:cubicBezTo>
                      <a:cubicBezTo>
                        <a:pt x="11189" y="5757"/>
                        <a:pt x="11190" y="5757"/>
                        <a:pt x="11190" y="5757"/>
                      </a:cubicBezTo>
                      <a:cubicBezTo>
                        <a:pt x="11724" y="5757"/>
                        <a:pt x="11990" y="6137"/>
                        <a:pt x="11990" y="6905"/>
                      </a:cubicBezTo>
                      <a:cubicBezTo>
                        <a:pt x="11990" y="12278"/>
                        <a:pt x="11990" y="12285"/>
                        <a:pt x="11990" y="12285"/>
                      </a:cubicBezTo>
                      <a:cubicBezTo>
                        <a:pt x="14659" y="12669"/>
                        <a:pt x="14663" y="12662"/>
                        <a:pt x="14663" y="12662"/>
                      </a:cubicBezTo>
                      <a:cubicBezTo>
                        <a:pt x="20534" y="6137"/>
                        <a:pt x="20533" y="6143"/>
                        <a:pt x="20533" y="6143"/>
                      </a:cubicBezTo>
                      <a:cubicBezTo>
                        <a:pt x="20533" y="6910"/>
                        <a:pt x="20533" y="6905"/>
                        <a:pt x="20533" y="6905"/>
                      </a:cubicBezTo>
                      <a:cubicBezTo>
                        <a:pt x="20533" y="7288"/>
                        <a:pt x="20797" y="7674"/>
                        <a:pt x="21064" y="7290"/>
                      </a:cubicBezTo>
                      <a:cubicBezTo>
                        <a:pt x="21330" y="7290"/>
                        <a:pt x="21599" y="6905"/>
                        <a:pt x="21332" y="6905"/>
                      </a:cubicBezTo>
                      <a:lnTo>
                        <a:pt x="20264" y="385"/>
                      </a:lnTo>
                      <a:cubicBezTo>
                        <a:pt x="20264" y="2"/>
                        <a:pt x="20002" y="0"/>
                        <a:pt x="20002" y="0"/>
                      </a:cubicBezTo>
                      <a:cubicBezTo>
                        <a:pt x="19735" y="0"/>
                        <a:pt x="19465" y="387"/>
                        <a:pt x="19465" y="771"/>
                      </a:cubicBezTo>
                      <a:cubicBezTo>
                        <a:pt x="19732" y="1155"/>
                        <a:pt x="19733" y="1147"/>
                        <a:pt x="19733" y="1147"/>
                      </a:cubicBezTo>
                      <a:cubicBezTo>
                        <a:pt x="12527" y="-4"/>
                        <a:pt x="12527" y="0"/>
                        <a:pt x="12527" y="0"/>
                      </a:cubicBezTo>
                      <a:close/>
                      <a:moveTo>
                        <a:pt x="3984" y="6170"/>
                      </a:moveTo>
                      <a:cubicBezTo>
                        <a:pt x="229" y="12704"/>
                        <a:pt x="224" y="12708"/>
                        <a:pt x="224" y="12708"/>
                      </a:cubicBezTo>
                      <a:cubicBezTo>
                        <a:pt x="224" y="15398"/>
                        <a:pt x="224" y="15398"/>
                        <a:pt x="224" y="15398"/>
                      </a:cubicBezTo>
                      <a:cubicBezTo>
                        <a:pt x="224" y="15398"/>
                        <a:pt x="492" y="15398"/>
                        <a:pt x="492" y="15398"/>
                      </a:cubicBezTo>
                      <a:cubicBezTo>
                        <a:pt x="2638" y="15398"/>
                        <a:pt x="2641" y="15398"/>
                        <a:pt x="2641" y="15398"/>
                      </a:cubicBezTo>
                      <a:cubicBezTo>
                        <a:pt x="3177" y="15398"/>
                        <a:pt x="3715" y="16163"/>
                        <a:pt x="3715" y="16932"/>
                      </a:cubicBezTo>
                      <a:cubicBezTo>
                        <a:pt x="3983" y="16547"/>
                        <a:pt x="4246" y="15782"/>
                        <a:pt x="4515" y="15398"/>
                      </a:cubicBezTo>
                      <a:cubicBezTo>
                        <a:pt x="4783" y="15014"/>
                        <a:pt x="5590" y="14627"/>
                        <a:pt x="6126" y="14627"/>
                      </a:cubicBezTo>
                      <a:cubicBezTo>
                        <a:pt x="6662" y="14627"/>
                        <a:pt x="7201" y="15014"/>
                        <a:pt x="7737" y="15398"/>
                      </a:cubicBezTo>
                      <a:cubicBezTo>
                        <a:pt x="8274" y="16167"/>
                        <a:pt x="8543" y="16934"/>
                        <a:pt x="8543" y="17703"/>
                      </a:cubicBezTo>
                      <a:cubicBezTo>
                        <a:pt x="12566" y="17703"/>
                        <a:pt x="12565" y="17703"/>
                        <a:pt x="12565" y="17703"/>
                      </a:cubicBezTo>
                      <a:cubicBezTo>
                        <a:pt x="12833" y="16166"/>
                        <a:pt x="13903" y="14627"/>
                        <a:pt x="14976" y="14627"/>
                      </a:cubicBezTo>
                      <a:cubicBezTo>
                        <a:pt x="16317" y="14627"/>
                        <a:pt x="17387" y="16166"/>
                        <a:pt x="17655" y="17703"/>
                      </a:cubicBezTo>
                      <a:cubicBezTo>
                        <a:pt x="18996" y="17703"/>
                        <a:pt x="18998" y="17703"/>
                        <a:pt x="18998" y="17703"/>
                      </a:cubicBezTo>
                      <a:cubicBezTo>
                        <a:pt x="18998" y="13860"/>
                        <a:pt x="18998" y="13856"/>
                        <a:pt x="18998" y="13856"/>
                      </a:cubicBezTo>
                      <a:cubicBezTo>
                        <a:pt x="12025" y="13856"/>
                        <a:pt x="12028" y="13856"/>
                        <a:pt x="12028" y="13856"/>
                      </a:cubicBezTo>
                      <a:cubicBezTo>
                        <a:pt x="12028" y="15777"/>
                        <a:pt x="12028" y="15775"/>
                        <a:pt x="12028" y="15775"/>
                      </a:cubicBezTo>
                      <a:cubicBezTo>
                        <a:pt x="12028" y="16543"/>
                        <a:pt x="11759" y="17317"/>
                        <a:pt x="11222" y="17317"/>
                      </a:cubicBezTo>
                      <a:cubicBezTo>
                        <a:pt x="10954" y="17317"/>
                        <a:pt x="10954" y="17317"/>
                        <a:pt x="10954" y="17317"/>
                      </a:cubicBezTo>
                      <a:cubicBezTo>
                        <a:pt x="10417" y="17317"/>
                        <a:pt x="9880" y="16543"/>
                        <a:pt x="9880" y="15775"/>
                      </a:cubicBezTo>
                      <a:cubicBezTo>
                        <a:pt x="9880" y="13853"/>
                        <a:pt x="9880" y="13856"/>
                        <a:pt x="9880" y="13856"/>
                      </a:cubicBezTo>
                      <a:lnTo>
                        <a:pt x="8006" y="13856"/>
                      </a:lnTo>
                      <a:cubicBezTo>
                        <a:pt x="8006" y="6169"/>
                        <a:pt x="8006" y="6170"/>
                        <a:pt x="8006" y="6170"/>
                      </a:cubicBezTo>
                      <a:cubicBezTo>
                        <a:pt x="3983" y="6170"/>
                        <a:pt x="3984" y="6170"/>
                        <a:pt x="3984" y="6170"/>
                      </a:cubicBezTo>
                      <a:close/>
                      <a:moveTo>
                        <a:pt x="10967" y="6170"/>
                      </a:moveTo>
                      <a:cubicBezTo>
                        <a:pt x="10439" y="6170"/>
                        <a:pt x="10180" y="6556"/>
                        <a:pt x="10180" y="6941"/>
                      </a:cubicBezTo>
                      <a:cubicBezTo>
                        <a:pt x="10180" y="15795"/>
                        <a:pt x="10180" y="15793"/>
                        <a:pt x="10180" y="15793"/>
                      </a:cubicBezTo>
                      <a:cubicBezTo>
                        <a:pt x="10180" y="16178"/>
                        <a:pt x="10439" y="16564"/>
                        <a:pt x="10967" y="16564"/>
                      </a:cubicBezTo>
                      <a:cubicBezTo>
                        <a:pt x="11231" y="16564"/>
                        <a:pt x="11235" y="16564"/>
                        <a:pt x="11235" y="16564"/>
                      </a:cubicBezTo>
                      <a:cubicBezTo>
                        <a:pt x="11499" y="16564"/>
                        <a:pt x="11760" y="16178"/>
                        <a:pt x="11760" y="15793"/>
                      </a:cubicBezTo>
                      <a:cubicBezTo>
                        <a:pt x="11760" y="6940"/>
                        <a:pt x="11760" y="6941"/>
                        <a:pt x="11760" y="6941"/>
                      </a:cubicBezTo>
                      <a:cubicBezTo>
                        <a:pt x="11760" y="6556"/>
                        <a:pt x="11499" y="6170"/>
                        <a:pt x="11235" y="6170"/>
                      </a:cubicBezTo>
                      <a:cubicBezTo>
                        <a:pt x="10971" y="6170"/>
                        <a:pt x="10967" y="6170"/>
                        <a:pt x="10967" y="6170"/>
                      </a:cubicBezTo>
                      <a:close/>
                      <a:moveTo>
                        <a:pt x="4783" y="7704"/>
                      </a:moveTo>
                      <a:cubicBezTo>
                        <a:pt x="6660" y="7704"/>
                        <a:pt x="6663" y="7704"/>
                        <a:pt x="6663" y="7704"/>
                      </a:cubicBezTo>
                      <a:cubicBezTo>
                        <a:pt x="6663" y="12315"/>
                        <a:pt x="6663" y="12322"/>
                        <a:pt x="6663" y="12322"/>
                      </a:cubicBezTo>
                      <a:cubicBezTo>
                        <a:pt x="2640" y="12322"/>
                        <a:pt x="2641" y="12322"/>
                        <a:pt x="2641" y="12322"/>
                      </a:cubicBezTo>
                      <a:lnTo>
                        <a:pt x="2641" y="11551"/>
                      </a:lnTo>
                      <a:cubicBezTo>
                        <a:pt x="4787" y="7708"/>
                        <a:pt x="4783" y="7704"/>
                        <a:pt x="4783" y="7704"/>
                      </a:cubicBezTo>
                      <a:close/>
                      <a:moveTo>
                        <a:pt x="6107" y="15426"/>
                      </a:moveTo>
                      <a:cubicBezTo>
                        <a:pt x="5838" y="15426"/>
                        <a:pt x="5301" y="15426"/>
                        <a:pt x="5033" y="15811"/>
                      </a:cubicBezTo>
                      <a:cubicBezTo>
                        <a:pt x="4495" y="16197"/>
                        <a:pt x="3958" y="16968"/>
                        <a:pt x="3958" y="17740"/>
                      </a:cubicBezTo>
                      <a:cubicBezTo>
                        <a:pt x="3958" y="18125"/>
                        <a:pt x="3958" y="18125"/>
                        <a:pt x="3958" y="18511"/>
                      </a:cubicBezTo>
                      <a:cubicBezTo>
                        <a:pt x="3958" y="20054"/>
                        <a:pt x="4764" y="21596"/>
                        <a:pt x="6107" y="21596"/>
                      </a:cubicBezTo>
                      <a:cubicBezTo>
                        <a:pt x="7181" y="21596"/>
                        <a:pt x="8255" y="20054"/>
                        <a:pt x="8255" y="18511"/>
                      </a:cubicBezTo>
                      <a:cubicBezTo>
                        <a:pt x="8255" y="18125"/>
                        <a:pt x="8255" y="18125"/>
                        <a:pt x="8255" y="17740"/>
                      </a:cubicBezTo>
                      <a:cubicBezTo>
                        <a:pt x="7987" y="16968"/>
                        <a:pt x="7718" y="16197"/>
                        <a:pt x="6913" y="15811"/>
                      </a:cubicBezTo>
                      <a:cubicBezTo>
                        <a:pt x="6644" y="15426"/>
                        <a:pt x="6375" y="15426"/>
                        <a:pt x="6107" y="15426"/>
                      </a:cubicBezTo>
                      <a:close/>
                      <a:moveTo>
                        <a:pt x="14906" y="15426"/>
                      </a:moveTo>
                      <a:cubicBezTo>
                        <a:pt x="13841" y="15426"/>
                        <a:pt x="13042" y="16582"/>
                        <a:pt x="12776" y="17740"/>
                      </a:cubicBezTo>
                      <a:cubicBezTo>
                        <a:pt x="12776" y="18125"/>
                        <a:pt x="12776" y="18125"/>
                        <a:pt x="12776" y="18511"/>
                      </a:cubicBezTo>
                      <a:cubicBezTo>
                        <a:pt x="12776" y="20054"/>
                        <a:pt x="13841" y="21596"/>
                        <a:pt x="14906" y="21596"/>
                      </a:cubicBezTo>
                      <a:cubicBezTo>
                        <a:pt x="16236" y="21596"/>
                        <a:pt x="17304" y="20054"/>
                        <a:pt x="17304" y="18511"/>
                      </a:cubicBezTo>
                      <a:cubicBezTo>
                        <a:pt x="17304" y="18125"/>
                        <a:pt x="17301" y="18125"/>
                        <a:pt x="17035" y="17740"/>
                      </a:cubicBezTo>
                      <a:cubicBezTo>
                        <a:pt x="17035" y="16582"/>
                        <a:pt x="15970" y="15426"/>
                        <a:pt x="14906" y="15426"/>
                      </a:cubicBezTo>
                      <a:close/>
                      <a:moveTo>
                        <a:pt x="269" y="16078"/>
                      </a:moveTo>
                      <a:cubicBezTo>
                        <a:pt x="-1" y="16078"/>
                        <a:pt x="0" y="16473"/>
                        <a:pt x="0" y="16867"/>
                      </a:cubicBezTo>
                      <a:cubicBezTo>
                        <a:pt x="0" y="18050"/>
                        <a:pt x="0" y="18052"/>
                        <a:pt x="0" y="18052"/>
                      </a:cubicBezTo>
                      <a:cubicBezTo>
                        <a:pt x="0" y="18446"/>
                        <a:pt x="268" y="18841"/>
                        <a:pt x="537" y="18841"/>
                      </a:cubicBezTo>
                      <a:cubicBezTo>
                        <a:pt x="2695" y="18841"/>
                        <a:pt x="2699" y="18841"/>
                        <a:pt x="2699" y="18841"/>
                      </a:cubicBezTo>
                      <a:cubicBezTo>
                        <a:pt x="3238" y="18841"/>
                        <a:pt x="3504" y="18446"/>
                        <a:pt x="3504" y="18052"/>
                      </a:cubicBezTo>
                      <a:cubicBezTo>
                        <a:pt x="3504" y="16869"/>
                        <a:pt x="3504" y="16867"/>
                        <a:pt x="3504" y="16867"/>
                      </a:cubicBezTo>
                      <a:cubicBezTo>
                        <a:pt x="3504" y="16473"/>
                        <a:pt x="3238" y="16078"/>
                        <a:pt x="2699" y="16078"/>
                      </a:cubicBezTo>
                      <a:cubicBezTo>
                        <a:pt x="541" y="16078"/>
                        <a:pt x="537" y="16078"/>
                        <a:pt x="537" y="16078"/>
                      </a:cubicBezTo>
                      <a:cubicBezTo>
                        <a:pt x="537" y="16078"/>
                        <a:pt x="269" y="16078"/>
                        <a:pt x="269" y="16078"/>
                      </a:cubicBezTo>
                      <a:close/>
                      <a:moveTo>
                        <a:pt x="6107" y="17354"/>
                      </a:moveTo>
                      <a:cubicBezTo>
                        <a:pt x="6375" y="17354"/>
                        <a:pt x="6644" y="17354"/>
                        <a:pt x="6913" y="17740"/>
                      </a:cubicBezTo>
                      <a:cubicBezTo>
                        <a:pt x="6913" y="18125"/>
                        <a:pt x="6913" y="18125"/>
                        <a:pt x="6913" y="18511"/>
                      </a:cubicBezTo>
                      <a:cubicBezTo>
                        <a:pt x="6913" y="19282"/>
                        <a:pt x="6644" y="19668"/>
                        <a:pt x="6107" y="19668"/>
                      </a:cubicBezTo>
                      <a:cubicBezTo>
                        <a:pt x="5570" y="19668"/>
                        <a:pt x="5301" y="19282"/>
                        <a:pt x="5301" y="18511"/>
                      </a:cubicBezTo>
                      <a:cubicBezTo>
                        <a:pt x="5301" y="18125"/>
                        <a:pt x="5301" y="18125"/>
                        <a:pt x="5301" y="17740"/>
                      </a:cubicBezTo>
                      <a:cubicBezTo>
                        <a:pt x="5570" y="17354"/>
                        <a:pt x="5838" y="17354"/>
                        <a:pt x="6107" y="17354"/>
                      </a:cubicBezTo>
                      <a:close/>
                      <a:moveTo>
                        <a:pt x="14906" y="17354"/>
                      </a:moveTo>
                      <a:cubicBezTo>
                        <a:pt x="15438" y="17354"/>
                        <a:pt x="15705" y="17354"/>
                        <a:pt x="15705" y="17740"/>
                      </a:cubicBezTo>
                      <a:cubicBezTo>
                        <a:pt x="15705" y="18125"/>
                        <a:pt x="15974" y="18125"/>
                        <a:pt x="15974" y="18511"/>
                      </a:cubicBezTo>
                      <a:cubicBezTo>
                        <a:pt x="15974" y="19282"/>
                        <a:pt x="15438" y="19668"/>
                        <a:pt x="14906" y="19668"/>
                      </a:cubicBezTo>
                      <a:cubicBezTo>
                        <a:pt x="14640" y="19668"/>
                        <a:pt x="14113" y="19282"/>
                        <a:pt x="14113" y="18511"/>
                      </a:cubicBezTo>
                      <a:cubicBezTo>
                        <a:pt x="14113" y="18125"/>
                        <a:pt x="14109" y="18125"/>
                        <a:pt x="14375" y="17740"/>
                      </a:cubicBezTo>
                      <a:cubicBezTo>
                        <a:pt x="14375" y="17354"/>
                        <a:pt x="14640" y="17354"/>
                        <a:pt x="14906" y="17354"/>
                      </a:cubicBezTo>
                      <a:close/>
                    </a:path>
                  </a:pathLst>
                </a:custGeom>
                <a:solidFill>
                  <a:schemeClr val="bg1"/>
                </a:solidFill>
                <a:ln w="12700">
                  <a:miter lim="400000"/>
                </a:ln>
              </p:spPr>
              <p:txBody>
                <a:bodyPr lIns="45720" tIns="45720" rIns="45720" bIns="45720"/>
                <a:lstStyle/>
                <a:p>
                  <a:pPr defTabSz="342900">
                    <a:defRPr sz="5600">
                      <a:latin typeface="Gill Sans"/>
                      <a:ea typeface="Gill Sans"/>
                      <a:cs typeface="Gill Sans"/>
                      <a:sym typeface="Gill Sans"/>
                    </a:defRPr>
                  </a:pPr>
                  <a:endParaRPr/>
                </a:p>
              </p:txBody>
            </p:sp>
          </p:grpSp>
        </p:grpSp>
        <p:grpSp>
          <p:nvGrpSpPr>
            <p:cNvPr id="11" name="Group 10">
              <a:extLst>
                <a:ext uri="{FF2B5EF4-FFF2-40B4-BE49-F238E27FC236}">
                  <a16:creationId xmlns:a16="http://schemas.microsoft.com/office/drawing/2014/main" id="{C43CEC40-16AC-43C1-B8F5-0C0FAA2DBFE3}"/>
                </a:ext>
              </a:extLst>
            </p:cNvPr>
            <p:cNvGrpSpPr/>
            <p:nvPr/>
          </p:nvGrpSpPr>
          <p:grpSpPr>
            <a:xfrm>
              <a:off x="4953642" y="4115008"/>
              <a:ext cx="1973020" cy="633672"/>
              <a:chOff x="3535084" y="3553984"/>
              <a:chExt cx="1973020" cy="633672"/>
            </a:xfrm>
          </p:grpSpPr>
          <p:sp>
            <p:nvSpPr>
              <p:cNvPr id="43" name="Rectangle 22"/>
              <p:cNvSpPr>
                <a:spLocks/>
              </p:cNvSpPr>
              <p:nvPr/>
            </p:nvSpPr>
            <p:spPr bwMode="auto">
              <a:xfrm>
                <a:off x="4338825" y="3569356"/>
                <a:ext cx="1169279" cy="5627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err="1">
                    <a:solidFill>
                      <a:schemeClr val="bg1"/>
                    </a:solidFill>
                    <a:latin typeface="Lato Regular"/>
                    <a:ea typeface="ＭＳ Ｐゴシック" charset="0"/>
                    <a:cs typeface="Lato Regular"/>
                    <a:sym typeface="Raleway Light" charset="0"/>
                  </a:rPr>
                  <a:t>Lorem</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ipsum</a:t>
                </a:r>
                <a:r>
                  <a:rPr lang="en-US" sz="800" dirty="0">
                    <a:solidFill>
                      <a:schemeClr val="bg1"/>
                    </a:solidFill>
                    <a:latin typeface="Lato Regular"/>
                    <a:ea typeface="ＭＳ Ｐゴシック" charset="0"/>
                    <a:cs typeface="Lato Regular"/>
                    <a:sym typeface="Raleway Light" charset="0"/>
                  </a:rPr>
                  <a:t> dolor sit </a:t>
                </a:r>
                <a:r>
                  <a:rPr lang="en-US" sz="800" dirty="0" err="1">
                    <a:solidFill>
                      <a:schemeClr val="bg1"/>
                    </a:solidFill>
                    <a:latin typeface="Lato Regular"/>
                    <a:ea typeface="ＭＳ Ｐゴシック" charset="0"/>
                    <a:cs typeface="Lato Regular"/>
                    <a:sym typeface="Raleway Light" charset="0"/>
                  </a:rPr>
                  <a:t>amet</a:t>
                </a:r>
                <a:r>
                  <a:rPr lang="en-US" sz="800" dirty="0">
                    <a:solidFill>
                      <a:schemeClr val="bg1"/>
                    </a:solidFill>
                    <a:latin typeface="Lato Regular"/>
                    <a:ea typeface="ＭＳ Ｐゴシック" charset="0"/>
                    <a:cs typeface="Lato Regular"/>
                    <a:sym typeface="Raleway Light" charset="0"/>
                  </a:rPr>
                  <a:t>, no </a:t>
                </a:r>
                <a:r>
                  <a:rPr lang="en-US" sz="800" dirty="0" err="1">
                    <a:solidFill>
                      <a:schemeClr val="bg1"/>
                    </a:solidFill>
                    <a:latin typeface="Lato Regular"/>
                    <a:ea typeface="ＭＳ Ｐゴシック" charset="0"/>
                    <a:cs typeface="Lato Regular"/>
                    <a:sym typeface="Raleway Light" charset="0"/>
                  </a:rPr>
                  <a:t>pri</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modo</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agam</a:t>
                </a:r>
                <a:r>
                  <a:rPr lang="en-US" sz="800" dirty="0">
                    <a:solidFill>
                      <a:schemeClr val="bg1"/>
                    </a:solidFill>
                    <a:latin typeface="Lato Regular"/>
                    <a:ea typeface="ＭＳ Ｐゴシック" charset="0"/>
                    <a:cs typeface="Lato Regular"/>
                    <a:sym typeface="Raleway Light" charset="0"/>
                  </a:rPr>
                  <a:t> facer </a:t>
                </a:r>
                <a:r>
                  <a:rPr lang="en-US" sz="800" dirty="0" err="1">
                    <a:solidFill>
                      <a:schemeClr val="bg1"/>
                    </a:solidFill>
                    <a:latin typeface="Lato Regular"/>
                    <a:ea typeface="ＭＳ Ｐゴシック" charset="0"/>
                    <a:cs typeface="Lato Regular"/>
                    <a:sym typeface="Raleway Light" charset="0"/>
                  </a:rPr>
                  <a:t>timeam</a:t>
                </a:r>
                <a:r>
                  <a:rPr lang="en-US" sz="800" dirty="0">
                    <a:solidFill>
                      <a:schemeClr val="bg1"/>
                    </a:solidFill>
                    <a:latin typeface="Lato Regular"/>
                    <a:ea typeface="ＭＳ Ｐゴシック" charset="0"/>
                    <a:cs typeface="Lato Regular"/>
                    <a:sym typeface="Raleway Light" charset="0"/>
                  </a:rPr>
                  <a:t> </a:t>
                </a:r>
                <a:r>
                  <a:rPr lang="en-US" sz="800" dirty="0" err="1">
                    <a:solidFill>
                      <a:schemeClr val="bg1"/>
                    </a:solidFill>
                    <a:latin typeface="Lato Regular"/>
                    <a:ea typeface="ＭＳ Ｐゴシック" charset="0"/>
                    <a:cs typeface="Lato Regular"/>
                    <a:sym typeface="Raleway Light" charset="0"/>
                  </a:rPr>
                  <a:t>adoles</a:t>
                </a:r>
                <a:r>
                  <a:rPr lang="en-US" sz="800" dirty="0">
                    <a:solidFill>
                      <a:schemeClr val="bg1"/>
                    </a:solidFill>
                    <a:latin typeface="Lato Regular"/>
                    <a:ea typeface="ＭＳ Ｐゴシック" charset="0"/>
                    <a:cs typeface="Lato Regular"/>
                    <a:sym typeface="Raleway Light" charset="0"/>
                  </a:rPr>
                  <a:t>.</a:t>
                </a:r>
              </a:p>
            </p:txBody>
          </p:sp>
          <p:grpSp>
            <p:nvGrpSpPr>
              <p:cNvPr id="52" name="Group 51"/>
              <p:cNvGrpSpPr/>
              <p:nvPr/>
            </p:nvGrpSpPr>
            <p:grpSpPr>
              <a:xfrm>
                <a:off x="3535084" y="3553984"/>
                <a:ext cx="633672" cy="633672"/>
                <a:chOff x="3535084" y="3553984"/>
                <a:chExt cx="633672" cy="633672"/>
              </a:xfrm>
            </p:grpSpPr>
            <p:sp>
              <p:nvSpPr>
                <p:cNvPr id="45" name="Oval 44"/>
                <p:cNvSpPr/>
                <p:nvPr/>
              </p:nvSpPr>
              <p:spPr bwMode="auto">
                <a:xfrm>
                  <a:off x="3535084" y="3553984"/>
                  <a:ext cx="633672" cy="633672"/>
                </a:xfrm>
                <a:prstGeom prst="ellipse">
                  <a:avLst/>
                </a:prstGeom>
                <a:solidFill>
                  <a:schemeClr val="accent4"/>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7" name="Shape 23582"/>
                <p:cNvSpPr/>
                <p:nvPr/>
              </p:nvSpPr>
              <p:spPr>
                <a:xfrm>
                  <a:off x="3616602" y="3713228"/>
                  <a:ext cx="424460" cy="234313"/>
                </a:xfrm>
                <a:custGeom>
                  <a:avLst/>
                  <a:gdLst/>
                  <a:ahLst/>
                  <a:cxnLst>
                    <a:cxn ang="0">
                      <a:pos x="wd2" y="hd2"/>
                    </a:cxn>
                    <a:cxn ang="5400000">
                      <a:pos x="wd2" y="hd2"/>
                    </a:cxn>
                    <a:cxn ang="10800000">
                      <a:pos x="wd2" y="hd2"/>
                    </a:cxn>
                    <a:cxn ang="16200000">
                      <a:pos x="wd2" y="hd2"/>
                    </a:cxn>
                  </a:cxnLst>
                  <a:rect l="0" t="0" r="r" b="b"/>
                  <a:pathLst>
                    <a:path w="21599" h="21593" extrusionOk="0">
                      <a:moveTo>
                        <a:pt x="12215" y="0"/>
                      </a:moveTo>
                      <a:cubicBezTo>
                        <a:pt x="10649" y="0"/>
                        <a:pt x="9706" y="2277"/>
                        <a:pt x="9706" y="2277"/>
                      </a:cubicBezTo>
                      <a:cubicBezTo>
                        <a:pt x="9393" y="2846"/>
                        <a:pt x="9081" y="2849"/>
                        <a:pt x="9081" y="2849"/>
                      </a:cubicBezTo>
                      <a:cubicBezTo>
                        <a:pt x="8768" y="2849"/>
                        <a:pt x="8771" y="2846"/>
                        <a:pt x="8771" y="2277"/>
                      </a:cubicBezTo>
                      <a:cubicBezTo>
                        <a:pt x="9084" y="1708"/>
                        <a:pt x="9706" y="572"/>
                        <a:pt x="9706" y="572"/>
                      </a:cubicBezTo>
                      <a:cubicBezTo>
                        <a:pt x="8140" y="1710"/>
                        <a:pt x="7204" y="4554"/>
                        <a:pt x="7204" y="4554"/>
                      </a:cubicBezTo>
                      <a:cubicBezTo>
                        <a:pt x="5325" y="15366"/>
                        <a:pt x="5327" y="15367"/>
                        <a:pt x="5327" y="15367"/>
                      </a:cubicBezTo>
                      <a:cubicBezTo>
                        <a:pt x="4387" y="15367"/>
                        <a:pt x="4385" y="15367"/>
                        <a:pt x="4385" y="15367"/>
                      </a:cubicBezTo>
                      <a:cubicBezTo>
                        <a:pt x="1" y="16505"/>
                        <a:pt x="0" y="16500"/>
                        <a:pt x="0" y="16500"/>
                      </a:cubicBezTo>
                      <a:cubicBezTo>
                        <a:pt x="0" y="17638"/>
                        <a:pt x="0" y="17644"/>
                        <a:pt x="0" y="17644"/>
                      </a:cubicBezTo>
                      <a:cubicBezTo>
                        <a:pt x="0" y="17644"/>
                        <a:pt x="9397" y="19921"/>
                        <a:pt x="9397" y="19921"/>
                      </a:cubicBezTo>
                      <a:cubicBezTo>
                        <a:pt x="9710" y="19921"/>
                        <a:pt x="10335" y="19921"/>
                        <a:pt x="10648" y="19921"/>
                      </a:cubicBezTo>
                      <a:cubicBezTo>
                        <a:pt x="11274" y="19352"/>
                        <a:pt x="16910" y="18205"/>
                        <a:pt x="16910" y="18205"/>
                      </a:cubicBezTo>
                      <a:cubicBezTo>
                        <a:pt x="17223" y="18205"/>
                        <a:pt x="17226" y="18205"/>
                        <a:pt x="17226" y="18205"/>
                      </a:cubicBezTo>
                      <a:cubicBezTo>
                        <a:pt x="16600" y="17636"/>
                        <a:pt x="15348" y="17069"/>
                        <a:pt x="13782" y="16500"/>
                      </a:cubicBezTo>
                      <a:cubicBezTo>
                        <a:pt x="14095" y="15362"/>
                        <a:pt x="14092" y="15367"/>
                        <a:pt x="14092" y="15367"/>
                      </a:cubicBezTo>
                      <a:cubicBezTo>
                        <a:pt x="13779" y="13660"/>
                        <a:pt x="13782" y="13662"/>
                        <a:pt x="13782" y="13662"/>
                      </a:cubicBezTo>
                      <a:cubicBezTo>
                        <a:pt x="12216" y="13093"/>
                        <a:pt x="12215" y="13090"/>
                        <a:pt x="12215" y="13090"/>
                      </a:cubicBezTo>
                      <a:cubicBezTo>
                        <a:pt x="11589" y="14228"/>
                        <a:pt x="11589" y="14223"/>
                        <a:pt x="11589" y="14223"/>
                      </a:cubicBezTo>
                      <a:cubicBezTo>
                        <a:pt x="11276" y="15930"/>
                        <a:pt x="11273" y="15939"/>
                        <a:pt x="11273" y="15939"/>
                      </a:cubicBezTo>
                      <a:cubicBezTo>
                        <a:pt x="10960" y="15939"/>
                        <a:pt x="10961" y="15939"/>
                        <a:pt x="10648" y="15939"/>
                      </a:cubicBezTo>
                      <a:cubicBezTo>
                        <a:pt x="10335" y="15939"/>
                        <a:pt x="9707" y="15936"/>
                        <a:pt x="9081" y="15367"/>
                      </a:cubicBezTo>
                      <a:cubicBezTo>
                        <a:pt x="10960" y="4555"/>
                        <a:pt x="10964" y="4554"/>
                        <a:pt x="10964" y="4554"/>
                      </a:cubicBezTo>
                      <a:cubicBezTo>
                        <a:pt x="12217" y="1140"/>
                        <a:pt x="14408" y="0"/>
                        <a:pt x="14408" y="0"/>
                      </a:cubicBezTo>
                      <a:cubicBezTo>
                        <a:pt x="12215" y="0"/>
                        <a:pt x="10961" y="2280"/>
                        <a:pt x="10648" y="2849"/>
                      </a:cubicBezTo>
                      <a:cubicBezTo>
                        <a:pt x="10648" y="2849"/>
                        <a:pt x="10651" y="3418"/>
                        <a:pt x="10338" y="2849"/>
                      </a:cubicBezTo>
                      <a:cubicBezTo>
                        <a:pt x="10025" y="2849"/>
                        <a:pt x="10025" y="2846"/>
                        <a:pt x="10338" y="2277"/>
                      </a:cubicBezTo>
                      <a:cubicBezTo>
                        <a:pt x="10651" y="1139"/>
                        <a:pt x="12215" y="0"/>
                        <a:pt x="12215" y="0"/>
                      </a:cubicBezTo>
                      <a:close/>
                      <a:moveTo>
                        <a:pt x="14639" y="1573"/>
                      </a:moveTo>
                      <a:cubicBezTo>
                        <a:pt x="13664" y="1626"/>
                        <a:pt x="12909" y="2470"/>
                        <a:pt x="11978" y="4587"/>
                      </a:cubicBezTo>
                      <a:cubicBezTo>
                        <a:pt x="10737" y="7410"/>
                        <a:pt x="9804" y="14751"/>
                        <a:pt x="9804" y="14751"/>
                      </a:cubicBezTo>
                      <a:cubicBezTo>
                        <a:pt x="10735" y="15316"/>
                        <a:pt x="10739" y="15312"/>
                        <a:pt x="10739" y="15312"/>
                      </a:cubicBezTo>
                      <a:cubicBezTo>
                        <a:pt x="11049" y="13618"/>
                        <a:pt x="11049" y="13618"/>
                        <a:pt x="11049" y="13618"/>
                      </a:cubicBezTo>
                      <a:cubicBezTo>
                        <a:pt x="11980" y="11924"/>
                        <a:pt x="11978" y="11924"/>
                        <a:pt x="11978" y="11924"/>
                      </a:cubicBezTo>
                      <a:cubicBezTo>
                        <a:pt x="14150" y="12489"/>
                        <a:pt x="14153" y="12496"/>
                        <a:pt x="14153" y="12496"/>
                      </a:cubicBezTo>
                      <a:cubicBezTo>
                        <a:pt x="14773" y="14755"/>
                        <a:pt x="14772" y="14751"/>
                        <a:pt x="14772" y="14751"/>
                      </a:cubicBezTo>
                      <a:cubicBezTo>
                        <a:pt x="14772" y="15316"/>
                        <a:pt x="14772" y="15312"/>
                        <a:pt x="14772" y="15312"/>
                      </a:cubicBezTo>
                      <a:cubicBezTo>
                        <a:pt x="15703" y="15877"/>
                        <a:pt x="17876" y="17006"/>
                        <a:pt x="17876" y="17006"/>
                      </a:cubicBezTo>
                      <a:cubicBezTo>
                        <a:pt x="17876" y="17006"/>
                        <a:pt x="17876" y="18700"/>
                        <a:pt x="17876" y="18700"/>
                      </a:cubicBezTo>
                      <a:cubicBezTo>
                        <a:pt x="17876" y="18700"/>
                        <a:pt x="20979" y="18700"/>
                        <a:pt x="21290" y="20394"/>
                      </a:cubicBezTo>
                      <a:cubicBezTo>
                        <a:pt x="21600" y="19830"/>
                        <a:pt x="21599" y="18700"/>
                        <a:pt x="21599" y="18700"/>
                      </a:cubicBezTo>
                      <a:cubicBezTo>
                        <a:pt x="21599" y="18700"/>
                        <a:pt x="20670" y="17578"/>
                        <a:pt x="20670" y="17578"/>
                      </a:cubicBezTo>
                      <a:cubicBezTo>
                        <a:pt x="20670" y="17578"/>
                        <a:pt x="20670" y="15312"/>
                        <a:pt x="20670" y="13618"/>
                      </a:cubicBezTo>
                      <a:cubicBezTo>
                        <a:pt x="20670" y="11924"/>
                        <a:pt x="20046" y="8543"/>
                        <a:pt x="19115" y="5720"/>
                      </a:cubicBezTo>
                      <a:cubicBezTo>
                        <a:pt x="18184" y="3462"/>
                        <a:pt x="17253" y="2325"/>
                        <a:pt x="15702" y="1760"/>
                      </a:cubicBezTo>
                      <a:cubicBezTo>
                        <a:pt x="15314" y="1619"/>
                        <a:pt x="14963" y="1555"/>
                        <a:pt x="14639" y="1573"/>
                      </a:cubicBezTo>
                      <a:close/>
                      <a:moveTo>
                        <a:pt x="6627" y="5038"/>
                      </a:moveTo>
                      <a:cubicBezTo>
                        <a:pt x="5699" y="6178"/>
                        <a:pt x="5077" y="9028"/>
                        <a:pt x="4458" y="11308"/>
                      </a:cubicBezTo>
                      <a:cubicBezTo>
                        <a:pt x="3840" y="11878"/>
                        <a:pt x="3845" y="11880"/>
                        <a:pt x="3845" y="11880"/>
                      </a:cubicBezTo>
                      <a:cubicBezTo>
                        <a:pt x="3845" y="13590"/>
                        <a:pt x="3845" y="13585"/>
                        <a:pt x="3845" y="13585"/>
                      </a:cubicBezTo>
                      <a:cubicBezTo>
                        <a:pt x="3845" y="14155"/>
                        <a:pt x="3845" y="14157"/>
                        <a:pt x="3845" y="14157"/>
                      </a:cubicBezTo>
                      <a:cubicBezTo>
                        <a:pt x="4463" y="14157"/>
                        <a:pt x="4458" y="14157"/>
                        <a:pt x="4458" y="14157"/>
                      </a:cubicBezTo>
                      <a:cubicBezTo>
                        <a:pt x="4768" y="14157"/>
                        <a:pt x="4768" y="14157"/>
                        <a:pt x="4768" y="14157"/>
                      </a:cubicBezTo>
                      <a:cubicBezTo>
                        <a:pt x="6623" y="5038"/>
                        <a:pt x="6627" y="5038"/>
                        <a:pt x="6627" y="5038"/>
                      </a:cubicBezTo>
                      <a:close/>
                      <a:moveTo>
                        <a:pt x="17208" y="19547"/>
                      </a:moveTo>
                      <a:cubicBezTo>
                        <a:pt x="15185" y="19463"/>
                        <a:pt x="13254" y="19800"/>
                        <a:pt x="13254" y="19800"/>
                      </a:cubicBezTo>
                      <a:cubicBezTo>
                        <a:pt x="14817" y="21600"/>
                        <a:pt x="19194" y="21593"/>
                        <a:pt x="19820" y="21593"/>
                      </a:cubicBezTo>
                      <a:cubicBezTo>
                        <a:pt x="20758" y="21593"/>
                        <a:pt x="21071" y="21599"/>
                        <a:pt x="21071" y="20999"/>
                      </a:cubicBezTo>
                      <a:cubicBezTo>
                        <a:pt x="21071" y="20999"/>
                        <a:pt x="21070" y="20400"/>
                        <a:pt x="19194" y="19800"/>
                      </a:cubicBezTo>
                      <a:cubicBezTo>
                        <a:pt x="18569" y="19650"/>
                        <a:pt x="17882" y="19575"/>
                        <a:pt x="17208" y="19547"/>
                      </a:cubicBezTo>
                      <a:close/>
                    </a:path>
                  </a:pathLst>
                </a:custGeom>
                <a:solidFill>
                  <a:schemeClr val="bg1"/>
                </a:solidFill>
                <a:ln w="12700">
                  <a:miter lim="400000"/>
                </a:ln>
              </p:spPr>
              <p:txBody>
                <a:bodyPr lIns="17145" tIns="17145" rIns="17145" bIns="17145"/>
                <a:lstStyle/>
                <a:p>
                  <a:pPr defTabSz="342900">
                    <a:defRPr sz="2100">
                      <a:latin typeface="Gill Sans"/>
                      <a:ea typeface="Gill Sans"/>
                      <a:cs typeface="Gill Sans"/>
                      <a:sym typeface="Gill Sans"/>
                    </a:defRPr>
                  </a:pPr>
                  <a:endParaRPr/>
                </a:p>
              </p:txBody>
            </p:sp>
          </p:grpSp>
        </p:grpSp>
      </p:grpSp>
      <p:cxnSp>
        <p:nvCxnSpPr>
          <p:cNvPr id="18" name="Straight Connector 17">
            <a:extLst>
              <a:ext uri="{FF2B5EF4-FFF2-40B4-BE49-F238E27FC236}">
                <a16:creationId xmlns:a16="http://schemas.microsoft.com/office/drawing/2014/main" id="{D00B94C2-26C6-4123-B973-4288B6DE20CA}"/>
              </a:ext>
            </a:extLst>
          </p:cNvPr>
          <p:cNvCxnSpPr>
            <a:cxnSpLocks/>
          </p:cNvCxnSpPr>
          <p:nvPr/>
        </p:nvCxnSpPr>
        <p:spPr bwMode="auto">
          <a:xfrm>
            <a:off x="4572000" y="3286430"/>
            <a:ext cx="0" cy="1351798"/>
          </a:xfrm>
          <a:prstGeom prst="line">
            <a:avLst/>
          </a:prstGeom>
          <a:blipFill dpi="0" rotWithShape="0">
            <a:blip r:embed="rId2"/>
            <a:srcRect/>
            <a:tile tx="0" ty="0" sx="100000" sy="100000" flip="none" algn="tl"/>
          </a:blipFill>
          <a:ln w="25400" cap="flat" cmpd="sng" algn="ctr">
            <a:solidFill>
              <a:schemeClr val="bg1"/>
            </a:solid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cxnSp>
      <p:sp>
        <p:nvSpPr>
          <p:cNvPr id="10" name="Picture Placeholder 9">
            <a:extLst>
              <a:ext uri="{FF2B5EF4-FFF2-40B4-BE49-F238E27FC236}">
                <a16:creationId xmlns:a16="http://schemas.microsoft.com/office/drawing/2014/main" id="{31B696B2-8DA3-4DB6-9AD6-8A96C42B2B69}"/>
              </a:ext>
            </a:extLst>
          </p:cNvPr>
          <p:cNvSpPr>
            <a:spLocks noGrp="1"/>
          </p:cNvSpPr>
          <p:nvPr>
            <p:ph type="pic" sz="quarter" idx="14"/>
          </p:nvPr>
        </p:nvSpPr>
        <p:spPr/>
      </p:sp>
    </p:spTree>
  </p:cSld>
  <p:clrMapOvr>
    <a:masterClrMapping/>
  </p:clrMapOvr>
  <mc:AlternateContent xmlns:mc="http://schemas.openxmlformats.org/markup-compatibility/2006" xmlns:p14="http://schemas.microsoft.com/office/powerpoint/2010/main">
    <mc:Choice Requires="p14">
      <p:transition spd="slow" p14:dur="4400">
        <p14:honeycomb/>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grpId="0" nodeType="afterEffect">
                                  <p:stCondLst>
                                    <p:cond delay="0"/>
                                  </p:stCondLst>
                                  <p:childTnLst>
                                    <p:set>
                                      <p:cBhvr>
                                        <p:cTn id="6" dur="1" fill="hold">
                                          <p:stCondLst>
                                            <p:cond delay="0"/>
                                          </p:stCondLst>
                                        </p:cTn>
                                        <p:tgtEl>
                                          <p:spTgt spid="71"/>
                                        </p:tgtEl>
                                        <p:attrNameLst>
                                          <p:attrName>style.visibility</p:attrName>
                                        </p:attrNameLst>
                                      </p:cBhvr>
                                      <p:to>
                                        <p:strVal val="visible"/>
                                      </p:to>
                                    </p:set>
                                    <p:anim calcmode="lin" valueType="num">
                                      <p:cBhvr additive="base">
                                        <p:cTn id="7" dur="500" fill="hold"/>
                                        <p:tgtEl>
                                          <p:spTgt spid="71"/>
                                        </p:tgtEl>
                                        <p:attrNameLst>
                                          <p:attrName>ppt_x</p:attrName>
                                        </p:attrNameLst>
                                      </p:cBhvr>
                                      <p:tavLst>
                                        <p:tav tm="0">
                                          <p:val>
                                            <p:strVal val="#ppt_x"/>
                                          </p:val>
                                        </p:tav>
                                        <p:tav tm="100000">
                                          <p:val>
                                            <p:strVal val="#ppt_x"/>
                                          </p:val>
                                        </p:tav>
                                      </p:tavLst>
                                    </p:anim>
                                    <p:anim calcmode="lin" valueType="num">
                                      <p:cBhvr additive="base">
                                        <p:cTn id="8" dur="500" fill="hold"/>
                                        <p:tgtEl>
                                          <p:spTgt spid="71"/>
                                        </p:tgtEl>
                                        <p:attrNameLst>
                                          <p:attrName>ppt_y</p:attrName>
                                        </p:attrNameLst>
                                      </p:cBhvr>
                                      <p:tavLst>
                                        <p:tav tm="0">
                                          <p:val>
                                            <p:strVal val="0-#ppt_h/2"/>
                                          </p:val>
                                        </p:tav>
                                        <p:tav tm="100000">
                                          <p:val>
                                            <p:strVal val="#ppt_y"/>
                                          </p:val>
                                        </p:tav>
                                      </p:tavLst>
                                    </p:anim>
                                  </p:childTnLst>
                                </p:cTn>
                              </p:par>
                            </p:childTnLst>
                          </p:cTn>
                        </p:par>
                        <p:par>
                          <p:cTn id="9" fill="hold">
                            <p:stCondLst>
                              <p:cond delay="500"/>
                            </p:stCondLst>
                            <p:childTnLst>
                              <p:par>
                                <p:cTn id="10" presetID="2" presetClass="entr" presetSubtype="1" fill="hold" nodeType="afterEffect">
                                  <p:stCondLst>
                                    <p:cond delay="0"/>
                                  </p:stCondLst>
                                  <p:childTnLst>
                                    <p:set>
                                      <p:cBhvr>
                                        <p:cTn id="11" dur="1" fill="hold">
                                          <p:stCondLst>
                                            <p:cond delay="0"/>
                                          </p:stCondLst>
                                        </p:cTn>
                                        <p:tgtEl>
                                          <p:spTgt spid="47"/>
                                        </p:tgtEl>
                                        <p:attrNameLst>
                                          <p:attrName>style.visibility</p:attrName>
                                        </p:attrNameLst>
                                      </p:cBhvr>
                                      <p:to>
                                        <p:strVal val="visible"/>
                                      </p:to>
                                    </p:set>
                                    <p:anim calcmode="lin" valueType="num">
                                      <p:cBhvr additive="base">
                                        <p:cTn id="12" dur="500" fill="hold"/>
                                        <p:tgtEl>
                                          <p:spTgt spid="47"/>
                                        </p:tgtEl>
                                        <p:attrNameLst>
                                          <p:attrName>ppt_x</p:attrName>
                                        </p:attrNameLst>
                                      </p:cBhvr>
                                      <p:tavLst>
                                        <p:tav tm="0">
                                          <p:val>
                                            <p:strVal val="#ppt_x"/>
                                          </p:val>
                                        </p:tav>
                                        <p:tav tm="100000">
                                          <p:val>
                                            <p:strVal val="#ppt_x"/>
                                          </p:val>
                                        </p:tav>
                                      </p:tavLst>
                                    </p:anim>
                                    <p:anim calcmode="lin" valueType="num">
                                      <p:cBhvr additive="base">
                                        <p:cTn id="13" dur="500" fill="hold"/>
                                        <p:tgtEl>
                                          <p:spTgt spid="47"/>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1" grpId="0" animBg="1"/>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7" name="Rectangle 3"/>
          <p:cNvSpPr>
            <a:spLocks/>
          </p:cNvSpPr>
          <p:nvPr/>
        </p:nvSpPr>
        <p:spPr bwMode="auto">
          <a:xfrm>
            <a:off x="827585" y="588834"/>
            <a:ext cx="2736304" cy="98488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70000"/>
              </a:lnSpc>
            </a:pPr>
            <a:r>
              <a:rPr lang="en-US" sz="4000" dirty="0">
                <a:latin typeface="Bebas Neue" charset="0"/>
                <a:ea typeface="ＭＳ Ｐゴシック" charset="0"/>
                <a:cs typeface="Bebas Neue" charset="0"/>
                <a:sym typeface="Bebas Neue" charset="0"/>
              </a:rPr>
              <a:t>Analysis </a:t>
            </a:r>
          </a:p>
          <a:p>
            <a:pPr algn="l">
              <a:lnSpc>
                <a:spcPct val="70000"/>
              </a:lnSpc>
            </a:pPr>
            <a:r>
              <a:rPr lang="en-US" sz="4000" dirty="0" err="1">
                <a:solidFill>
                  <a:schemeClr val="accent2"/>
                </a:solidFill>
                <a:latin typeface="Bebas Neue" charset="0"/>
                <a:ea typeface="ＭＳ Ｐゴシック" charset="0"/>
                <a:cs typeface="Bebas Neue" charset="0"/>
                <a:sym typeface="Bebas Neue" charset="0"/>
              </a:rPr>
              <a:t>Competetion</a:t>
            </a:r>
            <a:endParaRPr lang="en-US" sz="4000" dirty="0">
              <a:solidFill>
                <a:schemeClr val="accent2"/>
              </a:solidFill>
              <a:latin typeface="Bebas Neue" charset="0"/>
              <a:ea typeface="ＭＳ Ｐゴシック" charset="0"/>
              <a:cs typeface="Bebas Neue" charset="0"/>
              <a:sym typeface="Bebas Neue" charset="0"/>
            </a:endParaRPr>
          </a:p>
        </p:txBody>
      </p:sp>
      <p:sp>
        <p:nvSpPr>
          <p:cNvPr id="36868" name="Rectangle 4"/>
          <p:cNvSpPr>
            <a:spLocks/>
          </p:cNvSpPr>
          <p:nvPr/>
        </p:nvSpPr>
        <p:spPr bwMode="auto">
          <a:xfrm>
            <a:off x="827585" y="1520692"/>
            <a:ext cx="2880320" cy="40298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900" dirty="0" err="1">
                <a:solidFill>
                  <a:schemeClr val="bg1">
                    <a:lumMod val="50000"/>
                  </a:schemeClr>
                </a:solidFill>
                <a:latin typeface="Lato Regular"/>
                <a:ea typeface="ＭＳ Ｐゴシック" charset="0"/>
                <a:cs typeface="Lato Regular"/>
                <a:sym typeface="Lato Light" charset="0"/>
              </a:rPr>
              <a:t>Lorem</a:t>
            </a:r>
            <a:r>
              <a:rPr lang="en-US" sz="900" dirty="0">
                <a:solidFill>
                  <a:schemeClr val="bg1">
                    <a:lumMod val="50000"/>
                  </a:schemeClr>
                </a:solidFill>
                <a:latin typeface="Lato Regular"/>
                <a:ea typeface="ＭＳ Ｐゴシック" charset="0"/>
                <a:cs typeface="Lato Regular"/>
                <a:sym typeface="Lato Light" charset="0"/>
              </a:rPr>
              <a:t> </a:t>
            </a:r>
            <a:r>
              <a:rPr lang="en-US" sz="900" dirty="0" err="1">
                <a:solidFill>
                  <a:schemeClr val="bg1">
                    <a:lumMod val="50000"/>
                  </a:schemeClr>
                </a:solidFill>
                <a:latin typeface="Lato Regular"/>
                <a:ea typeface="ＭＳ Ｐゴシック" charset="0"/>
                <a:cs typeface="Lato Regular"/>
                <a:sym typeface="Lato Light" charset="0"/>
              </a:rPr>
              <a:t>Ipsum</a:t>
            </a:r>
            <a:r>
              <a:rPr lang="en-US" sz="900" dirty="0">
                <a:solidFill>
                  <a:schemeClr val="bg1">
                    <a:lumMod val="50000"/>
                  </a:schemeClr>
                </a:solidFill>
                <a:latin typeface="Lato Regular"/>
                <a:ea typeface="ＭＳ Ｐゴシック" charset="0"/>
                <a:cs typeface="Lato Regular"/>
                <a:sym typeface="Lato Light" charset="0"/>
              </a:rPr>
              <a:t> is simply dummy text of the printing and typesetting industry. </a:t>
            </a:r>
            <a:r>
              <a:rPr lang="en-US" sz="900" dirty="0" err="1">
                <a:solidFill>
                  <a:schemeClr val="bg1">
                    <a:lumMod val="50000"/>
                  </a:schemeClr>
                </a:solidFill>
                <a:latin typeface="Lato Regular"/>
                <a:ea typeface="ＭＳ Ｐゴシック" charset="0"/>
                <a:cs typeface="Lato Regular"/>
                <a:sym typeface="Lato Light" charset="0"/>
              </a:rPr>
              <a:t>Lorem</a:t>
            </a:r>
            <a:r>
              <a:rPr lang="en-US" sz="900" dirty="0">
                <a:solidFill>
                  <a:schemeClr val="bg1">
                    <a:lumMod val="50000"/>
                  </a:schemeClr>
                </a:solidFill>
                <a:latin typeface="Lato Regular"/>
                <a:ea typeface="ＭＳ Ｐゴシック" charset="0"/>
                <a:cs typeface="Lato Regular"/>
                <a:sym typeface="Lato Light" charset="0"/>
              </a:rPr>
              <a:t> </a:t>
            </a:r>
            <a:r>
              <a:rPr lang="en-US" sz="900" dirty="0" err="1">
                <a:solidFill>
                  <a:schemeClr val="bg1">
                    <a:lumMod val="50000"/>
                  </a:schemeClr>
                </a:solidFill>
                <a:latin typeface="Lato Regular"/>
                <a:ea typeface="ＭＳ Ｐゴシック" charset="0"/>
                <a:cs typeface="Lato Regular"/>
                <a:sym typeface="Lato Light" charset="0"/>
              </a:rPr>
              <a:t>Ipsum</a:t>
            </a:r>
            <a:r>
              <a:rPr lang="en-US" sz="900" dirty="0">
                <a:solidFill>
                  <a:schemeClr val="bg1">
                    <a:lumMod val="50000"/>
                  </a:schemeClr>
                </a:solidFill>
                <a:latin typeface="Lato Regular"/>
                <a:ea typeface="ＭＳ Ｐゴシック" charset="0"/>
                <a:cs typeface="Lato Regular"/>
                <a:sym typeface="Lato Light" charset="0"/>
              </a:rPr>
              <a:t> has been the industry’s</a:t>
            </a:r>
          </a:p>
        </p:txBody>
      </p:sp>
      <p:sp>
        <p:nvSpPr>
          <p:cNvPr id="3" name="Rectangle 2"/>
          <p:cNvSpPr/>
          <p:nvPr/>
        </p:nvSpPr>
        <p:spPr bwMode="auto">
          <a:xfrm>
            <a:off x="1" y="2445429"/>
            <a:ext cx="4644008" cy="2059429"/>
          </a:xfrm>
          <a:prstGeom prst="rect">
            <a:avLst/>
          </a:prstGeom>
          <a:gradFill flip="none" rotWithShape="1">
            <a:gsLst>
              <a:gs pos="0">
                <a:schemeClr val="accent2"/>
              </a:gs>
              <a:gs pos="100000">
                <a:schemeClr val="accent3">
                  <a:alpha val="90000"/>
                </a:schemeClr>
              </a:gs>
            </a:gsLst>
            <a:lin ang="0" scaled="1"/>
            <a:tileRect/>
          </a:gra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68" name="Group 67"/>
          <p:cNvGrpSpPr/>
          <p:nvPr/>
        </p:nvGrpSpPr>
        <p:grpSpPr>
          <a:xfrm>
            <a:off x="881845" y="2892079"/>
            <a:ext cx="2880320" cy="1166128"/>
            <a:chOff x="6576571" y="3004086"/>
            <a:chExt cx="2880320" cy="1166128"/>
          </a:xfrm>
        </p:grpSpPr>
        <p:sp>
          <p:nvSpPr>
            <p:cNvPr id="72" name="Rectangle 36"/>
            <p:cNvSpPr>
              <a:spLocks/>
            </p:cNvSpPr>
            <p:nvPr/>
          </p:nvSpPr>
          <p:spPr bwMode="auto">
            <a:xfrm>
              <a:off x="6576572" y="3619448"/>
              <a:ext cx="2880319" cy="55076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900" dirty="0">
                  <a:solidFill>
                    <a:schemeClr val="bg1"/>
                  </a:solidFill>
                  <a:latin typeface="Lato Regular"/>
                  <a:ea typeface="ＭＳ Ｐゴシック" charset="0"/>
                  <a:cs typeface="Lato Regular"/>
                  <a:sym typeface="Lato Light" charset="0"/>
                </a:rPr>
                <a:t>But also the leap into electronic typesetting, remaining essentially. </a:t>
              </a:r>
              <a:r>
                <a:rPr lang="en-US" sz="900" dirty="0" err="1">
                  <a:solidFill>
                    <a:schemeClr val="bg1"/>
                  </a:solidFill>
                  <a:latin typeface="Lato Regular"/>
                  <a:ea typeface="ＭＳ Ｐゴシック" charset="0"/>
                  <a:cs typeface="Lato Regular"/>
                  <a:sym typeface="Lato Light" charset="0"/>
                </a:rPr>
                <a:t>Lorem</a:t>
              </a:r>
              <a:r>
                <a:rPr lang="en-US" sz="900" dirty="0">
                  <a:solidFill>
                    <a:schemeClr val="bg1"/>
                  </a:solidFill>
                  <a:latin typeface="Lato Regular"/>
                  <a:ea typeface="ＭＳ Ｐゴシック" charset="0"/>
                  <a:cs typeface="Lato Regular"/>
                  <a:sym typeface="Lato Light" charset="0"/>
                </a:rPr>
                <a:t> </a:t>
              </a:r>
              <a:r>
                <a:rPr lang="en-US" sz="900" dirty="0" err="1">
                  <a:solidFill>
                    <a:schemeClr val="bg1"/>
                  </a:solidFill>
                  <a:latin typeface="Lato Regular"/>
                  <a:ea typeface="ＭＳ Ｐゴシック" charset="0"/>
                  <a:cs typeface="Lato Regular"/>
                  <a:sym typeface="Lato Light" charset="0"/>
                </a:rPr>
                <a:t>Ipsum</a:t>
              </a:r>
              <a:r>
                <a:rPr lang="en-US" sz="900" dirty="0">
                  <a:solidFill>
                    <a:schemeClr val="bg1"/>
                  </a:solidFill>
                  <a:latin typeface="Lato Regular"/>
                  <a:ea typeface="ＭＳ Ｐゴシック" charset="0"/>
                  <a:cs typeface="Lato Regular"/>
                  <a:sym typeface="Lato Light" charset="0"/>
                </a:rPr>
                <a:t> is simply dummy text of printing and typesetting industry. </a:t>
              </a:r>
            </a:p>
          </p:txBody>
        </p:sp>
        <p:sp>
          <p:nvSpPr>
            <p:cNvPr id="70" name="Rectangle 32"/>
            <p:cNvSpPr>
              <a:spLocks/>
            </p:cNvSpPr>
            <p:nvPr/>
          </p:nvSpPr>
          <p:spPr bwMode="auto">
            <a:xfrm>
              <a:off x="6576571" y="3004086"/>
              <a:ext cx="1944216" cy="58681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90000"/>
                </a:lnSpc>
              </a:pPr>
              <a:r>
                <a:rPr lang="en-US" sz="1900" dirty="0" err="1">
                  <a:solidFill>
                    <a:schemeClr val="bg1"/>
                  </a:solidFill>
                  <a:latin typeface="Bebas Neue" charset="0"/>
                  <a:ea typeface="ＭＳ Ｐゴシック" charset="0"/>
                  <a:cs typeface="Bebas Neue" charset="0"/>
                  <a:sym typeface="Bebas Neue" charset="0"/>
                </a:rPr>
                <a:t>Lorem</a:t>
              </a:r>
              <a:r>
                <a:rPr lang="en-US" sz="1900" dirty="0">
                  <a:solidFill>
                    <a:schemeClr val="bg1"/>
                  </a:solidFill>
                  <a:latin typeface="Bebas Neue" charset="0"/>
                  <a:ea typeface="ＭＳ Ｐゴシック" charset="0"/>
                  <a:cs typeface="Bebas Neue" charset="0"/>
                  <a:sym typeface="Bebas Neue" charset="0"/>
                </a:rPr>
                <a:t> </a:t>
              </a:r>
              <a:r>
                <a:rPr lang="en-US" sz="1900" dirty="0" err="1">
                  <a:solidFill>
                    <a:schemeClr val="bg1"/>
                  </a:solidFill>
                  <a:latin typeface="Bebas Neue" charset="0"/>
                  <a:ea typeface="ＭＳ Ｐゴシック" charset="0"/>
                  <a:cs typeface="Bebas Neue" charset="0"/>
                  <a:sym typeface="Bebas Neue" charset="0"/>
                </a:rPr>
                <a:t>Ipsum</a:t>
              </a:r>
              <a:r>
                <a:rPr lang="en-US" sz="1900" dirty="0">
                  <a:solidFill>
                    <a:schemeClr val="bg1"/>
                  </a:solidFill>
                  <a:latin typeface="Bebas Neue" charset="0"/>
                  <a:ea typeface="ＭＳ Ｐゴシック" charset="0"/>
                  <a:cs typeface="Bebas Neue" charset="0"/>
                  <a:sym typeface="Bebas Neue" charset="0"/>
                </a:rPr>
                <a:t> is simply dummy text Goes Here</a:t>
              </a:r>
            </a:p>
          </p:txBody>
        </p:sp>
      </p:grpSp>
      <p:sp>
        <p:nvSpPr>
          <p:cNvPr id="4" name="Picture Placeholder 3">
            <a:extLst>
              <a:ext uri="{FF2B5EF4-FFF2-40B4-BE49-F238E27FC236}">
                <a16:creationId xmlns:a16="http://schemas.microsoft.com/office/drawing/2014/main" id="{FE63F6F4-6162-498C-A200-8F88C544E9AA}"/>
              </a:ext>
            </a:extLst>
          </p:cNvPr>
          <p:cNvSpPr>
            <a:spLocks noGrp="1"/>
          </p:cNvSpPr>
          <p:nvPr>
            <p:ph type="pic" sz="quarter" idx="14"/>
          </p:nvPr>
        </p:nvSpPr>
        <p:spPr/>
      </p:sp>
    </p:spTree>
  </p:cSld>
  <p:clrMapOvr>
    <a:masterClrMapping/>
  </p:clrMapOvr>
  <mc:AlternateContent xmlns:mc="http://schemas.openxmlformats.org/markup-compatibility/2006" xmlns:p14="http://schemas.microsoft.com/office/powerpoint/2010/main">
    <mc:Choice Requires="p14">
      <p:transition spd="slow" p14:dur="4000">
        <p14:vortex dir="r"/>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36867"/>
                                        </p:tgtEl>
                                        <p:attrNameLst>
                                          <p:attrName>style.visibility</p:attrName>
                                        </p:attrNameLst>
                                      </p:cBhvr>
                                      <p:to>
                                        <p:strVal val="visible"/>
                                      </p:to>
                                    </p:set>
                                    <p:animEffect transition="in" filter="wipe(left)">
                                      <p:cBhvr>
                                        <p:cTn id="7" dur="500"/>
                                        <p:tgtEl>
                                          <p:spTgt spid="36867"/>
                                        </p:tgtEl>
                                      </p:cBhvr>
                                    </p:animEffect>
                                  </p:childTnLst>
                                </p:cTn>
                              </p:par>
                            </p:childTnLst>
                          </p:cTn>
                        </p:par>
                        <p:par>
                          <p:cTn id="8" fill="hold">
                            <p:stCondLst>
                              <p:cond delay="500"/>
                            </p:stCondLst>
                            <p:childTnLst>
                              <p:par>
                                <p:cTn id="9" presetID="22" presetClass="entr" presetSubtype="1" fill="hold" grpId="0" nodeType="afterEffect">
                                  <p:stCondLst>
                                    <p:cond delay="0"/>
                                  </p:stCondLst>
                                  <p:childTnLst>
                                    <p:set>
                                      <p:cBhvr>
                                        <p:cTn id="10" dur="1" fill="hold">
                                          <p:stCondLst>
                                            <p:cond delay="0"/>
                                          </p:stCondLst>
                                        </p:cTn>
                                        <p:tgtEl>
                                          <p:spTgt spid="36868"/>
                                        </p:tgtEl>
                                        <p:attrNameLst>
                                          <p:attrName>style.visibility</p:attrName>
                                        </p:attrNameLst>
                                      </p:cBhvr>
                                      <p:to>
                                        <p:strVal val="visible"/>
                                      </p:to>
                                    </p:set>
                                    <p:animEffect transition="in" filter="wipe(up)">
                                      <p:cBhvr>
                                        <p:cTn id="11" dur="500"/>
                                        <p:tgtEl>
                                          <p:spTgt spid="36868"/>
                                        </p:tgtEl>
                                      </p:cBhvr>
                                    </p:animEffect>
                                  </p:childTnLst>
                                </p:cTn>
                              </p:par>
                            </p:childTnLst>
                          </p:cTn>
                        </p:par>
                        <p:par>
                          <p:cTn id="12" fill="hold">
                            <p:stCondLst>
                              <p:cond delay="1000"/>
                            </p:stCondLst>
                            <p:childTnLst>
                              <p:par>
                                <p:cTn id="13" presetID="53" presetClass="entr" presetSubtype="16" fill="hold" grpId="0" nodeType="afterEffect">
                                  <p:stCondLst>
                                    <p:cond delay="0"/>
                                  </p:stCondLst>
                                  <p:childTnLst>
                                    <p:set>
                                      <p:cBhvr>
                                        <p:cTn id="14" dur="1" fill="hold">
                                          <p:stCondLst>
                                            <p:cond delay="0"/>
                                          </p:stCondLst>
                                        </p:cTn>
                                        <p:tgtEl>
                                          <p:spTgt spid="3"/>
                                        </p:tgtEl>
                                        <p:attrNameLst>
                                          <p:attrName>style.visibility</p:attrName>
                                        </p:attrNameLst>
                                      </p:cBhvr>
                                      <p:to>
                                        <p:strVal val="visible"/>
                                      </p:to>
                                    </p:set>
                                    <p:anim calcmode="lin" valueType="num">
                                      <p:cBhvr>
                                        <p:cTn id="15" dur="500" fill="hold"/>
                                        <p:tgtEl>
                                          <p:spTgt spid="3"/>
                                        </p:tgtEl>
                                        <p:attrNameLst>
                                          <p:attrName>ppt_w</p:attrName>
                                        </p:attrNameLst>
                                      </p:cBhvr>
                                      <p:tavLst>
                                        <p:tav tm="0">
                                          <p:val>
                                            <p:fltVal val="0"/>
                                          </p:val>
                                        </p:tav>
                                        <p:tav tm="100000">
                                          <p:val>
                                            <p:strVal val="#ppt_w"/>
                                          </p:val>
                                        </p:tav>
                                      </p:tavLst>
                                    </p:anim>
                                    <p:anim calcmode="lin" valueType="num">
                                      <p:cBhvr>
                                        <p:cTn id="16" dur="500" fill="hold"/>
                                        <p:tgtEl>
                                          <p:spTgt spid="3"/>
                                        </p:tgtEl>
                                        <p:attrNameLst>
                                          <p:attrName>ppt_h</p:attrName>
                                        </p:attrNameLst>
                                      </p:cBhvr>
                                      <p:tavLst>
                                        <p:tav tm="0">
                                          <p:val>
                                            <p:fltVal val="0"/>
                                          </p:val>
                                        </p:tav>
                                        <p:tav tm="100000">
                                          <p:val>
                                            <p:strVal val="#ppt_h"/>
                                          </p:val>
                                        </p:tav>
                                      </p:tavLst>
                                    </p:anim>
                                    <p:animEffect transition="in" filter="fade">
                                      <p:cBhvr>
                                        <p:cTn id="17" dur="500"/>
                                        <p:tgtEl>
                                          <p:spTgt spid="3"/>
                                        </p:tgtEl>
                                      </p:cBhvr>
                                    </p:animEffect>
                                  </p:childTnLst>
                                </p:cTn>
                              </p:par>
                            </p:childTnLst>
                          </p:cTn>
                        </p:par>
                        <p:par>
                          <p:cTn id="18" fill="hold">
                            <p:stCondLst>
                              <p:cond delay="1500"/>
                            </p:stCondLst>
                            <p:childTnLst>
                              <p:par>
                                <p:cTn id="19" presetID="23" presetClass="entr" presetSubtype="32" fill="hold" nodeType="afterEffect">
                                  <p:stCondLst>
                                    <p:cond delay="0"/>
                                  </p:stCondLst>
                                  <p:childTnLst>
                                    <p:set>
                                      <p:cBhvr>
                                        <p:cTn id="20" dur="1" fill="hold">
                                          <p:stCondLst>
                                            <p:cond delay="0"/>
                                          </p:stCondLst>
                                        </p:cTn>
                                        <p:tgtEl>
                                          <p:spTgt spid="68"/>
                                        </p:tgtEl>
                                        <p:attrNameLst>
                                          <p:attrName>style.visibility</p:attrName>
                                        </p:attrNameLst>
                                      </p:cBhvr>
                                      <p:to>
                                        <p:strVal val="visible"/>
                                      </p:to>
                                    </p:set>
                                    <p:anim calcmode="lin" valueType="num">
                                      <p:cBhvr>
                                        <p:cTn id="21" dur="500" fill="hold"/>
                                        <p:tgtEl>
                                          <p:spTgt spid="68"/>
                                        </p:tgtEl>
                                        <p:attrNameLst>
                                          <p:attrName>ppt_w</p:attrName>
                                        </p:attrNameLst>
                                      </p:cBhvr>
                                      <p:tavLst>
                                        <p:tav tm="0">
                                          <p:val>
                                            <p:strVal val="4*#ppt_w"/>
                                          </p:val>
                                        </p:tav>
                                        <p:tav tm="100000">
                                          <p:val>
                                            <p:strVal val="#ppt_w"/>
                                          </p:val>
                                        </p:tav>
                                      </p:tavLst>
                                    </p:anim>
                                    <p:anim calcmode="lin" valueType="num">
                                      <p:cBhvr>
                                        <p:cTn id="22" dur="500" fill="hold"/>
                                        <p:tgtEl>
                                          <p:spTgt spid="68"/>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6867" grpId="0"/>
      <p:bldP spid="36868" grpId="0" autoUpdateAnimBg="0"/>
      <p:bldP spid="3" grpId="0" animBg="1"/>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a:extLst>
              <a:ext uri="{FF2B5EF4-FFF2-40B4-BE49-F238E27FC236}">
                <a16:creationId xmlns:a16="http://schemas.microsoft.com/office/drawing/2014/main" id="{DE1D46F4-5C81-4A35-A3C0-F423FC32C417}"/>
              </a:ext>
            </a:extLst>
          </p:cNvPr>
          <p:cNvSpPr/>
          <p:nvPr/>
        </p:nvSpPr>
        <p:spPr bwMode="auto">
          <a:xfrm>
            <a:off x="0" y="1326716"/>
            <a:ext cx="9144000" cy="1533063"/>
          </a:xfrm>
          <a:prstGeom prst="rect">
            <a:avLst/>
          </a:prstGeom>
          <a:gradFill flip="none" rotWithShape="1">
            <a:gsLst>
              <a:gs pos="0">
                <a:schemeClr val="accent2"/>
              </a:gs>
              <a:gs pos="100000">
                <a:schemeClr val="accent3">
                  <a:alpha val="71000"/>
                </a:schemeClr>
              </a:gs>
            </a:gsLst>
            <a:lin ang="0" scaled="1"/>
            <a:tileRect/>
          </a:gra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3" name="Group 2"/>
          <p:cNvGrpSpPr/>
          <p:nvPr/>
        </p:nvGrpSpPr>
        <p:grpSpPr>
          <a:xfrm>
            <a:off x="1597819" y="309488"/>
            <a:ext cx="5948363" cy="750094"/>
            <a:chOff x="1597819" y="309488"/>
            <a:chExt cx="5948363" cy="750094"/>
          </a:xfrm>
        </p:grpSpPr>
        <p:sp>
          <p:nvSpPr>
            <p:cNvPr id="37900" name="Rectangle 12"/>
            <p:cNvSpPr>
              <a:spLocks/>
            </p:cNvSpPr>
            <p:nvPr/>
          </p:nvSpPr>
          <p:spPr bwMode="auto">
            <a:xfrm>
              <a:off x="1597819" y="309488"/>
              <a:ext cx="5948363" cy="4714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2800" dirty="0">
                  <a:solidFill>
                    <a:schemeClr val="tx1"/>
                  </a:solidFill>
                  <a:latin typeface="Bebas Neue" charset="0"/>
                  <a:ea typeface="ＭＳ Ｐゴシック" charset="0"/>
                  <a:cs typeface="Bebas Neue" charset="0"/>
                  <a:sym typeface="Bebas Neue" charset="0"/>
                </a:rPr>
                <a:t>Analyze </a:t>
              </a:r>
              <a:r>
                <a:rPr lang="en-US" sz="2800" dirty="0" err="1">
                  <a:solidFill>
                    <a:schemeClr val="tx1"/>
                  </a:solidFill>
                  <a:latin typeface="Bebas Neue" charset="0"/>
                  <a:ea typeface="ＭＳ Ｐゴシック" charset="0"/>
                  <a:cs typeface="Bebas Neue" charset="0"/>
                  <a:sym typeface="Bebas Neue" charset="0"/>
                </a:rPr>
                <a:t>Competetion</a:t>
              </a:r>
              <a:endParaRPr lang="en-US" sz="2800" dirty="0">
                <a:solidFill>
                  <a:schemeClr val="tx1"/>
                </a:solidFill>
                <a:latin typeface="Bebas Neue" charset="0"/>
                <a:ea typeface="ＭＳ Ｐゴシック" charset="0"/>
                <a:cs typeface="Bebas Neue" charset="0"/>
                <a:sym typeface="Bebas Neue" charset="0"/>
              </a:endParaRPr>
            </a:p>
          </p:txBody>
        </p:sp>
        <p:sp>
          <p:nvSpPr>
            <p:cNvPr id="37901" name="Rectangle 13"/>
            <p:cNvSpPr>
              <a:spLocks/>
            </p:cNvSpPr>
            <p:nvPr/>
          </p:nvSpPr>
          <p:spPr bwMode="auto">
            <a:xfrm>
              <a:off x="2286000" y="735732"/>
              <a:ext cx="4586288"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dirty="0" err="1">
                  <a:solidFill>
                    <a:srgbClr val="4D4D4D"/>
                  </a:solidFill>
                  <a:latin typeface="Lato Light" charset="0"/>
                  <a:ea typeface="ＭＳ Ｐゴシック" charset="0"/>
                  <a:cs typeface="Lato Light" charset="0"/>
                  <a:sym typeface="Lato Light" charset="0"/>
                </a:rPr>
                <a:t>Lorem</a:t>
              </a:r>
              <a:r>
                <a:rPr lang="en-US" sz="900" dirty="0">
                  <a:solidFill>
                    <a:srgbClr val="4D4D4D"/>
                  </a:solidFill>
                  <a:latin typeface="Lato Light" charset="0"/>
                  <a:ea typeface="ＭＳ Ｐゴシック" charset="0"/>
                  <a:cs typeface="Lato Light" charset="0"/>
                  <a:sym typeface="Lato Light" charset="0"/>
                </a:rPr>
                <a:t> </a:t>
              </a:r>
              <a:r>
                <a:rPr lang="en-US" sz="900" dirty="0" err="1">
                  <a:solidFill>
                    <a:srgbClr val="4D4D4D"/>
                  </a:solidFill>
                  <a:latin typeface="Lato Light" charset="0"/>
                  <a:ea typeface="ＭＳ Ｐゴシック" charset="0"/>
                  <a:cs typeface="Lato Light" charset="0"/>
                  <a:sym typeface="Lato Light" charset="0"/>
                </a:rPr>
                <a:t>Ipsum</a:t>
              </a:r>
              <a:r>
                <a:rPr lang="en-US" sz="900" dirty="0">
                  <a:solidFill>
                    <a:srgbClr val="4D4D4D"/>
                  </a:solidFill>
                  <a:latin typeface="Lato Light" charset="0"/>
                  <a:ea typeface="ＭＳ Ｐゴシック" charset="0"/>
                  <a:cs typeface="Lato Light" charset="0"/>
                  <a:sym typeface="Lato Light" charset="0"/>
                </a:rPr>
                <a:t> is simply dummy text of the printing and typesetting industry. </a:t>
              </a:r>
              <a:r>
                <a:rPr lang="en-US" sz="900" dirty="0" err="1">
                  <a:solidFill>
                    <a:srgbClr val="4D4D4D"/>
                  </a:solidFill>
                  <a:latin typeface="Lato Light" charset="0"/>
                  <a:ea typeface="ＭＳ Ｐゴシック" charset="0"/>
                  <a:cs typeface="Lato Light" charset="0"/>
                  <a:sym typeface="Lato Light" charset="0"/>
                </a:rPr>
                <a:t>Lorem</a:t>
              </a:r>
              <a:r>
                <a:rPr lang="en-US" sz="900" dirty="0">
                  <a:solidFill>
                    <a:srgbClr val="4D4D4D"/>
                  </a:solidFill>
                  <a:latin typeface="Lato Light" charset="0"/>
                  <a:ea typeface="ＭＳ Ｐゴシック" charset="0"/>
                  <a:cs typeface="Lato Light" charset="0"/>
                  <a:sym typeface="Lato Light" charset="0"/>
                </a:rPr>
                <a:t> </a:t>
              </a:r>
              <a:r>
                <a:rPr lang="en-US" sz="900" dirty="0" err="1">
                  <a:solidFill>
                    <a:srgbClr val="4D4D4D"/>
                  </a:solidFill>
                  <a:latin typeface="Lato Light" charset="0"/>
                  <a:ea typeface="ＭＳ Ｐゴシック" charset="0"/>
                  <a:cs typeface="Lato Light" charset="0"/>
                  <a:sym typeface="Lato Light" charset="0"/>
                </a:rPr>
                <a:t>Ipsum</a:t>
              </a:r>
              <a:r>
                <a:rPr lang="en-US" sz="900" dirty="0">
                  <a:solidFill>
                    <a:srgbClr val="4D4D4D"/>
                  </a:solidFill>
                  <a:latin typeface="Lato Light" charset="0"/>
                  <a:ea typeface="ＭＳ Ｐゴシック" charset="0"/>
                  <a:cs typeface="Lato Light" charset="0"/>
                  <a:sym typeface="Lato Light" charset="0"/>
                </a:rPr>
                <a:t> has been the industry's standard dummy text ever since.</a:t>
              </a:r>
            </a:p>
          </p:txBody>
        </p:sp>
      </p:grpSp>
      <p:grpSp>
        <p:nvGrpSpPr>
          <p:cNvPr id="8" name="Group 7">
            <a:extLst>
              <a:ext uri="{FF2B5EF4-FFF2-40B4-BE49-F238E27FC236}">
                <a16:creationId xmlns:a16="http://schemas.microsoft.com/office/drawing/2014/main" id="{5311BE80-EC6A-4176-A61A-D6DB800CA25F}"/>
              </a:ext>
            </a:extLst>
          </p:cNvPr>
          <p:cNvGrpSpPr/>
          <p:nvPr/>
        </p:nvGrpSpPr>
        <p:grpSpPr>
          <a:xfrm>
            <a:off x="509241" y="2031226"/>
            <a:ext cx="1366837" cy="2604541"/>
            <a:chOff x="5166718" y="1119337"/>
            <a:chExt cx="1366837" cy="2604541"/>
          </a:xfrm>
        </p:grpSpPr>
        <p:grpSp>
          <p:nvGrpSpPr>
            <p:cNvPr id="64" name="Group 19"/>
            <p:cNvGrpSpPr>
              <a:grpSpLocks/>
            </p:cNvGrpSpPr>
            <p:nvPr/>
          </p:nvGrpSpPr>
          <p:grpSpPr bwMode="auto">
            <a:xfrm>
              <a:off x="5350057" y="1119337"/>
              <a:ext cx="892407" cy="1195112"/>
              <a:chOff x="32" y="-527"/>
              <a:chExt cx="1648" cy="2207"/>
            </a:xfrm>
          </p:grpSpPr>
          <p:graphicFrame>
            <p:nvGraphicFramePr>
              <p:cNvPr id="65" name="Object 20"/>
              <p:cNvGraphicFramePr>
                <a:graphicFrameLocks noChangeAspect="1"/>
              </p:cNvGraphicFramePr>
              <p:nvPr>
                <p:extLst>
                  <p:ext uri="{D42A27DB-BD31-4B8C-83A1-F6EECF244321}">
                    <p14:modId xmlns:p14="http://schemas.microsoft.com/office/powerpoint/2010/main" val="3707592384"/>
                  </p:ext>
                </p:extLst>
              </p:nvPr>
            </p:nvGraphicFramePr>
            <p:xfrm>
              <a:off x="32" y="-527"/>
              <a:ext cx="1648" cy="2207"/>
            </p:xfrm>
            <a:graphic>
              <a:graphicData uri="http://schemas.openxmlformats.org/drawingml/2006/chart">
                <c:chart xmlns:c="http://schemas.openxmlformats.org/drawingml/2006/chart" xmlns:r="http://schemas.openxmlformats.org/officeDocument/2006/relationships" r:id="rId2"/>
              </a:graphicData>
            </a:graphic>
          </p:graphicFrame>
          <p:sp>
            <p:nvSpPr>
              <p:cNvPr id="66" name="Oval 21"/>
              <p:cNvSpPr>
                <a:spLocks/>
              </p:cNvSpPr>
              <p:nvPr/>
            </p:nvSpPr>
            <p:spPr bwMode="auto">
              <a:xfrm>
                <a:off x="240" y="238"/>
                <a:ext cx="1237" cy="1237"/>
              </a:xfrm>
              <a:prstGeom prst="ellipse">
                <a:avLst/>
              </a:prstGeom>
              <a:solidFill>
                <a:srgbClr val="FFFFFF"/>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sp>
          <p:nvSpPr>
            <p:cNvPr id="70" name="Rectangle 25"/>
            <p:cNvSpPr>
              <a:spLocks/>
            </p:cNvSpPr>
            <p:nvPr/>
          </p:nvSpPr>
          <p:spPr bwMode="auto">
            <a:xfrm>
              <a:off x="5181005" y="2499742"/>
              <a:ext cx="1352550" cy="4619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90000"/>
                </a:lnSpc>
              </a:pPr>
              <a:r>
                <a:rPr lang="en-US" sz="1900" dirty="0">
                  <a:solidFill>
                    <a:schemeClr val="accent1"/>
                  </a:solidFill>
                  <a:latin typeface="Lato Regular"/>
                  <a:ea typeface="ＭＳ Ｐゴシック" charset="0"/>
                  <a:cs typeface="Lato Regular"/>
                  <a:sym typeface="Raleway SemiBold" charset="0"/>
                </a:rPr>
                <a:t>35%</a:t>
              </a:r>
            </a:p>
            <a:p>
              <a:pPr>
                <a:lnSpc>
                  <a:spcPct val="90000"/>
                </a:lnSpc>
              </a:pPr>
              <a:r>
                <a:rPr lang="en-US" sz="1100" dirty="0">
                  <a:solidFill>
                    <a:schemeClr val="accent1"/>
                  </a:solidFill>
                  <a:latin typeface="Lato Regular"/>
                  <a:ea typeface="ＭＳ Ｐゴシック" charset="0"/>
                  <a:cs typeface="Lato Regular"/>
                  <a:sym typeface="Raleway SemiBold" charset="0"/>
                </a:rPr>
                <a:t>Fact One</a:t>
              </a:r>
            </a:p>
          </p:txBody>
        </p:sp>
        <p:grpSp>
          <p:nvGrpSpPr>
            <p:cNvPr id="71" name="Group 26"/>
            <p:cNvGrpSpPr>
              <a:grpSpLocks/>
            </p:cNvGrpSpPr>
            <p:nvPr/>
          </p:nvGrpSpPr>
          <p:grpSpPr bwMode="auto">
            <a:xfrm>
              <a:off x="5166718" y="3105348"/>
              <a:ext cx="1353145" cy="618530"/>
              <a:chOff x="0" y="0"/>
              <a:chExt cx="2272" cy="1038"/>
            </a:xfrm>
          </p:grpSpPr>
          <p:sp>
            <p:nvSpPr>
              <p:cNvPr id="72" name="Rectangle 27"/>
              <p:cNvSpPr>
                <a:spLocks/>
              </p:cNvSpPr>
              <p:nvPr/>
            </p:nvSpPr>
            <p:spPr bwMode="auto">
              <a:xfrm>
                <a:off x="0" y="134"/>
                <a:ext cx="2272" cy="90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1000" dirty="0" err="1">
                    <a:solidFill>
                      <a:srgbClr val="7F7F7F"/>
                    </a:solidFill>
                    <a:latin typeface="Lato Regular"/>
                    <a:ea typeface="ＭＳ Ｐゴシック" charset="0"/>
                    <a:cs typeface="Lato Regular"/>
                    <a:sym typeface="Raleway" charset="0"/>
                  </a:rPr>
                  <a:t>Quiut</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fastidii</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dignis</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vero</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offendit</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apeiria</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eaquo</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vimne</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tritan</a:t>
                </a:r>
                <a:r>
                  <a:rPr lang="en-US" sz="1000" dirty="0">
                    <a:solidFill>
                      <a:srgbClr val="7F7F7F"/>
                    </a:solidFill>
                    <a:latin typeface="Lato Regular"/>
                    <a:ea typeface="ＭＳ Ｐゴシック" charset="0"/>
                    <a:cs typeface="Lato Regular"/>
                    <a:sym typeface="Raleway" charset="0"/>
                  </a:rPr>
                  <a:t>.</a:t>
                </a:r>
              </a:p>
            </p:txBody>
          </p:sp>
          <p:sp>
            <p:nvSpPr>
              <p:cNvPr id="73" name="Line 28"/>
              <p:cNvSpPr>
                <a:spLocks noChangeShapeType="1"/>
              </p:cNvSpPr>
              <p:nvPr/>
            </p:nvSpPr>
            <p:spPr bwMode="auto">
              <a:xfrm rot="10800000" flipH="1">
                <a:off x="0" y="0"/>
                <a:ext cx="2272" cy="0"/>
              </a:xfrm>
              <a:prstGeom prst="line">
                <a:avLst/>
              </a:prstGeom>
              <a:noFill/>
              <a:ln w="12700" cap="flat">
                <a:solidFill>
                  <a:schemeClr val="tx1"/>
                </a:solidFill>
                <a:prstDash val="solid"/>
                <a:miter lim="800000"/>
                <a:headEnd type="none" w="med" len="med"/>
                <a:tailEnd type="none" w="med" len="med"/>
              </a:ln>
              <a:extLst>
                <a:ext uri="{909E8E84-426E-40dd-AFC4-6F175D3DCCD1}">
                  <a14:hiddenFill xmlns="" xmlns:a14="http://schemas.microsoft.com/office/drawing/2010/main">
                    <a:solidFill>
                      <a:srgbClr val="FFFFFF"/>
                    </a:solidFill>
                  </a14:hiddenFill>
                </a:ext>
              </a:extLst>
            </p:spPr>
            <p:txBody>
              <a:bodyPr lIns="0" tIns="0" rIns="0" bIns="0"/>
              <a:lstStyle/>
              <a:p>
                <a:pPr>
                  <a:lnSpc>
                    <a:spcPct val="130000"/>
                  </a:lnSpc>
                </a:pPr>
                <a:endParaRPr lang="en-US" sz="1000">
                  <a:solidFill>
                    <a:srgbClr val="7F7F7F"/>
                  </a:solidFill>
                  <a:latin typeface="Lato Regular"/>
                  <a:cs typeface="Lato Regular"/>
                </a:endParaRPr>
              </a:p>
            </p:txBody>
          </p:sp>
        </p:grpSp>
        <p:pic>
          <p:nvPicPr>
            <p:cNvPr id="83" name="Picture 41"/>
            <p:cNvPicPr>
              <a:picLocks noChangeAspect="1" noChangeArrowheads="1"/>
            </p:cNvPicPr>
            <p:nvPr/>
          </p:nvPicPr>
          <p:blipFill>
            <a:blip r:embed="rId3">
              <a:alphaModFix amt="40000"/>
              <a:extLst>
                <a:ext uri="{28A0092B-C50C-407E-A947-70E740481C1C}">
                  <a14:useLocalDpi xmlns:a14="http://schemas.microsoft.com/office/drawing/2010/main" val="0"/>
                </a:ext>
              </a:extLst>
            </a:blip>
            <a:srcRect/>
            <a:stretch>
              <a:fillRect/>
            </a:stretch>
          </p:blipFill>
          <p:spPr bwMode="auto">
            <a:xfrm>
              <a:off x="5614988" y="1710442"/>
              <a:ext cx="339924" cy="333375"/>
            </a:xfrm>
            <a:prstGeom prst="rect">
              <a:avLst/>
            </a:prstGeom>
            <a:noFill/>
            <a:ln>
              <a:noFill/>
            </a:ln>
            <a:extLst>
              <a:ext uri="{909E8E84-426E-40dd-AFC4-6F175D3DCCD1}">
                <a14:hiddenFill xmlns="" xmlns:a14="http://schemas.microsoft.com/office/drawing/2010/main">
                  <a:solidFill>
                    <a:srgbClr val="FFFFFF">
                      <a:alpha val="39999"/>
                    </a:srgbClr>
                  </a:solidFill>
                </a14:hiddenFill>
              </a:ext>
              <a:ext uri="{91240B29-F687-4f45-9708-019B960494DF}">
                <a14:hiddenLine xmlns="" xmlns:a14="http://schemas.microsoft.com/office/drawing/2010/main" w="12700" cap="flat">
                  <a:solidFill>
                    <a:schemeClr val="tx1">
                      <a:alpha val="39999"/>
                    </a:schemeClr>
                  </a:solidFill>
                  <a:miter lim="800000"/>
                  <a:headEnd/>
                  <a:tailEnd/>
                </a14:hiddenLine>
              </a:ext>
            </a:extLst>
          </p:spPr>
        </p:pic>
      </p:grpSp>
      <p:grpSp>
        <p:nvGrpSpPr>
          <p:cNvPr id="9" name="Group 8">
            <a:extLst>
              <a:ext uri="{FF2B5EF4-FFF2-40B4-BE49-F238E27FC236}">
                <a16:creationId xmlns:a16="http://schemas.microsoft.com/office/drawing/2014/main" id="{00330FEF-E8B9-4FAA-80B7-577CE27E3833}"/>
              </a:ext>
            </a:extLst>
          </p:cNvPr>
          <p:cNvGrpSpPr/>
          <p:nvPr/>
        </p:nvGrpSpPr>
        <p:grpSpPr>
          <a:xfrm>
            <a:off x="2760675" y="2031226"/>
            <a:ext cx="1357312" cy="2604541"/>
            <a:chOff x="6781205" y="1119337"/>
            <a:chExt cx="1357312" cy="2604541"/>
          </a:xfrm>
        </p:grpSpPr>
        <p:grpSp>
          <p:nvGrpSpPr>
            <p:cNvPr id="67" name="Group 22"/>
            <p:cNvGrpSpPr>
              <a:grpSpLocks/>
            </p:cNvGrpSpPr>
            <p:nvPr/>
          </p:nvGrpSpPr>
          <p:grpSpPr bwMode="auto">
            <a:xfrm>
              <a:off x="6974069" y="1119337"/>
              <a:ext cx="892407" cy="1195112"/>
              <a:chOff x="32" y="-527"/>
              <a:chExt cx="1648" cy="2207"/>
            </a:xfrm>
          </p:grpSpPr>
          <p:graphicFrame>
            <p:nvGraphicFramePr>
              <p:cNvPr id="68" name="Object 23"/>
              <p:cNvGraphicFramePr>
                <a:graphicFrameLocks noChangeAspect="1"/>
              </p:cNvGraphicFramePr>
              <p:nvPr>
                <p:extLst>
                  <p:ext uri="{D42A27DB-BD31-4B8C-83A1-F6EECF244321}">
                    <p14:modId xmlns:p14="http://schemas.microsoft.com/office/powerpoint/2010/main" val="758342632"/>
                  </p:ext>
                </p:extLst>
              </p:nvPr>
            </p:nvGraphicFramePr>
            <p:xfrm>
              <a:off x="32" y="-527"/>
              <a:ext cx="1648" cy="2207"/>
            </p:xfrm>
            <a:graphic>
              <a:graphicData uri="http://schemas.openxmlformats.org/drawingml/2006/chart">
                <c:chart xmlns:c="http://schemas.openxmlformats.org/drawingml/2006/chart" xmlns:r="http://schemas.openxmlformats.org/officeDocument/2006/relationships" r:id="rId4"/>
              </a:graphicData>
            </a:graphic>
          </p:graphicFrame>
          <p:sp>
            <p:nvSpPr>
              <p:cNvPr id="69" name="Oval 24"/>
              <p:cNvSpPr>
                <a:spLocks/>
              </p:cNvSpPr>
              <p:nvPr/>
            </p:nvSpPr>
            <p:spPr bwMode="auto">
              <a:xfrm>
                <a:off x="240" y="238"/>
                <a:ext cx="1237" cy="1237"/>
              </a:xfrm>
              <a:prstGeom prst="ellipse">
                <a:avLst/>
              </a:prstGeom>
              <a:solidFill>
                <a:srgbClr val="FFFFFF"/>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sp>
          <p:nvSpPr>
            <p:cNvPr id="74" name="Rectangle 29"/>
            <p:cNvSpPr>
              <a:spLocks/>
            </p:cNvSpPr>
            <p:nvPr/>
          </p:nvSpPr>
          <p:spPr bwMode="auto">
            <a:xfrm>
              <a:off x="6785967" y="2499742"/>
              <a:ext cx="1352550" cy="4619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90000"/>
                </a:lnSpc>
              </a:pPr>
              <a:r>
                <a:rPr lang="en-US" sz="1900" dirty="0">
                  <a:solidFill>
                    <a:srgbClr val="FF9900"/>
                  </a:solidFill>
                  <a:latin typeface="Lato Regular"/>
                  <a:ea typeface="ＭＳ Ｐゴシック" charset="0"/>
                  <a:cs typeface="Lato Regular"/>
                  <a:sym typeface="Raleway SemiBold" charset="0"/>
                </a:rPr>
                <a:t>60%</a:t>
              </a:r>
            </a:p>
            <a:p>
              <a:pPr>
                <a:lnSpc>
                  <a:spcPct val="90000"/>
                </a:lnSpc>
              </a:pPr>
              <a:r>
                <a:rPr lang="en-US" sz="1100" dirty="0">
                  <a:solidFill>
                    <a:srgbClr val="FF9900"/>
                  </a:solidFill>
                  <a:latin typeface="Lato Regular"/>
                  <a:ea typeface="ＭＳ Ｐゴシック" charset="0"/>
                  <a:cs typeface="Lato Regular"/>
                  <a:sym typeface="Raleway SemiBold" charset="0"/>
                </a:rPr>
                <a:t>Fact Two</a:t>
              </a:r>
            </a:p>
          </p:txBody>
        </p:sp>
        <p:grpSp>
          <p:nvGrpSpPr>
            <p:cNvPr id="75" name="Group 30"/>
            <p:cNvGrpSpPr>
              <a:grpSpLocks/>
            </p:cNvGrpSpPr>
            <p:nvPr/>
          </p:nvGrpSpPr>
          <p:grpSpPr bwMode="auto">
            <a:xfrm>
              <a:off x="6781205" y="3105348"/>
              <a:ext cx="1353145" cy="618530"/>
              <a:chOff x="0" y="0"/>
              <a:chExt cx="2272" cy="1038"/>
            </a:xfrm>
          </p:grpSpPr>
          <p:sp>
            <p:nvSpPr>
              <p:cNvPr id="76" name="Rectangle 31"/>
              <p:cNvSpPr>
                <a:spLocks/>
              </p:cNvSpPr>
              <p:nvPr/>
            </p:nvSpPr>
            <p:spPr bwMode="auto">
              <a:xfrm>
                <a:off x="0" y="134"/>
                <a:ext cx="2272" cy="90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1000" dirty="0" err="1">
                    <a:solidFill>
                      <a:srgbClr val="7F7F7F"/>
                    </a:solidFill>
                    <a:latin typeface="Lato Regular"/>
                    <a:ea typeface="ＭＳ Ｐゴシック" charset="0"/>
                    <a:cs typeface="Lato Regular"/>
                    <a:sym typeface="Raleway" charset="0"/>
                  </a:rPr>
                  <a:t>Quiut</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fastidii</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dignis</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vero</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offendit</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apeiria</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eaquo</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vimne</a:t>
                </a:r>
                <a:r>
                  <a:rPr lang="en-US" sz="1000" dirty="0">
                    <a:solidFill>
                      <a:srgbClr val="7F7F7F"/>
                    </a:solidFill>
                    <a:latin typeface="Lato Regular"/>
                    <a:ea typeface="ＭＳ Ｐゴシック" charset="0"/>
                    <a:cs typeface="Lato Regular"/>
                    <a:sym typeface="Raleway" charset="0"/>
                  </a:rPr>
                  <a:t> </a:t>
                </a:r>
                <a:r>
                  <a:rPr lang="en-US" sz="1000" dirty="0" err="1">
                    <a:solidFill>
                      <a:srgbClr val="7F7F7F"/>
                    </a:solidFill>
                    <a:latin typeface="Lato Regular"/>
                    <a:ea typeface="ＭＳ Ｐゴシック" charset="0"/>
                    <a:cs typeface="Lato Regular"/>
                    <a:sym typeface="Raleway" charset="0"/>
                  </a:rPr>
                  <a:t>tritan</a:t>
                </a:r>
                <a:r>
                  <a:rPr lang="en-US" sz="1000" dirty="0">
                    <a:solidFill>
                      <a:srgbClr val="7F7F7F"/>
                    </a:solidFill>
                    <a:latin typeface="Lato Regular"/>
                    <a:ea typeface="ＭＳ Ｐゴシック" charset="0"/>
                    <a:cs typeface="Lato Regular"/>
                    <a:sym typeface="Raleway" charset="0"/>
                  </a:rPr>
                  <a:t>.</a:t>
                </a:r>
              </a:p>
            </p:txBody>
          </p:sp>
          <p:sp>
            <p:nvSpPr>
              <p:cNvPr id="77" name="Line 32"/>
              <p:cNvSpPr>
                <a:spLocks noChangeShapeType="1"/>
              </p:cNvSpPr>
              <p:nvPr/>
            </p:nvSpPr>
            <p:spPr bwMode="auto">
              <a:xfrm rot="10800000" flipH="1">
                <a:off x="0" y="0"/>
                <a:ext cx="2272" cy="0"/>
              </a:xfrm>
              <a:prstGeom prst="line">
                <a:avLst/>
              </a:prstGeom>
              <a:noFill/>
              <a:ln w="12700" cap="flat">
                <a:solidFill>
                  <a:schemeClr val="tx1"/>
                </a:solidFill>
                <a:prstDash val="solid"/>
                <a:miter lim="800000"/>
                <a:headEnd type="none" w="med" len="med"/>
                <a:tailEnd type="none" w="med" len="med"/>
              </a:ln>
              <a:extLst>
                <a:ext uri="{909E8E84-426E-40dd-AFC4-6F175D3DCCD1}">
                  <a14:hiddenFill xmlns="" xmlns:a14="http://schemas.microsoft.com/office/drawing/2010/main">
                    <a:solidFill>
                      <a:srgbClr val="FFFFFF"/>
                    </a:solidFill>
                  </a14:hiddenFill>
                </a:ext>
              </a:extLst>
            </p:spPr>
            <p:txBody>
              <a:bodyPr lIns="0" tIns="0" rIns="0" bIns="0"/>
              <a:lstStyle/>
              <a:p>
                <a:pPr>
                  <a:lnSpc>
                    <a:spcPct val="130000"/>
                  </a:lnSpc>
                </a:pPr>
                <a:endParaRPr lang="en-US" sz="1000">
                  <a:solidFill>
                    <a:srgbClr val="7F7F7F"/>
                  </a:solidFill>
                  <a:latin typeface="Lato Regular"/>
                  <a:cs typeface="Lato Regular"/>
                </a:endParaRPr>
              </a:p>
            </p:txBody>
          </p:sp>
        </p:grpSp>
        <p:pic>
          <p:nvPicPr>
            <p:cNvPr id="84" name="Picture 42"/>
            <p:cNvPicPr>
              <a:picLocks noChangeAspect="1" noChangeArrowheads="1"/>
            </p:cNvPicPr>
            <p:nvPr/>
          </p:nvPicPr>
          <p:blipFill>
            <a:blip r:embed="rId3">
              <a:alphaModFix amt="40000"/>
              <a:extLst>
                <a:ext uri="{28A0092B-C50C-407E-A947-70E740481C1C}">
                  <a14:useLocalDpi xmlns:a14="http://schemas.microsoft.com/office/drawing/2010/main" val="0"/>
                </a:ext>
              </a:extLst>
            </a:blip>
            <a:srcRect/>
            <a:stretch>
              <a:fillRect/>
            </a:stretch>
          </p:blipFill>
          <p:spPr bwMode="auto">
            <a:xfrm>
              <a:off x="7224713" y="1710442"/>
              <a:ext cx="339924" cy="333375"/>
            </a:xfrm>
            <a:prstGeom prst="rect">
              <a:avLst/>
            </a:prstGeom>
            <a:noFill/>
            <a:ln>
              <a:noFill/>
            </a:ln>
            <a:extLst>
              <a:ext uri="{909E8E84-426E-40dd-AFC4-6F175D3DCCD1}">
                <a14:hiddenFill xmlns="" xmlns:a14="http://schemas.microsoft.com/office/drawing/2010/main">
                  <a:solidFill>
                    <a:srgbClr val="FFFFFF">
                      <a:alpha val="39999"/>
                    </a:srgbClr>
                  </a:solidFill>
                </a14:hiddenFill>
              </a:ext>
              <a:ext uri="{91240B29-F687-4f45-9708-019B960494DF}">
                <a14:hiddenLine xmlns="" xmlns:a14="http://schemas.microsoft.com/office/drawing/2010/main" w="12700" cap="flat">
                  <a:solidFill>
                    <a:schemeClr val="tx1">
                      <a:alpha val="39999"/>
                    </a:schemeClr>
                  </a:solidFill>
                  <a:miter lim="800000"/>
                  <a:headEnd/>
                  <a:tailEnd/>
                </a14:hiddenLine>
              </a:ext>
            </a:extLst>
          </p:spPr>
        </p:pic>
      </p:grpSp>
      <p:sp>
        <p:nvSpPr>
          <p:cNvPr id="14" name="TextBox 13">
            <a:extLst>
              <a:ext uri="{FF2B5EF4-FFF2-40B4-BE49-F238E27FC236}">
                <a16:creationId xmlns:a16="http://schemas.microsoft.com/office/drawing/2014/main" id="{CD6278F1-A628-4B9B-A03F-9DEC4C71F328}"/>
              </a:ext>
            </a:extLst>
          </p:cNvPr>
          <p:cNvSpPr txBox="1"/>
          <p:nvPr/>
        </p:nvSpPr>
        <p:spPr>
          <a:xfrm>
            <a:off x="5039707" y="3217869"/>
            <a:ext cx="3145491" cy="1519198"/>
          </a:xfrm>
          <a:prstGeom prst="rect">
            <a:avLst/>
          </a:prstGeom>
          <a:noFill/>
        </p:spPr>
        <p:txBody>
          <a:bodyPr wrap="square" rtlCol="0">
            <a:spAutoFit/>
          </a:bodyPr>
          <a:lstStyle/>
          <a:p>
            <a:pPr algn="l">
              <a:lnSpc>
                <a:spcPct val="150000"/>
              </a:lnSpc>
            </a:pPr>
            <a:r>
              <a:rPr lang="en-US" sz="900" b="1" i="0" dirty="0">
                <a:solidFill>
                  <a:srgbClr val="000000"/>
                </a:solidFill>
                <a:effectLst/>
                <a:latin typeface="Lato Regular" panose="020F0502020204030203" pitchFamily="34" charset="0"/>
                <a:ea typeface="Lato Regular" panose="020F0502020204030203" pitchFamily="34" charset="0"/>
                <a:cs typeface="Lato Regular" panose="020F0502020204030203" pitchFamily="34" charset="0"/>
              </a:rPr>
              <a:t>Lorem Ipsum</a:t>
            </a:r>
            <a:r>
              <a:rPr lang="en-US" sz="900" b="0" i="0" dirty="0">
                <a:solidFill>
                  <a:srgbClr val="000000"/>
                </a:solidFill>
                <a:effectLst/>
                <a:latin typeface="Lato Regular" panose="020F0502020204030203" pitchFamily="34" charset="0"/>
                <a:ea typeface="Lato Regular" panose="020F0502020204030203" pitchFamily="34" charset="0"/>
                <a:cs typeface="Lato Regular"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a:t>
            </a:r>
            <a:r>
              <a:rPr lang="en-US" sz="900" b="0" i="0" dirty="0" err="1">
                <a:solidFill>
                  <a:srgbClr val="000000"/>
                </a:solidFill>
                <a:effectLst/>
                <a:latin typeface="Lato Regular" panose="020F0502020204030203" pitchFamily="34" charset="0"/>
                <a:ea typeface="Lato Regular" panose="020F0502020204030203" pitchFamily="34" charset="0"/>
                <a:cs typeface="Lato Regular" panose="020F0502020204030203" pitchFamily="34" charset="0"/>
              </a:rPr>
              <a:t>popularised</a:t>
            </a:r>
            <a:r>
              <a:rPr lang="en-US" sz="900" b="0" i="0" dirty="0">
                <a:solidFill>
                  <a:srgbClr val="000000"/>
                </a:solidFill>
                <a:effectLst/>
                <a:latin typeface="Lato Regular" panose="020F0502020204030203" pitchFamily="34" charset="0"/>
                <a:ea typeface="Lato Regular" panose="020F0502020204030203" pitchFamily="34" charset="0"/>
                <a:cs typeface="Lato Regular" panose="020F0502020204030203" pitchFamily="34" charset="0"/>
              </a:rPr>
              <a:t> in</a:t>
            </a:r>
            <a:endParaRPr lang="en-US" sz="900" dirty="0">
              <a:latin typeface="Lato Regular" panose="020F0502020204030203" pitchFamily="34" charset="0"/>
              <a:ea typeface="Lato Regular" panose="020F0502020204030203" pitchFamily="34" charset="0"/>
              <a:cs typeface="Lato Regular" panose="020F0502020204030203" pitchFamily="34" charset="0"/>
            </a:endParaRPr>
          </a:p>
        </p:txBody>
      </p:sp>
      <p:sp>
        <p:nvSpPr>
          <p:cNvPr id="4" name="Picture Placeholder 3">
            <a:extLst>
              <a:ext uri="{FF2B5EF4-FFF2-40B4-BE49-F238E27FC236}">
                <a16:creationId xmlns:a16="http://schemas.microsoft.com/office/drawing/2014/main" id="{37C26D20-0C61-44CF-B132-3F1B39BAA4BC}"/>
              </a:ext>
            </a:extLst>
          </p:cNvPr>
          <p:cNvSpPr>
            <a:spLocks noGrp="1"/>
          </p:cNvSpPr>
          <p:nvPr>
            <p:ph type="pic" sz="quarter" idx="14"/>
          </p:nvPr>
        </p:nvSpPr>
        <p:spPr/>
      </p:sp>
      <p:sp>
        <p:nvSpPr>
          <p:cNvPr id="39" name="TextBox 38">
            <a:extLst>
              <a:ext uri="{FF2B5EF4-FFF2-40B4-BE49-F238E27FC236}">
                <a16:creationId xmlns:a16="http://schemas.microsoft.com/office/drawing/2014/main" id="{06C396EF-5DD1-4E4B-B25F-274A6A1D80C6}"/>
              </a:ext>
            </a:extLst>
          </p:cNvPr>
          <p:cNvSpPr txBox="1"/>
          <p:nvPr/>
        </p:nvSpPr>
        <p:spPr>
          <a:xfrm>
            <a:off x="5022644" y="1749146"/>
            <a:ext cx="3653812" cy="688202"/>
          </a:xfrm>
          <a:prstGeom prst="rect">
            <a:avLst/>
          </a:prstGeom>
          <a:noFill/>
        </p:spPr>
        <p:txBody>
          <a:bodyPr wrap="square" rtlCol="0">
            <a:spAutoFit/>
          </a:bodyPr>
          <a:lstStyle/>
          <a:p>
            <a:pPr algn="l">
              <a:lnSpc>
                <a:spcPct val="150000"/>
              </a:lnSpc>
            </a:pPr>
            <a:r>
              <a:rPr lang="en-US" sz="900" b="1" i="0" dirty="0">
                <a:solidFill>
                  <a:schemeClr val="bg1"/>
                </a:solidFill>
                <a:effectLst/>
                <a:latin typeface="Lato Regular" panose="020F0502020204030203" pitchFamily="34" charset="0"/>
                <a:ea typeface="Lato Regular" panose="020F0502020204030203" pitchFamily="34" charset="0"/>
                <a:cs typeface="Lato Regular" panose="020F0502020204030203" pitchFamily="34" charset="0"/>
              </a:rPr>
              <a:t>Lorem Ipsum</a:t>
            </a:r>
            <a:r>
              <a:rPr lang="en-US" sz="900" b="0" i="0" dirty="0">
                <a:solidFill>
                  <a:schemeClr val="bg1"/>
                </a:solidFill>
                <a:effectLst/>
                <a:latin typeface="Lato Regular" panose="020F0502020204030203" pitchFamily="34" charset="0"/>
                <a:ea typeface="Lato Regular" panose="020F0502020204030203" pitchFamily="34" charset="0"/>
                <a:cs typeface="Lato Regular" panose="020F0502020204030203" pitchFamily="34" charset="0"/>
              </a:rPr>
              <a:t> is simply dummy text of the printing and typesetting industry. Lorem Ipsum has been the industry's standard dummy text remaining essentially unchanged. It was </a:t>
            </a:r>
            <a:r>
              <a:rPr lang="en-US" sz="900" b="0" i="0" dirty="0" err="1">
                <a:solidFill>
                  <a:schemeClr val="bg1"/>
                </a:solidFill>
                <a:effectLst/>
                <a:latin typeface="Lato Regular" panose="020F0502020204030203" pitchFamily="34" charset="0"/>
                <a:ea typeface="Lato Regular" panose="020F0502020204030203" pitchFamily="34" charset="0"/>
                <a:cs typeface="Lato Regular" panose="020F0502020204030203" pitchFamily="34" charset="0"/>
              </a:rPr>
              <a:t>popularised</a:t>
            </a:r>
            <a:r>
              <a:rPr lang="en-US" sz="900" b="0" i="0" dirty="0">
                <a:solidFill>
                  <a:schemeClr val="bg1"/>
                </a:solidFill>
                <a:effectLst/>
                <a:latin typeface="Lato Regular" panose="020F0502020204030203" pitchFamily="34" charset="0"/>
                <a:ea typeface="Lato Regular" panose="020F0502020204030203" pitchFamily="34" charset="0"/>
                <a:cs typeface="Lato Regular" panose="020F0502020204030203" pitchFamily="34" charset="0"/>
              </a:rPr>
              <a:t> in</a:t>
            </a:r>
            <a:endParaRPr lang="en-US" sz="900" dirty="0">
              <a:solidFill>
                <a:schemeClr val="bg1"/>
              </a:solidFill>
              <a:latin typeface="Lato Regular" panose="020F0502020204030203" pitchFamily="34" charset="0"/>
              <a:ea typeface="Lato Regular" panose="020F0502020204030203" pitchFamily="34" charset="0"/>
              <a:cs typeface="Lato Regular" panose="020F0502020204030203" pitchFamily="34" charset="0"/>
            </a:endParaRPr>
          </a:p>
        </p:txBody>
      </p:sp>
    </p:spTree>
  </p:cSld>
  <p:clrMapOvr>
    <a:masterClrMapping/>
  </p:clrMapOvr>
  <mc:AlternateContent xmlns:mc="http://schemas.openxmlformats.org/markup-compatibility/2006" xmlns:p14="http://schemas.microsoft.com/office/powerpoint/2010/main">
    <mc:Choice Requires="p14">
      <p:transition spd="slow" p14:dur="1200">
        <p14:flip dir="r"/>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nodeType="afterEffect">
                                  <p:stCondLst>
                                    <p:cond delay="0"/>
                                  </p:stCondLst>
                                  <p:childTnLst>
                                    <p:set>
                                      <p:cBhvr>
                                        <p:cTn id="6" dur="1" fill="hold">
                                          <p:stCondLst>
                                            <p:cond delay="0"/>
                                          </p:stCondLst>
                                        </p:cTn>
                                        <p:tgtEl>
                                          <p:spTgt spid="3"/>
                                        </p:tgtEl>
                                        <p:attrNameLst>
                                          <p:attrName>style.visibility</p:attrName>
                                        </p:attrNameLst>
                                      </p:cBhvr>
                                      <p:to>
                                        <p:strVal val="visible"/>
                                      </p:to>
                                    </p:set>
                                    <p:anim calcmode="lin" valueType="num">
                                      <p:cBhvr additive="base">
                                        <p:cTn id="7" dur="500" fill="hold"/>
                                        <p:tgtEl>
                                          <p:spTgt spid="3"/>
                                        </p:tgtEl>
                                        <p:attrNameLst>
                                          <p:attrName>ppt_x</p:attrName>
                                        </p:attrNameLst>
                                      </p:cBhvr>
                                      <p:tavLst>
                                        <p:tav tm="0">
                                          <p:val>
                                            <p:strVal val="#ppt_x"/>
                                          </p:val>
                                        </p:tav>
                                        <p:tav tm="100000">
                                          <p:val>
                                            <p:strVal val="#ppt_x"/>
                                          </p:val>
                                        </p:tav>
                                      </p:tavLst>
                                    </p:anim>
                                    <p:anim calcmode="lin" valueType="num">
                                      <p:cBhvr additive="base">
                                        <p:cTn id="8" dur="500" fill="hold"/>
                                        <p:tgtEl>
                                          <p:spTgt spid="3"/>
                                        </p:tgtEl>
                                        <p:attrNameLst>
                                          <p:attrName>ppt_y</p:attrName>
                                        </p:attrNameLst>
                                      </p:cBhvr>
                                      <p:tavLst>
                                        <p:tav tm="0">
                                          <p:val>
                                            <p:strVal val="0-#ppt_h/2"/>
                                          </p:val>
                                        </p:tav>
                                        <p:tav tm="100000">
                                          <p:val>
                                            <p:strVal val="#ppt_y"/>
                                          </p:val>
                                        </p:tav>
                                      </p:tavLst>
                                    </p:anim>
                                  </p:childTnLst>
                                </p:cTn>
                              </p:par>
                            </p:childTnLst>
                          </p:cTn>
                        </p:par>
                        <p:par>
                          <p:cTn id="9" fill="hold">
                            <p:stCondLst>
                              <p:cond delay="500"/>
                            </p:stCondLst>
                            <p:childTnLst>
                              <p:par>
                                <p:cTn id="10" presetID="23" presetClass="entr" presetSubtype="16" fill="hold" grpId="0" nodeType="afterEffect">
                                  <p:stCondLst>
                                    <p:cond delay="0"/>
                                  </p:stCondLst>
                                  <p:childTnLst>
                                    <p:set>
                                      <p:cBhvr>
                                        <p:cTn id="11" dur="1" fill="hold">
                                          <p:stCondLst>
                                            <p:cond delay="0"/>
                                          </p:stCondLst>
                                        </p:cTn>
                                        <p:tgtEl>
                                          <p:spTgt spid="34"/>
                                        </p:tgtEl>
                                        <p:attrNameLst>
                                          <p:attrName>style.visibility</p:attrName>
                                        </p:attrNameLst>
                                      </p:cBhvr>
                                      <p:to>
                                        <p:strVal val="visible"/>
                                      </p:to>
                                    </p:set>
                                    <p:anim calcmode="lin" valueType="num">
                                      <p:cBhvr>
                                        <p:cTn id="12" dur="500" fill="hold"/>
                                        <p:tgtEl>
                                          <p:spTgt spid="34"/>
                                        </p:tgtEl>
                                        <p:attrNameLst>
                                          <p:attrName>ppt_w</p:attrName>
                                        </p:attrNameLst>
                                      </p:cBhvr>
                                      <p:tavLst>
                                        <p:tav tm="0">
                                          <p:val>
                                            <p:fltVal val="0"/>
                                          </p:val>
                                        </p:tav>
                                        <p:tav tm="100000">
                                          <p:val>
                                            <p:strVal val="#ppt_w"/>
                                          </p:val>
                                        </p:tav>
                                      </p:tavLst>
                                    </p:anim>
                                    <p:anim calcmode="lin" valueType="num">
                                      <p:cBhvr>
                                        <p:cTn id="13" dur="500" fill="hold"/>
                                        <p:tgtEl>
                                          <p:spTgt spid="34"/>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4" grpId="0" animBg="1"/>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Group 5"/>
          <p:cNvGrpSpPr/>
          <p:nvPr/>
        </p:nvGrpSpPr>
        <p:grpSpPr>
          <a:xfrm>
            <a:off x="3066827" y="525512"/>
            <a:ext cx="2657301" cy="678086"/>
            <a:chOff x="3066827" y="525512"/>
            <a:chExt cx="2657301" cy="678086"/>
          </a:xfrm>
        </p:grpSpPr>
        <p:sp>
          <p:nvSpPr>
            <p:cNvPr id="38924" name="Rectangle 12"/>
            <p:cNvSpPr>
              <a:spLocks/>
            </p:cNvSpPr>
            <p:nvPr/>
          </p:nvSpPr>
          <p:spPr bwMode="auto">
            <a:xfrm>
              <a:off x="3066827" y="525512"/>
              <a:ext cx="2657301" cy="4714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2800" dirty="0">
                  <a:solidFill>
                    <a:schemeClr val="tx1"/>
                  </a:solidFill>
                  <a:latin typeface="Bebas Neue" charset="0"/>
                  <a:ea typeface="ＭＳ Ｐゴシック" charset="0"/>
                  <a:cs typeface="Bebas Neue" charset="0"/>
                  <a:sym typeface="Bebas Neue" charset="0"/>
                </a:rPr>
                <a:t>Analysis </a:t>
              </a:r>
              <a:r>
                <a:rPr lang="en-US" sz="2800" dirty="0" err="1">
                  <a:solidFill>
                    <a:schemeClr val="tx1"/>
                  </a:solidFill>
                  <a:latin typeface="Bebas Neue" charset="0"/>
                  <a:ea typeface="ＭＳ Ｐゴシック" charset="0"/>
                  <a:cs typeface="Bebas Neue" charset="0"/>
                  <a:sym typeface="Bebas Neue" charset="0"/>
                </a:rPr>
                <a:t>Competion</a:t>
              </a:r>
              <a:endParaRPr lang="en-US" sz="2800" dirty="0">
                <a:solidFill>
                  <a:schemeClr val="tx1"/>
                </a:solidFill>
                <a:latin typeface="Bebas Neue" charset="0"/>
                <a:ea typeface="ＭＳ Ｐゴシック" charset="0"/>
                <a:cs typeface="Bebas Neue" charset="0"/>
                <a:sym typeface="Bebas Neue" charset="0"/>
              </a:endParaRPr>
            </a:p>
          </p:txBody>
        </p:sp>
        <p:sp>
          <p:nvSpPr>
            <p:cNvPr id="38925" name="Rectangle 13"/>
            <p:cNvSpPr>
              <a:spLocks/>
            </p:cNvSpPr>
            <p:nvPr/>
          </p:nvSpPr>
          <p:spPr bwMode="auto">
            <a:xfrm>
              <a:off x="3291074" y="989138"/>
              <a:ext cx="2208807" cy="21446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100" dirty="0">
                  <a:solidFill>
                    <a:srgbClr val="4D4D4D"/>
                  </a:solidFill>
                  <a:latin typeface="Lato Light" charset="0"/>
                  <a:ea typeface="ＭＳ Ｐゴシック" charset="0"/>
                  <a:cs typeface="Lato Light" charset="0"/>
                  <a:sym typeface="Lato Light" charset="0"/>
                </a:rPr>
                <a:t>SIMPLE SLOGAN/TAGLINE GOES </a:t>
              </a:r>
            </a:p>
          </p:txBody>
        </p:sp>
      </p:grpSp>
      <p:grpSp>
        <p:nvGrpSpPr>
          <p:cNvPr id="12" name="Group 11">
            <a:extLst>
              <a:ext uri="{FF2B5EF4-FFF2-40B4-BE49-F238E27FC236}">
                <a16:creationId xmlns:a16="http://schemas.microsoft.com/office/drawing/2014/main" id="{BE6A639A-A778-43E4-8284-5D32A5C3B31B}"/>
              </a:ext>
            </a:extLst>
          </p:cNvPr>
          <p:cNvGrpSpPr/>
          <p:nvPr/>
        </p:nvGrpSpPr>
        <p:grpSpPr>
          <a:xfrm>
            <a:off x="989333" y="2113793"/>
            <a:ext cx="1584176" cy="1826109"/>
            <a:chOff x="989333" y="2021474"/>
            <a:chExt cx="1584176" cy="1826109"/>
          </a:xfrm>
        </p:grpSpPr>
        <p:sp>
          <p:nvSpPr>
            <p:cNvPr id="9" name="Rectangle 8">
              <a:extLst>
                <a:ext uri="{FF2B5EF4-FFF2-40B4-BE49-F238E27FC236}">
                  <a16:creationId xmlns:a16="http://schemas.microsoft.com/office/drawing/2014/main" id="{F1F5F341-D85B-4676-BFA7-8B6909D54634}"/>
                </a:ext>
              </a:extLst>
            </p:cNvPr>
            <p:cNvSpPr/>
            <p:nvPr/>
          </p:nvSpPr>
          <p:spPr bwMode="auto">
            <a:xfrm>
              <a:off x="989333" y="2021474"/>
              <a:ext cx="1584176" cy="1826109"/>
            </a:xfrm>
            <a:prstGeom prst="rect">
              <a:avLst/>
            </a:prstGeom>
            <a:solidFill>
              <a:schemeClr val="accent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77" name="Rectangle 20"/>
            <p:cNvSpPr>
              <a:spLocks/>
            </p:cNvSpPr>
            <p:nvPr/>
          </p:nvSpPr>
          <p:spPr bwMode="auto">
            <a:xfrm>
              <a:off x="1183414" y="2451807"/>
              <a:ext cx="1196014" cy="96544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1100" dirty="0">
                  <a:solidFill>
                    <a:schemeClr val="bg1"/>
                  </a:solidFill>
                  <a:latin typeface="Lato Regular" charset="0"/>
                  <a:ea typeface="ＭＳ Ｐゴシック" charset="0"/>
                  <a:cs typeface="Lato Regular" charset="0"/>
                  <a:sym typeface="Lato Regular" charset="0"/>
                </a:rPr>
                <a:t>Simple Text Goes </a:t>
              </a:r>
              <a:r>
                <a:rPr lang="en-US" sz="1100" dirty="0" err="1">
                  <a:solidFill>
                    <a:schemeClr val="bg1"/>
                  </a:solidFill>
                  <a:latin typeface="Lato Regular" charset="0"/>
                  <a:ea typeface="ＭＳ Ｐゴシック" charset="0"/>
                  <a:cs typeface="Lato Regular" charset="0"/>
                  <a:sym typeface="Lato Regular" charset="0"/>
                </a:rPr>
                <a:t>Lorem</a:t>
              </a:r>
              <a:r>
                <a:rPr lang="en-US" sz="1100" dirty="0">
                  <a:solidFill>
                    <a:schemeClr val="bg1"/>
                  </a:solidFill>
                  <a:latin typeface="Lato Regular" charset="0"/>
                  <a:ea typeface="ＭＳ Ｐゴシック" charset="0"/>
                  <a:cs typeface="Lato Regular" charset="0"/>
                  <a:sym typeface="Lato Regular" charset="0"/>
                </a:rPr>
                <a:t> </a:t>
              </a:r>
              <a:r>
                <a:rPr lang="en-US" sz="1100" dirty="0" err="1">
                  <a:solidFill>
                    <a:schemeClr val="bg1"/>
                  </a:solidFill>
                  <a:latin typeface="Lato Regular" charset="0"/>
                  <a:ea typeface="ＭＳ Ｐゴシック" charset="0"/>
                  <a:cs typeface="Lato Regular" charset="0"/>
                  <a:sym typeface="Lato Regular" charset="0"/>
                </a:rPr>
                <a:t>Ipsum</a:t>
              </a:r>
              <a:r>
                <a:rPr lang="en-US" sz="1100" dirty="0">
                  <a:solidFill>
                    <a:schemeClr val="bg1"/>
                  </a:solidFill>
                  <a:latin typeface="Lato Regular" charset="0"/>
                  <a:ea typeface="ＭＳ Ｐゴシック" charset="0"/>
                  <a:cs typeface="Lato Regular" charset="0"/>
                  <a:sym typeface="Lato Regular" charset="0"/>
                </a:rPr>
                <a:t> is simply dummy text of the</a:t>
              </a:r>
            </a:p>
          </p:txBody>
        </p:sp>
      </p:grpSp>
      <p:grpSp>
        <p:nvGrpSpPr>
          <p:cNvPr id="13" name="Group 12">
            <a:extLst>
              <a:ext uri="{FF2B5EF4-FFF2-40B4-BE49-F238E27FC236}">
                <a16:creationId xmlns:a16="http://schemas.microsoft.com/office/drawing/2014/main" id="{416800F0-09D0-46DC-9DE5-0CC2834E15D6}"/>
              </a:ext>
            </a:extLst>
          </p:cNvPr>
          <p:cNvGrpSpPr/>
          <p:nvPr/>
        </p:nvGrpSpPr>
        <p:grpSpPr>
          <a:xfrm>
            <a:off x="2849719" y="2113793"/>
            <a:ext cx="1584176" cy="1826109"/>
            <a:chOff x="2849719" y="2021474"/>
            <a:chExt cx="1584176" cy="1826109"/>
          </a:xfrm>
        </p:grpSpPr>
        <p:sp>
          <p:nvSpPr>
            <p:cNvPr id="48" name="Rectangle 47">
              <a:extLst>
                <a:ext uri="{FF2B5EF4-FFF2-40B4-BE49-F238E27FC236}">
                  <a16:creationId xmlns:a16="http://schemas.microsoft.com/office/drawing/2014/main" id="{82E0BC83-373B-45BD-95DE-7C926FBD4B1B}"/>
                </a:ext>
              </a:extLst>
            </p:cNvPr>
            <p:cNvSpPr/>
            <p:nvPr/>
          </p:nvSpPr>
          <p:spPr bwMode="auto">
            <a:xfrm>
              <a:off x="2849719" y="2021474"/>
              <a:ext cx="1584176" cy="1826109"/>
            </a:xfrm>
            <a:prstGeom prst="rect">
              <a:avLst/>
            </a:prstGeom>
            <a:solidFill>
              <a:schemeClr val="accent2"/>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6" name="Rectangle 20"/>
            <p:cNvSpPr>
              <a:spLocks/>
            </p:cNvSpPr>
            <p:nvPr/>
          </p:nvSpPr>
          <p:spPr bwMode="auto">
            <a:xfrm>
              <a:off x="3043800" y="2451807"/>
              <a:ext cx="1196014" cy="96544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1100" dirty="0">
                  <a:solidFill>
                    <a:schemeClr val="bg1"/>
                  </a:solidFill>
                  <a:latin typeface="Lato Regular" charset="0"/>
                  <a:ea typeface="ＭＳ Ｐゴシック" charset="0"/>
                  <a:cs typeface="Lato Regular" charset="0"/>
                  <a:sym typeface="Lato Regular" charset="0"/>
                </a:rPr>
                <a:t>Simple Text Goes </a:t>
              </a:r>
              <a:r>
                <a:rPr lang="en-US" sz="1100" dirty="0" err="1">
                  <a:solidFill>
                    <a:schemeClr val="bg1"/>
                  </a:solidFill>
                  <a:latin typeface="Lato Regular" charset="0"/>
                  <a:ea typeface="ＭＳ Ｐゴシック" charset="0"/>
                  <a:cs typeface="Lato Regular" charset="0"/>
                  <a:sym typeface="Lato Regular" charset="0"/>
                </a:rPr>
                <a:t>Lorem</a:t>
              </a:r>
              <a:r>
                <a:rPr lang="en-US" sz="1100" dirty="0">
                  <a:solidFill>
                    <a:schemeClr val="bg1"/>
                  </a:solidFill>
                  <a:latin typeface="Lato Regular" charset="0"/>
                  <a:ea typeface="ＭＳ Ｐゴシック" charset="0"/>
                  <a:cs typeface="Lato Regular" charset="0"/>
                  <a:sym typeface="Lato Regular" charset="0"/>
                </a:rPr>
                <a:t> </a:t>
              </a:r>
              <a:r>
                <a:rPr lang="en-US" sz="1100" dirty="0" err="1">
                  <a:solidFill>
                    <a:schemeClr val="bg1"/>
                  </a:solidFill>
                  <a:latin typeface="Lato Regular" charset="0"/>
                  <a:ea typeface="ＭＳ Ｐゴシック" charset="0"/>
                  <a:cs typeface="Lato Regular" charset="0"/>
                  <a:sym typeface="Lato Regular" charset="0"/>
                </a:rPr>
                <a:t>Ipsum</a:t>
              </a:r>
              <a:r>
                <a:rPr lang="en-US" sz="1100" dirty="0">
                  <a:solidFill>
                    <a:schemeClr val="bg1"/>
                  </a:solidFill>
                  <a:latin typeface="Lato Regular" charset="0"/>
                  <a:ea typeface="ＭＳ Ｐゴシック" charset="0"/>
                  <a:cs typeface="Lato Regular" charset="0"/>
                  <a:sym typeface="Lato Regular" charset="0"/>
                </a:rPr>
                <a:t> is simply dummy text of the</a:t>
              </a:r>
            </a:p>
          </p:txBody>
        </p:sp>
      </p:grpSp>
      <p:grpSp>
        <p:nvGrpSpPr>
          <p:cNvPr id="14" name="Group 13">
            <a:extLst>
              <a:ext uri="{FF2B5EF4-FFF2-40B4-BE49-F238E27FC236}">
                <a16:creationId xmlns:a16="http://schemas.microsoft.com/office/drawing/2014/main" id="{15BE6D84-8E1C-4825-8525-FD517107AC1B}"/>
              </a:ext>
            </a:extLst>
          </p:cNvPr>
          <p:cNvGrpSpPr/>
          <p:nvPr/>
        </p:nvGrpSpPr>
        <p:grpSpPr>
          <a:xfrm>
            <a:off x="4710105" y="2113793"/>
            <a:ext cx="1584176" cy="1826109"/>
            <a:chOff x="4710105" y="2021474"/>
            <a:chExt cx="1584176" cy="1826109"/>
          </a:xfrm>
        </p:grpSpPr>
        <p:sp>
          <p:nvSpPr>
            <p:cNvPr id="50" name="Rectangle 49">
              <a:extLst>
                <a:ext uri="{FF2B5EF4-FFF2-40B4-BE49-F238E27FC236}">
                  <a16:creationId xmlns:a16="http://schemas.microsoft.com/office/drawing/2014/main" id="{364AD9EE-6707-4883-98C3-0FFD11CDE648}"/>
                </a:ext>
              </a:extLst>
            </p:cNvPr>
            <p:cNvSpPr/>
            <p:nvPr/>
          </p:nvSpPr>
          <p:spPr bwMode="auto">
            <a:xfrm>
              <a:off x="4710105" y="2021474"/>
              <a:ext cx="1584176" cy="1826109"/>
            </a:xfrm>
            <a:prstGeom prst="rect">
              <a:avLst/>
            </a:prstGeom>
            <a:solidFill>
              <a:schemeClr val="accent3"/>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7" name="Rectangle 20"/>
            <p:cNvSpPr>
              <a:spLocks/>
            </p:cNvSpPr>
            <p:nvPr/>
          </p:nvSpPr>
          <p:spPr bwMode="auto">
            <a:xfrm>
              <a:off x="4904186" y="2451807"/>
              <a:ext cx="1196014" cy="96544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1100" dirty="0">
                  <a:solidFill>
                    <a:schemeClr val="bg1"/>
                  </a:solidFill>
                  <a:latin typeface="Lato Regular" charset="0"/>
                  <a:ea typeface="ＭＳ Ｐゴシック" charset="0"/>
                  <a:cs typeface="Lato Regular" charset="0"/>
                  <a:sym typeface="Lato Regular" charset="0"/>
                </a:rPr>
                <a:t>Simple Text Goes </a:t>
              </a:r>
              <a:r>
                <a:rPr lang="en-US" sz="1100" dirty="0" err="1">
                  <a:solidFill>
                    <a:schemeClr val="bg1"/>
                  </a:solidFill>
                  <a:latin typeface="Lato Regular" charset="0"/>
                  <a:ea typeface="ＭＳ Ｐゴシック" charset="0"/>
                  <a:cs typeface="Lato Regular" charset="0"/>
                  <a:sym typeface="Lato Regular" charset="0"/>
                </a:rPr>
                <a:t>Lorem</a:t>
              </a:r>
              <a:r>
                <a:rPr lang="en-US" sz="1100" dirty="0">
                  <a:solidFill>
                    <a:schemeClr val="bg1"/>
                  </a:solidFill>
                  <a:latin typeface="Lato Regular" charset="0"/>
                  <a:ea typeface="ＭＳ Ｐゴシック" charset="0"/>
                  <a:cs typeface="Lato Regular" charset="0"/>
                  <a:sym typeface="Lato Regular" charset="0"/>
                </a:rPr>
                <a:t> </a:t>
              </a:r>
              <a:r>
                <a:rPr lang="en-US" sz="1100" dirty="0" err="1">
                  <a:solidFill>
                    <a:schemeClr val="bg1"/>
                  </a:solidFill>
                  <a:latin typeface="Lato Regular" charset="0"/>
                  <a:ea typeface="ＭＳ Ｐゴシック" charset="0"/>
                  <a:cs typeface="Lato Regular" charset="0"/>
                  <a:sym typeface="Lato Regular" charset="0"/>
                </a:rPr>
                <a:t>Ipsum</a:t>
              </a:r>
              <a:r>
                <a:rPr lang="en-US" sz="1100" dirty="0">
                  <a:solidFill>
                    <a:schemeClr val="bg1"/>
                  </a:solidFill>
                  <a:latin typeface="Lato Regular" charset="0"/>
                  <a:ea typeface="ＭＳ Ｐゴシック" charset="0"/>
                  <a:cs typeface="Lato Regular" charset="0"/>
                  <a:sym typeface="Lato Regular" charset="0"/>
                </a:rPr>
                <a:t> is simply dummy text of the</a:t>
              </a:r>
            </a:p>
          </p:txBody>
        </p:sp>
      </p:grpSp>
      <p:grpSp>
        <p:nvGrpSpPr>
          <p:cNvPr id="15" name="Group 14">
            <a:extLst>
              <a:ext uri="{FF2B5EF4-FFF2-40B4-BE49-F238E27FC236}">
                <a16:creationId xmlns:a16="http://schemas.microsoft.com/office/drawing/2014/main" id="{55FDD8E6-EFC7-43B0-8CA0-104A200FC664}"/>
              </a:ext>
            </a:extLst>
          </p:cNvPr>
          <p:cNvGrpSpPr/>
          <p:nvPr/>
        </p:nvGrpSpPr>
        <p:grpSpPr>
          <a:xfrm>
            <a:off x="6570492" y="2113793"/>
            <a:ext cx="1584176" cy="1826109"/>
            <a:chOff x="6570492" y="2021474"/>
            <a:chExt cx="1584176" cy="1826109"/>
          </a:xfrm>
        </p:grpSpPr>
        <p:sp>
          <p:nvSpPr>
            <p:cNvPr id="51" name="Rectangle 50">
              <a:extLst>
                <a:ext uri="{FF2B5EF4-FFF2-40B4-BE49-F238E27FC236}">
                  <a16:creationId xmlns:a16="http://schemas.microsoft.com/office/drawing/2014/main" id="{B57F3AE2-744E-4B6C-B2C0-9243D8FF9B68}"/>
                </a:ext>
              </a:extLst>
            </p:cNvPr>
            <p:cNvSpPr/>
            <p:nvPr/>
          </p:nvSpPr>
          <p:spPr bwMode="auto">
            <a:xfrm>
              <a:off x="6570492" y="2021474"/>
              <a:ext cx="1584176" cy="1826109"/>
            </a:xfrm>
            <a:prstGeom prst="rect">
              <a:avLst/>
            </a:prstGeom>
            <a:solidFill>
              <a:schemeClr val="accent4"/>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8" name="Rectangle 20"/>
            <p:cNvSpPr>
              <a:spLocks/>
            </p:cNvSpPr>
            <p:nvPr/>
          </p:nvSpPr>
          <p:spPr bwMode="auto">
            <a:xfrm>
              <a:off x="6764573" y="2451807"/>
              <a:ext cx="1196014" cy="96544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1100" dirty="0">
                  <a:solidFill>
                    <a:schemeClr val="bg1"/>
                  </a:solidFill>
                  <a:latin typeface="Lato Regular" charset="0"/>
                  <a:ea typeface="ＭＳ Ｐゴシック" charset="0"/>
                  <a:cs typeface="Lato Regular" charset="0"/>
                  <a:sym typeface="Lato Regular" charset="0"/>
                </a:rPr>
                <a:t>Simple Text Goes </a:t>
              </a:r>
              <a:r>
                <a:rPr lang="en-US" sz="1100" dirty="0" err="1">
                  <a:solidFill>
                    <a:schemeClr val="bg1"/>
                  </a:solidFill>
                  <a:latin typeface="Lato Regular" charset="0"/>
                  <a:ea typeface="ＭＳ Ｐゴシック" charset="0"/>
                  <a:cs typeface="Lato Regular" charset="0"/>
                  <a:sym typeface="Lato Regular" charset="0"/>
                </a:rPr>
                <a:t>Lorem</a:t>
              </a:r>
              <a:r>
                <a:rPr lang="en-US" sz="1100" dirty="0">
                  <a:solidFill>
                    <a:schemeClr val="bg1"/>
                  </a:solidFill>
                  <a:latin typeface="Lato Regular" charset="0"/>
                  <a:ea typeface="ＭＳ Ｐゴシック" charset="0"/>
                  <a:cs typeface="Lato Regular" charset="0"/>
                  <a:sym typeface="Lato Regular" charset="0"/>
                </a:rPr>
                <a:t> </a:t>
              </a:r>
              <a:r>
                <a:rPr lang="en-US" sz="1100" dirty="0" err="1">
                  <a:solidFill>
                    <a:schemeClr val="bg1"/>
                  </a:solidFill>
                  <a:latin typeface="Lato Regular" charset="0"/>
                  <a:ea typeface="ＭＳ Ｐゴシック" charset="0"/>
                  <a:cs typeface="Lato Regular" charset="0"/>
                  <a:sym typeface="Lato Regular" charset="0"/>
                </a:rPr>
                <a:t>Ipsum</a:t>
              </a:r>
              <a:r>
                <a:rPr lang="en-US" sz="1100" dirty="0">
                  <a:solidFill>
                    <a:schemeClr val="bg1"/>
                  </a:solidFill>
                  <a:latin typeface="Lato Regular" charset="0"/>
                  <a:ea typeface="ＭＳ Ｐゴシック" charset="0"/>
                  <a:cs typeface="Lato Regular" charset="0"/>
                  <a:sym typeface="Lato Regular" charset="0"/>
                </a:rPr>
                <a:t> is simply dummy text of the</a:t>
              </a:r>
            </a:p>
          </p:txBody>
        </p:sp>
      </p:grpSp>
      <p:grpSp>
        <p:nvGrpSpPr>
          <p:cNvPr id="23" name="Group 22">
            <a:extLst>
              <a:ext uri="{FF2B5EF4-FFF2-40B4-BE49-F238E27FC236}">
                <a16:creationId xmlns:a16="http://schemas.microsoft.com/office/drawing/2014/main" id="{9DD94A36-61D1-4810-A9B4-AC67CDB56AE8}"/>
              </a:ext>
            </a:extLst>
          </p:cNvPr>
          <p:cNvGrpSpPr/>
          <p:nvPr/>
        </p:nvGrpSpPr>
        <p:grpSpPr>
          <a:xfrm>
            <a:off x="1403334" y="1738704"/>
            <a:ext cx="756174" cy="756174"/>
            <a:chOff x="2759664" y="3776275"/>
            <a:chExt cx="756174" cy="756174"/>
          </a:xfrm>
        </p:grpSpPr>
        <p:sp>
          <p:nvSpPr>
            <p:cNvPr id="62" name="Diamond 61">
              <a:extLst>
                <a:ext uri="{FF2B5EF4-FFF2-40B4-BE49-F238E27FC236}">
                  <a16:creationId xmlns:a16="http://schemas.microsoft.com/office/drawing/2014/main" id="{44DF8EB3-01D4-4015-938A-78F84B171891}"/>
                </a:ext>
              </a:extLst>
            </p:cNvPr>
            <p:cNvSpPr/>
            <p:nvPr/>
          </p:nvSpPr>
          <p:spPr bwMode="auto">
            <a:xfrm>
              <a:off x="2759664" y="3776275"/>
              <a:ext cx="756174" cy="756174"/>
            </a:xfrm>
            <a:prstGeom prst="diamond">
              <a:avLst/>
            </a:prstGeom>
            <a:solidFill>
              <a:schemeClr val="bg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9" name="Diamond 18">
              <a:extLst>
                <a:ext uri="{FF2B5EF4-FFF2-40B4-BE49-F238E27FC236}">
                  <a16:creationId xmlns:a16="http://schemas.microsoft.com/office/drawing/2014/main" id="{CD134EBA-77B1-4126-A067-56C755F62C20}"/>
                </a:ext>
              </a:extLst>
            </p:cNvPr>
            <p:cNvSpPr/>
            <p:nvPr/>
          </p:nvSpPr>
          <p:spPr bwMode="auto">
            <a:xfrm>
              <a:off x="2849719" y="3866330"/>
              <a:ext cx="576064" cy="576064"/>
            </a:xfrm>
            <a:prstGeom prst="diamond">
              <a:avLst/>
            </a:prstGeom>
            <a:solidFill>
              <a:schemeClr val="accent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22" name="Group 21">
            <a:extLst>
              <a:ext uri="{FF2B5EF4-FFF2-40B4-BE49-F238E27FC236}">
                <a16:creationId xmlns:a16="http://schemas.microsoft.com/office/drawing/2014/main" id="{A493B470-B2D5-4737-A161-96504FC3AB22}"/>
              </a:ext>
            </a:extLst>
          </p:cNvPr>
          <p:cNvGrpSpPr/>
          <p:nvPr/>
        </p:nvGrpSpPr>
        <p:grpSpPr>
          <a:xfrm>
            <a:off x="3263720" y="1738704"/>
            <a:ext cx="756174" cy="756174"/>
            <a:chOff x="3781366" y="3776275"/>
            <a:chExt cx="756174" cy="756174"/>
          </a:xfrm>
        </p:grpSpPr>
        <p:sp>
          <p:nvSpPr>
            <p:cNvPr id="63" name="Diamond 62">
              <a:extLst>
                <a:ext uri="{FF2B5EF4-FFF2-40B4-BE49-F238E27FC236}">
                  <a16:creationId xmlns:a16="http://schemas.microsoft.com/office/drawing/2014/main" id="{99412F51-110C-4826-9C25-7D27B1984410}"/>
                </a:ext>
              </a:extLst>
            </p:cNvPr>
            <p:cNvSpPr/>
            <p:nvPr/>
          </p:nvSpPr>
          <p:spPr bwMode="auto">
            <a:xfrm>
              <a:off x="3781366" y="3776275"/>
              <a:ext cx="756174" cy="756174"/>
            </a:xfrm>
            <a:prstGeom prst="diamond">
              <a:avLst/>
            </a:prstGeom>
            <a:solidFill>
              <a:schemeClr val="bg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5" name="Diamond 64">
              <a:extLst>
                <a:ext uri="{FF2B5EF4-FFF2-40B4-BE49-F238E27FC236}">
                  <a16:creationId xmlns:a16="http://schemas.microsoft.com/office/drawing/2014/main" id="{554FE8A0-6FCC-461A-9178-C913E67777B7}"/>
                </a:ext>
              </a:extLst>
            </p:cNvPr>
            <p:cNvSpPr/>
            <p:nvPr/>
          </p:nvSpPr>
          <p:spPr bwMode="auto">
            <a:xfrm>
              <a:off x="3871421" y="3866330"/>
              <a:ext cx="576064" cy="576064"/>
            </a:xfrm>
            <a:prstGeom prst="diamond">
              <a:avLst/>
            </a:prstGeom>
            <a:solidFill>
              <a:schemeClr val="accent2"/>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21" name="Group 20">
            <a:extLst>
              <a:ext uri="{FF2B5EF4-FFF2-40B4-BE49-F238E27FC236}">
                <a16:creationId xmlns:a16="http://schemas.microsoft.com/office/drawing/2014/main" id="{EC9CFF37-9B48-4CB5-AD08-788C73228222}"/>
              </a:ext>
            </a:extLst>
          </p:cNvPr>
          <p:cNvGrpSpPr/>
          <p:nvPr/>
        </p:nvGrpSpPr>
        <p:grpSpPr>
          <a:xfrm>
            <a:off x="5124106" y="1738704"/>
            <a:ext cx="756174" cy="756174"/>
            <a:chOff x="4833762" y="3798362"/>
            <a:chExt cx="756174" cy="756174"/>
          </a:xfrm>
        </p:grpSpPr>
        <p:sp>
          <p:nvSpPr>
            <p:cNvPr id="67" name="Diamond 66">
              <a:extLst>
                <a:ext uri="{FF2B5EF4-FFF2-40B4-BE49-F238E27FC236}">
                  <a16:creationId xmlns:a16="http://schemas.microsoft.com/office/drawing/2014/main" id="{69AD0788-4996-4B5E-9244-A189528CB3FC}"/>
                </a:ext>
              </a:extLst>
            </p:cNvPr>
            <p:cNvSpPr/>
            <p:nvPr/>
          </p:nvSpPr>
          <p:spPr bwMode="auto">
            <a:xfrm>
              <a:off x="4833762" y="3798362"/>
              <a:ext cx="756174" cy="756174"/>
            </a:xfrm>
            <a:prstGeom prst="diamond">
              <a:avLst/>
            </a:prstGeom>
            <a:solidFill>
              <a:schemeClr val="bg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8" name="Diamond 67">
              <a:extLst>
                <a:ext uri="{FF2B5EF4-FFF2-40B4-BE49-F238E27FC236}">
                  <a16:creationId xmlns:a16="http://schemas.microsoft.com/office/drawing/2014/main" id="{B7CFDC13-B5CC-4583-ADF8-841C199CF5B9}"/>
                </a:ext>
              </a:extLst>
            </p:cNvPr>
            <p:cNvSpPr/>
            <p:nvPr/>
          </p:nvSpPr>
          <p:spPr bwMode="auto">
            <a:xfrm>
              <a:off x="4923817" y="3888417"/>
              <a:ext cx="576064" cy="576064"/>
            </a:xfrm>
            <a:prstGeom prst="diamond">
              <a:avLst/>
            </a:prstGeom>
            <a:solidFill>
              <a:schemeClr val="accent3"/>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20" name="Group 19">
            <a:extLst>
              <a:ext uri="{FF2B5EF4-FFF2-40B4-BE49-F238E27FC236}">
                <a16:creationId xmlns:a16="http://schemas.microsoft.com/office/drawing/2014/main" id="{6A8835F8-0009-4072-9FFD-63AE0DED22E3}"/>
              </a:ext>
            </a:extLst>
          </p:cNvPr>
          <p:cNvGrpSpPr/>
          <p:nvPr/>
        </p:nvGrpSpPr>
        <p:grpSpPr>
          <a:xfrm>
            <a:off x="6984493" y="1738704"/>
            <a:ext cx="756174" cy="756174"/>
            <a:chOff x="5722113" y="3815544"/>
            <a:chExt cx="756174" cy="756174"/>
          </a:xfrm>
        </p:grpSpPr>
        <p:sp>
          <p:nvSpPr>
            <p:cNvPr id="71" name="Diamond 70">
              <a:extLst>
                <a:ext uri="{FF2B5EF4-FFF2-40B4-BE49-F238E27FC236}">
                  <a16:creationId xmlns:a16="http://schemas.microsoft.com/office/drawing/2014/main" id="{00506307-47F1-4ACF-B6FE-C759679BFCDB}"/>
                </a:ext>
              </a:extLst>
            </p:cNvPr>
            <p:cNvSpPr/>
            <p:nvPr/>
          </p:nvSpPr>
          <p:spPr bwMode="auto">
            <a:xfrm>
              <a:off x="5722113" y="3815544"/>
              <a:ext cx="756174" cy="756174"/>
            </a:xfrm>
            <a:prstGeom prst="diamond">
              <a:avLst/>
            </a:prstGeom>
            <a:solidFill>
              <a:schemeClr val="bg1"/>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73" name="Diamond 72">
              <a:extLst>
                <a:ext uri="{FF2B5EF4-FFF2-40B4-BE49-F238E27FC236}">
                  <a16:creationId xmlns:a16="http://schemas.microsoft.com/office/drawing/2014/main" id="{F505ED44-AF62-4F28-AF58-05EB8D38D251}"/>
                </a:ext>
              </a:extLst>
            </p:cNvPr>
            <p:cNvSpPr/>
            <p:nvPr/>
          </p:nvSpPr>
          <p:spPr bwMode="auto">
            <a:xfrm>
              <a:off x="5812168" y="3905599"/>
              <a:ext cx="576064" cy="576064"/>
            </a:xfrm>
            <a:prstGeom prst="diamond">
              <a:avLst/>
            </a:prstGeom>
            <a:solidFill>
              <a:schemeClr val="accent4"/>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sp>
        <p:nvSpPr>
          <p:cNvPr id="24" name="TextBox 23">
            <a:extLst>
              <a:ext uri="{FF2B5EF4-FFF2-40B4-BE49-F238E27FC236}">
                <a16:creationId xmlns:a16="http://schemas.microsoft.com/office/drawing/2014/main" id="{3A9C376A-EF35-4BD2-AD59-9202271BB319}"/>
              </a:ext>
            </a:extLst>
          </p:cNvPr>
          <p:cNvSpPr txBox="1"/>
          <p:nvPr/>
        </p:nvSpPr>
        <p:spPr>
          <a:xfrm>
            <a:off x="1529393" y="1960553"/>
            <a:ext cx="504056" cy="323165"/>
          </a:xfrm>
          <a:prstGeom prst="rect">
            <a:avLst/>
          </a:prstGeom>
          <a:noFill/>
        </p:spPr>
        <p:txBody>
          <a:bodyPr wrap="square" rtlCol="0">
            <a:spAutoFit/>
          </a:bodyPr>
          <a:lstStyle/>
          <a:p>
            <a:r>
              <a:rPr lang="en-US" sz="1500" b="1" dirty="0">
                <a:solidFill>
                  <a:schemeClr val="bg1"/>
                </a:solidFill>
                <a:latin typeface="Lato Regular" panose="020F0502020204030203" pitchFamily="34" charset="0"/>
                <a:ea typeface="Lato Regular" panose="020F0502020204030203" pitchFamily="34" charset="0"/>
                <a:cs typeface="Lato Regular" panose="020F0502020204030203" pitchFamily="34" charset="0"/>
              </a:rPr>
              <a:t>01</a:t>
            </a:r>
          </a:p>
        </p:txBody>
      </p:sp>
      <p:sp>
        <p:nvSpPr>
          <p:cNvPr id="74" name="TextBox 73">
            <a:extLst>
              <a:ext uri="{FF2B5EF4-FFF2-40B4-BE49-F238E27FC236}">
                <a16:creationId xmlns:a16="http://schemas.microsoft.com/office/drawing/2014/main" id="{C9187376-150D-4241-8BF7-53E2A71E8DAA}"/>
              </a:ext>
            </a:extLst>
          </p:cNvPr>
          <p:cNvSpPr txBox="1"/>
          <p:nvPr/>
        </p:nvSpPr>
        <p:spPr>
          <a:xfrm>
            <a:off x="3389779" y="1960553"/>
            <a:ext cx="504056" cy="323165"/>
          </a:xfrm>
          <a:prstGeom prst="rect">
            <a:avLst/>
          </a:prstGeom>
          <a:noFill/>
        </p:spPr>
        <p:txBody>
          <a:bodyPr wrap="square" rtlCol="0">
            <a:spAutoFit/>
          </a:bodyPr>
          <a:lstStyle/>
          <a:p>
            <a:r>
              <a:rPr lang="en-US" sz="1500" b="1" dirty="0">
                <a:solidFill>
                  <a:schemeClr val="bg1"/>
                </a:solidFill>
                <a:latin typeface="Lato Regular" panose="020F0502020204030203" pitchFamily="34" charset="0"/>
                <a:ea typeface="Lato Regular" panose="020F0502020204030203" pitchFamily="34" charset="0"/>
                <a:cs typeface="Lato Regular" panose="020F0502020204030203" pitchFamily="34" charset="0"/>
              </a:rPr>
              <a:t>02</a:t>
            </a:r>
          </a:p>
        </p:txBody>
      </p:sp>
      <p:sp>
        <p:nvSpPr>
          <p:cNvPr id="76" name="TextBox 75">
            <a:extLst>
              <a:ext uri="{FF2B5EF4-FFF2-40B4-BE49-F238E27FC236}">
                <a16:creationId xmlns:a16="http://schemas.microsoft.com/office/drawing/2014/main" id="{308A78E0-3933-4D59-A989-E6EFF9871752}"/>
              </a:ext>
            </a:extLst>
          </p:cNvPr>
          <p:cNvSpPr txBox="1"/>
          <p:nvPr/>
        </p:nvSpPr>
        <p:spPr>
          <a:xfrm>
            <a:off x="5247853" y="1960553"/>
            <a:ext cx="504056" cy="323165"/>
          </a:xfrm>
          <a:prstGeom prst="rect">
            <a:avLst/>
          </a:prstGeom>
          <a:noFill/>
        </p:spPr>
        <p:txBody>
          <a:bodyPr wrap="square" rtlCol="0">
            <a:spAutoFit/>
          </a:bodyPr>
          <a:lstStyle/>
          <a:p>
            <a:r>
              <a:rPr lang="en-US" sz="1500" b="1" dirty="0">
                <a:solidFill>
                  <a:schemeClr val="bg1"/>
                </a:solidFill>
                <a:latin typeface="Lato Regular" panose="020F0502020204030203" pitchFamily="34" charset="0"/>
                <a:ea typeface="Lato Regular" panose="020F0502020204030203" pitchFamily="34" charset="0"/>
                <a:cs typeface="Lato Regular" panose="020F0502020204030203" pitchFamily="34" charset="0"/>
              </a:rPr>
              <a:t>03</a:t>
            </a:r>
          </a:p>
        </p:txBody>
      </p:sp>
      <p:sp>
        <p:nvSpPr>
          <p:cNvPr id="78" name="TextBox 77">
            <a:extLst>
              <a:ext uri="{FF2B5EF4-FFF2-40B4-BE49-F238E27FC236}">
                <a16:creationId xmlns:a16="http://schemas.microsoft.com/office/drawing/2014/main" id="{677A1E1E-2E97-4034-B917-B008BD176ED6}"/>
              </a:ext>
            </a:extLst>
          </p:cNvPr>
          <p:cNvSpPr txBox="1"/>
          <p:nvPr/>
        </p:nvSpPr>
        <p:spPr>
          <a:xfrm>
            <a:off x="7110552" y="1960553"/>
            <a:ext cx="504056" cy="323165"/>
          </a:xfrm>
          <a:prstGeom prst="rect">
            <a:avLst/>
          </a:prstGeom>
          <a:noFill/>
        </p:spPr>
        <p:txBody>
          <a:bodyPr wrap="square" rtlCol="0">
            <a:spAutoFit/>
          </a:bodyPr>
          <a:lstStyle/>
          <a:p>
            <a:r>
              <a:rPr lang="en-US" sz="1500" b="1" dirty="0">
                <a:solidFill>
                  <a:schemeClr val="bg1"/>
                </a:solidFill>
                <a:latin typeface="Lato Regular" panose="020F0502020204030203" pitchFamily="34" charset="0"/>
                <a:ea typeface="Lato Regular" panose="020F0502020204030203" pitchFamily="34" charset="0"/>
                <a:cs typeface="Lato Regular" panose="020F0502020204030203" pitchFamily="34" charset="0"/>
              </a:rPr>
              <a:t>04</a:t>
            </a:r>
          </a:p>
        </p:txBody>
      </p:sp>
    </p:spTree>
    <p:extLst>
      <p:ext uri="{BB962C8B-B14F-4D97-AF65-F5344CB8AC3E}">
        <p14:creationId xmlns:p14="http://schemas.microsoft.com/office/powerpoint/2010/main" val="4030530124"/>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6" name="Shape 19781"/>
          <p:cNvSpPr/>
          <p:nvPr/>
        </p:nvSpPr>
        <p:spPr>
          <a:xfrm>
            <a:off x="3831224" y="207950"/>
            <a:ext cx="1516441" cy="533479"/>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rgbClr val="A6AAA9"/>
                </a:solidFill>
                <a:latin typeface="Bebas Neue"/>
                <a:ea typeface="Roboto Light"/>
                <a:cs typeface="Bebas Neue"/>
                <a:sym typeface="Roboto Light"/>
              </a:rPr>
              <a:t>infographic</a:t>
            </a:r>
            <a:endParaRPr lang="en-US" sz="2800" dirty="0">
              <a:solidFill>
                <a:schemeClr val="accent2"/>
              </a:solidFill>
              <a:latin typeface="Bebas Neue"/>
              <a:ea typeface="Roboto Light"/>
              <a:cs typeface="Bebas Neue"/>
              <a:sym typeface="Roboto Light"/>
            </a:endParaRPr>
          </a:p>
        </p:txBody>
      </p:sp>
      <p:sp>
        <p:nvSpPr>
          <p:cNvPr id="158" name="Shape 19785"/>
          <p:cNvSpPr/>
          <p:nvPr/>
        </p:nvSpPr>
        <p:spPr>
          <a:xfrm>
            <a:off x="3435636" y="720447"/>
            <a:ext cx="2307617" cy="12311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0" tIns="0" rIns="0" bIns="0" numCol="1" anchor="t">
            <a:spAutoFit/>
          </a:bodyPr>
          <a:lstStyle>
            <a:lvl1pPr defTabSz="914400">
              <a:lnSpc>
                <a:spcPct val="150000"/>
              </a:lnSpc>
              <a:spcBef>
                <a:spcPts val="2000"/>
              </a:spcBef>
              <a:defRPr sz="2800">
                <a:solidFill>
                  <a:srgbClr val="A6AAA9"/>
                </a:solidFill>
                <a:latin typeface="Roboto Regular"/>
                <a:ea typeface="Roboto Regular"/>
                <a:cs typeface="Roboto Regular"/>
                <a:sym typeface="Roboto Regular"/>
              </a:defRPr>
            </a:lvl1pPr>
          </a:lstStyle>
          <a:p>
            <a:pPr lvl="0">
              <a:lnSpc>
                <a:spcPct val="100000"/>
              </a:lnSpc>
              <a:defRPr sz="1800">
                <a:solidFill>
                  <a:srgbClr val="000000"/>
                </a:solidFill>
              </a:defRPr>
            </a:pPr>
            <a:r>
              <a:rPr sz="800" dirty="0">
                <a:solidFill>
                  <a:schemeClr val="bg1">
                    <a:lumMod val="50000"/>
                  </a:schemeClr>
                </a:solidFill>
                <a:latin typeface="Lato Regular"/>
                <a:cs typeface="Lato Regular"/>
              </a:rPr>
              <a:t>This is Example For a Subtitle here</a:t>
            </a:r>
          </a:p>
        </p:txBody>
      </p:sp>
      <p:grpSp>
        <p:nvGrpSpPr>
          <p:cNvPr id="15" name="Group 14">
            <a:extLst>
              <a:ext uri="{FF2B5EF4-FFF2-40B4-BE49-F238E27FC236}">
                <a16:creationId xmlns:a16="http://schemas.microsoft.com/office/drawing/2014/main" id="{145D9185-3BD9-47D5-AE5B-C589FFB4EFB5}"/>
              </a:ext>
            </a:extLst>
          </p:cNvPr>
          <p:cNvGrpSpPr/>
          <p:nvPr/>
        </p:nvGrpSpPr>
        <p:grpSpPr>
          <a:xfrm>
            <a:off x="3827671" y="1669819"/>
            <a:ext cx="2232248" cy="2558115"/>
            <a:chOff x="827584" y="1525803"/>
            <a:chExt cx="2232248" cy="2558115"/>
          </a:xfrm>
        </p:grpSpPr>
        <p:grpSp>
          <p:nvGrpSpPr>
            <p:cNvPr id="101" name="Group 7890"/>
            <p:cNvGrpSpPr/>
            <p:nvPr/>
          </p:nvGrpSpPr>
          <p:grpSpPr>
            <a:xfrm>
              <a:off x="1412482" y="1525803"/>
              <a:ext cx="1647350" cy="541891"/>
              <a:chOff x="0" y="140192"/>
              <a:chExt cx="4392933" cy="1445040"/>
            </a:xfrm>
          </p:grpSpPr>
          <p:sp>
            <p:nvSpPr>
              <p:cNvPr id="103" name="Shape 7888"/>
              <p:cNvSpPr/>
              <p:nvPr/>
            </p:nvSpPr>
            <p:spPr>
              <a:xfrm>
                <a:off x="0" y="666052"/>
                <a:ext cx="4392933" cy="91918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1800">
                    <a:solidFill>
                      <a:srgbClr val="A6AAA9"/>
                    </a:solidFill>
                    <a:latin typeface="Roboto Regular"/>
                    <a:ea typeface="Roboto Regular"/>
                    <a:cs typeface="Roboto Regular"/>
                    <a:sym typeface="Roboto Regular"/>
                  </a:defRPr>
                </a:lvl1pPr>
              </a:lstStyle>
              <a:p>
                <a:pPr lvl="0">
                  <a:defRPr>
                    <a:solidFill>
                      <a:srgbClr val="000000"/>
                    </a:solidFill>
                  </a:defRPr>
                </a:pPr>
                <a:r>
                  <a:rPr sz="800" dirty="0">
                    <a:solidFill>
                      <a:srgbClr val="A6AAA9"/>
                    </a:solidFill>
                    <a:latin typeface="Lato Regular"/>
                    <a:cs typeface="Lato Regular"/>
                  </a:rPr>
                  <a:t>Aenean massa. Cum sociis natoque penatibus et dis </a:t>
                </a:r>
                <a:r>
                  <a:rPr lang="en-US" sz="800" dirty="0">
                    <a:latin typeface="Lato Regular"/>
                    <a:cs typeface="Lato Regular"/>
                  </a:rPr>
                  <a:t> </a:t>
                </a:r>
                <a:r>
                  <a:rPr sz="800" dirty="0">
                    <a:solidFill>
                      <a:srgbClr val="A6AAA9"/>
                    </a:solidFill>
                    <a:latin typeface="Lato Regular"/>
                    <a:cs typeface="Lato Regular"/>
                  </a:rPr>
                  <a:t>montes</a:t>
                </a:r>
                <a:r>
                  <a:rPr lang="en-US" sz="800" dirty="0">
                    <a:solidFill>
                      <a:srgbClr val="A6AAA9"/>
                    </a:solidFill>
                    <a:latin typeface="Lato Regular"/>
                    <a:cs typeface="Lato Regular"/>
                  </a:rPr>
                  <a:t>.</a:t>
                </a:r>
                <a:endParaRPr sz="800" dirty="0">
                  <a:solidFill>
                    <a:srgbClr val="A6AAA9"/>
                  </a:solidFill>
                  <a:latin typeface="Lato Regular"/>
                  <a:cs typeface="Lato Regular"/>
                </a:endParaRPr>
              </a:p>
            </p:txBody>
          </p:sp>
          <p:sp>
            <p:nvSpPr>
              <p:cNvPr id="104" name="Shape 7889"/>
              <p:cNvSpPr/>
              <p:nvPr/>
            </p:nvSpPr>
            <p:spPr>
              <a:xfrm>
                <a:off x="0" y="140192"/>
                <a:ext cx="3735851" cy="55060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3000">
                    <a:solidFill>
                      <a:srgbClr val="FCAF17"/>
                    </a:solidFill>
                    <a:latin typeface="Roboto Bold"/>
                    <a:ea typeface="Roboto Bold"/>
                    <a:cs typeface="Roboto Bold"/>
                    <a:sym typeface="Roboto Bold"/>
                  </a:defRPr>
                </a:lvl1pPr>
              </a:lstStyle>
              <a:p>
                <a:pPr lvl="0">
                  <a:lnSpc>
                    <a:spcPct val="100000"/>
                  </a:lnSpc>
                  <a:defRPr sz="1800">
                    <a:solidFill>
                      <a:srgbClr val="000000"/>
                    </a:solidFill>
                  </a:defRPr>
                </a:pPr>
                <a:r>
                  <a:rPr sz="1100" dirty="0">
                    <a:solidFill>
                      <a:schemeClr val="accent1"/>
                    </a:solidFill>
                    <a:latin typeface="Lato Regular"/>
                    <a:cs typeface="Lato Regular"/>
                  </a:rPr>
                  <a:t>Lorem ipsum dolor</a:t>
                </a:r>
              </a:p>
            </p:txBody>
          </p:sp>
        </p:grpSp>
        <p:grpSp>
          <p:nvGrpSpPr>
            <p:cNvPr id="106" name="Group 7890"/>
            <p:cNvGrpSpPr/>
            <p:nvPr/>
          </p:nvGrpSpPr>
          <p:grpSpPr>
            <a:xfrm>
              <a:off x="1412482" y="2533915"/>
              <a:ext cx="1647350" cy="541891"/>
              <a:chOff x="0" y="140192"/>
              <a:chExt cx="4392933" cy="1445040"/>
            </a:xfrm>
          </p:grpSpPr>
          <p:sp>
            <p:nvSpPr>
              <p:cNvPr id="108" name="Shape 7888"/>
              <p:cNvSpPr/>
              <p:nvPr/>
            </p:nvSpPr>
            <p:spPr>
              <a:xfrm>
                <a:off x="0" y="666052"/>
                <a:ext cx="4392933" cy="91918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1800">
                    <a:solidFill>
                      <a:srgbClr val="A6AAA9"/>
                    </a:solidFill>
                    <a:latin typeface="Roboto Regular"/>
                    <a:ea typeface="Roboto Regular"/>
                    <a:cs typeface="Roboto Regular"/>
                    <a:sym typeface="Roboto Regular"/>
                  </a:defRPr>
                </a:lvl1pPr>
              </a:lstStyle>
              <a:p>
                <a:pPr lvl="0">
                  <a:defRPr>
                    <a:solidFill>
                      <a:srgbClr val="000000"/>
                    </a:solidFill>
                  </a:defRPr>
                </a:pPr>
                <a:r>
                  <a:rPr sz="800" dirty="0">
                    <a:solidFill>
                      <a:srgbClr val="A6AAA9"/>
                    </a:solidFill>
                    <a:latin typeface="Lato Regular"/>
                    <a:cs typeface="Lato Regular"/>
                  </a:rPr>
                  <a:t>Aenean massa. Cum sociis natoque penatibus et dis </a:t>
                </a:r>
                <a:r>
                  <a:rPr lang="en-US" sz="800" dirty="0">
                    <a:latin typeface="Lato Regular"/>
                    <a:cs typeface="Lato Regular"/>
                  </a:rPr>
                  <a:t> </a:t>
                </a:r>
                <a:r>
                  <a:rPr sz="800" dirty="0">
                    <a:solidFill>
                      <a:srgbClr val="A6AAA9"/>
                    </a:solidFill>
                    <a:latin typeface="Lato Regular"/>
                    <a:cs typeface="Lato Regular"/>
                  </a:rPr>
                  <a:t>montes</a:t>
                </a:r>
                <a:r>
                  <a:rPr lang="en-US" sz="800" dirty="0">
                    <a:solidFill>
                      <a:srgbClr val="A6AAA9"/>
                    </a:solidFill>
                    <a:latin typeface="Lato Regular"/>
                    <a:cs typeface="Lato Regular"/>
                  </a:rPr>
                  <a:t>.</a:t>
                </a:r>
                <a:endParaRPr sz="800" dirty="0">
                  <a:solidFill>
                    <a:srgbClr val="A6AAA9"/>
                  </a:solidFill>
                  <a:latin typeface="Lato Regular"/>
                  <a:cs typeface="Lato Regular"/>
                </a:endParaRPr>
              </a:p>
            </p:txBody>
          </p:sp>
          <p:sp>
            <p:nvSpPr>
              <p:cNvPr id="109" name="Shape 7889"/>
              <p:cNvSpPr/>
              <p:nvPr/>
            </p:nvSpPr>
            <p:spPr>
              <a:xfrm>
                <a:off x="0" y="140192"/>
                <a:ext cx="3735851" cy="55060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3000">
                    <a:solidFill>
                      <a:srgbClr val="FCAF17"/>
                    </a:solidFill>
                    <a:latin typeface="Roboto Bold"/>
                    <a:ea typeface="Roboto Bold"/>
                    <a:cs typeface="Roboto Bold"/>
                    <a:sym typeface="Roboto Bold"/>
                  </a:defRPr>
                </a:lvl1pPr>
              </a:lstStyle>
              <a:p>
                <a:pPr lvl="0">
                  <a:lnSpc>
                    <a:spcPct val="100000"/>
                  </a:lnSpc>
                  <a:defRPr sz="1800">
                    <a:solidFill>
                      <a:srgbClr val="000000"/>
                    </a:solidFill>
                  </a:defRPr>
                </a:pPr>
                <a:r>
                  <a:rPr sz="1100" dirty="0">
                    <a:solidFill>
                      <a:schemeClr val="accent6"/>
                    </a:solidFill>
                    <a:latin typeface="Lato Regular"/>
                    <a:cs typeface="Lato Regular"/>
                  </a:rPr>
                  <a:t>Lorem ipsum dolor</a:t>
                </a:r>
              </a:p>
            </p:txBody>
          </p:sp>
        </p:grpSp>
        <p:grpSp>
          <p:nvGrpSpPr>
            <p:cNvPr id="111" name="Group 7890"/>
            <p:cNvGrpSpPr/>
            <p:nvPr/>
          </p:nvGrpSpPr>
          <p:grpSpPr>
            <a:xfrm>
              <a:off x="1412482" y="3542027"/>
              <a:ext cx="1647350" cy="541891"/>
              <a:chOff x="0" y="140192"/>
              <a:chExt cx="4392933" cy="1445040"/>
            </a:xfrm>
          </p:grpSpPr>
          <p:sp>
            <p:nvSpPr>
              <p:cNvPr id="113" name="Shape 7888"/>
              <p:cNvSpPr/>
              <p:nvPr/>
            </p:nvSpPr>
            <p:spPr>
              <a:xfrm>
                <a:off x="0" y="666052"/>
                <a:ext cx="4392933" cy="91918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1800">
                    <a:solidFill>
                      <a:srgbClr val="A6AAA9"/>
                    </a:solidFill>
                    <a:latin typeface="Roboto Regular"/>
                    <a:ea typeface="Roboto Regular"/>
                    <a:cs typeface="Roboto Regular"/>
                    <a:sym typeface="Roboto Regular"/>
                  </a:defRPr>
                </a:lvl1pPr>
              </a:lstStyle>
              <a:p>
                <a:pPr lvl="0">
                  <a:defRPr>
                    <a:solidFill>
                      <a:srgbClr val="000000"/>
                    </a:solidFill>
                  </a:defRPr>
                </a:pPr>
                <a:r>
                  <a:rPr sz="800" dirty="0">
                    <a:solidFill>
                      <a:srgbClr val="A6AAA9"/>
                    </a:solidFill>
                    <a:latin typeface="Lato Regular"/>
                    <a:cs typeface="Lato Regular"/>
                  </a:rPr>
                  <a:t>Aenean massa. Cum sociis natoque penatibus et dis </a:t>
                </a:r>
                <a:r>
                  <a:rPr lang="en-US" sz="800" dirty="0">
                    <a:latin typeface="Lato Regular"/>
                    <a:cs typeface="Lato Regular"/>
                  </a:rPr>
                  <a:t> </a:t>
                </a:r>
                <a:r>
                  <a:rPr sz="800" dirty="0">
                    <a:solidFill>
                      <a:srgbClr val="A6AAA9"/>
                    </a:solidFill>
                    <a:latin typeface="Lato Regular"/>
                    <a:cs typeface="Lato Regular"/>
                  </a:rPr>
                  <a:t>montes</a:t>
                </a:r>
                <a:r>
                  <a:rPr lang="en-US" sz="800" dirty="0">
                    <a:solidFill>
                      <a:srgbClr val="A6AAA9"/>
                    </a:solidFill>
                    <a:latin typeface="Lato Regular"/>
                    <a:cs typeface="Lato Regular"/>
                  </a:rPr>
                  <a:t>.</a:t>
                </a:r>
                <a:endParaRPr sz="800" dirty="0">
                  <a:solidFill>
                    <a:srgbClr val="A6AAA9"/>
                  </a:solidFill>
                  <a:latin typeface="Lato Regular"/>
                  <a:cs typeface="Lato Regular"/>
                </a:endParaRPr>
              </a:p>
            </p:txBody>
          </p:sp>
          <p:sp>
            <p:nvSpPr>
              <p:cNvPr id="114" name="Shape 7889"/>
              <p:cNvSpPr/>
              <p:nvPr/>
            </p:nvSpPr>
            <p:spPr>
              <a:xfrm>
                <a:off x="0" y="140192"/>
                <a:ext cx="3735851" cy="55060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3000">
                    <a:solidFill>
                      <a:srgbClr val="FCAF17"/>
                    </a:solidFill>
                    <a:latin typeface="Roboto Bold"/>
                    <a:ea typeface="Roboto Bold"/>
                    <a:cs typeface="Roboto Bold"/>
                    <a:sym typeface="Roboto Bold"/>
                  </a:defRPr>
                </a:lvl1pPr>
              </a:lstStyle>
              <a:p>
                <a:pPr lvl="0">
                  <a:lnSpc>
                    <a:spcPct val="100000"/>
                  </a:lnSpc>
                  <a:defRPr sz="1800">
                    <a:solidFill>
                      <a:srgbClr val="000000"/>
                    </a:solidFill>
                  </a:defRPr>
                </a:pPr>
                <a:r>
                  <a:rPr sz="1100" dirty="0">
                    <a:solidFill>
                      <a:schemeClr val="accent5"/>
                    </a:solidFill>
                    <a:latin typeface="Lato Regular"/>
                    <a:cs typeface="Lato Regular"/>
                  </a:rPr>
                  <a:t>Lorem ipsum dolor</a:t>
                </a:r>
              </a:p>
            </p:txBody>
          </p:sp>
        </p:grpSp>
        <p:grpSp>
          <p:nvGrpSpPr>
            <p:cNvPr id="10" name="Group 9"/>
            <p:cNvGrpSpPr/>
            <p:nvPr/>
          </p:nvGrpSpPr>
          <p:grpSpPr>
            <a:xfrm>
              <a:off x="827584" y="2559526"/>
              <a:ext cx="491995" cy="491995"/>
              <a:chOff x="827584" y="2559526"/>
              <a:chExt cx="491995" cy="491995"/>
            </a:xfrm>
          </p:grpSpPr>
          <p:sp>
            <p:nvSpPr>
              <p:cNvPr id="107" name="Shape 7891"/>
              <p:cNvSpPr/>
              <p:nvPr/>
            </p:nvSpPr>
            <p:spPr>
              <a:xfrm>
                <a:off x="827584" y="2559526"/>
                <a:ext cx="491995" cy="49199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6"/>
              </a:solidFill>
              <a:ln w="12700" cap="flat">
                <a:noFill/>
                <a:miter lim="400000"/>
              </a:ln>
              <a:effectLst/>
            </p:spPr>
            <p:txBody>
              <a:bodyPr wrap="square" lIns="0" tIns="0" rIns="0" bIns="0" numCol="1" anchor="ctr">
                <a:noAutofit/>
              </a:bodyPr>
              <a:lstStyle/>
              <a:p>
                <a:pPr lvl="0">
                  <a:defRPr sz="3200">
                    <a:solidFill>
                      <a:srgbClr val="FFFFFF"/>
                    </a:solidFill>
                  </a:defRPr>
                </a:pPr>
                <a:endParaRPr>
                  <a:latin typeface="Lato Regular"/>
                  <a:cs typeface="Lato Regular"/>
                </a:endParaRPr>
              </a:p>
            </p:txBody>
          </p:sp>
          <p:sp>
            <p:nvSpPr>
              <p:cNvPr id="115" name="Shape 23589"/>
              <p:cNvSpPr/>
              <p:nvPr/>
            </p:nvSpPr>
            <p:spPr>
              <a:xfrm>
                <a:off x="924313" y="2661654"/>
                <a:ext cx="298536" cy="287738"/>
              </a:xfrm>
              <a:custGeom>
                <a:avLst/>
                <a:gdLst/>
                <a:ahLst/>
                <a:cxnLst>
                  <a:cxn ang="0">
                    <a:pos x="wd2" y="hd2"/>
                  </a:cxn>
                  <a:cxn ang="5400000">
                    <a:pos x="wd2" y="hd2"/>
                  </a:cxn>
                  <a:cxn ang="10800000">
                    <a:pos x="wd2" y="hd2"/>
                  </a:cxn>
                  <a:cxn ang="16200000">
                    <a:pos x="wd2" y="hd2"/>
                  </a:cxn>
                </a:cxnLst>
                <a:rect l="0" t="0" r="r" b="b"/>
                <a:pathLst>
                  <a:path w="21600" h="21600" extrusionOk="0">
                    <a:moveTo>
                      <a:pt x="15834" y="0"/>
                    </a:moveTo>
                    <a:cubicBezTo>
                      <a:pt x="14760" y="0"/>
                      <a:pt x="13884" y="901"/>
                      <a:pt x="13884" y="2007"/>
                    </a:cubicBezTo>
                    <a:cubicBezTo>
                      <a:pt x="13884" y="2560"/>
                      <a:pt x="14084" y="3044"/>
                      <a:pt x="14420" y="3458"/>
                    </a:cubicBezTo>
                    <a:cubicBezTo>
                      <a:pt x="12676" y="6501"/>
                      <a:pt x="12679" y="6500"/>
                      <a:pt x="12679" y="6500"/>
                    </a:cubicBezTo>
                    <a:cubicBezTo>
                      <a:pt x="13014" y="6638"/>
                      <a:pt x="13281" y="6771"/>
                      <a:pt x="13549" y="6979"/>
                    </a:cubicBezTo>
                    <a:cubicBezTo>
                      <a:pt x="15293" y="3937"/>
                      <a:pt x="15298" y="3937"/>
                      <a:pt x="15298" y="3937"/>
                    </a:cubicBezTo>
                    <a:cubicBezTo>
                      <a:pt x="15499" y="4006"/>
                      <a:pt x="15632" y="4007"/>
                      <a:pt x="15834" y="4007"/>
                    </a:cubicBezTo>
                    <a:cubicBezTo>
                      <a:pt x="16907" y="4007"/>
                      <a:pt x="17843" y="3113"/>
                      <a:pt x="17843" y="2007"/>
                    </a:cubicBezTo>
                    <a:cubicBezTo>
                      <a:pt x="17843" y="901"/>
                      <a:pt x="16907" y="0"/>
                      <a:pt x="15834" y="0"/>
                    </a:cubicBezTo>
                    <a:close/>
                    <a:moveTo>
                      <a:pt x="5030" y="2926"/>
                    </a:moveTo>
                    <a:cubicBezTo>
                      <a:pt x="3981" y="2926"/>
                      <a:pt x="3132" y="3830"/>
                      <a:pt x="3132" y="4948"/>
                    </a:cubicBezTo>
                    <a:cubicBezTo>
                      <a:pt x="3132" y="6067"/>
                      <a:pt x="3981" y="6979"/>
                      <a:pt x="5030" y="6979"/>
                    </a:cubicBezTo>
                    <a:cubicBezTo>
                      <a:pt x="5423" y="6979"/>
                      <a:pt x="5751" y="6841"/>
                      <a:pt x="6079" y="6701"/>
                    </a:cubicBezTo>
                    <a:cubicBezTo>
                      <a:pt x="7325" y="7959"/>
                      <a:pt x="7329" y="7959"/>
                      <a:pt x="7329" y="7959"/>
                    </a:cubicBezTo>
                    <a:cubicBezTo>
                      <a:pt x="7526" y="7679"/>
                      <a:pt x="7787" y="7466"/>
                      <a:pt x="7984" y="7257"/>
                    </a:cubicBezTo>
                    <a:cubicBezTo>
                      <a:pt x="6738" y="5928"/>
                      <a:pt x="6734" y="5929"/>
                      <a:pt x="6734" y="5929"/>
                    </a:cubicBezTo>
                    <a:cubicBezTo>
                      <a:pt x="6865" y="5649"/>
                      <a:pt x="6935" y="5298"/>
                      <a:pt x="6935" y="4948"/>
                    </a:cubicBezTo>
                    <a:cubicBezTo>
                      <a:pt x="6935" y="3830"/>
                      <a:pt x="6079" y="2926"/>
                      <a:pt x="5030" y="2926"/>
                    </a:cubicBezTo>
                    <a:close/>
                    <a:moveTo>
                      <a:pt x="10908" y="7141"/>
                    </a:moveTo>
                    <a:cubicBezTo>
                      <a:pt x="9042" y="7141"/>
                      <a:pt x="7515" y="8733"/>
                      <a:pt x="7515" y="10669"/>
                    </a:cubicBezTo>
                    <a:cubicBezTo>
                      <a:pt x="7515" y="12535"/>
                      <a:pt x="9042" y="14127"/>
                      <a:pt x="10908" y="14127"/>
                    </a:cubicBezTo>
                    <a:cubicBezTo>
                      <a:pt x="12707" y="14127"/>
                      <a:pt x="14241" y="12535"/>
                      <a:pt x="14241" y="10669"/>
                    </a:cubicBezTo>
                    <a:cubicBezTo>
                      <a:pt x="14241" y="8733"/>
                      <a:pt x="12707" y="7141"/>
                      <a:pt x="10908" y="7141"/>
                    </a:cubicBezTo>
                    <a:close/>
                    <a:moveTo>
                      <a:pt x="19621" y="9580"/>
                    </a:moveTo>
                    <a:cubicBezTo>
                      <a:pt x="18830" y="9580"/>
                      <a:pt x="18106" y="10128"/>
                      <a:pt x="17843" y="10885"/>
                    </a:cubicBezTo>
                    <a:cubicBezTo>
                      <a:pt x="15470" y="10678"/>
                      <a:pt x="15469" y="10684"/>
                      <a:pt x="15469" y="10684"/>
                    </a:cubicBezTo>
                    <a:cubicBezTo>
                      <a:pt x="15469" y="10684"/>
                      <a:pt x="15469" y="10685"/>
                      <a:pt x="15469" y="10754"/>
                    </a:cubicBezTo>
                    <a:cubicBezTo>
                      <a:pt x="15469" y="11029"/>
                      <a:pt x="15408" y="11367"/>
                      <a:pt x="15342" y="11711"/>
                    </a:cubicBezTo>
                    <a:cubicBezTo>
                      <a:pt x="17781" y="11917"/>
                      <a:pt x="17776" y="11919"/>
                      <a:pt x="17776" y="11919"/>
                    </a:cubicBezTo>
                    <a:cubicBezTo>
                      <a:pt x="17907" y="12883"/>
                      <a:pt x="18698" y="13641"/>
                      <a:pt x="19621" y="13641"/>
                    </a:cubicBezTo>
                    <a:cubicBezTo>
                      <a:pt x="20741" y="13641"/>
                      <a:pt x="21600" y="12742"/>
                      <a:pt x="21600" y="11641"/>
                    </a:cubicBezTo>
                    <a:cubicBezTo>
                      <a:pt x="21600" y="10472"/>
                      <a:pt x="20741" y="9580"/>
                      <a:pt x="19621" y="9580"/>
                    </a:cubicBezTo>
                    <a:close/>
                    <a:moveTo>
                      <a:pt x="6555" y="11688"/>
                    </a:moveTo>
                    <a:cubicBezTo>
                      <a:pt x="3575" y="12743"/>
                      <a:pt x="3579" y="12745"/>
                      <a:pt x="3579" y="12745"/>
                    </a:cubicBezTo>
                    <a:cubicBezTo>
                      <a:pt x="3248" y="12182"/>
                      <a:pt x="2648" y="11834"/>
                      <a:pt x="1920" y="11834"/>
                    </a:cubicBezTo>
                    <a:cubicBezTo>
                      <a:pt x="860" y="11834"/>
                      <a:pt x="0" y="12747"/>
                      <a:pt x="0" y="13872"/>
                    </a:cubicBezTo>
                    <a:cubicBezTo>
                      <a:pt x="0" y="14998"/>
                      <a:pt x="860" y="15911"/>
                      <a:pt x="1920" y="15911"/>
                    </a:cubicBezTo>
                    <a:cubicBezTo>
                      <a:pt x="2979" y="15911"/>
                      <a:pt x="3906" y="14998"/>
                      <a:pt x="3906" y="13872"/>
                    </a:cubicBezTo>
                    <a:cubicBezTo>
                      <a:pt x="3906" y="13802"/>
                      <a:pt x="3839" y="13804"/>
                      <a:pt x="3839" y="13734"/>
                    </a:cubicBezTo>
                    <a:cubicBezTo>
                      <a:pt x="6885" y="12678"/>
                      <a:pt x="6890" y="12676"/>
                      <a:pt x="6890" y="12676"/>
                    </a:cubicBezTo>
                    <a:cubicBezTo>
                      <a:pt x="6758" y="12324"/>
                      <a:pt x="6621" y="12040"/>
                      <a:pt x="6555" y="11688"/>
                    </a:cubicBezTo>
                    <a:close/>
                    <a:moveTo>
                      <a:pt x="12441" y="15100"/>
                    </a:moveTo>
                    <a:cubicBezTo>
                      <a:pt x="12103" y="15169"/>
                      <a:pt x="11766" y="15308"/>
                      <a:pt x="11429" y="15308"/>
                    </a:cubicBezTo>
                    <a:cubicBezTo>
                      <a:pt x="11968" y="17796"/>
                      <a:pt x="11972" y="17794"/>
                      <a:pt x="11972" y="17794"/>
                    </a:cubicBezTo>
                    <a:cubicBezTo>
                      <a:pt x="11365" y="18140"/>
                      <a:pt x="10960" y="18764"/>
                      <a:pt x="10960" y="19593"/>
                    </a:cubicBezTo>
                    <a:cubicBezTo>
                      <a:pt x="10960" y="20699"/>
                      <a:pt x="11830" y="21600"/>
                      <a:pt x="12909" y="21600"/>
                    </a:cubicBezTo>
                    <a:cubicBezTo>
                      <a:pt x="13989" y="21600"/>
                      <a:pt x="14866" y="20699"/>
                      <a:pt x="14866" y="19593"/>
                    </a:cubicBezTo>
                    <a:cubicBezTo>
                      <a:pt x="14866" y="18487"/>
                      <a:pt x="14063" y="17593"/>
                      <a:pt x="12984" y="17524"/>
                    </a:cubicBezTo>
                    <a:cubicBezTo>
                      <a:pt x="12444" y="15105"/>
                      <a:pt x="12441" y="15100"/>
                      <a:pt x="12441" y="15100"/>
                    </a:cubicBezTo>
                    <a:close/>
                  </a:path>
                </a:pathLst>
              </a:custGeom>
              <a:solidFill>
                <a:schemeClr val="bg1"/>
              </a:solidFill>
              <a:ln w="12700">
                <a:miter lim="400000"/>
              </a:ln>
            </p:spPr>
            <p:txBody>
              <a:bodyPr lIns="45720" tIns="45720" rIns="45720" bIns="45720"/>
              <a:lstStyle/>
              <a:p>
                <a:pPr defTabSz="342900">
                  <a:defRPr sz="5600">
                    <a:latin typeface="Gill Sans"/>
                    <a:ea typeface="Gill Sans"/>
                    <a:cs typeface="Gill Sans"/>
                    <a:sym typeface="Gill Sans"/>
                  </a:defRPr>
                </a:pPr>
                <a:endParaRPr/>
              </a:p>
            </p:txBody>
          </p:sp>
        </p:grpSp>
        <p:grpSp>
          <p:nvGrpSpPr>
            <p:cNvPr id="11" name="Group 10"/>
            <p:cNvGrpSpPr/>
            <p:nvPr/>
          </p:nvGrpSpPr>
          <p:grpSpPr>
            <a:xfrm>
              <a:off x="827584" y="3567638"/>
              <a:ext cx="491995" cy="491995"/>
              <a:chOff x="827584" y="3567638"/>
              <a:chExt cx="491995" cy="491995"/>
            </a:xfrm>
          </p:grpSpPr>
          <p:sp>
            <p:nvSpPr>
              <p:cNvPr id="112" name="Shape 7891"/>
              <p:cNvSpPr/>
              <p:nvPr/>
            </p:nvSpPr>
            <p:spPr>
              <a:xfrm>
                <a:off x="827584" y="3567638"/>
                <a:ext cx="491995" cy="49199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5"/>
              </a:solidFill>
              <a:ln w="12700" cap="flat">
                <a:noFill/>
                <a:miter lim="400000"/>
              </a:ln>
              <a:effectLst/>
            </p:spPr>
            <p:txBody>
              <a:bodyPr wrap="square" lIns="0" tIns="0" rIns="0" bIns="0" numCol="1" anchor="ctr">
                <a:noAutofit/>
              </a:bodyPr>
              <a:lstStyle/>
              <a:p>
                <a:pPr lvl="0">
                  <a:defRPr sz="3200">
                    <a:solidFill>
                      <a:srgbClr val="FFFFFF"/>
                    </a:solidFill>
                  </a:defRPr>
                </a:pPr>
                <a:endParaRPr>
                  <a:latin typeface="Lato Regular"/>
                  <a:cs typeface="Lato Regular"/>
                </a:endParaRPr>
              </a:p>
            </p:txBody>
          </p:sp>
          <p:sp>
            <p:nvSpPr>
              <p:cNvPr id="116" name="Shape 23594"/>
              <p:cNvSpPr/>
              <p:nvPr/>
            </p:nvSpPr>
            <p:spPr>
              <a:xfrm>
                <a:off x="968154" y="3672141"/>
                <a:ext cx="210855" cy="282989"/>
              </a:xfrm>
              <a:custGeom>
                <a:avLst/>
                <a:gdLst/>
                <a:ahLst/>
                <a:cxnLst>
                  <a:cxn ang="0">
                    <a:pos x="wd2" y="hd2"/>
                  </a:cxn>
                  <a:cxn ang="5400000">
                    <a:pos x="wd2" y="hd2"/>
                  </a:cxn>
                  <a:cxn ang="10800000">
                    <a:pos x="wd2" y="hd2"/>
                  </a:cxn>
                  <a:cxn ang="16200000">
                    <a:pos x="wd2" y="hd2"/>
                  </a:cxn>
                </a:cxnLst>
                <a:rect l="0" t="0" r="r" b="b"/>
                <a:pathLst>
                  <a:path w="21544" h="21600" extrusionOk="0">
                    <a:moveTo>
                      <a:pt x="21500" y="12767"/>
                    </a:moveTo>
                    <a:cubicBezTo>
                      <a:pt x="20200" y="10144"/>
                      <a:pt x="20200" y="10144"/>
                      <a:pt x="20200" y="10144"/>
                    </a:cubicBezTo>
                    <a:cubicBezTo>
                      <a:pt x="20600" y="9799"/>
                      <a:pt x="20700" y="9385"/>
                      <a:pt x="20500" y="8971"/>
                    </a:cubicBezTo>
                    <a:cubicBezTo>
                      <a:pt x="20300" y="8557"/>
                      <a:pt x="19800" y="8212"/>
                      <a:pt x="19200" y="8143"/>
                    </a:cubicBezTo>
                    <a:cubicBezTo>
                      <a:pt x="17900" y="5521"/>
                      <a:pt x="17900" y="5521"/>
                      <a:pt x="17900" y="5521"/>
                    </a:cubicBezTo>
                    <a:cubicBezTo>
                      <a:pt x="17900" y="5383"/>
                      <a:pt x="17700" y="5314"/>
                      <a:pt x="17600" y="5314"/>
                    </a:cubicBezTo>
                    <a:cubicBezTo>
                      <a:pt x="17400" y="5314"/>
                      <a:pt x="17300" y="5452"/>
                      <a:pt x="17200" y="5659"/>
                    </a:cubicBezTo>
                    <a:cubicBezTo>
                      <a:pt x="16200" y="8212"/>
                      <a:pt x="12000" y="9040"/>
                      <a:pt x="12000" y="9040"/>
                    </a:cubicBezTo>
                    <a:cubicBezTo>
                      <a:pt x="9300" y="9661"/>
                      <a:pt x="9300" y="9661"/>
                      <a:pt x="9300" y="9661"/>
                    </a:cubicBezTo>
                    <a:cubicBezTo>
                      <a:pt x="8700" y="9799"/>
                      <a:pt x="7800" y="10282"/>
                      <a:pt x="8300" y="11111"/>
                    </a:cubicBezTo>
                    <a:cubicBezTo>
                      <a:pt x="8900" y="12353"/>
                      <a:pt x="8900" y="12353"/>
                      <a:pt x="8900" y="12353"/>
                    </a:cubicBezTo>
                    <a:cubicBezTo>
                      <a:pt x="8900" y="12422"/>
                      <a:pt x="9300" y="13250"/>
                      <a:pt x="10400" y="13250"/>
                    </a:cubicBezTo>
                    <a:cubicBezTo>
                      <a:pt x="10600" y="13250"/>
                      <a:pt x="10800" y="13250"/>
                      <a:pt x="11000" y="13250"/>
                    </a:cubicBezTo>
                    <a:cubicBezTo>
                      <a:pt x="11000" y="13250"/>
                      <a:pt x="11300" y="13112"/>
                      <a:pt x="11500" y="13595"/>
                    </a:cubicBezTo>
                    <a:cubicBezTo>
                      <a:pt x="12600" y="15941"/>
                      <a:pt x="12600" y="15941"/>
                      <a:pt x="12600" y="15941"/>
                    </a:cubicBezTo>
                    <a:cubicBezTo>
                      <a:pt x="12700" y="16079"/>
                      <a:pt x="12900" y="16286"/>
                      <a:pt x="13300" y="16286"/>
                    </a:cubicBezTo>
                    <a:cubicBezTo>
                      <a:pt x="13300" y="16286"/>
                      <a:pt x="13400" y="16286"/>
                      <a:pt x="13500" y="16286"/>
                    </a:cubicBezTo>
                    <a:cubicBezTo>
                      <a:pt x="13500" y="16286"/>
                      <a:pt x="14300" y="16148"/>
                      <a:pt x="14400" y="15803"/>
                    </a:cubicBezTo>
                    <a:cubicBezTo>
                      <a:pt x="14600" y="15320"/>
                      <a:pt x="13700" y="14078"/>
                      <a:pt x="13400" y="13871"/>
                    </a:cubicBezTo>
                    <a:cubicBezTo>
                      <a:pt x="12400" y="12698"/>
                      <a:pt x="13700" y="12422"/>
                      <a:pt x="13700" y="12422"/>
                    </a:cubicBezTo>
                    <a:cubicBezTo>
                      <a:pt x="14700" y="12215"/>
                      <a:pt x="15700" y="12077"/>
                      <a:pt x="16700" y="12077"/>
                    </a:cubicBezTo>
                    <a:cubicBezTo>
                      <a:pt x="19400" y="12077"/>
                      <a:pt x="20800" y="12974"/>
                      <a:pt x="20800" y="12974"/>
                    </a:cubicBezTo>
                    <a:cubicBezTo>
                      <a:pt x="20800" y="12974"/>
                      <a:pt x="21000" y="13112"/>
                      <a:pt x="21300" y="13112"/>
                    </a:cubicBezTo>
                    <a:cubicBezTo>
                      <a:pt x="21400" y="13112"/>
                      <a:pt x="21400" y="13043"/>
                      <a:pt x="21500" y="13043"/>
                    </a:cubicBezTo>
                    <a:cubicBezTo>
                      <a:pt x="21600" y="12905"/>
                      <a:pt x="21500" y="12836"/>
                      <a:pt x="21500" y="12767"/>
                    </a:cubicBezTo>
                    <a:close/>
                    <a:moveTo>
                      <a:pt x="16200" y="12836"/>
                    </a:moveTo>
                    <a:cubicBezTo>
                      <a:pt x="16200" y="18564"/>
                      <a:pt x="16200" y="18564"/>
                      <a:pt x="16200" y="18564"/>
                    </a:cubicBezTo>
                    <a:cubicBezTo>
                      <a:pt x="1400" y="18564"/>
                      <a:pt x="1400" y="18564"/>
                      <a:pt x="1400" y="18564"/>
                    </a:cubicBezTo>
                    <a:cubicBezTo>
                      <a:pt x="1400" y="3036"/>
                      <a:pt x="1400" y="3036"/>
                      <a:pt x="1400" y="3036"/>
                    </a:cubicBezTo>
                    <a:cubicBezTo>
                      <a:pt x="16200" y="3036"/>
                      <a:pt x="16200" y="3036"/>
                      <a:pt x="16200" y="3036"/>
                    </a:cubicBezTo>
                    <a:cubicBezTo>
                      <a:pt x="16200" y="5383"/>
                      <a:pt x="16200" y="5383"/>
                      <a:pt x="16200" y="5383"/>
                    </a:cubicBezTo>
                    <a:cubicBezTo>
                      <a:pt x="16600" y="4624"/>
                      <a:pt x="17300" y="4555"/>
                      <a:pt x="17600" y="4555"/>
                    </a:cubicBezTo>
                    <a:cubicBezTo>
                      <a:pt x="17600" y="4555"/>
                      <a:pt x="17600" y="4555"/>
                      <a:pt x="17600" y="4555"/>
                    </a:cubicBezTo>
                    <a:cubicBezTo>
                      <a:pt x="17600" y="1518"/>
                      <a:pt x="17600" y="1518"/>
                      <a:pt x="17600" y="1518"/>
                    </a:cubicBezTo>
                    <a:cubicBezTo>
                      <a:pt x="17600" y="690"/>
                      <a:pt x="16600" y="0"/>
                      <a:pt x="15500" y="0"/>
                    </a:cubicBezTo>
                    <a:cubicBezTo>
                      <a:pt x="2100" y="0"/>
                      <a:pt x="2100" y="0"/>
                      <a:pt x="2100" y="0"/>
                    </a:cubicBezTo>
                    <a:cubicBezTo>
                      <a:pt x="900" y="0"/>
                      <a:pt x="0" y="690"/>
                      <a:pt x="0" y="1518"/>
                    </a:cubicBezTo>
                    <a:cubicBezTo>
                      <a:pt x="0" y="20151"/>
                      <a:pt x="0" y="20151"/>
                      <a:pt x="0" y="20151"/>
                    </a:cubicBezTo>
                    <a:cubicBezTo>
                      <a:pt x="0" y="20910"/>
                      <a:pt x="900" y="21600"/>
                      <a:pt x="2100" y="21600"/>
                    </a:cubicBezTo>
                    <a:cubicBezTo>
                      <a:pt x="15500" y="21600"/>
                      <a:pt x="15500" y="21600"/>
                      <a:pt x="15500" y="21600"/>
                    </a:cubicBezTo>
                    <a:cubicBezTo>
                      <a:pt x="16600" y="21600"/>
                      <a:pt x="17600" y="20910"/>
                      <a:pt x="17600" y="20151"/>
                    </a:cubicBezTo>
                    <a:cubicBezTo>
                      <a:pt x="17600" y="12836"/>
                      <a:pt x="17600" y="12836"/>
                      <a:pt x="17600" y="12836"/>
                    </a:cubicBezTo>
                    <a:cubicBezTo>
                      <a:pt x="17300" y="12836"/>
                      <a:pt x="17000" y="12767"/>
                      <a:pt x="16700" y="12767"/>
                    </a:cubicBezTo>
                    <a:cubicBezTo>
                      <a:pt x="16500" y="12767"/>
                      <a:pt x="16400" y="12767"/>
                      <a:pt x="16200" y="12836"/>
                    </a:cubicBezTo>
                    <a:close/>
                    <a:moveTo>
                      <a:pt x="8800" y="20565"/>
                    </a:moveTo>
                    <a:cubicBezTo>
                      <a:pt x="8300" y="20565"/>
                      <a:pt x="7900" y="20289"/>
                      <a:pt x="7900" y="19944"/>
                    </a:cubicBezTo>
                    <a:cubicBezTo>
                      <a:pt x="7900" y="19599"/>
                      <a:pt x="8300" y="19323"/>
                      <a:pt x="8800" y="19323"/>
                    </a:cubicBezTo>
                    <a:cubicBezTo>
                      <a:pt x="9300" y="19323"/>
                      <a:pt x="9700" y="19599"/>
                      <a:pt x="9700" y="19944"/>
                    </a:cubicBezTo>
                    <a:cubicBezTo>
                      <a:pt x="9700" y="20289"/>
                      <a:pt x="9300" y="20565"/>
                      <a:pt x="8800" y="20565"/>
                    </a:cubicBezTo>
                    <a:close/>
                  </a:path>
                </a:pathLst>
              </a:custGeom>
              <a:solidFill>
                <a:srgbClr val="FFFFFF"/>
              </a:solidFill>
              <a:ln w="12700">
                <a:miter lim="400000"/>
              </a:ln>
            </p:spPr>
            <p:txBody>
              <a:bodyPr lIns="45720" tIns="45720" rIns="45720" bIns="45720"/>
              <a:lstStyle/>
              <a:p>
                <a:pPr defTabSz="342900">
                  <a:defRPr sz="5600">
                    <a:latin typeface="Gill Sans"/>
                    <a:ea typeface="Gill Sans"/>
                    <a:cs typeface="Gill Sans"/>
                    <a:sym typeface="Gill Sans"/>
                  </a:defRPr>
                </a:pPr>
                <a:endParaRPr/>
              </a:p>
            </p:txBody>
          </p:sp>
        </p:grpSp>
        <p:grpSp>
          <p:nvGrpSpPr>
            <p:cNvPr id="9" name="Group 8"/>
            <p:cNvGrpSpPr/>
            <p:nvPr/>
          </p:nvGrpSpPr>
          <p:grpSpPr>
            <a:xfrm>
              <a:off x="827584" y="1551414"/>
              <a:ext cx="491995" cy="491995"/>
              <a:chOff x="827584" y="1551414"/>
              <a:chExt cx="491995" cy="491995"/>
            </a:xfrm>
          </p:grpSpPr>
          <p:sp>
            <p:nvSpPr>
              <p:cNvPr id="102" name="Shape 7891"/>
              <p:cNvSpPr/>
              <p:nvPr/>
            </p:nvSpPr>
            <p:spPr>
              <a:xfrm>
                <a:off x="827584" y="1551414"/>
                <a:ext cx="491995" cy="49199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0" tIns="0" rIns="0" bIns="0" numCol="1" anchor="ctr">
                <a:noAutofit/>
              </a:bodyPr>
              <a:lstStyle/>
              <a:p>
                <a:pPr lvl="0">
                  <a:defRPr sz="3200">
                    <a:solidFill>
                      <a:srgbClr val="FFFFFF"/>
                    </a:solidFill>
                  </a:defRPr>
                </a:pPr>
                <a:endParaRPr>
                  <a:latin typeface="Lato Regular"/>
                  <a:cs typeface="Lato Regular"/>
                </a:endParaRPr>
              </a:p>
            </p:txBody>
          </p:sp>
          <p:sp>
            <p:nvSpPr>
              <p:cNvPr id="119" name="Shape 23617"/>
              <p:cNvSpPr/>
              <p:nvPr/>
            </p:nvSpPr>
            <p:spPr>
              <a:xfrm>
                <a:off x="998461" y="1635646"/>
                <a:ext cx="162302" cy="333302"/>
              </a:xfrm>
              <a:custGeom>
                <a:avLst/>
                <a:gdLst/>
                <a:ahLst/>
                <a:cxnLst>
                  <a:cxn ang="0">
                    <a:pos x="wd2" y="hd2"/>
                  </a:cxn>
                  <a:cxn ang="5400000">
                    <a:pos x="wd2" y="hd2"/>
                  </a:cxn>
                  <a:cxn ang="10800000">
                    <a:pos x="wd2" y="hd2"/>
                  </a:cxn>
                  <a:cxn ang="16200000">
                    <a:pos x="wd2" y="hd2"/>
                  </a:cxn>
                </a:cxnLst>
                <a:rect l="0" t="0" r="r" b="b"/>
                <a:pathLst>
                  <a:path w="21600" h="21600" extrusionOk="0">
                    <a:moveTo>
                      <a:pt x="4320" y="0"/>
                    </a:moveTo>
                    <a:lnTo>
                      <a:pt x="4320" y="4569"/>
                    </a:lnTo>
                    <a:lnTo>
                      <a:pt x="6729" y="4569"/>
                    </a:lnTo>
                    <a:lnTo>
                      <a:pt x="6729" y="0"/>
                    </a:lnTo>
                    <a:lnTo>
                      <a:pt x="4320" y="0"/>
                    </a:lnTo>
                    <a:close/>
                    <a:moveTo>
                      <a:pt x="16809" y="0"/>
                    </a:moveTo>
                    <a:lnTo>
                      <a:pt x="16809" y="4569"/>
                    </a:lnTo>
                    <a:lnTo>
                      <a:pt x="19205" y="4569"/>
                    </a:lnTo>
                    <a:lnTo>
                      <a:pt x="19205" y="0"/>
                    </a:lnTo>
                    <a:lnTo>
                      <a:pt x="16809" y="0"/>
                    </a:lnTo>
                    <a:close/>
                    <a:moveTo>
                      <a:pt x="969" y="5096"/>
                    </a:moveTo>
                    <a:cubicBezTo>
                      <a:pt x="969" y="9223"/>
                      <a:pt x="969" y="9220"/>
                      <a:pt x="969" y="9220"/>
                    </a:cubicBezTo>
                    <a:cubicBezTo>
                      <a:pt x="5556" y="13346"/>
                      <a:pt x="5552" y="13348"/>
                      <a:pt x="5552" y="13348"/>
                    </a:cubicBezTo>
                    <a:cubicBezTo>
                      <a:pt x="17018" y="13348"/>
                      <a:pt x="17017" y="13348"/>
                      <a:pt x="17017" y="13348"/>
                    </a:cubicBezTo>
                    <a:lnTo>
                      <a:pt x="21600" y="9220"/>
                    </a:lnTo>
                    <a:cubicBezTo>
                      <a:pt x="21600" y="5093"/>
                      <a:pt x="21600" y="5096"/>
                      <a:pt x="21600" y="5096"/>
                    </a:cubicBezTo>
                    <a:cubicBezTo>
                      <a:pt x="961" y="5096"/>
                      <a:pt x="969" y="5096"/>
                      <a:pt x="969" y="5096"/>
                    </a:cubicBezTo>
                    <a:close/>
                    <a:moveTo>
                      <a:pt x="11285" y="7158"/>
                    </a:moveTo>
                    <a:cubicBezTo>
                      <a:pt x="12431" y="7158"/>
                      <a:pt x="13583" y="7571"/>
                      <a:pt x="13583" y="7983"/>
                    </a:cubicBezTo>
                    <a:cubicBezTo>
                      <a:pt x="13583" y="8396"/>
                      <a:pt x="12431" y="8394"/>
                      <a:pt x="11285" y="8394"/>
                    </a:cubicBezTo>
                    <a:cubicBezTo>
                      <a:pt x="10138" y="8394"/>
                      <a:pt x="8986" y="8396"/>
                      <a:pt x="8986" y="7983"/>
                    </a:cubicBezTo>
                    <a:cubicBezTo>
                      <a:pt x="8986" y="7571"/>
                      <a:pt x="10138" y="7158"/>
                      <a:pt x="11285" y="7158"/>
                    </a:cubicBezTo>
                    <a:close/>
                    <a:moveTo>
                      <a:pt x="6729" y="13698"/>
                    </a:moveTo>
                    <a:lnTo>
                      <a:pt x="6729" y="14579"/>
                    </a:lnTo>
                    <a:lnTo>
                      <a:pt x="15840" y="14579"/>
                    </a:lnTo>
                    <a:lnTo>
                      <a:pt x="15840" y="13698"/>
                    </a:lnTo>
                    <a:lnTo>
                      <a:pt x="6729" y="13698"/>
                    </a:lnTo>
                    <a:close/>
                    <a:moveTo>
                      <a:pt x="8889" y="14929"/>
                    </a:moveTo>
                    <a:cubicBezTo>
                      <a:pt x="8889" y="15763"/>
                      <a:pt x="8889" y="15764"/>
                      <a:pt x="8889" y="15764"/>
                    </a:cubicBezTo>
                    <a:cubicBezTo>
                      <a:pt x="1120" y="15764"/>
                      <a:pt x="0" y="17431"/>
                      <a:pt x="0" y="18682"/>
                    </a:cubicBezTo>
                    <a:cubicBezTo>
                      <a:pt x="0" y="19516"/>
                      <a:pt x="1120" y="21600"/>
                      <a:pt x="8889" y="21600"/>
                    </a:cubicBezTo>
                    <a:cubicBezTo>
                      <a:pt x="15549" y="21600"/>
                      <a:pt x="15549" y="19098"/>
                      <a:pt x="15549" y="19098"/>
                    </a:cubicBezTo>
                    <a:cubicBezTo>
                      <a:pt x="15549" y="19098"/>
                      <a:pt x="14437" y="19098"/>
                      <a:pt x="16657" y="19098"/>
                    </a:cubicBezTo>
                    <a:cubicBezTo>
                      <a:pt x="16657" y="19098"/>
                      <a:pt x="17767" y="18267"/>
                      <a:pt x="16657" y="18267"/>
                    </a:cubicBezTo>
                    <a:cubicBezTo>
                      <a:pt x="15547" y="18267"/>
                      <a:pt x="13320" y="18681"/>
                      <a:pt x="13320" y="19098"/>
                    </a:cubicBezTo>
                    <a:cubicBezTo>
                      <a:pt x="12210" y="19515"/>
                      <a:pt x="11107" y="19933"/>
                      <a:pt x="9997" y="19933"/>
                    </a:cubicBezTo>
                    <a:cubicBezTo>
                      <a:pt x="8887" y="19933"/>
                      <a:pt x="5552" y="19518"/>
                      <a:pt x="5552" y="18267"/>
                    </a:cubicBezTo>
                    <a:cubicBezTo>
                      <a:pt x="5552" y="17433"/>
                      <a:pt x="7779" y="17016"/>
                      <a:pt x="8889" y="17016"/>
                    </a:cubicBezTo>
                    <a:cubicBezTo>
                      <a:pt x="11109" y="17016"/>
                      <a:pt x="12212" y="17016"/>
                      <a:pt x="12212" y="17016"/>
                    </a:cubicBezTo>
                    <a:cubicBezTo>
                      <a:pt x="12212" y="14930"/>
                      <a:pt x="12212" y="14929"/>
                      <a:pt x="12212" y="14929"/>
                    </a:cubicBezTo>
                    <a:cubicBezTo>
                      <a:pt x="8883" y="14929"/>
                      <a:pt x="8889" y="14929"/>
                      <a:pt x="8889" y="14929"/>
                    </a:cubicBezTo>
                    <a:close/>
                  </a:path>
                </a:pathLst>
              </a:custGeom>
              <a:solidFill>
                <a:srgbClr val="FFFFFF"/>
              </a:solidFill>
              <a:ln w="12700">
                <a:miter lim="400000"/>
              </a:ln>
            </p:spPr>
            <p:txBody>
              <a:bodyPr lIns="45720" tIns="45720" rIns="45720" bIns="45720"/>
              <a:lstStyle/>
              <a:p>
                <a:pPr defTabSz="342900">
                  <a:defRPr sz="5600">
                    <a:latin typeface="Gill Sans"/>
                    <a:ea typeface="Gill Sans"/>
                    <a:cs typeface="Gill Sans"/>
                    <a:sym typeface="Gill Sans"/>
                  </a:defRPr>
                </a:pPr>
                <a:endParaRPr/>
              </a:p>
            </p:txBody>
          </p:sp>
        </p:grpSp>
      </p:grpSp>
      <p:grpSp>
        <p:nvGrpSpPr>
          <p:cNvPr id="16" name="Group 15">
            <a:extLst>
              <a:ext uri="{FF2B5EF4-FFF2-40B4-BE49-F238E27FC236}">
                <a16:creationId xmlns:a16="http://schemas.microsoft.com/office/drawing/2014/main" id="{E2E0A037-F74B-4D76-942D-664402341B68}"/>
              </a:ext>
            </a:extLst>
          </p:cNvPr>
          <p:cNvGrpSpPr/>
          <p:nvPr/>
        </p:nvGrpSpPr>
        <p:grpSpPr>
          <a:xfrm>
            <a:off x="6516216" y="1669819"/>
            <a:ext cx="2232248" cy="2558115"/>
            <a:chOff x="6165007" y="1525803"/>
            <a:chExt cx="2232248" cy="2558115"/>
          </a:xfrm>
        </p:grpSpPr>
        <p:grpSp>
          <p:nvGrpSpPr>
            <p:cNvPr id="73" name="Group 7890"/>
            <p:cNvGrpSpPr/>
            <p:nvPr/>
          </p:nvGrpSpPr>
          <p:grpSpPr>
            <a:xfrm>
              <a:off x="6749905" y="1525803"/>
              <a:ext cx="1647350" cy="541891"/>
              <a:chOff x="0" y="140192"/>
              <a:chExt cx="4392933" cy="1445040"/>
            </a:xfrm>
          </p:grpSpPr>
          <p:sp>
            <p:nvSpPr>
              <p:cNvPr id="74" name="Shape 7888"/>
              <p:cNvSpPr/>
              <p:nvPr/>
            </p:nvSpPr>
            <p:spPr>
              <a:xfrm>
                <a:off x="0" y="666052"/>
                <a:ext cx="4392933" cy="91918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1800">
                    <a:solidFill>
                      <a:srgbClr val="A6AAA9"/>
                    </a:solidFill>
                    <a:latin typeface="Roboto Regular"/>
                    <a:ea typeface="Roboto Regular"/>
                    <a:cs typeface="Roboto Regular"/>
                    <a:sym typeface="Roboto Regular"/>
                  </a:defRPr>
                </a:lvl1pPr>
              </a:lstStyle>
              <a:p>
                <a:pPr lvl="0">
                  <a:defRPr>
                    <a:solidFill>
                      <a:srgbClr val="000000"/>
                    </a:solidFill>
                  </a:defRPr>
                </a:pPr>
                <a:r>
                  <a:rPr sz="800" dirty="0">
                    <a:solidFill>
                      <a:srgbClr val="A6AAA9"/>
                    </a:solidFill>
                    <a:latin typeface="Lato Regular"/>
                    <a:cs typeface="Lato Regular"/>
                  </a:rPr>
                  <a:t>Aenean massa. Cum sociis natoque penatibus et dis </a:t>
                </a:r>
                <a:r>
                  <a:rPr lang="en-US" sz="800" dirty="0">
                    <a:latin typeface="Lato Regular"/>
                    <a:cs typeface="Lato Regular"/>
                  </a:rPr>
                  <a:t> </a:t>
                </a:r>
                <a:r>
                  <a:rPr sz="800" dirty="0">
                    <a:solidFill>
                      <a:srgbClr val="A6AAA9"/>
                    </a:solidFill>
                    <a:latin typeface="Lato Regular"/>
                    <a:cs typeface="Lato Regular"/>
                  </a:rPr>
                  <a:t>montes</a:t>
                </a:r>
                <a:r>
                  <a:rPr lang="en-US" sz="800" dirty="0">
                    <a:solidFill>
                      <a:srgbClr val="A6AAA9"/>
                    </a:solidFill>
                    <a:latin typeface="Lato Regular"/>
                    <a:cs typeface="Lato Regular"/>
                  </a:rPr>
                  <a:t>.</a:t>
                </a:r>
                <a:endParaRPr sz="800" dirty="0">
                  <a:solidFill>
                    <a:srgbClr val="A6AAA9"/>
                  </a:solidFill>
                  <a:latin typeface="Lato Regular"/>
                  <a:cs typeface="Lato Regular"/>
                </a:endParaRPr>
              </a:p>
            </p:txBody>
          </p:sp>
          <p:sp>
            <p:nvSpPr>
              <p:cNvPr id="75" name="Shape 7889"/>
              <p:cNvSpPr/>
              <p:nvPr/>
            </p:nvSpPr>
            <p:spPr>
              <a:xfrm>
                <a:off x="0" y="140192"/>
                <a:ext cx="3735851" cy="55060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3000">
                    <a:solidFill>
                      <a:srgbClr val="FCAF17"/>
                    </a:solidFill>
                    <a:latin typeface="Roboto Bold"/>
                    <a:ea typeface="Roboto Bold"/>
                    <a:cs typeface="Roboto Bold"/>
                    <a:sym typeface="Roboto Bold"/>
                  </a:defRPr>
                </a:lvl1pPr>
              </a:lstStyle>
              <a:p>
                <a:pPr lvl="0">
                  <a:lnSpc>
                    <a:spcPct val="100000"/>
                  </a:lnSpc>
                  <a:defRPr sz="1800">
                    <a:solidFill>
                      <a:srgbClr val="000000"/>
                    </a:solidFill>
                  </a:defRPr>
                </a:pPr>
                <a:r>
                  <a:rPr sz="1100" dirty="0">
                    <a:solidFill>
                      <a:schemeClr val="accent2"/>
                    </a:solidFill>
                    <a:latin typeface="Lato Regular"/>
                    <a:cs typeface="Lato Regular"/>
                  </a:rPr>
                  <a:t>Lorem ipsum dolor</a:t>
                </a:r>
              </a:p>
            </p:txBody>
          </p:sp>
        </p:grpSp>
        <p:grpSp>
          <p:nvGrpSpPr>
            <p:cNvPr id="80" name="Group 7890"/>
            <p:cNvGrpSpPr/>
            <p:nvPr/>
          </p:nvGrpSpPr>
          <p:grpSpPr>
            <a:xfrm>
              <a:off x="6749905" y="2533915"/>
              <a:ext cx="1647350" cy="541891"/>
              <a:chOff x="0" y="140192"/>
              <a:chExt cx="4392933" cy="1445040"/>
            </a:xfrm>
          </p:grpSpPr>
          <p:sp>
            <p:nvSpPr>
              <p:cNvPr id="82" name="Shape 7888"/>
              <p:cNvSpPr/>
              <p:nvPr/>
            </p:nvSpPr>
            <p:spPr>
              <a:xfrm>
                <a:off x="0" y="666052"/>
                <a:ext cx="4392933" cy="91918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1800">
                    <a:solidFill>
                      <a:srgbClr val="A6AAA9"/>
                    </a:solidFill>
                    <a:latin typeface="Roboto Regular"/>
                    <a:ea typeface="Roboto Regular"/>
                    <a:cs typeface="Roboto Regular"/>
                    <a:sym typeface="Roboto Regular"/>
                  </a:defRPr>
                </a:lvl1pPr>
              </a:lstStyle>
              <a:p>
                <a:pPr lvl="0">
                  <a:defRPr>
                    <a:solidFill>
                      <a:srgbClr val="000000"/>
                    </a:solidFill>
                  </a:defRPr>
                </a:pPr>
                <a:r>
                  <a:rPr sz="800" dirty="0">
                    <a:solidFill>
                      <a:srgbClr val="A6AAA9"/>
                    </a:solidFill>
                    <a:latin typeface="Lato Regular"/>
                    <a:cs typeface="Lato Regular"/>
                  </a:rPr>
                  <a:t>Aenean massa. Cum sociis natoque penatibus et dis </a:t>
                </a:r>
                <a:r>
                  <a:rPr lang="en-US" sz="800" dirty="0">
                    <a:latin typeface="Lato Regular"/>
                    <a:cs typeface="Lato Regular"/>
                  </a:rPr>
                  <a:t> </a:t>
                </a:r>
                <a:r>
                  <a:rPr sz="800" dirty="0">
                    <a:solidFill>
                      <a:srgbClr val="A6AAA9"/>
                    </a:solidFill>
                    <a:latin typeface="Lato Regular"/>
                    <a:cs typeface="Lato Regular"/>
                  </a:rPr>
                  <a:t>montes</a:t>
                </a:r>
                <a:r>
                  <a:rPr lang="en-US" sz="800" dirty="0">
                    <a:solidFill>
                      <a:srgbClr val="A6AAA9"/>
                    </a:solidFill>
                    <a:latin typeface="Lato Regular"/>
                    <a:cs typeface="Lato Regular"/>
                  </a:rPr>
                  <a:t>.</a:t>
                </a:r>
                <a:endParaRPr sz="800" dirty="0">
                  <a:solidFill>
                    <a:srgbClr val="A6AAA9"/>
                  </a:solidFill>
                  <a:latin typeface="Lato Regular"/>
                  <a:cs typeface="Lato Regular"/>
                </a:endParaRPr>
              </a:p>
            </p:txBody>
          </p:sp>
          <p:sp>
            <p:nvSpPr>
              <p:cNvPr id="83" name="Shape 7889"/>
              <p:cNvSpPr/>
              <p:nvPr/>
            </p:nvSpPr>
            <p:spPr>
              <a:xfrm>
                <a:off x="0" y="140192"/>
                <a:ext cx="3735851" cy="55060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3000">
                    <a:solidFill>
                      <a:srgbClr val="FCAF17"/>
                    </a:solidFill>
                    <a:latin typeface="Roboto Bold"/>
                    <a:ea typeface="Roboto Bold"/>
                    <a:cs typeface="Roboto Bold"/>
                    <a:sym typeface="Roboto Bold"/>
                  </a:defRPr>
                </a:lvl1pPr>
              </a:lstStyle>
              <a:p>
                <a:pPr lvl="0">
                  <a:lnSpc>
                    <a:spcPct val="100000"/>
                  </a:lnSpc>
                  <a:defRPr sz="1800">
                    <a:solidFill>
                      <a:srgbClr val="000000"/>
                    </a:solidFill>
                  </a:defRPr>
                </a:pPr>
                <a:r>
                  <a:rPr sz="1100" dirty="0">
                    <a:solidFill>
                      <a:schemeClr val="accent3"/>
                    </a:solidFill>
                    <a:latin typeface="Lato Regular"/>
                    <a:cs typeface="Lato Regular"/>
                  </a:rPr>
                  <a:t>Lorem ipsum dolor</a:t>
                </a:r>
              </a:p>
            </p:txBody>
          </p:sp>
        </p:grpSp>
        <p:grpSp>
          <p:nvGrpSpPr>
            <p:cNvPr id="96" name="Group 7890"/>
            <p:cNvGrpSpPr/>
            <p:nvPr/>
          </p:nvGrpSpPr>
          <p:grpSpPr>
            <a:xfrm>
              <a:off x="6749905" y="3542027"/>
              <a:ext cx="1647350" cy="541891"/>
              <a:chOff x="0" y="140192"/>
              <a:chExt cx="4392933" cy="1445040"/>
            </a:xfrm>
          </p:grpSpPr>
          <p:sp>
            <p:nvSpPr>
              <p:cNvPr id="98" name="Shape 7888"/>
              <p:cNvSpPr/>
              <p:nvPr/>
            </p:nvSpPr>
            <p:spPr>
              <a:xfrm>
                <a:off x="0" y="666052"/>
                <a:ext cx="4392933" cy="91918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1800">
                    <a:solidFill>
                      <a:srgbClr val="A6AAA9"/>
                    </a:solidFill>
                    <a:latin typeface="Roboto Regular"/>
                    <a:ea typeface="Roboto Regular"/>
                    <a:cs typeface="Roboto Regular"/>
                    <a:sym typeface="Roboto Regular"/>
                  </a:defRPr>
                </a:lvl1pPr>
              </a:lstStyle>
              <a:p>
                <a:pPr lvl="0">
                  <a:defRPr>
                    <a:solidFill>
                      <a:srgbClr val="000000"/>
                    </a:solidFill>
                  </a:defRPr>
                </a:pPr>
                <a:r>
                  <a:rPr sz="800" dirty="0">
                    <a:solidFill>
                      <a:srgbClr val="A6AAA9"/>
                    </a:solidFill>
                    <a:latin typeface="Lato Regular"/>
                    <a:cs typeface="Lato Regular"/>
                  </a:rPr>
                  <a:t>Aenean massa. Cum sociis natoque penatibus et dis </a:t>
                </a:r>
                <a:r>
                  <a:rPr lang="en-US" sz="800" dirty="0">
                    <a:latin typeface="Lato Regular"/>
                    <a:cs typeface="Lato Regular"/>
                  </a:rPr>
                  <a:t> </a:t>
                </a:r>
                <a:r>
                  <a:rPr sz="800" dirty="0">
                    <a:solidFill>
                      <a:srgbClr val="A6AAA9"/>
                    </a:solidFill>
                    <a:latin typeface="Lato Regular"/>
                    <a:cs typeface="Lato Regular"/>
                  </a:rPr>
                  <a:t>montes</a:t>
                </a:r>
                <a:r>
                  <a:rPr lang="en-US" sz="800" dirty="0">
                    <a:solidFill>
                      <a:srgbClr val="A6AAA9"/>
                    </a:solidFill>
                    <a:latin typeface="Lato Regular"/>
                    <a:cs typeface="Lato Regular"/>
                  </a:rPr>
                  <a:t>.</a:t>
                </a:r>
                <a:endParaRPr sz="800" dirty="0">
                  <a:solidFill>
                    <a:srgbClr val="A6AAA9"/>
                  </a:solidFill>
                  <a:latin typeface="Lato Regular"/>
                  <a:cs typeface="Lato Regular"/>
                </a:endParaRPr>
              </a:p>
            </p:txBody>
          </p:sp>
          <p:sp>
            <p:nvSpPr>
              <p:cNvPr id="99" name="Shape 7889"/>
              <p:cNvSpPr/>
              <p:nvPr/>
            </p:nvSpPr>
            <p:spPr>
              <a:xfrm>
                <a:off x="0" y="140192"/>
                <a:ext cx="3735851" cy="55060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a:lnSpc>
                    <a:spcPct val="130000"/>
                  </a:lnSpc>
                  <a:defRPr sz="3000">
                    <a:solidFill>
                      <a:srgbClr val="FCAF17"/>
                    </a:solidFill>
                    <a:latin typeface="Roboto Bold"/>
                    <a:ea typeface="Roboto Bold"/>
                    <a:cs typeface="Roboto Bold"/>
                    <a:sym typeface="Roboto Bold"/>
                  </a:defRPr>
                </a:lvl1pPr>
              </a:lstStyle>
              <a:p>
                <a:pPr lvl="0">
                  <a:lnSpc>
                    <a:spcPct val="100000"/>
                  </a:lnSpc>
                  <a:defRPr sz="1800">
                    <a:solidFill>
                      <a:srgbClr val="000000"/>
                    </a:solidFill>
                  </a:defRPr>
                </a:pPr>
                <a:r>
                  <a:rPr sz="1100" dirty="0">
                    <a:solidFill>
                      <a:schemeClr val="accent4"/>
                    </a:solidFill>
                    <a:latin typeface="Lato Regular"/>
                    <a:cs typeface="Lato Regular"/>
                  </a:rPr>
                  <a:t>Lorem ipsum dolor</a:t>
                </a:r>
              </a:p>
            </p:txBody>
          </p:sp>
        </p:grpSp>
        <p:grpSp>
          <p:nvGrpSpPr>
            <p:cNvPr id="7" name="Group 6"/>
            <p:cNvGrpSpPr/>
            <p:nvPr/>
          </p:nvGrpSpPr>
          <p:grpSpPr>
            <a:xfrm>
              <a:off x="6165007" y="2559526"/>
              <a:ext cx="491995" cy="491995"/>
              <a:chOff x="6165007" y="2559526"/>
              <a:chExt cx="491995" cy="491995"/>
            </a:xfrm>
          </p:grpSpPr>
          <p:sp>
            <p:nvSpPr>
              <p:cNvPr id="81" name="Shape 7891"/>
              <p:cNvSpPr/>
              <p:nvPr/>
            </p:nvSpPr>
            <p:spPr>
              <a:xfrm>
                <a:off x="6165007" y="2559526"/>
                <a:ext cx="491995" cy="49199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3"/>
              </a:solidFill>
              <a:ln w="12700" cap="flat">
                <a:noFill/>
                <a:miter lim="400000"/>
              </a:ln>
              <a:effectLst/>
            </p:spPr>
            <p:txBody>
              <a:bodyPr wrap="square" lIns="0" tIns="0" rIns="0" bIns="0" numCol="1" anchor="ctr">
                <a:noAutofit/>
              </a:bodyPr>
              <a:lstStyle/>
              <a:p>
                <a:pPr lvl="0">
                  <a:defRPr sz="3200">
                    <a:solidFill>
                      <a:srgbClr val="FFFFFF"/>
                    </a:solidFill>
                  </a:defRPr>
                </a:pPr>
                <a:endParaRPr>
                  <a:latin typeface="Lato Regular"/>
                  <a:cs typeface="Lato Regular"/>
                </a:endParaRPr>
              </a:p>
            </p:txBody>
          </p:sp>
          <p:sp>
            <p:nvSpPr>
              <p:cNvPr id="117" name="Shape 23597"/>
              <p:cNvSpPr/>
              <p:nvPr/>
            </p:nvSpPr>
            <p:spPr>
              <a:xfrm>
                <a:off x="6302924" y="2629311"/>
                <a:ext cx="216160" cy="352425"/>
              </a:xfrm>
              <a:custGeom>
                <a:avLst/>
                <a:gdLst/>
                <a:ahLst/>
                <a:cxnLst>
                  <a:cxn ang="0">
                    <a:pos x="wd2" y="hd2"/>
                  </a:cxn>
                  <a:cxn ang="5400000">
                    <a:pos x="wd2" y="hd2"/>
                  </a:cxn>
                  <a:cxn ang="10800000">
                    <a:pos x="wd2" y="hd2"/>
                  </a:cxn>
                  <a:cxn ang="16200000">
                    <a:pos x="wd2" y="hd2"/>
                  </a:cxn>
                </a:cxnLst>
                <a:rect l="0" t="0" r="r" b="b"/>
                <a:pathLst>
                  <a:path w="21313" h="21600" extrusionOk="0">
                    <a:moveTo>
                      <a:pt x="19761" y="2660"/>
                    </a:moveTo>
                    <a:cubicBezTo>
                      <a:pt x="18856" y="2660"/>
                      <a:pt x="18079" y="3063"/>
                      <a:pt x="18079" y="3627"/>
                    </a:cubicBezTo>
                    <a:cubicBezTo>
                      <a:pt x="18079" y="7818"/>
                      <a:pt x="18079" y="7818"/>
                      <a:pt x="18079" y="7818"/>
                    </a:cubicBezTo>
                    <a:cubicBezTo>
                      <a:pt x="18079" y="8060"/>
                      <a:pt x="17950" y="8221"/>
                      <a:pt x="17562" y="8221"/>
                    </a:cubicBezTo>
                    <a:cubicBezTo>
                      <a:pt x="17303" y="8221"/>
                      <a:pt x="17045" y="8060"/>
                      <a:pt x="17045" y="7818"/>
                    </a:cubicBezTo>
                    <a:cubicBezTo>
                      <a:pt x="17045" y="1612"/>
                      <a:pt x="17045" y="1612"/>
                      <a:pt x="17045" y="1612"/>
                    </a:cubicBezTo>
                    <a:cubicBezTo>
                      <a:pt x="17045" y="1128"/>
                      <a:pt x="16398" y="645"/>
                      <a:pt x="15493" y="645"/>
                    </a:cubicBezTo>
                    <a:cubicBezTo>
                      <a:pt x="14587" y="645"/>
                      <a:pt x="13941" y="1128"/>
                      <a:pt x="13941" y="1612"/>
                    </a:cubicBezTo>
                    <a:cubicBezTo>
                      <a:pt x="13941" y="7173"/>
                      <a:pt x="13941" y="7173"/>
                      <a:pt x="13941" y="7173"/>
                    </a:cubicBezTo>
                    <a:cubicBezTo>
                      <a:pt x="13941" y="7415"/>
                      <a:pt x="13682" y="7496"/>
                      <a:pt x="13423" y="7496"/>
                    </a:cubicBezTo>
                    <a:cubicBezTo>
                      <a:pt x="13164" y="7496"/>
                      <a:pt x="12906" y="7415"/>
                      <a:pt x="12906" y="7173"/>
                    </a:cubicBezTo>
                    <a:cubicBezTo>
                      <a:pt x="12906" y="967"/>
                      <a:pt x="12906" y="967"/>
                      <a:pt x="12906" y="967"/>
                    </a:cubicBezTo>
                    <a:cubicBezTo>
                      <a:pt x="12906" y="484"/>
                      <a:pt x="12130" y="0"/>
                      <a:pt x="11354" y="0"/>
                    </a:cubicBezTo>
                    <a:cubicBezTo>
                      <a:pt x="10448" y="0"/>
                      <a:pt x="9672" y="484"/>
                      <a:pt x="9672" y="967"/>
                    </a:cubicBezTo>
                    <a:cubicBezTo>
                      <a:pt x="9672" y="7173"/>
                      <a:pt x="9672" y="7173"/>
                      <a:pt x="9672" y="7173"/>
                    </a:cubicBezTo>
                    <a:cubicBezTo>
                      <a:pt x="9672" y="7415"/>
                      <a:pt x="9543" y="7496"/>
                      <a:pt x="9155" y="7496"/>
                    </a:cubicBezTo>
                    <a:cubicBezTo>
                      <a:pt x="8896" y="7496"/>
                      <a:pt x="8896" y="7415"/>
                      <a:pt x="8896" y="7173"/>
                    </a:cubicBezTo>
                    <a:cubicBezTo>
                      <a:pt x="8896" y="2257"/>
                      <a:pt x="8896" y="2257"/>
                      <a:pt x="8896" y="2257"/>
                    </a:cubicBezTo>
                    <a:cubicBezTo>
                      <a:pt x="8896" y="1773"/>
                      <a:pt x="8120" y="1290"/>
                      <a:pt x="7344" y="1290"/>
                    </a:cubicBezTo>
                    <a:cubicBezTo>
                      <a:pt x="6439" y="1290"/>
                      <a:pt x="5663" y="1773"/>
                      <a:pt x="5663" y="2257"/>
                    </a:cubicBezTo>
                    <a:cubicBezTo>
                      <a:pt x="5663" y="2257"/>
                      <a:pt x="5792" y="5884"/>
                      <a:pt x="5792" y="6287"/>
                    </a:cubicBezTo>
                    <a:cubicBezTo>
                      <a:pt x="5792" y="6609"/>
                      <a:pt x="5921" y="6770"/>
                      <a:pt x="6051" y="6851"/>
                    </a:cubicBezTo>
                    <a:cubicBezTo>
                      <a:pt x="7215" y="7818"/>
                      <a:pt x="8379" y="8785"/>
                      <a:pt x="8508" y="8866"/>
                    </a:cubicBezTo>
                    <a:cubicBezTo>
                      <a:pt x="9414" y="9591"/>
                      <a:pt x="9414" y="9269"/>
                      <a:pt x="11742" y="9591"/>
                    </a:cubicBezTo>
                    <a:cubicBezTo>
                      <a:pt x="11742" y="9591"/>
                      <a:pt x="11742" y="9591"/>
                      <a:pt x="11742" y="9591"/>
                    </a:cubicBezTo>
                    <a:cubicBezTo>
                      <a:pt x="11742" y="9591"/>
                      <a:pt x="11742" y="9591"/>
                      <a:pt x="11742" y="9591"/>
                    </a:cubicBezTo>
                    <a:cubicBezTo>
                      <a:pt x="11742" y="9591"/>
                      <a:pt x="11742" y="9591"/>
                      <a:pt x="11742" y="9591"/>
                    </a:cubicBezTo>
                    <a:cubicBezTo>
                      <a:pt x="11871" y="9672"/>
                      <a:pt x="12000" y="9672"/>
                      <a:pt x="12130" y="9672"/>
                    </a:cubicBezTo>
                    <a:cubicBezTo>
                      <a:pt x="13164" y="9913"/>
                      <a:pt x="15751" y="10478"/>
                      <a:pt x="15751" y="10478"/>
                    </a:cubicBezTo>
                    <a:cubicBezTo>
                      <a:pt x="16139" y="10639"/>
                      <a:pt x="16398" y="10881"/>
                      <a:pt x="16269" y="11203"/>
                    </a:cubicBezTo>
                    <a:cubicBezTo>
                      <a:pt x="16139" y="11445"/>
                      <a:pt x="15622" y="11606"/>
                      <a:pt x="15105" y="11525"/>
                    </a:cubicBezTo>
                    <a:cubicBezTo>
                      <a:pt x="15105" y="11525"/>
                      <a:pt x="14070" y="11284"/>
                      <a:pt x="14070" y="11284"/>
                    </a:cubicBezTo>
                    <a:cubicBezTo>
                      <a:pt x="13941" y="11284"/>
                      <a:pt x="13682" y="11203"/>
                      <a:pt x="13941" y="11445"/>
                    </a:cubicBezTo>
                    <a:cubicBezTo>
                      <a:pt x="14199" y="11606"/>
                      <a:pt x="17174" y="14024"/>
                      <a:pt x="17174" y="14024"/>
                    </a:cubicBezTo>
                    <a:cubicBezTo>
                      <a:pt x="17433" y="14266"/>
                      <a:pt x="17303" y="14507"/>
                      <a:pt x="17045" y="14669"/>
                    </a:cubicBezTo>
                    <a:cubicBezTo>
                      <a:pt x="16657" y="14830"/>
                      <a:pt x="16269" y="14749"/>
                      <a:pt x="16010" y="14588"/>
                    </a:cubicBezTo>
                    <a:cubicBezTo>
                      <a:pt x="13941" y="12896"/>
                      <a:pt x="13941" y="12896"/>
                      <a:pt x="13941" y="12896"/>
                    </a:cubicBezTo>
                    <a:cubicBezTo>
                      <a:pt x="13811" y="12815"/>
                      <a:pt x="13811" y="12734"/>
                      <a:pt x="13682" y="12815"/>
                    </a:cubicBezTo>
                    <a:cubicBezTo>
                      <a:pt x="13553" y="12896"/>
                      <a:pt x="13553" y="12976"/>
                      <a:pt x="13682" y="13057"/>
                    </a:cubicBezTo>
                    <a:cubicBezTo>
                      <a:pt x="16269" y="15152"/>
                      <a:pt x="16269" y="15152"/>
                      <a:pt x="16269" y="15152"/>
                    </a:cubicBezTo>
                    <a:cubicBezTo>
                      <a:pt x="16527" y="15394"/>
                      <a:pt x="16527" y="15636"/>
                      <a:pt x="16139" y="15797"/>
                    </a:cubicBezTo>
                    <a:cubicBezTo>
                      <a:pt x="15881" y="15878"/>
                      <a:pt x="15493" y="15878"/>
                      <a:pt x="15234" y="15716"/>
                    </a:cubicBezTo>
                    <a:cubicBezTo>
                      <a:pt x="12518" y="13540"/>
                      <a:pt x="12518" y="13540"/>
                      <a:pt x="12518" y="13540"/>
                    </a:cubicBezTo>
                    <a:cubicBezTo>
                      <a:pt x="12518" y="13460"/>
                      <a:pt x="12388" y="13460"/>
                      <a:pt x="12259" y="13540"/>
                    </a:cubicBezTo>
                    <a:cubicBezTo>
                      <a:pt x="12130" y="13540"/>
                      <a:pt x="12130" y="13621"/>
                      <a:pt x="12130" y="13701"/>
                    </a:cubicBezTo>
                    <a:cubicBezTo>
                      <a:pt x="14587" y="15636"/>
                      <a:pt x="14587" y="15636"/>
                      <a:pt x="14587" y="15636"/>
                    </a:cubicBezTo>
                    <a:cubicBezTo>
                      <a:pt x="14846" y="15797"/>
                      <a:pt x="14717" y="16119"/>
                      <a:pt x="14458" y="16281"/>
                    </a:cubicBezTo>
                    <a:cubicBezTo>
                      <a:pt x="14199" y="16361"/>
                      <a:pt x="13682" y="16361"/>
                      <a:pt x="13553" y="16200"/>
                    </a:cubicBezTo>
                    <a:cubicBezTo>
                      <a:pt x="10836" y="14024"/>
                      <a:pt x="10836" y="14024"/>
                      <a:pt x="10836" y="14024"/>
                    </a:cubicBezTo>
                    <a:cubicBezTo>
                      <a:pt x="10707" y="13943"/>
                      <a:pt x="10578" y="13943"/>
                      <a:pt x="10448" y="14024"/>
                    </a:cubicBezTo>
                    <a:cubicBezTo>
                      <a:pt x="10448" y="14024"/>
                      <a:pt x="10319" y="14104"/>
                      <a:pt x="10448" y="14185"/>
                    </a:cubicBezTo>
                    <a:cubicBezTo>
                      <a:pt x="12259" y="15636"/>
                      <a:pt x="12259" y="15636"/>
                      <a:pt x="12259" y="15636"/>
                    </a:cubicBezTo>
                    <a:cubicBezTo>
                      <a:pt x="12518" y="15878"/>
                      <a:pt x="12518" y="16119"/>
                      <a:pt x="12130" y="16281"/>
                    </a:cubicBezTo>
                    <a:cubicBezTo>
                      <a:pt x="11871" y="16442"/>
                      <a:pt x="11483" y="16361"/>
                      <a:pt x="11224" y="16200"/>
                    </a:cubicBezTo>
                    <a:cubicBezTo>
                      <a:pt x="11224" y="16200"/>
                      <a:pt x="7862" y="13460"/>
                      <a:pt x="7344" y="13137"/>
                    </a:cubicBezTo>
                    <a:cubicBezTo>
                      <a:pt x="7344" y="13137"/>
                      <a:pt x="7344" y="13137"/>
                      <a:pt x="7344" y="13137"/>
                    </a:cubicBezTo>
                    <a:cubicBezTo>
                      <a:pt x="5921" y="11928"/>
                      <a:pt x="6697" y="11284"/>
                      <a:pt x="5792" y="10478"/>
                    </a:cubicBezTo>
                    <a:cubicBezTo>
                      <a:pt x="5663" y="10316"/>
                      <a:pt x="5663" y="10316"/>
                      <a:pt x="5663" y="10316"/>
                    </a:cubicBezTo>
                    <a:cubicBezTo>
                      <a:pt x="5275" y="10075"/>
                      <a:pt x="4887" y="9672"/>
                      <a:pt x="4240" y="9269"/>
                    </a:cubicBezTo>
                    <a:cubicBezTo>
                      <a:pt x="3593" y="8624"/>
                      <a:pt x="3593" y="8624"/>
                      <a:pt x="3593" y="8624"/>
                    </a:cubicBezTo>
                    <a:cubicBezTo>
                      <a:pt x="2947" y="8060"/>
                      <a:pt x="1782" y="7818"/>
                      <a:pt x="877" y="8221"/>
                    </a:cubicBezTo>
                    <a:cubicBezTo>
                      <a:pt x="-28" y="8543"/>
                      <a:pt x="-287" y="9349"/>
                      <a:pt x="360" y="9913"/>
                    </a:cubicBezTo>
                    <a:cubicBezTo>
                      <a:pt x="360" y="9913"/>
                      <a:pt x="3593" y="13137"/>
                      <a:pt x="5016" y="14588"/>
                    </a:cubicBezTo>
                    <a:cubicBezTo>
                      <a:pt x="5275" y="14749"/>
                      <a:pt x="5404" y="14910"/>
                      <a:pt x="5663" y="15072"/>
                    </a:cubicBezTo>
                    <a:cubicBezTo>
                      <a:pt x="5663" y="15072"/>
                      <a:pt x="5663" y="15072"/>
                      <a:pt x="5663" y="15072"/>
                    </a:cubicBezTo>
                    <a:cubicBezTo>
                      <a:pt x="5663" y="15072"/>
                      <a:pt x="5663" y="15072"/>
                      <a:pt x="5663" y="15072"/>
                    </a:cubicBezTo>
                    <a:cubicBezTo>
                      <a:pt x="5663" y="15072"/>
                      <a:pt x="5663" y="15072"/>
                      <a:pt x="5663" y="15072"/>
                    </a:cubicBezTo>
                    <a:cubicBezTo>
                      <a:pt x="7344" y="16442"/>
                      <a:pt x="8508" y="17731"/>
                      <a:pt x="8508" y="18940"/>
                    </a:cubicBezTo>
                    <a:cubicBezTo>
                      <a:pt x="8508" y="19343"/>
                      <a:pt x="8508" y="20310"/>
                      <a:pt x="8508" y="20875"/>
                    </a:cubicBezTo>
                    <a:cubicBezTo>
                      <a:pt x="8508" y="21197"/>
                      <a:pt x="8379" y="21600"/>
                      <a:pt x="9414" y="21600"/>
                    </a:cubicBezTo>
                    <a:cubicBezTo>
                      <a:pt x="17433" y="21600"/>
                      <a:pt x="17433" y="21600"/>
                      <a:pt x="17433" y="21600"/>
                    </a:cubicBezTo>
                    <a:cubicBezTo>
                      <a:pt x="18209" y="21600"/>
                      <a:pt x="18209" y="21197"/>
                      <a:pt x="18209" y="21036"/>
                    </a:cubicBezTo>
                    <a:cubicBezTo>
                      <a:pt x="18338" y="18940"/>
                      <a:pt x="18209" y="20472"/>
                      <a:pt x="18209" y="18940"/>
                    </a:cubicBezTo>
                    <a:cubicBezTo>
                      <a:pt x="18209" y="16281"/>
                      <a:pt x="21313" y="16119"/>
                      <a:pt x="21313" y="12493"/>
                    </a:cubicBezTo>
                    <a:cubicBezTo>
                      <a:pt x="21313" y="12493"/>
                      <a:pt x="21313" y="12493"/>
                      <a:pt x="21313" y="12412"/>
                    </a:cubicBezTo>
                    <a:cubicBezTo>
                      <a:pt x="21313" y="3627"/>
                      <a:pt x="21313" y="3627"/>
                      <a:pt x="21313" y="3627"/>
                    </a:cubicBezTo>
                    <a:cubicBezTo>
                      <a:pt x="21313" y="3063"/>
                      <a:pt x="20537" y="2660"/>
                      <a:pt x="19761" y="2660"/>
                    </a:cubicBezTo>
                    <a:close/>
                  </a:path>
                </a:pathLst>
              </a:custGeom>
              <a:solidFill>
                <a:srgbClr val="FFFFFF"/>
              </a:solidFill>
              <a:ln w="12700">
                <a:miter lim="400000"/>
              </a:ln>
            </p:spPr>
            <p:txBody>
              <a:bodyPr lIns="45720" tIns="45720" rIns="45720" bIns="45720"/>
              <a:lstStyle/>
              <a:p>
                <a:pPr defTabSz="342900">
                  <a:defRPr sz="5600">
                    <a:latin typeface="Gill Sans"/>
                    <a:ea typeface="Gill Sans"/>
                    <a:cs typeface="Gill Sans"/>
                    <a:sym typeface="Gill Sans"/>
                  </a:defRPr>
                </a:pPr>
                <a:endParaRPr/>
              </a:p>
            </p:txBody>
          </p:sp>
        </p:grpSp>
        <p:grpSp>
          <p:nvGrpSpPr>
            <p:cNvPr id="8" name="Group 7"/>
            <p:cNvGrpSpPr/>
            <p:nvPr/>
          </p:nvGrpSpPr>
          <p:grpSpPr>
            <a:xfrm>
              <a:off x="6165007" y="1551414"/>
              <a:ext cx="491995" cy="491995"/>
              <a:chOff x="6165007" y="1551414"/>
              <a:chExt cx="491995" cy="491995"/>
            </a:xfrm>
          </p:grpSpPr>
          <p:sp>
            <p:nvSpPr>
              <p:cNvPr id="77" name="Shape 7891"/>
              <p:cNvSpPr/>
              <p:nvPr/>
            </p:nvSpPr>
            <p:spPr>
              <a:xfrm>
                <a:off x="6165007" y="1551414"/>
                <a:ext cx="491995" cy="49199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2"/>
              </a:solidFill>
              <a:ln w="12700" cap="flat">
                <a:noFill/>
                <a:miter lim="400000"/>
              </a:ln>
              <a:effectLst/>
            </p:spPr>
            <p:txBody>
              <a:bodyPr wrap="square" lIns="0" tIns="0" rIns="0" bIns="0" numCol="1" anchor="ctr">
                <a:noAutofit/>
              </a:bodyPr>
              <a:lstStyle/>
              <a:p>
                <a:pPr lvl="0">
                  <a:defRPr sz="3200">
                    <a:solidFill>
                      <a:srgbClr val="FFFFFF"/>
                    </a:solidFill>
                  </a:defRPr>
                </a:pPr>
                <a:endParaRPr>
                  <a:latin typeface="Lato Regular"/>
                  <a:cs typeface="Lato Regular"/>
                </a:endParaRPr>
              </a:p>
            </p:txBody>
          </p:sp>
          <p:sp>
            <p:nvSpPr>
              <p:cNvPr id="118" name="Shape 23598"/>
              <p:cNvSpPr/>
              <p:nvPr/>
            </p:nvSpPr>
            <p:spPr>
              <a:xfrm>
                <a:off x="6301215" y="1638041"/>
                <a:ext cx="219579" cy="318741"/>
              </a:xfrm>
              <a:custGeom>
                <a:avLst/>
                <a:gdLst/>
                <a:ahLst/>
                <a:cxnLst>
                  <a:cxn ang="0">
                    <a:pos x="wd2" y="hd2"/>
                  </a:cxn>
                  <a:cxn ang="5400000">
                    <a:pos x="wd2" y="hd2"/>
                  </a:cxn>
                  <a:cxn ang="10800000">
                    <a:pos x="wd2" y="hd2"/>
                  </a:cxn>
                  <a:cxn ang="16200000">
                    <a:pos x="wd2" y="hd2"/>
                  </a:cxn>
                </a:cxnLst>
                <a:rect l="0" t="0" r="r" b="b"/>
                <a:pathLst>
                  <a:path w="21366" h="21450" extrusionOk="0">
                    <a:moveTo>
                      <a:pt x="9237" y="5652"/>
                    </a:moveTo>
                    <a:cubicBezTo>
                      <a:pt x="9692" y="5731"/>
                      <a:pt x="10147" y="5809"/>
                      <a:pt x="10715" y="5809"/>
                    </a:cubicBezTo>
                    <a:cubicBezTo>
                      <a:pt x="11852" y="5809"/>
                      <a:pt x="12989" y="5415"/>
                      <a:pt x="13784" y="4863"/>
                    </a:cubicBezTo>
                    <a:cubicBezTo>
                      <a:pt x="14580" y="4233"/>
                      <a:pt x="14921" y="3444"/>
                      <a:pt x="14694" y="2577"/>
                    </a:cubicBezTo>
                    <a:cubicBezTo>
                      <a:pt x="14580" y="1789"/>
                      <a:pt x="14012" y="1079"/>
                      <a:pt x="12989" y="606"/>
                    </a:cubicBezTo>
                    <a:cubicBezTo>
                      <a:pt x="12079" y="133"/>
                      <a:pt x="10829" y="-24"/>
                      <a:pt x="9692" y="212"/>
                    </a:cubicBezTo>
                    <a:cubicBezTo>
                      <a:pt x="8555" y="449"/>
                      <a:pt x="7646" y="922"/>
                      <a:pt x="7077" y="1631"/>
                    </a:cubicBezTo>
                    <a:cubicBezTo>
                      <a:pt x="6509" y="2341"/>
                      <a:pt x="6395" y="3208"/>
                      <a:pt x="6850" y="3996"/>
                    </a:cubicBezTo>
                    <a:cubicBezTo>
                      <a:pt x="7304" y="4706"/>
                      <a:pt x="8214" y="5336"/>
                      <a:pt x="9237" y="5652"/>
                    </a:cubicBezTo>
                    <a:close/>
                    <a:moveTo>
                      <a:pt x="20833" y="133"/>
                    </a:moveTo>
                    <a:cubicBezTo>
                      <a:pt x="20264" y="-103"/>
                      <a:pt x="19582" y="-24"/>
                      <a:pt x="19128" y="370"/>
                    </a:cubicBezTo>
                    <a:cubicBezTo>
                      <a:pt x="19128" y="370"/>
                      <a:pt x="15376" y="4390"/>
                      <a:pt x="14012" y="5415"/>
                    </a:cubicBezTo>
                    <a:cubicBezTo>
                      <a:pt x="13102" y="6204"/>
                      <a:pt x="12193" y="6440"/>
                      <a:pt x="10715" y="6361"/>
                    </a:cubicBezTo>
                    <a:cubicBezTo>
                      <a:pt x="10033" y="6282"/>
                      <a:pt x="1507" y="4785"/>
                      <a:pt x="1507" y="4785"/>
                    </a:cubicBezTo>
                    <a:cubicBezTo>
                      <a:pt x="938" y="4706"/>
                      <a:pt x="256" y="4942"/>
                      <a:pt x="29" y="5336"/>
                    </a:cubicBezTo>
                    <a:cubicBezTo>
                      <a:pt x="-85" y="5731"/>
                      <a:pt x="142" y="6204"/>
                      <a:pt x="711" y="6361"/>
                    </a:cubicBezTo>
                    <a:cubicBezTo>
                      <a:pt x="711" y="6361"/>
                      <a:pt x="711" y="6361"/>
                      <a:pt x="824" y="6440"/>
                    </a:cubicBezTo>
                    <a:cubicBezTo>
                      <a:pt x="10033" y="8805"/>
                      <a:pt x="10033" y="8805"/>
                      <a:pt x="10033" y="8805"/>
                    </a:cubicBezTo>
                    <a:cubicBezTo>
                      <a:pt x="10147" y="8884"/>
                      <a:pt x="10601" y="9751"/>
                      <a:pt x="10829" y="10618"/>
                    </a:cubicBezTo>
                    <a:cubicBezTo>
                      <a:pt x="11056" y="11170"/>
                      <a:pt x="11056" y="11801"/>
                      <a:pt x="11170" y="12352"/>
                    </a:cubicBezTo>
                    <a:cubicBezTo>
                      <a:pt x="11170" y="12747"/>
                      <a:pt x="11170" y="13141"/>
                      <a:pt x="11170" y="13535"/>
                    </a:cubicBezTo>
                    <a:cubicBezTo>
                      <a:pt x="11170" y="14008"/>
                      <a:pt x="11283" y="14402"/>
                      <a:pt x="11511" y="14796"/>
                    </a:cubicBezTo>
                    <a:cubicBezTo>
                      <a:pt x="11397" y="15269"/>
                      <a:pt x="11397" y="15821"/>
                      <a:pt x="11397" y="16373"/>
                    </a:cubicBezTo>
                    <a:cubicBezTo>
                      <a:pt x="11283" y="16925"/>
                      <a:pt x="11170" y="17477"/>
                      <a:pt x="11056" y="18107"/>
                    </a:cubicBezTo>
                    <a:cubicBezTo>
                      <a:pt x="10829" y="18817"/>
                      <a:pt x="10601" y="19053"/>
                      <a:pt x="10601" y="19053"/>
                    </a:cubicBezTo>
                    <a:cubicBezTo>
                      <a:pt x="10260" y="19211"/>
                      <a:pt x="9806" y="19132"/>
                      <a:pt x="9464" y="19132"/>
                    </a:cubicBezTo>
                    <a:cubicBezTo>
                      <a:pt x="9010" y="19053"/>
                      <a:pt x="8669" y="18974"/>
                      <a:pt x="8214" y="18896"/>
                    </a:cubicBezTo>
                    <a:cubicBezTo>
                      <a:pt x="7873" y="18896"/>
                      <a:pt x="7532" y="18817"/>
                      <a:pt x="7191" y="18659"/>
                    </a:cubicBezTo>
                    <a:cubicBezTo>
                      <a:pt x="6963" y="18580"/>
                      <a:pt x="6736" y="18501"/>
                      <a:pt x="6395" y="18423"/>
                    </a:cubicBezTo>
                    <a:cubicBezTo>
                      <a:pt x="6281" y="18423"/>
                      <a:pt x="6168" y="18344"/>
                      <a:pt x="6054" y="18344"/>
                    </a:cubicBezTo>
                    <a:cubicBezTo>
                      <a:pt x="5940" y="18344"/>
                      <a:pt x="5713" y="18344"/>
                      <a:pt x="5599" y="18344"/>
                    </a:cubicBezTo>
                    <a:cubicBezTo>
                      <a:pt x="5372" y="18344"/>
                      <a:pt x="5031" y="18423"/>
                      <a:pt x="4803" y="18580"/>
                    </a:cubicBezTo>
                    <a:cubicBezTo>
                      <a:pt x="4349" y="18817"/>
                      <a:pt x="4121" y="19211"/>
                      <a:pt x="4235" y="19605"/>
                    </a:cubicBezTo>
                    <a:cubicBezTo>
                      <a:pt x="4349" y="19920"/>
                      <a:pt x="4690" y="20157"/>
                      <a:pt x="5031" y="20315"/>
                    </a:cubicBezTo>
                    <a:cubicBezTo>
                      <a:pt x="6168" y="20709"/>
                      <a:pt x="7532" y="21103"/>
                      <a:pt x="8782" y="21339"/>
                    </a:cubicBezTo>
                    <a:cubicBezTo>
                      <a:pt x="9578" y="21418"/>
                      <a:pt x="10260" y="21497"/>
                      <a:pt x="11056" y="21418"/>
                    </a:cubicBezTo>
                    <a:cubicBezTo>
                      <a:pt x="11738" y="21339"/>
                      <a:pt x="12534" y="21103"/>
                      <a:pt x="12989" y="20709"/>
                    </a:cubicBezTo>
                    <a:cubicBezTo>
                      <a:pt x="13216" y="20630"/>
                      <a:pt x="13330" y="20551"/>
                      <a:pt x="13443" y="20472"/>
                    </a:cubicBezTo>
                    <a:cubicBezTo>
                      <a:pt x="13443" y="20472"/>
                      <a:pt x="13443" y="20472"/>
                      <a:pt x="13443" y="20472"/>
                    </a:cubicBezTo>
                    <a:cubicBezTo>
                      <a:pt x="13443" y="20472"/>
                      <a:pt x="13443" y="20472"/>
                      <a:pt x="13443" y="20472"/>
                    </a:cubicBezTo>
                    <a:cubicBezTo>
                      <a:pt x="13443" y="20393"/>
                      <a:pt x="13557" y="20315"/>
                      <a:pt x="13557" y="20236"/>
                    </a:cubicBezTo>
                    <a:cubicBezTo>
                      <a:pt x="13671" y="20157"/>
                      <a:pt x="13784" y="19999"/>
                      <a:pt x="13898" y="19920"/>
                    </a:cubicBezTo>
                    <a:cubicBezTo>
                      <a:pt x="14126" y="19684"/>
                      <a:pt x="14239" y="19369"/>
                      <a:pt x="14353" y="19132"/>
                    </a:cubicBezTo>
                    <a:cubicBezTo>
                      <a:pt x="14694" y="18659"/>
                      <a:pt x="14921" y="18107"/>
                      <a:pt x="15035" y="17555"/>
                    </a:cubicBezTo>
                    <a:cubicBezTo>
                      <a:pt x="15149" y="17161"/>
                      <a:pt x="15262" y="16846"/>
                      <a:pt x="15376" y="16452"/>
                    </a:cubicBezTo>
                    <a:cubicBezTo>
                      <a:pt x="15603" y="16452"/>
                      <a:pt x="15831" y="16452"/>
                      <a:pt x="16058" y="16452"/>
                    </a:cubicBezTo>
                    <a:cubicBezTo>
                      <a:pt x="16399" y="16925"/>
                      <a:pt x="16740" y="17477"/>
                      <a:pt x="16968" y="18028"/>
                    </a:cubicBezTo>
                    <a:cubicBezTo>
                      <a:pt x="16286" y="18265"/>
                      <a:pt x="15831" y="18896"/>
                      <a:pt x="16172" y="19369"/>
                    </a:cubicBezTo>
                    <a:cubicBezTo>
                      <a:pt x="16399" y="19763"/>
                      <a:pt x="16627" y="20078"/>
                      <a:pt x="17081" y="20393"/>
                    </a:cubicBezTo>
                    <a:cubicBezTo>
                      <a:pt x="17422" y="20709"/>
                      <a:pt x="17991" y="20945"/>
                      <a:pt x="18559" y="21103"/>
                    </a:cubicBezTo>
                    <a:cubicBezTo>
                      <a:pt x="18900" y="21103"/>
                      <a:pt x="19241" y="21182"/>
                      <a:pt x="19582" y="21103"/>
                    </a:cubicBezTo>
                    <a:cubicBezTo>
                      <a:pt x="20264" y="21024"/>
                      <a:pt x="20833" y="20709"/>
                      <a:pt x="20947" y="20157"/>
                    </a:cubicBezTo>
                    <a:cubicBezTo>
                      <a:pt x="21174" y="19132"/>
                      <a:pt x="20947" y="18028"/>
                      <a:pt x="20606" y="17004"/>
                    </a:cubicBezTo>
                    <a:cubicBezTo>
                      <a:pt x="20378" y="16452"/>
                      <a:pt x="20151" y="15900"/>
                      <a:pt x="19923" y="15348"/>
                    </a:cubicBezTo>
                    <a:cubicBezTo>
                      <a:pt x="19810" y="15033"/>
                      <a:pt x="19582" y="14639"/>
                      <a:pt x="19355" y="14323"/>
                    </a:cubicBezTo>
                    <a:cubicBezTo>
                      <a:pt x="19355" y="14244"/>
                      <a:pt x="19355" y="14166"/>
                      <a:pt x="19241" y="14087"/>
                    </a:cubicBezTo>
                    <a:cubicBezTo>
                      <a:pt x="19355" y="13850"/>
                      <a:pt x="19355" y="13614"/>
                      <a:pt x="19241" y="13377"/>
                    </a:cubicBezTo>
                    <a:cubicBezTo>
                      <a:pt x="19241" y="13141"/>
                      <a:pt x="19241" y="12904"/>
                      <a:pt x="19241" y="12668"/>
                    </a:cubicBezTo>
                    <a:cubicBezTo>
                      <a:pt x="19128" y="12116"/>
                      <a:pt x="19014" y="11564"/>
                      <a:pt x="18900" y="11012"/>
                    </a:cubicBezTo>
                    <a:cubicBezTo>
                      <a:pt x="18559" y="9909"/>
                      <a:pt x="18104" y="8805"/>
                      <a:pt x="17422" y="7701"/>
                    </a:cubicBezTo>
                    <a:cubicBezTo>
                      <a:pt x="17309" y="7386"/>
                      <a:pt x="17081" y="7150"/>
                      <a:pt x="16854" y="6834"/>
                    </a:cubicBezTo>
                    <a:cubicBezTo>
                      <a:pt x="21174" y="1237"/>
                      <a:pt x="21174" y="1237"/>
                      <a:pt x="21174" y="1237"/>
                    </a:cubicBezTo>
                    <a:cubicBezTo>
                      <a:pt x="21515" y="843"/>
                      <a:pt x="21401" y="370"/>
                      <a:pt x="20833" y="133"/>
                    </a:cubicBezTo>
                    <a:close/>
                    <a:moveTo>
                      <a:pt x="20833" y="133"/>
                    </a:moveTo>
                    <a:cubicBezTo>
                      <a:pt x="21401" y="370"/>
                      <a:pt x="20264" y="-103"/>
                      <a:pt x="20833" y="133"/>
                    </a:cubicBezTo>
                    <a:close/>
                  </a:path>
                </a:pathLst>
              </a:custGeom>
              <a:solidFill>
                <a:srgbClr val="FFFFFF"/>
              </a:solidFill>
              <a:ln w="12700">
                <a:miter lim="400000"/>
              </a:ln>
            </p:spPr>
            <p:txBody>
              <a:bodyPr lIns="45720" tIns="45720" rIns="45720" bIns="45720"/>
              <a:lstStyle/>
              <a:p>
                <a:pPr defTabSz="342900">
                  <a:defRPr sz="5600">
                    <a:latin typeface="Gill Sans"/>
                    <a:ea typeface="Gill Sans"/>
                    <a:cs typeface="Gill Sans"/>
                    <a:sym typeface="Gill Sans"/>
                  </a:defRPr>
                </a:pPr>
                <a:endParaRPr/>
              </a:p>
            </p:txBody>
          </p:sp>
        </p:grpSp>
        <p:grpSp>
          <p:nvGrpSpPr>
            <p:cNvPr id="6" name="Group 5"/>
            <p:cNvGrpSpPr/>
            <p:nvPr/>
          </p:nvGrpSpPr>
          <p:grpSpPr>
            <a:xfrm>
              <a:off x="6165007" y="3567638"/>
              <a:ext cx="491995" cy="491995"/>
              <a:chOff x="6165007" y="3567638"/>
              <a:chExt cx="491995" cy="491995"/>
            </a:xfrm>
          </p:grpSpPr>
          <p:sp>
            <p:nvSpPr>
              <p:cNvPr id="97" name="Shape 7891"/>
              <p:cNvSpPr/>
              <p:nvPr/>
            </p:nvSpPr>
            <p:spPr>
              <a:xfrm>
                <a:off x="6165007" y="3567638"/>
                <a:ext cx="491995" cy="491995"/>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4"/>
              </a:solidFill>
              <a:ln w="12700" cap="flat">
                <a:noFill/>
                <a:miter lim="400000"/>
              </a:ln>
              <a:effectLst/>
            </p:spPr>
            <p:txBody>
              <a:bodyPr wrap="square" lIns="0" tIns="0" rIns="0" bIns="0" numCol="1" anchor="ctr">
                <a:noAutofit/>
              </a:bodyPr>
              <a:lstStyle/>
              <a:p>
                <a:pPr lvl="0">
                  <a:defRPr sz="3200">
                    <a:solidFill>
                      <a:srgbClr val="FFFFFF"/>
                    </a:solidFill>
                  </a:defRPr>
                </a:pPr>
                <a:endParaRPr>
                  <a:latin typeface="Lato Regular"/>
                  <a:cs typeface="Lato Regular"/>
                </a:endParaRPr>
              </a:p>
            </p:txBody>
          </p:sp>
          <p:sp>
            <p:nvSpPr>
              <p:cNvPr id="120" name="Shape 23620"/>
              <p:cNvSpPr/>
              <p:nvPr/>
            </p:nvSpPr>
            <p:spPr>
              <a:xfrm>
                <a:off x="6280310" y="3648068"/>
                <a:ext cx="261389" cy="331135"/>
              </a:xfrm>
              <a:custGeom>
                <a:avLst/>
                <a:gdLst/>
                <a:ahLst/>
                <a:cxnLst>
                  <a:cxn ang="0">
                    <a:pos x="wd2" y="hd2"/>
                  </a:cxn>
                  <a:cxn ang="5400000">
                    <a:pos x="wd2" y="hd2"/>
                  </a:cxn>
                  <a:cxn ang="10800000">
                    <a:pos x="wd2" y="hd2"/>
                  </a:cxn>
                  <a:cxn ang="16200000">
                    <a:pos x="wd2" y="hd2"/>
                  </a:cxn>
                </a:cxnLst>
                <a:rect l="0" t="0" r="r" b="b"/>
                <a:pathLst>
                  <a:path w="21597" h="21336" extrusionOk="0">
                    <a:moveTo>
                      <a:pt x="10079" y="0"/>
                    </a:moveTo>
                    <a:cubicBezTo>
                      <a:pt x="9486" y="0"/>
                      <a:pt x="9489" y="466"/>
                      <a:pt x="9489" y="466"/>
                    </a:cubicBezTo>
                    <a:cubicBezTo>
                      <a:pt x="9489" y="929"/>
                      <a:pt x="9489" y="926"/>
                      <a:pt x="9489" y="926"/>
                    </a:cubicBezTo>
                    <a:cubicBezTo>
                      <a:pt x="8896" y="926"/>
                      <a:pt x="8899" y="1387"/>
                      <a:pt x="8899" y="1387"/>
                    </a:cubicBezTo>
                    <a:cubicBezTo>
                      <a:pt x="9491" y="1849"/>
                      <a:pt x="9489" y="1853"/>
                      <a:pt x="9489" y="1853"/>
                    </a:cubicBezTo>
                    <a:cubicBezTo>
                      <a:pt x="9489" y="1853"/>
                      <a:pt x="8893" y="1853"/>
                      <a:pt x="8301" y="1853"/>
                    </a:cubicBezTo>
                    <a:cubicBezTo>
                      <a:pt x="8301" y="1853"/>
                      <a:pt x="8301" y="2311"/>
                      <a:pt x="8301" y="2773"/>
                    </a:cubicBezTo>
                    <a:cubicBezTo>
                      <a:pt x="7708" y="1849"/>
                      <a:pt x="7711" y="1853"/>
                      <a:pt x="7711" y="1853"/>
                    </a:cubicBezTo>
                    <a:cubicBezTo>
                      <a:pt x="7711" y="1853"/>
                      <a:pt x="7120" y="1853"/>
                      <a:pt x="7120" y="1853"/>
                    </a:cubicBezTo>
                    <a:cubicBezTo>
                      <a:pt x="6528" y="2315"/>
                      <a:pt x="6523" y="2311"/>
                      <a:pt x="6522" y="2773"/>
                    </a:cubicBezTo>
                    <a:cubicBezTo>
                      <a:pt x="6375" y="2773"/>
                      <a:pt x="6227" y="2773"/>
                      <a:pt x="5932" y="2773"/>
                    </a:cubicBezTo>
                    <a:cubicBezTo>
                      <a:pt x="5932" y="2773"/>
                      <a:pt x="5340" y="3237"/>
                      <a:pt x="5932" y="3700"/>
                    </a:cubicBezTo>
                    <a:cubicBezTo>
                      <a:pt x="5932" y="3700"/>
                      <a:pt x="5342" y="3700"/>
                      <a:pt x="5342" y="3700"/>
                    </a:cubicBezTo>
                    <a:cubicBezTo>
                      <a:pt x="4749" y="3700"/>
                      <a:pt x="4744" y="4160"/>
                      <a:pt x="4744" y="4160"/>
                    </a:cubicBezTo>
                    <a:cubicBezTo>
                      <a:pt x="4152" y="3698"/>
                      <a:pt x="4154" y="3700"/>
                      <a:pt x="4154" y="3700"/>
                    </a:cubicBezTo>
                    <a:cubicBezTo>
                      <a:pt x="4154" y="3700"/>
                      <a:pt x="3564" y="3700"/>
                      <a:pt x="3564" y="3700"/>
                    </a:cubicBezTo>
                    <a:cubicBezTo>
                      <a:pt x="2971" y="3700"/>
                      <a:pt x="2966" y="4164"/>
                      <a:pt x="2966" y="4626"/>
                    </a:cubicBezTo>
                    <a:cubicBezTo>
                      <a:pt x="2373" y="5088"/>
                      <a:pt x="2376" y="5086"/>
                      <a:pt x="2376" y="5086"/>
                    </a:cubicBezTo>
                    <a:cubicBezTo>
                      <a:pt x="1783" y="4624"/>
                      <a:pt x="1778" y="4626"/>
                      <a:pt x="1778" y="4626"/>
                    </a:cubicBezTo>
                    <a:cubicBezTo>
                      <a:pt x="1778" y="4626"/>
                      <a:pt x="1781" y="4164"/>
                      <a:pt x="1188" y="4626"/>
                    </a:cubicBezTo>
                    <a:cubicBezTo>
                      <a:pt x="595" y="4626"/>
                      <a:pt x="598" y="5086"/>
                      <a:pt x="598" y="5086"/>
                    </a:cubicBezTo>
                    <a:cubicBezTo>
                      <a:pt x="764" y="5216"/>
                      <a:pt x="677" y="5148"/>
                      <a:pt x="763" y="5215"/>
                    </a:cubicBezTo>
                    <a:cubicBezTo>
                      <a:pt x="547" y="5231"/>
                      <a:pt x="275" y="5332"/>
                      <a:pt x="0" y="5546"/>
                    </a:cubicBezTo>
                    <a:cubicBezTo>
                      <a:pt x="0" y="5546"/>
                      <a:pt x="0" y="6013"/>
                      <a:pt x="0" y="6013"/>
                    </a:cubicBezTo>
                    <a:cubicBezTo>
                      <a:pt x="1779" y="8324"/>
                      <a:pt x="1778" y="8326"/>
                      <a:pt x="1778" y="8326"/>
                    </a:cubicBezTo>
                    <a:cubicBezTo>
                      <a:pt x="1778" y="8326"/>
                      <a:pt x="2376" y="8326"/>
                      <a:pt x="2376" y="8326"/>
                    </a:cubicBezTo>
                    <a:cubicBezTo>
                      <a:pt x="2969" y="8326"/>
                      <a:pt x="2966" y="7860"/>
                      <a:pt x="2966" y="7860"/>
                    </a:cubicBezTo>
                    <a:cubicBezTo>
                      <a:pt x="2966" y="7397"/>
                      <a:pt x="2966" y="7399"/>
                      <a:pt x="2966" y="7399"/>
                    </a:cubicBezTo>
                    <a:cubicBezTo>
                      <a:pt x="2966" y="7399"/>
                      <a:pt x="3564" y="7862"/>
                      <a:pt x="3564" y="7399"/>
                    </a:cubicBezTo>
                    <a:cubicBezTo>
                      <a:pt x="3564" y="7399"/>
                      <a:pt x="3561" y="7399"/>
                      <a:pt x="4154" y="7399"/>
                    </a:cubicBezTo>
                    <a:cubicBezTo>
                      <a:pt x="4154" y="7862"/>
                      <a:pt x="4154" y="7860"/>
                      <a:pt x="4154" y="7860"/>
                    </a:cubicBezTo>
                    <a:cubicBezTo>
                      <a:pt x="4154" y="7860"/>
                      <a:pt x="4749" y="7860"/>
                      <a:pt x="5342" y="7860"/>
                    </a:cubicBezTo>
                    <a:cubicBezTo>
                      <a:pt x="5342" y="7397"/>
                      <a:pt x="5342" y="7402"/>
                      <a:pt x="5342" y="6939"/>
                    </a:cubicBezTo>
                    <a:cubicBezTo>
                      <a:pt x="4749" y="6477"/>
                      <a:pt x="4744" y="6473"/>
                      <a:pt x="4744" y="6473"/>
                    </a:cubicBezTo>
                    <a:cubicBezTo>
                      <a:pt x="5337" y="6935"/>
                      <a:pt x="5340" y="6935"/>
                      <a:pt x="5932" y="6473"/>
                    </a:cubicBezTo>
                    <a:cubicBezTo>
                      <a:pt x="6160" y="6473"/>
                      <a:pt x="6273" y="6403"/>
                      <a:pt x="6326" y="6320"/>
                    </a:cubicBezTo>
                    <a:cubicBezTo>
                      <a:pt x="6348" y="6337"/>
                      <a:pt x="6523" y="6473"/>
                      <a:pt x="6522" y="6473"/>
                    </a:cubicBezTo>
                    <a:cubicBezTo>
                      <a:pt x="6522" y="6935"/>
                      <a:pt x="7118" y="6935"/>
                      <a:pt x="7711" y="6473"/>
                    </a:cubicBezTo>
                    <a:cubicBezTo>
                      <a:pt x="7711" y="6473"/>
                      <a:pt x="7711" y="6013"/>
                      <a:pt x="7711" y="6013"/>
                    </a:cubicBezTo>
                    <a:cubicBezTo>
                      <a:pt x="7711" y="5550"/>
                      <a:pt x="7711" y="5546"/>
                      <a:pt x="7711" y="5546"/>
                    </a:cubicBezTo>
                    <a:cubicBezTo>
                      <a:pt x="7711" y="6009"/>
                      <a:pt x="8301" y="6009"/>
                      <a:pt x="8301" y="5546"/>
                    </a:cubicBezTo>
                    <a:cubicBezTo>
                      <a:pt x="8893" y="5546"/>
                      <a:pt x="8899" y="5086"/>
                      <a:pt x="8899" y="5086"/>
                    </a:cubicBezTo>
                    <a:cubicBezTo>
                      <a:pt x="9046" y="5086"/>
                      <a:pt x="9194" y="5086"/>
                      <a:pt x="9489" y="5086"/>
                    </a:cubicBezTo>
                    <a:cubicBezTo>
                      <a:pt x="9489" y="4624"/>
                      <a:pt x="10082" y="4622"/>
                      <a:pt x="9489" y="4160"/>
                    </a:cubicBezTo>
                    <a:cubicBezTo>
                      <a:pt x="10082" y="4622"/>
                      <a:pt x="10079" y="4626"/>
                      <a:pt x="10079" y="4626"/>
                    </a:cubicBezTo>
                    <a:cubicBezTo>
                      <a:pt x="10079" y="5088"/>
                      <a:pt x="10677" y="5086"/>
                      <a:pt x="10677" y="5086"/>
                    </a:cubicBezTo>
                    <a:cubicBezTo>
                      <a:pt x="10677" y="5086"/>
                      <a:pt x="10674" y="5088"/>
                      <a:pt x="11267" y="4626"/>
                    </a:cubicBezTo>
                    <a:cubicBezTo>
                      <a:pt x="11267" y="4626"/>
                      <a:pt x="11267" y="4160"/>
                      <a:pt x="11267" y="4160"/>
                    </a:cubicBezTo>
                    <a:cubicBezTo>
                      <a:pt x="10674" y="3698"/>
                      <a:pt x="10677" y="3700"/>
                      <a:pt x="10677" y="3700"/>
                    </a:cubicBezTo>
                    <a:cubicBezTo>
                      <a:pt x="11270" y="3700"/>
                      <a:pt x="11264" y="4162"/>
                      <a:pt x="11857" y="3700"/>
                    </a:cubicBezTo>
                    <a:cubicBezTo>
                      <a:pt x="11857" y="3700"/>
                      <a:pt x="12450" y="3240"/>
                      <a:pt x="11857" y="3240"/>
                    </a:cubicBezTo>
                    <a:cubicBezTo>
                      <a:pt x="11857" y="3240"/>
                      <a:pt x="12455" y="3236"/>
                      <a:pt x="12455" y="2773"/>
                    </a:cubicBezTo>
                    <a:cubicBezTo>
                      <a:pt x="12455" y="2773"/>
                      <a:pt x="12455" y="2313"/>
                      <a:pt x="12455" y="2313"/>
                    </a:cubicBezTo>
                    <a:cubicBezTo>
                      <a:pt x="10676" y="2"/>
                      <a:pt x="10677" y="0"/>
                      <a:pt x="10677" y="0"/>
                    </a:cubicBezTo>
                    <a:cubicBezTo>
                      <a:pt x="10677" y="0"/>
                      <a:pt x="10079" y="0"/>
                      <a:pt x="10079" y="0"/>
                    </a:cubicBezTo>
                    <a:close/>
                    <a:moveTo>
                      <a:pt x="14265" y="3767"/>
                    </a:moveTo>
                    <a:cubicBezTo>
                      <a:pt x="2799" y="10239"/>
                      <a:pt x="2801" y="10240"/>
                      <a:pt x="2801" y="10240"/>
                    </a:cubicBezTo>
                    <a:cubicBezTo>
                      <a:pt x="2801" y="10240"/>
                      <a:pt x="2796" y="10698"/>
                      <a:pt x="3399" y="11160"/>
                    </a:cubicBezTo>
                    <a:cubicBezTo>
                      <a:pt x="3399" y="11623"/>
                      <a:pt x="3399" y="11625"/>
                      <a:pt x="3399" y="12087"/>
                    </a:cubicBezTo>
                    <a:cubicBezTo>
                      <a:pt x="4606" y="12549"/>
                      <a:pt x="5211" y="13011"/>
                      <a:pt x="5814" y="13474"/>
                    </a:cubicBezTo>
                    <a:cubicBezTo>
                      <a:pt x="17280" y="7001"/>
                      <a:pt x="17278" y="7001"/>
                      <a:pt x="17278" y="7001"/>
                    </a:cubicBezTo>
                    <a:cubicBezTo>
                      <a:pt x="17278" y="6538"/>
                      <a:pt x="16678" y="6078"/>
                      <a:pt x="16074" y="5154"/>
                    </a:cubicBezTo>
                    <a:cubicBezTo>
                      <a:pt x="16074" y="5154"/>
                      <a:pt x="16072" y="5156"/>
                      <a:pt x="15468" y="4694"/>
                    </a:cubicBezTo>
                    <a:cubicBezTo>
                      <a:pt x="15468" y="4231"/>
                      <a:pt x="14868" y="4230"/>
                      <a:pt x="14265" y="3767"/>
                    </a:cubicBezTo>
                    <a:close/>
                    <a:moveTo>
                      <a:pt x="17372" y="3767"/>
                    </a:moveTo>
                    <a:cubicBezTo>
                      <a:pt x="16165" y="4235"/>
                      <a:pt x="16169" y="4233"/>
                      <a:pt x="16169" y="4233"/>
                    </a:cubicBezTo>
                    <a:cubicBezTo>
                      <a:pt x="16772" y="4233"/>
                      <a:pt x="16774" y="4233"/>
                      <a:pt x="16774" y="4233"/>
                    </a:cubicBezTo>
                    <a:cubicBezTo>
                      <a:pt x="16774" y="4701"/>
                      <a:pt x="16769" y="4698"/>
                      <a:pt x="17372" y="5166"/>
                    </a:cubicBezTo>
                    <a:cubicBezTo>
                      <a:pt x="17976" y="4698"/>
                      <a:pt x="17978" y="4700"/>
                      <a:pt x="17978" y="4700"/>
                    </a:cubicBezTo>
                    <a:cubicBezTo>
                      <a:pt x="19788" y="7038"/>
                      <a:pt x="19788" y="7037"/>
                      <a:pt x="19788" y="7037"/>
                    </a:cubicBezTo>
                    <a:cubicBezTo>
                      <a:pt x="12547" y="10778"/>
                      <a:pt x="12549" y="10780"/>
                      <a:pt x="12549" y="10780"/>
                    </a:cubicBezTo>
                    <a:cubicBezTo>
                      <a:pt x="12549" y="11248"/>
                      <a:pt x="12549" y="11245"/>
                      <a:pt x="12549" y="11713"/>
                    </a:cubicBezTo>
                    <a:cubicBezTo>
                      <a:pt x="11946" y="11713"/>
                      <a:pt x="12549" y="12185"/>
                      <a:pt x="12549" y="12185"/>
                    </a:cubicBezTo>
                    <a:cubicBezTo>
                      <a:pt x="15566" y="15458"/>
                      <a:pt x="15563" y="15455"/>
                      <a:pt x="15563" y="15455"/>
                    </a:cubicBezTo>
                    <a:cubicBezTo>
                      <a:pt x="16166" y="14988"/>
                      <a:pt x="16169" y="14989"/>
                      <a:pt x="16169" y="14989"/>
                    </a:cubicBezTo>
                    <a:cubicBezTo>
                      <a:pt x="16772" y="14989"/>
                      <a:pt x="16774" y="14989"/>
                      <a:pt x="16774" y="14989"/>
                    </a:cubicBezTo>
                    <a:cubicBezTo>
                      <a:pt x="13757" y="11716"/>
                      <a:pt x="13753" y="11713"/>
                      <a:pt x="13753" y="11713"/>
                    </a:cubicBezTo>
                    <a:cubicBezTo>
                      <a:pt x="20994" y="7972"/>
                      <a:pt x="20999" y="7976"/>
                      <a:pt x="20999" y="7976"/>
                    </a:cubicBezTo>
                    <a:cubicBezTo>
                      <a:pt x="20999" y="7976"/>
                      <a:pt x="21597" y="7510"/>
                      <a:pt x="21597" y="7510"/>
                    </a:cubicBezTo>
                    <a:cubicBezTo>
                      <a:pt x="21597" y="7042"/>
                      <a:pt x="20999" y="6571"/>
                      <a:pt x="20999" y="6571"/>
                    </a:cubicBezTo>
                    <a:cubicBezTo>
                      <a:pt x="19189" y="4233"/>
                      <a:pt x="19190" y="4233"/>
                      <a:pt x="19190" y="4233"/>
                    </a:cubicBezTo>
                    <a:cubicBezTo>
                      <a:pt x="19190" y="4233"/>
                      <a:pt x="18582" y="3767"/>
                      <a:pt x="17978" y="3767"/>
                    </a:cubicBezTo>
                    <a:cubicBezTo>
                      <a:pt x="17978" y="3767"/>
                      <a:pt x="17372" y="3767"/>
                      <a:pt x="17372" y="3767"/>
                    </a:cubicBezTo>
                    <a:close/>
                    <a:moveTo>
                      <a:pt x="2203" y="11694"/>
                    </a:moveTo>
                    <a:cubicBezTo>
                      <a:pt x="1017" y="12157"/>
                      <a:pt x="1023" y="12154"/>
                      <a:pt x="1023" y="12154"/>
                    </a:cubicBezTo>
                    <a:cubicBezTo>
                      <a:pt x="1616" y="13079"/>
                      <a:pt x="1613" y="13081"/>
                      <a:pt x="1613" y="13081"/>
                    </a:cubicBezTo>
                    <a:lnTo>
                      <a:pt x="2801" y="12615"/>
                    </a:lnTo>
                    <a:cubicBezTo>
                      <a:pt x="2801" y="12615"/>
                      <a:pt x="2801" y="12617"/>
                      <a:pt x="2801" y="12154"/>
                    </a:cubicBezTo>
                    <a:cubicBezTo>
                      <a:pt x="2801" y="12154"/>
                      <a:pt x="2796" y="12157"/>
                      <a:pt x="2203" y="11694"/>
                    </a:cubicBezTo>
                    <a:close/>
                    <a:moveTo>
                      <a:pt x="17994" y="14467"/>
                    </a:moveTo>
                    <a:cubicBezTo>
                      <a:pt x="16793" y="15419"/>
                      <a:pt x="16798" y="15418"/>
                      <a:pt x="16798" y="15418"/>
                    </a:cubicBezTo>
                    <a:cubicBezTo>
                      <a:pt x="15597" y="15894"/>
                      <a:pt x="15594" y="15891"/>
                      <a:pt x="15594" y="15891"/>
                    </a:cubicBezTo>
                    <a:cubicBezTo>
                      <a:pt x="14994" y="16366"/>
                      <a:pt x="14996" y="16369"/>
                      <a:pt x="14996" y="16369"/>
                    </a:cubicBezTo>
                    <a:cubicBezTo>
                      <a:pt x="14996" y="16845"/>
                      <a:pt x="14996" y="16842"/>
                      <a:pt x="14996" y="16842"/>
                    </a:cubicBezTo>
                    <a:lnTo>
                      <a:pt x="16192" y="16369"/>
                    </a:lnTo>
                    <a:cubicBezTo>
                      <a:pt x="19795" y="21125"/>
                      <a:pt x="19796" y="21124"/>
                      <a:pt x="19796" y="21124"/>
                    </a:cubicBezTo>
                    <a:cubicBezTo>
                      <a:pt x="19796" y="21124"/>
                      <a:pt x="20399" y="21600"/>
                      <a:pt x="20999" y="21124"/>
                    </a:cubicBezTo>
                    <a:cubicBezTo>
                      <a:pt x="21600" y="20649"/>
                      <a:pt x="21597" y="20173"/>
                      <a:pt x="21597" y="20173"/>
                    </a:cubicBezTo>
                    <a:cubicBezTo>
                      <a:pt x="17394" y="15418"/>
                      <a:pt x="17396" y="15418"/>
                      <a:pt x="17396" y="15418"/>
                    </a:cubicBezTo>
                    <a:cubicBezTo>
                      <a:pt x="17996" y="15418"/>
                      <a:pt x="17994" y="15418"/>
                      <a:pt x="17994" y="15418"/>
                    </a:cubicBezTo>
                    <a:cubicBezTo>
                      <a:pt x="17994" y="14467"/>
                      <a:pt x="17994" y="14467"/>
                      <a:pt x="17994" y="14467"/>
                    </a:cubicBezTo>
                    <a:close/>
                  </a:path>
                </a:pathLst>
              </a:custGeom>
              <a:solidFill>
                <a:srgbClr val="FFFFFF"/>
              </a:solidFill>
              <a:ln w="12700">
                <a:miter lim="400000"/>
              </a:ln>
            </p:spPr>
            <p:txBody>
              <a:bodyPr lIns="45720" tIns="45720" rIns="45720" bIns="45720"/>
              <a:lstStyle/>
              <a:p>
                <a:pPr defTabSz="342900">
                  <a:defRPr sz="5600">
                    <a:latin typeface="Gill Sans"/>
                    <a:ea typeface="Gill Sans"/>
                    <a:cs typeface="Gill Sans"/>
                    <a:sym typeface="Gill Sans"/>
                  </a:defRPr>
                </a:pPr>
                <a:endParaRPr/>
              </a:p>
            </p:txBody>
          </p:sp>
        </p:grpSp>
      </p:grpSp>
      <p:grpSp>
        <p:nvGrpSpPr>
          <p:cNvPr id="17" name="Group 16">
            <a:extLst>
              <a:ext uri="{FF2B5EF4-FFF2-40B4-BE49-F238E27FC236}">
                <a16:creationId xmlns:a16="http://schemas.microsoft.com/office/drawing/2014/main" id="{AB2BE2DA-3709-469F-A368-998E4E591704}"/>
              </a:ext>
            </a:extLst>
          </p:cNvPr>
          <p:cNvGrpSpPr/>
          <p:nvPr/>
        </p:nvGrpSpPr>
        <p:grpSpPr>
          <a:xfrm>
            <a:off x="-329519" y="1103896"/>
            <a:ext cx="3755680" cy="3755680"/>
            <a:chOff x="-492790" y="1023562"/>
            <a:chExt cx="3755680" cy="3755680"/>
          </a:xfrm>
        </p:grpSpPr>
        <p:sp>
          <p:nvSpPr>
            <p:cNvPr id="62" name="Oval 61">
              <a:extLst>
                <a:ext uri="{FF2B5EF4-FFF2-40B4-BE49-F238E27FC236}">
                  <a16:creationId xmlns:a16="http://schemas.microsoft.com/office/drawing/2014/main" id="{07926EB6-9B29-4FCF-BCB6-566591230E0E}"/>
                </a:ext>
              </a:extLst>
            </p:cNvPr>
            <p:cNvSpPr/>
            <p:nvPr/>
          </p:nvSpPr>
          <p:spPr>
            <a:xfrm>
              <a:off x="103234" y="1631099"/>
              <a:ext cx="2564233" cy="2564233"/>
            </a:xfrm>
            <a:prstGeom prst="ellipse">
              <a:avLst/>
            </a:prstGeom>
            <a:solidFill>
              <a:srgbClr val="00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63" name="Chart 62">
              <a:extLst>
                <a:ext uri="{FF2B5EF4-FFF2-40B4-BE49-F238E27FC236}">
                  <a16:creationId xmlns:a16="http://schemas.microsoft.com/office/drawing/2014/main" id="{9EA20842-DB15-4245-B6C8-ED0B589368BD}"/>
                </a:ext>
              </a:extLst>
            </p:cNvPr>
            <p:cNvGraphicFramePr/>
            <p:nvPr>
              <p:extLst>
                <p:ext uri="{D42A27DB-BD31-4B8C-83A1-F6EECF244321}">
                  <p14:modId xmlns:p14="http://schemas.microsoft.com/office/powerpoint/2010/main" val="1468784454"/>
                </p:ext>
              </p:extLst>
            </p:nvPr>
          </p:nvGraphicFramePr>
          <p:xfrm>
            <a:off x="-435313" y="1687827"/>
            <a:ext cx="3640726" cy="2427151"/>
          </p:xfrm>
          <a:graphic>
            <a:graphicData uri="http://schemas.openxmlformats.org/drawingml/2006/chart">
              <c:chart xmlns:c="http://schemas.openxmlformats.org/drawingml/2006/chart" xmlns:r="http://schemas.openxmlformats.org/officeDocument/2006/relationships" r:id="rId2"/>
            </a:graphicData>
          </a:graphic>
        </p:graphicFrame>
        <p:sp>
          <p:nvSpPr>
            <p:cNvPr id="64" name="Shape 13">
              <a:extLst>
                <a:ext uri="{FF2B5EF4-FFF2-40B4-BE49-F238E27FC236}">
                  <a16:creationId xmlns:a16="http://schemas.microsoft.com/office/drawing/2014/main" id="{3AF07DE4-021A-42DE-A2AE-7F2A9AEB4EBC}"/>
                </a:ext>
              </a:extLst>
            </p:cNvPr>
            <p:cNvSpPr/>
            <p:nvPr/>
          </p:nvSpPr>
          <p:spPr>
            <a:xfrm>
              <a:off x="-492790" y="1023562"/>
              <a:ext cx="3755680" cy="3755680"/>
            </a:xfrm>
            <a:custGeom>
              <a:avLst/>
              <a:gdLst/>
              <a:ahLst/>
              <a:cxnLst>
                <a:cxn ang="0">
                  <a:pos x="wd2" y="hd2"/>
                </a:cxn>
                <a:cxn ang="5400000">
                  <a:pos x="wd2" y="hd2"/>
                </a:cxn>
                <a:cxn ang="10800000">
                  <a:pos x="wd2" y="hd2"/>
                </a:cxn>
                <a:cxn ang="16200000">
                  <a:pos x="wd2" y="hd2"/>
                </a:cxn>
              </a:cxnLst>
              <a:rect l="0" t="0" r="r" b="b"/>
              <a:pathLst>
                <a:path w="21600" h="21600" extrusionOk="0">
                  <a:moveTo>
                    <a:pt x="9529" y="17634"/>
                  </a:moveTo>
                  <a:cubicBezTo>
                    <a:pt x="5755" y="16932"/>
                    <a:pt x="3264" y="13303"/>
                    <a:pt x="3966" y="9529"/>
                  </a:cubicBezTo>
                  <a:cubicBezTo>
                    <a:pt x="4668" y="5755"/>
                    <a:pt x="8297" y="3264"/>
                    <a:pt x="12071" y="3966"/>
                  </a:cubicBezTo>
                  <a:cubicBezTo>
                    <a:pt x="15845" y="4668"/>
                    <a:pt x="18336" y="8297"/>
                    <a:pt x="17634" y="12071"/>
                  </a:cubicBezTo>
                  <a:cubicBezTo>
                    <a:pt x="16932" y="15845"/>
                    <a:pt x="13303" y="18336"/>
                    <a:pt x="9529" y="17634"/>
                  </a:cubicBezTo>
                  <a:moveTo>
                    <a:pt x="19571" y="12978"/>
                  </a:moveTo>
                  <a:lnTo>
                    <a:pt x="21443" y="12713"/>
                  </a:lnTo>
                  <a:lnTo>
                    <a:pt x="21600" y="11348"/>
                  </a:lnTo>
                  <a:lnTo>
                    <a:pt x="19837" y="10665"/>
                  </a:lnTo>
                  <a:cubicBezTo>
                    <a:pt x="19831" y="10284"/>
                    <a:pt x="19801" y="9899"/>
                    <a:pt x="19745" y="9513"/>
                  </a:cubicBezTo>
                  <a:lnTo>
                    <a:pt x="21402" y="8557"/>
                  </a:lnTo>
                  <a:lnTo>
                    <a:pt x="21032" y="7233"/>
                  </a:lnTo>
                  <a:lnTo>
                    <a:pt x="19120" y="7272"/>
                  </a:lnTo>
                  <a:cubicBezTo>
                    <a:pt x="18953" y="6876"/>
                    <a:pt x="18759" y="6498"/>
                    <a:pt x="18543" y="6138"/>
                  </a:cubicBezTo>
                  <a:lnTo>
                    <a:pt x="19679" y="4627"/>
                  </a:lnTo>
                  <a:lnTo>
                    <a:pt x="18824" y="3551"/>
                  </a:lnTo>
                  <a:lnTo>
                    <a:pt x="17094" y="4315"/>
                  </a:lnTo>
                  <a:cubicBezTo>
                    <a:pt x="16817" y="4047"/>
                    <a:pt x="16523" y="3797"/>
                    <a:pt x="16215" y="3567"/>
                  </a:cubicBezTo>
                  <a:lnTo>
                    <a:pt x="16699" y="1737"/>
                  </a:lnTo>
                  <a:lnTo>
                    <a:pt x="15502" y="1062"/>
                  </a:lnTo>
                  <a:lnTo>
                    <a:pt x="14187" y="2423"/>
                  </a:lnTo>
                  <a:cubicBezTo>
                    <a:pt x="13795" y="2264"/>
                    <a:pt x="13391" y="2132"/>
                    <a:pt x="12978" y="2029"/>
                  </a:cubicBezTo>
                  <a:lnTo>
                    <a:pt x="12713" y="157"/>
                  </a:lnTo>
                  <a:lnTo>
                    <a:pt x="11348" y="0"/>
                  </a:lnTo>
                  <a:lnTo>
                    <a:pt x="10666" y="1763"/>
                  </a:lnTo>
                  <a:cubicBezTo>
                    <a:pt x="10283" y="1769"/>
                    <a:pt x="9899" y="1799"/>
                    <a:pt x="9513" y="1855"/>
                  </a:cubicBezTo>
                  <a:lnTo>
                    <a:pt x="8557" y="199"/>
                  </a:lnTo>
                  <a:lnTo>
                    <a:pt x="7233" y="568"/>
                  </a:lnTo>
                  <a:lnTo>
                    <a:pt x="7272" y="2480"/>
                  </a:lnTo>
                  <a:cubicBezTo>
                    <a:pt x="6877" y="2648"/>
                    <a:pt x="6498" y="2841"/>
                    <a:pt x="6138" y="3057"/>
                  </a:cubicBezTo>
                  <a:lnTo>
                    <a:pt x="4627" y="1921"/>
                  </a:lnTo>
                  <a:lnTo>
                    <a:pt x="3550" y="2776"/>
                  </a:lnTo>
                  <a:lnTo>
                    <a:pt x="4316" y="4506"/>
                  </a:lnTo>
                  <a:cubicBezTo>
                    <a:pt x="4047" y="4784"/>
                    <a:pt x="3797" y="5077"/>
                    <a:pt x="3567" y="5385"/>
                  </a:cubicBezTo>
                  <a:lnTo>
                    <a:pt x="1737" y="4901"/>
                  </a:lnTo>
                  <a:lnTo>
                    <a:pt x="1062" y="6098"/>
                  </a:lnTo>
                  <a:lnTo>
                    <a:pt x="2423" y="7413"/>
                  </a:lnTo>
                  <a:cubicBezTo>
                    <a:pt x="2264" y="7805"/>
                    <a:pt x="2132" y="8209"/>
                    <a:pt x="2029" y="8622"/>
                  </a:cubicBezTo>
                  <a:lnTo>
                    <a:pt x="157" y="8887"/>
                  </a:lnTo>
                  <a:lnTo>
                    <a:pt x="0" y="10253"/>
                  </a:lnTo>
                  <a:lnTo>
                    <a:pt x="1763" y="10934"/>
                  </a:lnTo>
                  <a:cubicBezTo>
                    <a:pt x="1769" y="11316"/>
                    <a:pt x="1799" y="11701"/>
                    <a:pt x="1855" y="12087"/>
                  </a:cubicBezTo>
                  <a:lnTo>
                    <a:pt x="199" y="13043"/>
                  </a:lnTo>
                  <a:lnTo>
                    <a:pt x="568" y="14367"/>
                  </a:lnTo>
                  <a:lnTo>
                    <a:pt x="2480" y="14328"/>
                  </a:lnTo>
                  <a:cubicBezTo>
                    <a:pt x="2648" y="14723"/>
                    <a:pt x="2841" y="15102"/>
                    <a:pt x="3058" y="15462"/>
                  </a:cubicBezTo>
                  <a:lnTo>
                    <a:pt x="1922" y="16973"/>
                  </a:lnTo>
                  <a:lnTo>
                    <a:pt x="2776" y="18049"/>
                  </a:lnTo>
                  <a:lnTo>
                    <a:pt x="4506" y="17285"/>
                  </a:lnTo>
                  <a:cubicBezTo>
                    <a:pt x="4783" y="17553"/>
                    <a:pt x="5077" y="17803"/>
                    <a:pt x="5385" y="18033"/>
                  </a:cubicBezTo>
                  <a:lnTo>
                    <a:pt x="4901" y="19863"/>
                  </a:lnTo>
                  <a:lnTo>
                    <a:pt x="6098" y="20538"/>
                  </a:lnTo>
                  <a:lnTo>
                    <a:pt x="7413" y="19177"/>
                  </a:lnTo>
                  <a:cubicBezTo>
                    <a:pt x="7805" y="19336"/>
                    <a:pt x="8209" y="19468"/>
                    <a:pt x="8622" y="19571"/>
                  </a:cubicBezTo>
                  <a:lnTo>
                    <a:pt x="8887" y="21443"/>
                  </a:lnTo>
                  <a:lnTo>
                    <a:pt x="10253" y="21600"/>
                  </a:lnTo>
                  <a:lnTo>
                    <a:pt x="10935" y="19837"/>
                  </a:lnTo>
                  <a:cubicBezTo>
                    <a:pt x="11317" y="19831"/>
                    <a:pt x="11701" y="19801"/>
                    <a:pt x="12087" y="19745"/>
                  </a:cubicBezTo>
                  <a:lnTo>
                    <a:pt x="13043" y="21402"/>
                  </a:lnTo>
                  <a:lnTo>
                    <a:pt x="14367" y="21032"/>
                  </a:lnTo>
                  <a:lnTo>
                    <a:pt x="14328" y="19120"/>
                  </a:lnTo>
                  <a:cubicBezTo>
                    <a:pt x="14724" y="18953"/>
                    <a:pt x="15102" y="18759"/>
                    <a:pt x="15462" y="18542"/>
                  </a:cubicBezTo>
                  <a:lnTo>
                    <a:pt x="16973" y="19679"/>
                  </a:lnTo>
                  <a:lnTo>
                    <a:pt x="18049" y="18824"/>
                  </a:lnTo>
                  <a:lnTo>
                    <a:pt x="17285" y="17094"/>
                  </a:lnTo>
                  <a:cubicBezTo>
                    <a:pt x="17553" y="16817"/>
                    <a:pt x="17803" y="16523"/>
                    <a:pt x="18033" y="16215"/>
                  </a:cubicBezTo>
                  <a:lnTo>
                    <a:pt x="19863" y="16699"/>
                  </a:lnTo>
                  <a:lnTo>
                    <a:pt x="20538" y="15502"/>
                  </a:lnTo>
                  <a:lnTo>
                    <a:pt x="19177" y="14187"/>
                  </a:lnTo>
                  <a:cubicBezTo>
                    <a:pt x="19336" y="13794"/>
                    <a:pt x="19468" y="13391"/>
                    <a:pt x="19571" y="12978"/>
                  </a:cubicBezTo>
                </a:path>
              </a:pathLst>
            </a:custGeom>
            <a:solidFill>
              <a:schemeClr val="accent4"/>
            </a:solidFill>
            <a:ln w="25400">
              <a:solidFill>
                <a:srgbClr val="FFFFFF"/>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65" name="Group 64">
              <a:extLst>
                <a:ext uri="{FF2B5EF4-FFF2-40B4-BE49-F238E27FC236}">
                  <a16:creationId xmlns:a16="http://schemas.microsoft.com/office/drawing/2014/main" id="{C8025269-C7D3-4C2E-8165-A9B9B153F850}"/>
                </a:ext>
              </a:extLst>
            </p:cNvPr>
            <p:cNvGrpSpPr/>
            <p:nvPr/>
          </p:nvGrpSpPr>
          <p:grpSpPr>
            <a:xfrm rot="17569141">
              <a:off x="878003" y="2585755"/>
              <a:ext cx="1109792" cy="1051738"/>
              <a:chOff x="7718938" y="516234"/>
              <a:chExt cx="1142839" cy="1083060"/>
            </a:xfrm>
          </p:grpSpPr>
          <p:sp>
            <p:nvSpPr>
              <p:cNvPr id="66" name="Shape 14">
                <a:extLst>
                  <a:ext uri="{FF2B5EF4-FFF2-40B4-BE49-F238E27FC236}">
                    <a16:creationId xmlns:a16="http://schemas.microsoft.com/office/drawing/2014/main" id="{6F96BB2A-F06C-4402-95DC-01A8FF4B020A}"/>
                  </a:ext>
                </a:extLst>
              </p:cNvPr>
              <p:cNvSpPr/>
              <p:nvPr/>
            </p:nvSpPr>
            <p:spPr>
              <a:xfrm>
                <a:off x="8114737" y="546169"/>
                <a:ext cx="722081" cy="722096"/>
              </a:xfrm>
              <a:custGeom>
                <a:avLst/>
                <a:gdLst/>
                <a:ahLst/>
                <a:cxnLst>
                  <a:cxn ang="0">
                    <a:pos x="wd2" y="hd2"/>
                  </a:cxn>
                  <a:cxn ang="5400000">
                    <a:pos x="wd2" y="hd2"/>
                  </a:cxn>
                  <a:cxn ang="10800000">
                    <a:pos x="wd2" y="hd2"/>
                  </a:cxn>
                  <a:cxn ang="16200000">
                    <a:pos x="wd2" y="hd2"/>
                  </a:cxn>
                </a:cxnLst>
                <a:rect l="0" t="0" r="r" b="b"/>
                <a:pathLst>
                  <a:path w="19429" h="19430" extrusionOk="0">
                    <a:moveTo>
                      <a:pt x="16908" y="3187"/>
                    </a:moveTo>
                    <a:cubicBezTo>
                      <a:pt x="13305" y="-787"/>
                      <a:pt x="7160" y="-1084"/>
                      <a:pt x="3188" y="2520"/>
                    </a:cubicBezTo>
                    <a:cubicBezTo>
                      <a:pt x="-786" y="6125"/>
                      <a:pt x="-1086" y="12269"/>
                      <a:pt x="2519" y="16243"/>
                    </a:cubicBezTo>
                    <a:cubicBezTo>
                      <a:pt x="6124" y="20217"/>
                      <a:pt x="12268" y="20516"/>
                      <a:pt x="16243" y="16910"/>
                    </a:cubicBezTo>
                    <a:cubicBezTo>
                      <a:pt x="20216" y="13305"/>
                      <a:pt x="20514" y="7162"/>
                      <a:pt x="16908" y="3187"/>
                    </a:cubicBezTo>
                    <a:close/>
                  </a:path>
                </a:pathLst>
              </a:custGeom>
              <a:solidFill>
                <a:srgbClr val="000000">
                  <a:alpha val="4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7" name="Shape 19">
                <a:extLst>
                  <a:ext uri="{FF2B5EF4-FFF2-40B4-BE49-F238E27FC236}">
                    <a16:creationId xmlns:a16="http://schemas.microsoft.com/office/drawing/2014/main" id="{4178AFEF-F7B9-4041-8965-486FE9050E96}"/>
                  </a:ext>
                </a:extLst>
              </p:cNvPr>
              <p:cNvSpPr/>
              <p:nvPr/>
            </p:nvSpPr>
            <p:spPr>
              <a:xfrm>
                <a:off x="7718938" y="1191421"/>
                <a:ext cx="432432" cy="407873"/>
              </a:xfrm>
              <a:custGeom>
                <a:avLst/>
                <a:gdLst/>
                <a:ahLst/>
                <a:cxnLst>
                  <a:cxn ang="0">
                    <a:pos x="wd2" y="hd2"/>
                  </a:cxn>
                  <a:cxn ang="5400000">
                    <a:pos x="wd2" y="hd2"/>
                  </a:cxn>
                  <a:cxn ang="10800000">
                    <a:pos x="wd2" y="hd2"/>
                  </a:cxn>
                  <a:cxn ang="16200000">
                    <a:pos x="wd2" y="hd2"/>
                  </a:cxn>
                </a:cxnLst>
                <a:rect l="0" t="0" r="r" b="b"/>
                <a:pathLst>
                  <a:path w="20702" h="20650" extrusionOk="0">
                    <a:moveTo>
                      <a:pt x="13979" y="1102"/>
                    </a:moveTo>
                    <a:lnTo>
                      <a:pt x="1323" y="13247"/>
                    </a:lnTo>
                    <a:cubicBezTo>
                      <a:pt x="-326" y="14826"/>
                      <a:pt x="-449" y="17517"/>
                      <a:pt x="1044" y="19253"/>
                    </a:cubicBezTo>
                    <a:cubicBezTo>
                      <a:pt x="2535" y="20992"/>
                      <a:pt x="5080" y="21126"/>
                      <a:pt x="6724" y="19544"/>
                    </a:cubicBezTo>
                    <a:lnTo>
                      <a:pt x="19383" y="7401"/>
                    </a:lnTo>
                    <a:cubicBezTo>
                      <a:pt x="21028" y="5822"/>
                      <a:pt x="21151" y="3132"/>
                      <a:pt x="19659" y="1392"/>
                    </a:cubicBezTo>
                    <a:cubicBezTo>
                      <a:pt x="18167" y="-345"/>
                      <a:pt x="15624" y="-474"/>
                      <a:pt x="13979" y="1102"/>
                    </a:cubicBezTo>
                    <a:close/>
                  </a:path>
                </a:pathLst>
              </a:custGeom>
              <a:solidFill>
                <a:schemeClr val="accent1">
                  <a:lumMod val="40000"/>
                  <a:lumOff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8" name="Shape 20">
                <a:extLst>
                  <a:ext uri="{FF2B5EF4-FFF2-40B4-BE49-F238E27FC236}">
                    <a16:creationId xmlns:a16="http://schemas.microsoft.com/office/drawing/2014/main" id="{BE67EA50-15D4-4A3F-9213-F26AF2FFB2B4}"/>
                  </a:ext>
                </a:extLst>
              </p:cNvPr>
              <p:cNvSpPr/>
              <p:nvPr/>
            </p:nvSpPr>
            <p:spPr>
              <a:xfrm>
                <a:off x="8084803" y="516234"/>
                <a:ext cx="776974" cy="776963"/>
              </a:xfrm>
              <a:custGeom>
                <a:avLst/>
                <a:gdLst/>
                <a:ahLst/>
                <a:cxnLst>
                  <a:cxn ang="0">
                    <a:pos x="wd2" y="hd2"/>
                  </a:cxn>
                  <a:cxn ang="5400000">
                    <a:pos x="wd2" y="hd2"/>
                  </a:cxn>
                  <a:cxn ang="10800000">
                    <a:pos x="wd2" y="hd2"/>
                  </a:cxn>
                  <a:cxn ang="16200000">
                    <a:pos x="wd2" y="hd2"/>
                  </a:cxn>
                </a:cxnLst>
                <a:rect l="0" t="0" r="r" b="b"/>
                <a:pathLst>
                  <a:path w="19429" h="21599" extrusionOk="0">
                    <a:moveTo>
                      <a:pt x="15026" y="17307"/>
                    </a:moveTo>
                    <a:cubicBezTo>
                      <a:pt x="13512" y="18834"/>
                      <a:pt x="11610" y="19586"/>
                      <a:pt x="9715" y="19585"/>
                    </a:cubicBezTo>
                    <a:cubicBezTo>
                      <a:pt x="7564" y="19584"/>
                      <a:pt x="5420" y="18613"/>
                      <a:pt x="3861" y="16703"/>
                    </a:cubicBezTo>
                    <a:cubicBezTo>
                      <a:pt x="929" y="13111"/>
                      <a:pt x="1172" y="7553"/>
                      <a:pt x="4406" y="4293"/>
                    </a:cubicBezTo>
                    <a:cubicBezTo>
                      <a:pt x="5919" y="2767"/>
                      <a:pt x="7820" y="2014"/>
                      <a:pt x="9715" y="2014"/>
                    </a:cubicBezTo>
                    <a:cubicBezTo>
                      <a:pt x="11866" y="2015"/>
                      <a:pt x="14009" y="2985"/>
                      <a:pt x="15569" y="4896"/>
                    </a:cubicBezTo>
                    <a:cubicBezTo>
                      <a:pt x="18500" y="8488"/>
                      <a:pt x="18258" y="14047"/>
                      <a:pt x="15026" y="17307"/>
                    </a:cubicBezTo>
                    <a:close/>
                    <a:moveTo>
                      <a:pt x="16909" y="3542"/>
                    </a:moveTo>
                    <a:cubicBezTo>
                      <a:pt x="14993" y="1194"/>
                      <a:pt x="12359" y="1"/>
                      <a:pt x="9715" y="0"/>
                    </a:cubicBezTo>
                    <a:cubicBezTo>
                      <a:pt x="7386" y="0"/>
                      <a:pt x="5049" y="925"/>
                      <a:pt x="3188" y="2801"/>
                    </a:cubicBezTo>
                    <a:cubicBezTo>
                      <a:pt x="-786" y="6809"/>
                      <a:pt x="-1085" y="13639"/>
                      <a:pt x="2520" y="18056"/>
                    </a:cubicBezTo>
                    <a:cubicBezTo>
                      <a:pt x="4436" y="20405"/>
                      <a:pt x="7071" y="21598"/>
                      <a:pt x="9715" y="21599"/>
                    </a:cubicBezTo>
                    <a:cubicBezTo>
                      <a:pt x="12045" y="21600"/>
                      <a:pt x="14382" y="20675"/>
                      <a:pt x="16244" y="18797"/>
                    </a:cubicBezTo>
                    <a:cubicBezTo>
                      <a:pt x="20216" y="14791"/>
                      <a:pt x="20515" y="7961"/>
                      <a:pt x="16909" y="3542"/>
                    </a:cubicBezTo>
                    <a:close/>
                  </a:path>
                </a:pathLst>
              </a:custGeom>
              <a:solidFill>
                <a:srgbClr val="FFFFFF"/>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9" name="Shape 21">
                <a:extLst>
                  <a:ext uri="{FF2B5EF4-FFF2-40B4-BE49-F238E27FC236}">
                    <a16:creationId xmlns:a16="http://schemas.microsoft.com/office/drawing/2014/main" id="{4DF33E69-1062-422B-BC0B-D82350B30319}"/>
                  </a:ext>
                </a:extLst>
              </p:cNvPr>
              <p:cNvSpPr/>
              <p:nvPr/>
            </p:nvSpPr>
            <p:spPr>
              <a:xfrm>
                <a:off x="8064847" y="1124900"/>
                <a:ext cx="160123" cy="157058"/>
              </a:xfrm>
              <a:custGeom>
                <a:avLst/>
                <a:gdLst/>
                <a:ahLst/>
                <a:cxnLst>
                  <a:cxn ang="0">
                    <a:pos x="wd2" y="hd2"/>
                  </a:cxn>
                  <a:cxn ang="5400000">
                    <a:pos x="wd2" y="hd2"/>
                  </a:cxn>
                  <a:cxn ang="10800000">
                    <a:pos x="wd2" y="hd2"/>
                  </a:cxn>
                  <a:cxn ang="16200000">
                    <a:pos x="wd2" y="hd2"/>
                  </a:cxn>
                </a:cxnLst>
                <a:rect l="0" t="0" r="r" b="b"/>
                <a:pathLst>
                  <a:path w="21332" h="21101" extrusionOk="0">
                    <a:moveTo>
                      <a:pt x="11932" y="0"/>
                    </a:moveTo>
                    <a:lnTo>
                      <a:pt x="2305" y="8808"/>
                    </a:lnTo>
                    <a:cubicBezTo>
                      <a:pt x="2283" y="8828"/>
                      <a:pt x="2263" y="8846"/>
                      <a:pt x="2242" y="8866"/>
                    </a:cubicBezTo>
                    <a:lnTo>
                      <a:pt x="2072" y="9021"/>
                    </a:lnTo>
                    <a:cubicBezTo>
                      <a:pt x="2081" y="9022"/>
                      <a:pt x="2089" y="9026"/>
                      <a:pt x="2098" y="9027"/>
                    </a:cubicBezTo>
                    <a:cubicBezTo>
                      <a:pt x="562" y="10557"/>
                      <a:pt x="-268" y="12768"/>
                      <a:pt x="78" y="15086"/>
                    </a:cubicBezTo>
                    <a:cubicBezTo>
                      <a:pt x="651" y="18943"/>
                      <a:pt x="4215" y="21600"/>
                      <a:pt x="8038" y="21022"/>
                    </a:cubicBezTo>
                    <a:cubicBezTo>
                      <a:pt x="9357" y="20822"/>
                      <a:pt x="10519" y="20246"/>
                      <a:pt x="11472" y="19442"/>
                    </a:cubicBezTo>
                    <a:cubicBezTo>
                      <a:pt x="11473" y="19451"/>
                      <a:pt x="11476" y="19461"/>
                      <a:pt x="11476" y="19470"/>
                    </a:cubicBezTo>
                    <a:lnTo>
                      <a:pt x="11680" y="19284"/>
                    </a:lnTo>
                    <a:cubicBezTo>
                      <a:pt x="11711" y="19256"/>
                      <a:pt x="11742" y="19228"/>
                      <a:pt x="11772" y="19200"/>
                    </a:cubicBezTo>
                    <a:lnTo>
                      <a:pt x="21332" y="10452"/>
                    </a:lnTo>
                    <a:cubicBezTo>
                      <a:pt x="19561" y="8950"/>
                      <a:pt x="17841" y="7360"/>
                      <a:pt x="16243" y="5583"/>
                    </a:cubicBezTo>
                    <a:cubicBezTo>
                      <a:pt x="14644" y="3806"/>
                      <a:pt x="13243" y="1924"/>
                      <a:pt x="11932" y="0"/>
                    </a:cubicBezTo>
                    <a:close/>
                  </a:path>
                </a:pathLst>
              </a:custGeom>
              <a:solidFill>
                <a:srgbClr val="FFFFFF"/>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70" name="TextBox 69">
              <a:extLst>
                <a:ext uri="{FF2B5EF4-FFF2-40B4-BE49-F238E27FC236}">
                  <a16:creationId xmlns:a16="http://schemas.microsoft.com/office/drawing/2014/main" id="{8C491DE8-F791-43CB-9F93-F53AB2EC299D}"/>
                </a:ext>
              </a:extLst>
            </p:cNvPr>
            <p:cNvSpPr txBox="1"/>
            <p:nvPr/>
          </p:nvSpPr>
          <p:spPr>
            <a:xfrm>
              <a:off x="1546052" y="1991889"/>
              <a:ext cx="548387" cy="461665"/>
            </a:xfrm>
            <a:prstGeom prst="rect">
              <a:avLst/>
            </a:prstGeom>
            <a:noFill/>
          </p:spPr>
          <p:txBody>
            <a:bodyPr wrap="square" numCol="1" spcCol="0" rtlCol="0" anchor="ctr">
              <a:spAutoFit/>
            </a:bodyPr>
            <a:lstStyle/>
            <a:p>
              <a:pPr algn="ctr"/>
              <a:r>
                <a:rPr lang="en-US" sz="1200" b="1" dirty="0">
                  <a:solidFill>
                    <a:srgbClr val="FEFEFE"/>
                  </a:solidFill>
                  <a:latin typeface="Montserrat Light" charset="0"/>
                  <a:ea typeface="Montserrat Light" charset="0"/>
                  <a:cs typeface="Montserrat Light" charset="0"/>
                </a:rPr>
                <a:t>Fact</a:t>
              </a:r>
            </a:p>
            <a:p>
              <a:pPr algn="ctr"/>
              <a:r>
                <a:rPr lang="en-US" sz="1200" b="1" dirty="0">
                  <a:solidFill>
                    <a:srgbClr val="FEFEFE"/>
                  </a:solidFill>
                  <a:latin typeface="Montserrat Light" charset="0"/>
                  <a:ea typeface="Montserrat Light" charset="0"/>
                  <a:cs typeface="Montserrat Light" charset="0"/>
                </a:rPr>
                <a:t>two</a:t>
              </a:r>
            </a:p>
          </p:txBody>
        </p:sp>
        <p:sp>
          <p:nvSpPr>
            <p:cNvPr id="71" name="TextBox 70">
              <a:extLst>
                <a:ext uri="{FF2B5EF4-FFF2-40B4-BE49-F238E27FC236}">
                  <a16:creationId xmlns:a16="http://schemas.microsoft.com/office/drawing/2014/main" id="{80DAFD1E-EC4A-45BC-8781-E5996424773E}"/>
                </a:ext>
              </a:extLst>
            </p:cNvPr>
            <p:cNvSpPr txBox="1"/>
            <p:nvPr/>
          </p:nvSpPr>
          <p:spPr>
            <a:xfrm>
              <a:off x="1678354" y="3019381"/>
              <a:ext cx="687310" cy="461665"/>
            </a:xfrm>
            <a:prstGeom prst="rect">
              <a:avLst/>
            </a:prstGeom>
            <a:noFill/>
          </p:spPr>
          <p:txBody>
            <a:bodyPr wrap="square" numCol="1" spcCol="0" rtlCol="0" anchor="ctr">
              <a:spAutoFit/>
            </a:bodyPr>
            <a:lstStyle/>
            <a:p>
              <a:pPr algn="ctr"/>
              <a:r>
                <a:rPr lang="en-US" sz="1200" b="1" dirty="0">
                  <a:solidFill>
                    <a:srgbClr val="FEFEFE"/>
                  </a:solidFill>
                  <a:latin typeface="Montserrat Light" charset="0"/>
                  <a:ea typeface="Montserrat Light" charset="0"/>
                  <a:cs typeface="Montserrat Light" charset="0"/>
                </a:rPr>
                <a:t>Fact</a:t>
              </a:r>
            </a:p>
            <a:p>
              <a:pPr algn="ctr"/>
              <a:r>
                <a:rPr lang="en-US" sz="1200" b="1" dirty="0">
                  <a:solidFill>
                    <a:srgbClr val="FEFEFE"/>
                  </a:solidFill>
                  <a:latin typeface="Montserrat Light" charset="0"/>
                  <a:ea typeface="Montserrat Light" charset="0"/>
                  <a:cs typeface="Montserrat Light" charset="0"/>
                </a:rPr>
                <a:t>three</a:t>
              </a:r>
            </a:p>
          </p:txBody>
        </p:sp>
        <p:sp>
          <p:nvSpPr>
            <p:cNvPr id="72" name="TextBox 71">
              <a:extLst>
                <a:ext uri="{FF2B5EF4-FFF2-40B4-BE49-F238E27FC236}">
                  <a16:creationId xmlns:a16="http://schemas.microsoft.com/office/drawing/2014/main" id="{C33EB312-BE75-46B6-B326-FC233D3793C1}"/>
                </a:ext>
              </a:extLst>
            </p:cNvPr>
            <p:cNvSpPr txBox="1"/>
            <p:nvPr/>
          </p:nvSpPr>
          <p:spPr>
            <a:xfrm>
              <a:off x="544739" y="2151654"/>
              <a:ext cx="548387" cy="461665"/>
            </a:xfrm>
            <a:prstGeom prst="rect">
              <a:avLst/>
            </a:prstGeom>
            <a:noFill/>
          </p:spPr>
          <p:txBody>
            <a:bodyPr wrap="square" numCol="1" spcCol="0" rtlCol="0" anchor="ctr">
              <a:spAutoFit/>
            </a:bodyPr>
            <a:lstStyle/>
            <a:p>
              <a:pPr algn="ctr"/>
              <a:r>
                <a:rPr lang="en-US" sz="1200" b="1" dirty="0">
                  <a:solidFill>
                    <a:srgbClr val="FEFEFE"/>
                  </a:solidFill>
                  <a:latin typeface="Montserrat Light" charset="0"/>
                  <a:ea typeface="Montserrat Light" charset="0"/>
                  <a:cs typeface="Montserrat Light" charset="0"/>
                </a:rPr>
                <a:t>Fact</a:t>
              </a:r>
            </a:p>
            <a:p>
              <a:pPr algn="ctr"/>
              <a:r>
                <a:rPr lang="en-US" sz="1200" b="1" dirty="0">
                  <a:solidFill>
                    <a:srgbClr val="FEFEFE"/>
                  </a:solidFill>
                  <a:latin typeface="Montserrat Light" charset="0"/>
                  <a:ea typeface="Montserrat Light" charset="0"/>
                  <a:cs typeface="Montserrat Light" charset="0"/>
                </a:rPr>
                <a:t>one</a:t>
              </a:r>
            </a:p>
          </p:txBody>
        </p:sp>
        <p:sp>
          <p:nvSpPr>
            <p:cNvPr id="76" name="TextBox 75">
              <a:extLst>
                <a:ext uri="{FF2B5EF4-FFF2-40B4-BE49-F238E27FC236}">
                  <a16:creationId xmlns:a16="http://schemas.microsoft.com/office/drawing/2014/main" id="{354EF10F-B024-4CD5-ABC0-0C9206D66986}"/>
                </a:ext>
              </a:extLst>
            </p:cNvPr>
            <p:cNvSpPr txBox="1"/>
            <p:nvPr/>
          </p:nvSpPr>
          <p:spPr>
            <a:xfrm>
              <a:off x="469264" y="3051278"/>
              <a:ext cx="548387" cy="461665"/>
            </a:xfrm>
            <a:prstGeom prst="rect">
              <a:avLst/>
            </a:prstGeom>
            <a:noFill/>
          </p:spPr>
          <p:txBody>
            <a:bodyPr wrap="square" numCol="1" spcCol="0" rtlCol="0" anchor="ctr">
              <a:spAutoFit/>
            </a:bodyPr>
            <a:lstStyle/>
            <a:p>
              <a:pPr algn="ctr"/>
              <a:r>
                <a:rPr lang="en-US" sz="1200" b="1" dirty="0">
                  <a:solidFill>
                    <a:srgbClr val="FEFEFE"/>
                  </a:solidFill>
                  <a:latin typeface="Montserrat Light" charset="0"/>
                  <a:ea typeface="Montserrat Light" charset="0"/>
                  <a:cs typeface="Montserrat Light" charset="0"/>
                </a:rPr>
                <a:t>Fact</a:t>
              </a:r>
            </a:p>
            <a:p>
              <a:pPr algn="ctr"/>
              <a:r>
                <a:rPr lang="en-US" sz="1200" b="1" dirty="0">
                  <a:solidFill>
                    <a:srgbClr val="FEFEFE"/>
                  </a:solidFill>
                  <a:latin typeface="Montserrat Light" charset="0"/>
                  <a:ea typeface="Montserrat Light" charset="0"/>
                  <a:cs typeface="Montserrat Light" charset="0"/>
                </a:rPr>
                <a:t>Four</a:t>
              </a:r>
            </a:p>
          </p:txBody>
        </p:sp>
      </p:grpSp>
    </p:spTree>
    <p:extLst>
      <p:ext uri="{BB962C8B-B14F-4D97-AF65-F5344CB8AC3E}">
        <p14:creationId xmlns:p14="http://schemas.microsoft.com/office/powerpoint/2010/main" val="727822689"/>
      </p:ext>
    </p:extLst>
  </p:cSld>
  <p:clrMapOvr>
    <a:masterClrMapping/>
  </p:clrMapOvr>
  <mc:AlternateContent xmlns:mc="http://schemas.openxmlformats.org/markup-compatibility/2006" xmlns:p14="http://schemas.microsoft.com/office/powerpoint/2010/main">
    <mc:Choice Requires="p14">
      <p:transition spd="slow" p14:dur="1200">
        <p14:prism dir="u"/>
      </p:transition>
    </mc:Choice>
    <mc:Fallback xmlns="">
      <p:transition xmlns:p14="http://schemas.microsoft.com/office/powerpoint/2010/main" spd="slow">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650581ED-1B0D-4759-A697-F17F0ED42979}"/>
              </a:ext>
            </a:extLst>
          </p:cNvPr>
          <p:cNvSpPr/>
          <p:nvPr/>
        </p:nvSpPr>
        <p:spPr bwMode="auto">
          <a:xfrm>
            <a:off x="0" y="3795886"/>
            <a:ext cx="9144000" cy="1347613"/>
          </a:xfrm>
          <a:prstGeom prst="rect">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155" name="Group 19786"/>
          <p:cNvGrpSpPr/>
          <p:nvPr/>
        </p:nvGrpSpPr>
        <p:grpSpPr>
          <a:xfrm>
            <a:off x="3435636" y="351966"/>
            <a:ext cx="2307617" cy="635608"/>
            <a:chOff x="1506789" y="13674"/>
            <a:chExt cx="6153642" cy="1694959"/>
          </a:xfrm>
        </p:grpSpPr>
        <p:sp>
          <p:nvSpPr>
            <p:cNvPr id="156" name="Shape 19781"/>
            <p:cNvSpPr/>
            <p:nvPr/>
          </p:nvSpPr>
          <p:spPr>
            <a:xfrm>
              <a:off x="2515170" y="13674"/>
              <a:ext cx="4043840" cy="142261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rgbClr val="A6AAA9"/>
                  </a:solidFill>
                  <a:latin typeface="Bebas Neue"/>
                  <a:ea typeface="Roboto Light"/>
                  <a:cs typeface="Bebas Neue"/>
                  <a:sym typeface="Roboto Light"/>
                </a:rPr>
                <a:t>infographic</a:t>
              </a:r>
              <a:endParaRPr lang="en-US" sz="2800" dirty="0">
                <a:solidFill>
                  <a:schemeClr val="accent2"/>
                </a:solidFill>
                <a:latin typeface="Bebas Neue"/>
                <a:ea typeface="Roboto Light"/>
                <a:cs typeface="Bebas Neue"/>
                <a:sym typeface="Roboto Light"/>
              </a:endParaRPr>
            </a:p>
          </p:txBody>
        </p:sp>
        <p:sp>
          <p:nvSpPr>
            <p:cNvPr id="158" name="Shape 19785"/>
            <p:cNvSpPr/>
            <p:nvPr/>
          </p:nvSpPr>
          <p:spPr>
            <a:xfrm>
              <a:off x="1506789" y="1380336"/>
              <a:ext cx="6153642" cy="328297"/>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0" tIns="0" rIns="0" bIns="0" numCol="1" anchor="t">
              <a:spAutoFit/>
            </a:bodyPr>
            <a:lstStyle>
              <a:lvl1pPr defTabSz="914400">
                <a:lnSpc>
                  <a:spcPct val="150000"/>
                </a:lnSpc>
                <a:spcBef>
                  <a:spcPts val="2000"/>
                </a:spcBef>
                <a:defRPr sz="2800">
                  <a:solidFill>
                    <a:srgbClr val="A6AAA9"/>
                  </a:solidFill>
                  <a:latin typeface="Roboto Regular"/>
                  <a:ea typeface="Roboto Regular"/>
                  <a:cs typeface="Roboto Regular"/>
                  <a:sym typeface="Roboto Regular"/>
                </a:defRPr>
              </a:lvl1pPr>
            </a:lstStyle>
            <a:p>
              <a:pPr lvl="0">
                <a:lnSpc>
                  <a:spcPct val="100000"/>
                </a:lnSpc>
                <a:defRPr sz="1800">
                  <a:solidFill>
                    <a:srgbClr val="000000"/>
                  </a:solidFill>
                </a:defRPr>
              </a:pPr>
              <a:r>
                <a:rPr sz="800" dirty="0">
                  <a:solidFill>
                    <a:schemeClr val="bg1">
                      <a:lumMod val="50000"/>
                    </a:schemeClr>
                  </a:solidFill>
                  <a:latin typeface="Lato Regular"/>
                  <a:cs typeface="Lato Regular"/>
                </a:rPr>
                <a:t>This is Example For a Subtitle here</a:t>
              </a:r>
            </a:p>
          </p:txBody>
        </p:sp>
      </p:grpSp>
      <p:grpSp>
        <p:nvGrpSpPr>
          <p:cNvPr id="8" name="Group 7">
            <a:extLst>
              <a:ext uri="{FF2B5EF4-FFF2-40B4-BE49-F238E27FC236}">
                <a16:creationId xmlns:a16="http://schemas.microsoft.com/office/drawing/2014/main" id="{BCBB8B8E-73C9-40EF-AA14-9AC1836B9E5F}"/>
              </a:ext>
            </a:extLst>
          </p:cNvPr>
          <p:cNvGrpSpPr/>
          <p:nvPr/>
        </p:nvGrpSpPr>
        <p:grpSpPr>
          <a:xfrm>
            <a:off x="680500" y="4196797"/>
            <a:ext cx="7783000" cy="545790"/>
            <a:chOff x="950424" y="4035271"/>
            <a:chExt cx="7783000" cy="545790"/>
          </a:xfrm>
        </p:grpSpPr>
        <p:grpSp>
          <p:nvGrpSpPr>
            <p:cNvPr id="31" name="Group 810"/>
            <p:cNvGrpSpPr/>
            <p:nvPr/>
          </p:nvGrpSpPr>
          <p:grpSpPr>
            <a:xfrm>
              <a:off x="950424" y="4035271"/>
              <a:ext cx="3657368" cy="545790"/>
              <a:chOff x="0" y="-67317"/>
              <a:chExt cx="9752980" cy="1455440"/>
            </a:xfrm>
          </p:grpSpPr>
          <p:sp>
            <p:nvSpPr>
              <p:cNvPr id="32" name="Shape 807"/>
              <p:cNvSpPr/>
              <p:nvPr/>
            </p:nvSpPr>
            <p:spPr>
              <a:xfrm>
                <a:off x="0" y="0"/>
                <a:ext cx="1270000" cy="127000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chemeClr val="accent3"/>
              </a:solidFill>
              <a:ln w="12700" cap="flat">
                <a:noFill/>
                <a:miter lim="400000"/>
              </a:ln>
              <a:effectLst/>
            </p:spPr>
            <p:txBody>
              <a:bodyPr wrap="square" lIns="0" tIns="0" rIns="0" bIns="0" numCol="1" anchor="ctr">
                <a:noAutofit/>
              </a:bodyPr>
              <a:lstStyle/>
              <a:p>
                <a:pPr defTabSz="219075">
                  <a:defRPr sz="4000">
                    <a:solidFill>
                      <a:srgbClr val="FFFFFF"/>
                    </a:solidFill>
                    <a:effectLst>
                      <a:outerShdw blurRad="38100" dist="12700" dir="5400000" rotWithShape="0">
                        <a:srgbClr val="000000">
                          <a:alpha val="50000"/>
                        </a:srgbClr>
                      </a:outerShdw>
                    </a:effectLst>
                  </a:defRPr>
                </a:pPr>
                <a:endParaRPr/>
              </a:p>
            </p:txBody>
          </p:sp>
          <p:sp>
            <p:nvSpPr>
              <p:cNvPr id="33" name="Shape 808"/>
              <p:cNvSpPr/>
              <p:nvPr/>
            </p:nvSpPr>
            <p:spPr>
              <a:xfrm>
                <a:off x="367680" y="201968"/>
                <a:ext cx="546101" cy="815267"/>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spAutoFit/>
              </a:bodyPr>
              <a:lstStyle>
                <a:lvl1pPr>
                  <a:lnSpc>
                    <a:spcPct val="120000"/>
                  </a:lnSpc>
                  <a:defRPr sz="3000" b="1">
                    <a:solidFill>
                      <a:srgbClr val="FFFFFF"/>
                    </a:solidFill>
                    <a:latin typeface="Arimo"/>
                    <a:ea typeface="Arimo"/>
                    <a:cs typeface="Arimo"/>
                    <a:sym typeface="Arimo"/>
                  </a:defRPr>
                </a:lvl1pPr>
              </a:lstStyle>
              <a:p>
                <a:pPr lvl="0">
                  <a:defRPr sz="1800" b="0">
                    <a:solidFill>
                      <a:srgbClr val="000000"/>
                    </a:solidFill>
                  </a:defRPr>
                </a:pPr>
                <a:r>
                  <a:rPr sz="1100" dirty="0">
                    <a:solidFill>
                      <a:schemeClr val="bg1"/>
                    </a:solidFill>
                  </a:rPr>
                  <a:t>1</a:t>
                </a:r>
              </a:p>
            </p:txBody>
          </p:sp>
          <p:sp>
            <p:nvSpPr>
              <p:cNvPr id="34" name="Shape 809"/>
              <p:cNvSpPr/>
              <p:nvPr/>
            </p:nvSpPr>
            <p:spPr>
              <a:xfrm>
                <a:off x="1713880" y="-67317"/>
                <a:ext cx="8039100" cy="14554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spAutoFit/>
              </a:bodyPr>
              <a:lstStyle>
                <a:lvl1pPr algn="l" defTabSz="457200">
                  <a:lnSpc>
                    <a:spcPct val="120000"/>
                  </a:lnSpc>
                  <a:defRPr sz="2200">
                    <a:solidFill>
                      <a:srgbClr val="2E3B47"/>
                    </a:solidFill>
                    <a:latin typeface="Arimo"/>
                    <a:ea typeface="Arimo"/>
                    <a:cs typeface="Arimo"/>
                    <a:sym typeface="Arimo"/>
                  </a:defRPr>
                </a:lvl1pPr>
              </a:lstStyle>
              <a:p>
                <a:pPr lvl="0">
                  <a:defRPr sz="1800">
                    <a:solidFill>
                      <a:srgbClr val="000000"/>
                    </a:solidFill>
                  </a:defRPr>
                </a:pPr>
                <a:r>
                  <a:rPr sz="800" dirty="0">
                    <a:solidFill>
                      <a:srgbClr val="7F7F7F"/>
                    </a:solidFill>
                  </a:rPr>
                  <a:t>There are many variations of passages of Lorem Ipsum available, but the majority have suffered alteration in some form, by injected humour, or randomised words which don't.</a:t>
                </a:r>
              </a:p>
            </p:txBody>
          </p:sp>
        </p:grpSp>
        <p:grpSp>
          <p:nvGrpSpPr>
            <p:cNvPr id="35" name="Group 814"/>
            <p:cNvGrpSpPr/>
            <p:nvPr/>
          </p:nvGrpSpPr>
          <p:grpSpPr>
            <a:xfrm>
              <a:off x="5076056" y="4035271"/>
              <a:ext cx="3657368" cy="545790"/>
              <a:chOff x="0" y="-67317"/>
              <a:chExt cx="9752980" cy="1455440"/>
            </a:xfrm>
          </p:grpSpPr>
          <p:sp>
            <p:nvSpPr>
              <p:cNvPr id="36" name="Shape 811"/>
              <p:cNvSpPr/>
              <p:nvPr/>
            </p:nvSpPr>
            <p:spPr>
              <a:xfrm>
                <a:off x="0" y="0"/>
                <a:ext cx="1270000" cy="127000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chemeClr val="accent2"/>
              </a:solidFill>
              <a:ln w="12700" cap="flat">
                <a:noFill/>
                <a:miter lim="400000"/>
              </a:ln>
              <a:effectLst/>
            </p:spPr>
            <p:txBody>
              <a:bodyPr wrap="square" lIns="0" tIns="0" rIns="0" bIns="0" numCol="1" anchor="ctr">
                <a:noAutofit/>
              </a:bodyPr>
              <a:lstStyle/>
              <a:p>
                <a:pPr defTabSz="219075">
                  <a:defRPr sz="4000">
                    <a:solidFill>
                      <a:srgbClr val="FFFFFF"/>
                    </a:solidFill>
                    <a:effectLst>
                      <a:outerShdw blurRad="38100" dist="12700" dir="5400000" rotWithShape="0">
                        <a:srgbClr val="000000">
                          <a:alpha val="50000"/>
                        </a:srgbClr>
                      </a:outerShdw>
                    </a:effectLst>
                  </a:defRPr>
                </a:pPr>
                <a:endParaRPr/>
              </a:p>
            </p:txBody>
          </p:sp>
          <p:sp>
            <p:nvSpPr>
              <p:cNvPr id="37" name="Shape 812"/>
              <p:cNvSpPr/>
              <p:nvPr/>
            </p:nvSpPr>
            <p:spPr>
              <a:xfrm>
                <a:off x="367680" y="226846"/>
                <a:ext cx="546101" cy="765509"/>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spAutoFit/>
              </a:bodyPr>
              <a:lstStyle>
                <a:lvl1pPr>
                  <a:lnSpc>
                    <a:spcPct val="120000"/>
                  </a:lnSpc>
                  <a:defRPr sz="3000" b="1">
                    <a:solidFill>
                      <a:srgbClr val="FFFFFF"/>
                    </a:solidFill>
                    <a:latin typeface="Arimo"/>
                    <a:ea typeface="Arimo"/>
                    <a:cs typeface="Arimo"/>
                    <a:sym typeface="Arimo"/>
                  </a:defRPr>
                </a:lvl1pPr>
              </a:lstStyle>
              <a:p>
                <a:pPr lvl="0">
                  <a:defRPr sz="1800" b="0">
                    <a:solidFill>
                      <a:srgbClr val="000000"/>
                    </a:solidFill>
                  </a:defRPr>
                </a:pPr>
                <a:r>
                  <a:rPr sz="1100" dirty="0">
                    <a:solidFill>
                      <a:schemeClr val="bg1"/>
                    </a:solidFill>
                  </a:rPr>
                  <a:t>2</a:t>
                </a:r>
              </a:p>
            </p:txBody>
          </p:sp>
          <p:sp>
            <p:nvSpPr>
              <p:cNvPr id="38" name="Shape 813"/>
              <p:cNvSpPr/>
              <p:nvPr/>
            </p:nvSpPr>
            <p:spPr>
              <a:xfrm>
                <a:off x="1713880" y="-67317"/>
                <a:ext cx="8039100" cy="14554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spAutoFit/>
              </a:bodyPr>
              <a:lstStyle>
                <a:lvl1pPr algn="l" defTabSz="457200">
                  <a:lnSpc>
                    <a:spcPct val="120000"/>
                  </a:lnSpc>
                  <a:defRPr sz="2200">
                    <a:solidFill>
                      <a:srgbClr val="2E3B47"/>
                    </a:solidFill>
                    <a:latin typeface="Arimo"/>
                    <a:ea typeface="Arimo"/>
                    <a:cs typeface="Arimo"/>
                    <a:sym typeface="Arimo"/>
                  </a:defRPr>
                </a:lvl1pPr>
              </a:lstStyle>
              <a:p>
                <a:pPr lvl="0">
                  <a:defRPr sz="1800">
                    <a:solidFill>
                      <a:srgbClr val="000000"/>
                    </a:solidFill>
                  </a:defRPr>
                </a:pPr>
                <a:r>
                  <a:rPr sz="800" dirty="0">
                    <a:solidFill>
                      <a:srgbClr val="7F7F7F"/>
                    </a:solidFill>
                  </a:rPr>
                  <a:t>There are many variations of passages of Lorem Ipsum available, but the majority have suffered alteration in some form, by injected humour, or randomised words which don't.</a:t>
                </a:r>
              </a:p>
            </p:txBody>
          </p:sp>
        </p:grpSp>
      </p:grpSp>
      <p:graphicFrame>
        <p:nvGraphicFramePr>
          <p:cNvPr id="5" name="Chart 4">
            <a:extLst>
              <a:ext uri="{FF2B5EF4-FFF2-40B4-BE49-F238E27FC236}">
                <a16:creationId xmlns:a16="http://schemas.microsoft.com/office/drawing/2014/main" id="{41BB25C8-A3DC-42E3-A2AA-2EE98DCFA701}"/>
              </a:ext>
            </a:extLst>
          </p:cNvPr>
          <p:cNvGraphicFramePr/>
          <p:nvPr>
            <p:extLst>
              <p:ext uri="{D42A27DB-BD31-4B8C-83A1-F6EECF244321}">
                <p14:modId xmlns:p14="http://schemas.microsoft.com/office/powerpoint/2010/main" val="81121814"/>
              </p:ext>
            </p:extLst>
          </p:nvPr>
        </p:nvGraphicFramePr>
        <p:xfrm>
          <a:off x="1454381" y="1347614"/>
          <a:ext cx="6235239" cy="2335167"/>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894299173"/>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grpId="0" nodeType="afterEffect">
                                  <p:stCondLst>
                                    <p:cond delay="0"/>
                                  </p:stCondLst>
                                  <p:childTnLst>
                                    <p:set>
                                      <p:cBhvr>
                                        <p:cTn id="6" dur="1" fill="hold">
                                          <p:stCondLst>
                                            <p:cond delay="0"/>
                                          </p:stCondLst>
                                        </p:cTn>
                                        <p:tgtEl>
                                          <p:spTgt spid="155"/>
                                        </p:tgtEl>
                                        <p:attrNameLst>
                                          <p:attrName>style.visibility</p:attrName>
                                        </p:attrNameLst>
                                      </p:cBhvr>
                                      <p:to>
                                        <p:strVal val="visible"/>
                                      </p:to>
                                    </p:set>
                                    <p:anim calcmode="lin" valueType="num">
                                      <p:cBhvr additive="base">
                                        <p:cTn id="7" dur="500" fill="hold"/>
                                        <p:tgtEl>
                                          <p:spTgt spid="155"/>
                                        </p:tgtEl>
                                        <p:attrNameLst>
                                          <p:attrName>ppt_x</p:attrName>
                                        </p:attrNameLst>
                                      </p:cBhvr>
                                      <p:tavLst>
                                        <p:tav tm="0">
                                          <p:val>
                                            <p:strVal val="#ppt_x"/>
                                          </p:val>
                                        </p:tav>
                                        <p:tav tm="100000">
                                          <p:val>
                                            <p:strVal val="#ppt_x"/>
                                          </p:val>
                                        </p:tav>
                                      </p:tavLst>
                                    </p:anim>
                                    <p:anim calcmode="lin" valueType="num">
                                      <p:cBhvr additive="base">
                                        <p:cTn id="8" dur="500" fill="hold"/>
                                        <p:tgtEl>
                                          <p:spTgt spid="155"/>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5" grpId="0" animBg="1" advAuto="0"/>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6" name="Shape 19781"/>
          <p:cNvSpPr/>
          <p:nvPr/>
        </p:nvSpPr>
        <p:spPr>
          <a:xfrm>
            <a:off x="3831224" y="495982"/>
            <a:ext cx="1516441" cy="533479"/>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rgbClr val="A6AAA9"/>
                </a:solidFill>
                <a:latin typeface="Bebas Neue"/>
                <a:ea typeface="Roboto Light"/>
                <a:cs typeface="Bebas Neue"/>
                <a:sym typeface="Roboto Light"/>
              </a:rPr>
              <a:t>infographic</a:t>
            </a:r>
            <a:endParaRPr lang="en-US" sz="2800" dirty="0">
              <a:solidFill>
                <a:schemeClr val="accent2"/>
              </a:solidFill>
              <a:latin typeface="Bebas Neue"/>
              <a:ea typeface="Roboto Light"/>
              <a:cs typeface="Bebas Neue"/>
              <a:sym typeface="Roboto Light"/>
            </a:endParaRPr>
          </a:p>
        </p:txBody>
      </p:sp>
      <p:sp>
        <p:nvSpPr>
          <p:cNvPr id="158" name="Shape 19785"/>
          <p:cNvSpPr/>
          <p:nvPr/>
        </p:nvSpPr>
        <p:spPr>
          <a:xfrm>
            <a:off x="3435636" y="1008479"/>
            <a:ext cx="2307617" cy="12311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0" tIns="0" rIns="0" bIns="0" numCol="1" anchor="t">
            <a:spAutoFit/>
          </a:bodyPr>
          <a:lstStyle>
            <a:lvl1pPr defTabSz="914400">
              <a:lnSpc>
                <a:spcPct val="150000"/>
              </a:lnSpc>
              <a:spcBef>
                <a:spcPts val="2000"/>
              </a:spcBef>
              <a:defRPr sz="2800">
                <a:solidFill>
                  <a:srgbClr val="A6AAA9"/>
                </a:solidFill>
                <a:latin typeface="Roboto Regular"/>
                <a:ea typeface="Roboto Regular"/>
                <a:cs typeface="Roboto Regular"/>
                <a:sym typeface="Roboto Regular"/>
              </a:defRPr>
            </a:lvl1pPr>
          </a:lstStyle>
          <a:p>
            <a:pPr lvl="0">
              <a:lnSpc>
                <a:spcPct val="100000"/>
              </a:lnSpc>
              <a:defRPr sz="1800">
                <a:solidFill>
                  <a:srgbClr val="000000"/>
                </a:solidFill>
              </a:defRPr>
            </a:pPr>
            <a:r>
              <a:rPr sz="800" dirty="0">
                <a:solidFill>
                  <a:schemeClr val="bg1">
                    <a:lumMod val="50000"/>
                  </a:schemeClr>
                </a:solidFill>
                <a:latin typeface="Lato Regular"/>
                <a:cs typeface="Lato Regular"/>
              </a:rPr>
              <a:t>This is Example For a Subtitle here</a:t>
            </a:r>
          </a:p>
        </p:txBody>
      </p:sp>
      <p:grpSp>
        <p:nvGrpSpPr>
          <p:cNvPr id="29" name="Group 20317"/>
          <p:cNvGrpSpPr/>
          <p:nvPr/>
        </p:nvGrpSpPr>
        <p:grpSpPr>
          <a:xfrm>
            <a:off x="6290195" y="1791561"/>
            <a:ext cx="1999934" cy="1650259"/>
            <a:chOff x="-108472" y="123317"/>
            <a:chExt cx="5333157" cy="4400690"/>
          </a:xfrm>
        </p:grpSpPr>
        <p:sp>
          <p:nvSpPr>
            <p:cNvPr id="30" name="Shape 20313"/>
            <p:cNvSpPr/>
            <p:nvPr/>
          </p:nvSpPr>
          <p:spPr>
            <a:xfrm>
              <a:off x="-108472" y="123317"/>
              <a:ext cx="4536389" cy="648597"/>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defTabSz="1054100">
                <a:lnSpc>
                  <a:spcPts val="14500"/>
                </a:lnSpc>
                <a:spcBef>
                  <a:spcPts val="600"/>
                </a:spcBef>
                <a:defRPr sz="3000" spc="-180" baseline="20000">
                  <a:solidFill>
                    <a:srgbClr val="A6AAA9"/>
                  </a:solidFill>
                  <a:latin typeface="Roboto Light"/>
                  <a:ea typeface="Roboto Light"/>
                  <a:cs typeface="Roboto Light"/>
                  <a:sym typeface="Roboto Light"/>
                </a:defRPr>
              </a:lvl1pPr>
            </a:lstStyle>
            <a:p>
              <a:pPr lvl="0">
                <a:lnSpc>
                  <a:spcPct val="100000"/>
                </a:lnSpc>
                <a:defRPr sz="1800" spc="0" baseline="0">
                  <a:solidFill>
                    <a:srgbClr val="000000"/>
                  </a:solidFill>
                </a:defRPr>
              </a:pPr>
              <a:r>
                <a:rPr sz="1100" spc="-68" dirty="0">
                  <a:solidFill>
                    <a:schemeClr val="bg1">
                      <a:lumMod val="50000"/>
                    </a:schemeClr>
                  </a:solidFill>
                </a:rPr>
                <a:t>Gear process</a:t>
              </a:r>
            </a:p>
          </p:txBody>
        </p:sp>
        <p:sp>
          <p:nvSpPr>
            <p:cNvPr id="53" name="Shape 20314"/>
            <p:cNvSpPr/>
            <p:nvPr/>
          </p:nvSpPr>
          <p:spPr>
            <a:xfrm>
              <a:off x="0" y="1873978"/>
              <a:ext cx="2488607" cy="880563"/>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lvl1pPr algn="l" defTabSz="1054100">
                <a:lnSpc>
                  <a:spcPts val="16900"/>
                </a:lnSpc>
                <a:spcBef>
                  <a:spcPts val="10000"/>
                </a:spcBef>
                <a:defRPr cap="all" spc="-300" baseline="11999">
                  <a:solidFill>
                    <a:srgbClr val="02AF96"/>
                  </a:solidFill>
                  <a:latin typeface="Roboto Bold"/>
                  <a:ea typeface="Roboto Bold"/>
                  <a:cs typeface="Roboto Bold"/>
                  <a:sym typeface="Roboto Bold"/>
                </a:defRPr>
              </a:lvl1pPr>
            </a:lstStyle>
            <a:p>
              <a:pPr lvl="0">
                <a:lnSpc>
                  <a:spcPct val="100000"/>
                </a:lnSpc>
                <a:defRPr sz="1800" cap="none" spc="0" baseline="0">
                  <a:solidFill>
                    <a:srgbClr val="000000"/>
                  </a:solidFill>
                </a:defRPr>
              </a:pPr>
              <a:r>
                <a:rPr lang="en-US" sz="2600" spc="0" dirty="0">
                  <a:solidFill>
                    <a:schemeClr val="bg1">
                      <a:lumMod val="50000"/>
                    </a:schemeClr>
                  </a:solidFill>
                </a:rPr>
                <a:t>95%</a:t>
              </a:r>
            </a:p>
          </p:txBody>
        </p:sp>
        <p:sp>
          <p:nvSpPr>
            <p:cNvPr id="54" name="Shape 20315"/>
            <p:cNvSpPr/>
            <p:nvPr/>
          </p:nvSpPr>
          <p:spPr>
            <a:xfrm>
              <a:off x="0" y="2896811"/>
              <a:ext cx="5224685" cy="1627196"/>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0" tIns="0" rIns="0" bIns="0" numCol="1" anchor="t">
              <a:normAutofit fontScale="40000" lnSpcReduction="20000"/>
            </a:bodyPr>
            <a:lstStyle>
              <a:lvl1pPr algn="just">
                <a:lnSpc>
                  <a:spcPct val="120000"/>
                </a:lnSpc>
                <a:defRPr sz="1800">
                  <a:solidFill>
                    <a:srgbClr val="A6AAA9"/>
                  </a:solidFill>
                  <a:latin typeface="Roboto Regular"/>
                  <a:ea typeface="Roboto Regular"/>
                  <a:cs typeface="Roboto Regular"/>
                  <a:sym typeface="Roboto Regular"/>
                </a:defRPr>
              </a:lvl1pPr>
            </a:lstStyle>
            <a:p>
              <a:pPr lvl="0" algn="l">
                <a:lnSpc>
                  <a:spcPct val="150000"/>
                </a:lnSpc>
                <a:defRPr>
                  <a:solidFill>
                    <a:srgbClr val="000000"/>
                  </a:solidFill>
                </a:defRPr>
              </a:pPr>
              <a:r>
                <a:rPr dirty="0">
                  <a:solidFill>
                    <a:schemeClr val="bg1">
                      <a:lumMod val="50000"/>
                    </a:schemeClr>
                  </a:solidFill>
                </a:rPr>
                <a:t>Dummy text is also used to demonstrate the appearance of different typefaces and layouts, and in general the content filler text for layouts, non-readability is of great importance.</a:t>
              </a:r>
            </a:p>
          </p:txBody>
        </p:sp>
        <p:sp>
          <p:nvSpPr>
            <p:cNvPr id="55" name="Shape 20316"/>
            <p:cNvSpPr/>
            <p:nvPr/>
          </p:nvSpPr>
          <p:spPr>
            <a:xfrm>
              <a:off x="0" y="706024"/>
              <a:ext cx="5210720" cy="89523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0" tIns="0" rIns="0" bIns="0" numCol="1" anchor="t">
              <a:normAutofit/>
            </a:bodyPr>
            <a:lstStyle>
              <a:lvl1pPr algn="just">
                <a:lnSpc>
                  <a:spcPct val="120000"/>
                </a:lnSpc>
                <a:defRPr sz="2200">
                  <a:solidFill>
                    <a:srgbClr val="A6AAA9"/>
                  </a:solidFill>
                  <a:latin typeface="Roboto Regular"/>
                  <a:ea typeface="Roboto Regular"/>
                  <a:cs typeface="Roboto Regular"/>
                  <a:sym typeface="Roboto Regular"/>
                </a:defRPr>
              </a:lvl1pPr>
            </a:lstStyle>
            <a:p>
              <a:pPr lvl="0" algn="l">
                <a:defRPr sz="1800">
                  <a:solidFill>
                    <a:srgbClr val="000000"/>
                  </a:solidFill>
                </a:defRPr>
              </a:pPr>
              <a:r>
                <a:rPr sz="800" dirty="0">
                  <a:solidFill>
                    <a:schemeClr val="bg1">
                      <a:lumMod val="50000"/>
                    </a:schemeClr>
                  </a:solidFill>
                </a:rPr>
                <a:t>Dummy text is also used to demonstrate the appearance .</a:t>
              </a:r>
            </a:p>
          </p:txBody>
        </p:sp>
      </p:grpSp>
      <p:grpSp>
        <p:nvGrpSpPr>
          <p:cNvPr id="8" name="Group 7"/>
          <p:cNvGrpSpPr/>
          <p:nvPr/>
        </p:nvGrpSpPr>
        <p:grpSpPr>
          <a:xfrm>
            <a:off x="6336803" y="3773600"/>
            <a:ext cx="2051621" cy="365910"/>
            <a:chOff x="6336803" y="3579578"/>
            <a:chExt cx="2051621" cy="365910"/>
          </a:xfrm>
        </p:grpSpPr>
        <p:grpSp>
          <p:nvGrpSpPr>
            <p:cNvPr id="59" name="Group 20323"/>
            <p:cNvGrpSpPr/>
            <p:nvPr/>
          </p:nvGrpSpPr>
          <p:grpSpPr>
            <a:xfrm>
              <a:off x="7458103" y="3622384"/>
              <a:ext cx="930321" cy="323104"/>
              <a:chOff x="0" y="2869"/>
              <a:chExt cx="2480853" cy="861610"/>
            </a:xfrm>
          </p:grpSpPr>
          <p:sp>
            <p:nvSpPr>
              <p:cNvPr id="60" name="Shape 20321"/>
              <p:cNvSpPr/>
              <p:nvPr/>
            </p:nvSpPr>
            <p:spPr>
              <a:xfrm>
                <a:off x="0" y="49991"/>
                <a:ext cx="351794" cy="766908"/>
              </a:xfrm>
              <a:custGeom>
                <a:avLst/>
                <a:gdLst/>
                <a:ahLst/>
                <a:cxnLst>
                  <a:cxn ang="0">
                    <a:pos x="wd2" y="hd2"/>
                  </a:cxn>
                  <a:cxn ang="5400000">
                    <a:pos x="wd2" y="hd2"/>
                  </a:cxn>
                  <a:cxn ang="10800000">
                    <a:pos x="wd2" y="hd2"/>
                  </a:cxn>
                  <a:cxn ang="16200000">
                    <a:pos x="wd2" y="hd2"/>
                  </a:cxn>
                </a:cxnLst>
                <a:rect l="0" t="0" r="r" b="b"/>
                <a:pathLst>
                  <a:path w="21465" h="21600" extrusionOk="0">
                    <a:moveTo>
                      <a:pt x="10734" y="0"/>
                    </a:moveTo>
                    <a:cubicBezTo>
                      <a:pt x="9684" y="0"/>
                      <a:pt x="8634" y="185"/>
                      <a:pt x="7832" y="555"/>
                    </a:cubicBezTo>
                    <a:cubicBezTo>
                      <a:pt x="6229" y="1295"/>
                      <a:pt x="6229" y="2496"/>
                      <a:pt x="7832" y="3236"/>
                    </a:cubicBezTo>
                    <a:cubicBezTo>
                      <a:pt x="9436" y="3976"/>
                      <a:pt x="12036" y="3976"/>
                      <a:pt x="13639" y="3236"/>
                    </a:cubicBezTo>
                    <a:cubicBezTo>
                      <a:pt x="15242" y="2496"/>
                      <a:pt x="15242" y="1295"/>
                      <a:pt x="13639" y="555"/>
                    </a:cubicBezTo>
                    <a:cubicBezTo>
                      <a:pt x="12837" y="185"/>
                      <a:pt x="11785" y="0"/>
                      <a:pt x="10734" y="0"/>
                    </a:cubicBezTo>
                    <a:close/>
                    <a:moveTo>
                      <a:pt x="7608" y="4230"/>
                    </a:moveTo>
                    <a:lnTo>
                      <a:pt x="6386" y="4267"/>
                    </a:lnTo>
                    <a:lnTo>
                      <a:pt x="5619" y="4372"/>
                    </a:lnTo>
                    <a:lnTo>
                      <a:pt x="5102" y="4531"/>
                    </a:lnTo>
                    <a:lnTo>
                      <a:pt x="4585" y="4821"/>
                    </a:lnTo>
                    <a:lnTo>
                      <a:pt x="3961" y="5339"/>
                    </a:lnTo>
                    <a:lnTo>
                      <a:pt x="3263" y="6205"/>
                    </a:lnTo>
                    <a:lnTo>
                      <a:pt x="221" y="10804"/>
                    </a:lnTo>
                    <a:cubicBezTo>
                      <a:pt x="11" y="10970"/>
                      <a:pt x="-52" y="11166"/>
                      <a:pt x="43" y="11353"/>
                    </a:cubicBezTo>
                    <a:cubicBezTo>
                      <a:pt x="155" y="11572"/>
                      <a:pt x="474" y="11757"/>
                      <a:pt x="910" y="11857"/>
                    </a:cubicBezTo>
                    <a:cubicBezTo>
                      <a:pt x="1095" y="11848"/>
                      <a:pt x="1275" y="11829"/>
                      <a:pt x="1449" y="11799"/>
                    </a:cubicBezTo>
                    <a:cubicBezTo>
                      <a:pt x="2214" y="11670"/>
                      <a:pt x="2778" y="11366"/>
                      <a:pt x="2939" y="10998"/>
                    </a:cubicBezTo>
                    <a:lnTo>
                      <a:pt x="5339" y="7729"/>
                    </a:lnTo>
                    <a:cubicBezTo>
                      <a:pt x="5412" y="7601"/>
                      <a:pt x="5533" y="7478"/>
                      <a:pt x="5697" y="7369"/>
                    </a:cubicBezTo>
                    <a:cubicBezTo>
                      <a:pt x="5977" y="7184"/>
                      <a:pt x="6372" y="7041"/>
                      <a:pt x="6829" y="6959"/>
                    </a:cubicBezTo>
                    <a:lnTo>
                      <a:pt x="7184" y="7246"/>
                    </a:lnTo>
                    <a:lnTo>
                      <a:pt x="5258" y="11244"/>
                    </a:lnTo>
                    <a:lnTo>
                      <a:pt x="1985" y="14779"/>
                    </a:lnTo>
                    <a:lnTo>
                      <a:pt x="6651" y="14779"/>
                    </a:lnTo>
                    <a:lnTo>
                      <a:pt x="6651" y="20894"/>
                    </a:lnTo>
                    <a:cubicBezTo>
                      <a:pt x="6651" y="21284"/>
                      <a:pt x="7338" y="21600"/>
                      <a:pt x="8185" y="21600"/>
                    </a:cubicBezTo>
                    <a:cubicBezTo>
                      <a:pt x="9031" y="21600"/>
                      <a:pt x="9718" y="21284"/>
                      <a:pt x="9718" y="20894"/>
                    </a:cubicBezTo>
                    <a:lnTo>
                      <a:pt x="9718" y="14779"/>
                    </a:lnTo>
                    <a:lnTo>
                      <a:pt x="11809" y="14779"/>
                    </a:lnTo>
                    <a:lnTo>
                      <a:pt x="11809" y="20894"/>
                    </a:lnTo>
                    <a:cubicBezTo>
                      <a:pt x="11810" y="21284"/>
                      <a:pt x="12496" y="21600"/>
                      <a:pt x="13343" y="21600"/>
                    </a:cubicBezTo>
                    <a:cubicBezTo>
                      <a:pt x="14190" y="21600"/>
                      <a:pt x="14876" y="21284"/>
                      <a:pt x="14876" y="20894"/>
                    </a:cubicBezTo>
                    <a:lnTo>
                      <a:pt x="14876" y="14779"/>
                    </a:lnTo>
                    <a:lnTo>
                      <a:pt x="15148" y="14779"/>
                    </a:lnTo>
                    <a:lnTo>
                      <a:pt x="19891" y="14779"/>
                    </a:lnTo>
                    <a:lnTo>
                      <a:pt x="18635" y="13649"/>
                    </a:lnTo>
                    <a:cubicBezTo>
                      <a:pt x="18510" y="13553"/>
                      <a:pt x="18387" y="13457"/>
                      <a:pt x="18268" y="13359"/>
                    </a:cubicBezTo>
                    <a:cubicBezTo>
                      <a:pt x="16031" y="11534"/>
                      <a:pt x="14874" y="9469"/>
                      <a:pt x="14911" y="7372"/>
                    </a:cubicBezTo>
                    <a:lnTo>
                      <a:pt x="14742" y="7027"/>
                    </a:lnTo>
                    <a:lnTo>
                      <a:pt x="14880" y="6936"/>
                    </a:lnTo>
                    <a:lnTo>
                      <a:pt x="15385" y="7028"/>
                    </a:lnTo>
                    <a:lnTo>
                      <a:pt x="15755" y="7230"/>
                    </a:lnTo>
                    <a:lnTo>
                      <a:pt x="16076" y="7667"/>
                    </a:lnTo>
                    <a:cubicBezTo>
                      <a:pt x="16615" y="8406"/>
                      <a:pt x="17179" y="9141"/>
                      <a:pt x="17766" y="9873"/>
                    </a:cubicBezTo>
                    <a:cubicBezTo>
                      <a:pt x="18209" y="10424"/>
                      <a:pt x="18664" y="10975"/>
                      <a:pt x="19134" y="11522"/>
                    </a:cubicBezTo>
                    <a:cubicBezTo>
                      <a:pt x="19339" y="11680"/>
                      <a:pt x="19704" y="11781"/>
                      <a:pt x="20103" y="11789"/>
                    </a:cubicBezTo>
                    <a:cubicBezTo>
                      <a:pt x="20905" y="11806"/>
                      <a:pt x="21548" y="11488"/>
                      <a:pt x="21456" y="11120"/>
                    </a:cubicBezTo>
                    <a:lnTo>
                      <a:pt x="21331" y="10834"/>
                    </a:lnTo>
                    <a:lnTo>
                      <a:pt x="18723" y="6751"/>
                    </a:lnTo>
                    <a:lnTo>
                      <a:pt x="17878" y="5695"/>
                    </a:lnTo>
                    <a:lnTo>
                      <a:pt x="17027" y="4880"/>
                    </a:lnTo>
                    <a:lnTo>
                      <a:pt x="16497" y="4601"/>
                    </a:lnTo>
                    <a:lnTo>
                      <a:pt x="15883" y="4357"/>
                    </a:lnTo>
                    <a:lnTo>
                      <a:pt x="15347" y="4266"/>
                    </a:lnTo>
                    <a:lnTo>
                      <a:pt x="14400" y="4230"/>
                    </a:lnTo>
                    <a:lnTo>
                      <a:pt x="7608" y="4230"/>
                    </a:lnTo>
                    <a:close/>
                  </a:path>
                </a:pathLst>
              </a:custGeom>
              <a:solidFill>
                <a:srgbClr val="7F7F7F"/>
              </a:solidFill>
              <a:ln w="12700" cap="flat">
                <a:noFill/>
                <a:miter lim="400000"/>
              </a:ln>
              <a:effectLst/>
            </p:spPr>
            <p:txBody>
              <a:bodyPr wrap="square" lIns="0" tIns="0" rIns="0" bIns="0" numCol="1" anchor="ctr">
                <a:noAutofit/>
              </a:bodyPr>
              <a:lstStyle/>
              <a:p>
                <a:pPr lvl="0">
                  <a:defRPr sz="1800">
                    <a:solidFill>
                      <a:srgbClr val="FFFFFF"/>
                    </a:solidFill>
                  </a:defRPr>
                </a:pPr>
                <a:endParaRPr sz="700"/>
              </a:p>
            </p:txBody>
          </p:sp>
          <p:sp>
            <p:nvSpPr>
              <p:cNvPr id="61" name="Shape 20322"/>
              <p:cNvSpPr/>
              <p:nvPr/>
            </p:nvSpPr>
            <p:spPr>
              <a:xfrm rot="10594">
                <a:off x="617445" y="2869"/>
                <a:ext cx="1863408" cy="86161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gn="l">
                  <a:lnSpc>
                    <a:spcPts val="600"/>
                  </a:lnSpc>
                  <a:spcBef>
                    <a:spcPts val="225"/>
                  </a:spcBef>
                  <a:defRPr sz="1800"/>
                </a:pPr>
                <a:r>
                  <a:rPr sz="1500" dirty="0">
                    <a:solidFill>
                      <a:srgbClr val="7F7F7F"/>
                    </a:solidFill>
                    <a:latin typeface="Roboto Bold"/>
                    <a:ea typeface="Roboto Bold"/>
                    <a:cs typeface="Roboto Bold"/>
                    <a:sym typeface="Roboto Bold"/>
                  </a:rPr>
                  <a:t>25%</a:t>
                </a:r>
              </a:p>
              <a:p>
                <a:pPr algn="l">
                  <a:lnSpc>
                    <a:spcPts val="600"/>
                  </a:lnSpc>
                  <a:spcBef>
                    <a:spcPts val="225"/>
                  </a:spcBef>
                  <a:defRPr sz="1800"/>
                </a:pPr>
                <a:r>
                  <a:rPr sz="700" dirty="0">
                    <a:solidFill>
                      <a:srgbClr val="A6AAA9"/>
                    </a:solidFill>
                    <a:latin typeface="Roboto Regular"/>
                    <a:ea typeface="Roboto Regular"/>
                    <a:cs typeface="Roboto Regular"/>
                    <a:sym typeface="Roboto Regular"/>
                  </a:rPr>
                  <a:t>Female User</a:t>
                </a:r>
              </a:p>
            </p:txBody>
          </p:sp>
        </p:grpSp>
        <p:grpSp>
          <p:nvGrpSpPr>
            <p:cNvPr id="7" name="Group 6"/>
            <p:cNvGrpSpPr/>
            <p:nvPr/>
          </p:nvGrpSpPr>
          <p:grpSpPr>
            <a:xfrm>
              <a:off x="6336803" y="3579578"/>
              <a:ext cx="827061" cy="365910"/>
              <a:chOff x="6336803" y="3579578"/>
              <a:chExt cx="827061" cy="365910"/>
            </a:xfrm>
          </p:grpSpPr>
          <p:grpSp>
            <p:nvGrpSpPr>
              <p:cNvPr id="56" name="Group 20320"/>
              <p:cNvGrpSpPr/>
              <p:nvPr/>
            </p:nvGrpSpPr>
            <p:grpSpPr>
              <a:xfrm>
                <a:off x="6336803" y="3579578"/>
                <a:ext cx="746934" cy="365910"/>
                <a:chOff x="0" y="2315"/>
                <a:chExt cx="1991820" cy="975759"/>
              </a:xfrm>
            </p:grpSpPr>
            <p:sp>
              <p:nvSpPr>
                <p:cNvPr id="57" name="Shape 20318"/>
                <p:cNvSpPr/>
                <p:nvPr/>
              </p:nvSpPr>
              <p:spPr>
                <a:xfrm>
                  <a:off x="0" y="25719"/>
                  <a:ext cx="283712" cy="768631"/>
                </a:xfrm>
                <a:custGeom>
                  <a:avLst/>
                  <a:gdLst/>
                  <a:ahLst/>
                  <a:cxnLst>
                    <a:cxn ang="0">
                      <a:pos x="wd2" y="hd2"/>
                    </a:cxn>
                    <a:cxn ang="5400000">
                      <a:pos x="wd2" y="hd2"/>
                    </a:cxn>
                    <a:cxn ang="10800000">
                      <a:pos x="wd2" y="hd2"/>
                    </a:cxn>
                    <a:cxn ang="16200000">
                      <a:pos x="wd2" y="hd2"/>
                    </a:cxn>
                  </a:cxnLst>
                  <a:rect l="0" t="0" r="r" b="b"/>
                  <a:pathLst>
                    <a:path w="21600" h="21600" extrusionOk="0">
                      <a:moveTo>
                        <a:pt x="10354" y="0"/>
                      </a:moveTo>
                      <a:cubicBezTo>
                        <a:pt x="8882" y="0"/>
                        <a:pt x="7409" y="208"/>
                        <a:pt x="6286" y="622"/>
                      </a:cubicBezTo>
                      <a:cubicBezTo>
                        <a:pt x="4041" y="1451"/>
                        <a:pt x="4041" y="2795"/>
                        <a:pt x="6286" y="3624"/>
                      </a:cubicBezTo>
                      <a:cubicBezTo>
                        <a:pt x="8532" y="4452"/>
                        <a:pt x="12173" y="4452"/>
                        <a:pt x="14419" y="3624"/>
                      </a:cubicBezTo>
                      <a:cubicBezTo>
                        <a:pt x="16664" y="2795"/>
                        <a:pt x="16664" y="1451"/>
                        <a:pt x="14419" y="622"/>
                      </a:cubicBezTo>
                      <a:cubicBezTo>
                        <a:pt x="13296" y="208"/>
                        <a:pt x="11825" y="0"/>
                        <a:pt x="10354" y="0"/>
                      </a:cubicBezTo>
                      <a:close/>
                      <a:moveTo>
                        <a:pt x="2751" y="4836"/>
                      </a:moveTo>
                      <a:cubicBezTo>
                        <a:pt x="1555" y="4836"/>
                        <a:pt x="550" y="5119"/>
                        <a:pt x="171" y="5512"/>
                      </a:cubicBezTo>
                      <a:cubicBezTo>
                        <a:pt x="65" y="5594"/>
                        <a:pt x="0" y="5685"/>
                        <a:pt x="0" y="5782"/>
                      </a:cubicBezTo>
                      <a:lnTo>
                        <a:pt x="0" y="5851"/>
                      </a:lnTo>
                      <a:lnTo>
                        <a:pt x="0" y="6917"/>
                      </a:lnTo>
                      <a:lnTo>
                        <a:pt x="0" y="12511"/>
                      </a:lnTo>
                      <a:cubicBezTo>
                        <a:pt x="0" y="12862"/>
                        <a:pt x="772" y="13147"/>
                        <a:pt x="1724" y="13147"/>
                      </a:cubicBezTo>
                      <a:cubicBezTo>
                        <a:pt x="2676" y="13147"/>
                        <a:pt x="3448" y="12862"/>
                        <a:pt x="3448" y="12511"/>
                      </a:cubicBezTo>
                      <a:lnTo>
                        <a:pt x="3448" y="8135"/>
                      </a:lnTo>
                      <a:cubicBezTo>
                        <a:pt x="3404" y="8102"/>
                        <a:pt x="3372" y="8066"/>
                        <a:pt x="3372" y="8026"/>
                      </a:cubicBezTo>
                      <a:lnTo>
                        <a:pt x="3372" y="7759"/>
                      </a:lnTo>
                      <a:cubicBezTo>
                        <a:pt x="3372" y="7619"/>
                        <a:pt x="3680" y="7507"/>
                        <a:pt x="4058" y="7507"/>
                      </a:cubicBezTo>
                      <a:lnTo>
                        <a:pt x="4094" y="7507"/>
                      </a:lnTo>
                      <a:cubicBezTo>
                        <a:pt x="4472" y="7507"/>
                        <a:pt x="4777" y="7619"/>
                        <a:pt x="4777" y="7759"/>
                      </a:cubicBezTo>
                      <a:lnTo>
                        <a:pt x="4777" y="8026"/>
                      </a:lnTo>
                      <a:cubicBezTo>
                        <a:pt x="4777" y="8031"/>
                        <a:pt x="4770" y="8035"/>
                        <a:pt x="4770" y="8039"/>
                      </a:cubicBezTo>
                      <a:lnTo>
                        <a:pt x="4770" y="20650"/>
                      </a:lnTo>
                      <a:cubicBezTo>
                        <a:pt x="4770" y="21175"/>
                        <a:pt x="5922" y="21600"/>
                        <a:pt x="7345" y="21600"/>
                      </a:cubicBezTo>
                      <a:cubicBezTo>
                        <a:pt x="8767" y="21600"/>
                        <a:pt x="9920" y="21175"/>
                        <a:pt x="9920" y="20650"/>
                      </a:cubicBezTo>
                      <a:lnTo>
                        <a:pt x="9920" y="13164"/>
                      </a:lnTo>
                      <a:lnTo>
                        <a:pt x="11614" y="13164"/>
                      </a:lnTo>
                      <a:lnTo>
                        <a:pt x="11614" y="20650"/>
                      </a:lnTo>
                      <a:cubicBezTo>
                        <a:pt x="11614" y="21175"/>
                        <a:pt x="12767" y="21600"/>
                        <a:pt x="14189" y="21600"/>
                      </a:cubicBezTo>
                      <a:cubicBezTo>
                        <a:pt x="15612" y="21600"/>
                        <a:pt x="16765" y="21175"/>
                        <a:pt x="16765" y="20650"/>
                      </a:cubicBezTo>
                      <a:lnTo>
                        <a:pt x="16765" y="7932"/>
                      </a:lnTo>
                      <a:lnTo>
                        <a:pt x="16782" y="7932"/>
                      </a:lnTo>
                      <a:lnTo>
                        <a:pt x="16782" y="7759"/>
                      </a:lnTo>
                      <a:cubicBezTo>
                        <a:pt x="16782" y="7619"/>
                        <a:pt x="17089" y="7507"/>
                        <a:pt x="17467" y="7507"/>
                      </a:cubicBezTo>
                      <a:lnTo>
                        <a:pt x="17503" y="7507"/>
                      </a:lnTo>
                      <a:cubicBezTo>
                        <a:pt x="17881" y="7507"/>
                        <a:pt x="18186" y="7619"/>
                        <a:pt x="18186" y="7759"/>
                      </a:cubicBezTo>
                      <a:lnTo>
                        <a:pt x="18186" y="8026"/>
                      </a:lnTo>
                      <a:cubicBezTo>
                        <a:pt x="18186" y="8048"/>
                        <a:pt x="18166" y="8068"/>
                        <a:pt x="18152" y="8088"/>
                      </a:cubicBezTo>
                      <a:lnTo>
                        <a:pt x="18152" y="12511"/>
                      </a:lnTo>
                      <a:cubicBezTo>
                        <a:pt x="18152" y="12862"/>
                        <a:pt x="18924" y="13147"/>
                        <a:pt x="19876" y="13147"/>
                      </a:cubicBezTo>
                      <a:cubicBezTo>
                        <a:pt x="20828" y="13147"/>
                        <a:pt x="21600" y="12862"/>
                        <a:pt x="21600" y="12511"/>
                      </a:cubicBezTo>
                      <a:lnTo>
                        <a:pt x="21600" y="6917"/>
                      </a:lnTo>
                      <a:lnTo>
                        <a:pt x="21600" y="5851"/>
                      </a:lnTo>
                      <a:lnTo>
                        <a:pt x="21600" y="5782"/>
                      </a:lnTo>
                      <a:cubicBezTo>
                        <a:pt x="21600" y="5685"/>
                        <a:pt x="21535" y="5594"/>
                        <a:pt x="21429" y="5512"/>
                      </a:cubicBezTo>
                      <a:cubicBezTo>
                        <a:pt x="21050" y="5119"/>
                        <a:pt x="20045" y="4836"/>
                        <a:pt x="18849" y="4836"/>
                      </a:cubicBezTo>
                      <a:lnTo>
                        <a:pt x="2751" y="4836"/>
                      </a:lnTo>
                      <a:close/>
                    </a:path>
                  </a:pathLst>
                </a:custGeom>
                <a:solidFill>
                  <a:schemeClr val="bg1">
                    <a:lumMod val="50000"/>
                  </a:schemeClr>
                </a:solidFill>
                <a:ln w="12700" cap="flat">
                  <a:noFill/>
                  <a:miter lim="400000"/>
                </a:ln>
                <a:effectLst/>
              </p:spPr>
              <p:txBody>
                <a:bodyPr wrap="square" lIns="0" tIns="0" rIns="0" bIns="0" numCol="1" anchor="ctr">
                  <a:noAutofit/>
                </a:bodyPr>
                <a:lstStyle/>
                <a:p>
                  <a:pPr lvl="0">
                    <a:defRPr sz="1800">
                      <a:solidFill>
                        <a:srgbClr val="FFFFFF"/>
                      </a:solidFill>
                    </a:defRPr>
                  </a:pPr>
                  <a:endParaRPr sz="700"/>
                </a:p>
              </p:txBody>
            </p:sp>
            <p:sp>
              <p:nvSpPr>
                <p:cNvPr id="58" name="Shape 20319"/>
                <p:cNvSpPr/>
                <p:nvPr/>
              </p:nvSpPr>
              <p:spPr>
                <a:xfrm rot="10594">
                  <a:off x="487996" y="2315"/>
                  <a:ext cx="1503824" cy="975759"/>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gn="l">
                    <a:lnSpc>
                      <a:spcPts val="600"/>
                    </a:lnSpc>
                    <a:spcBef>
                      <a:spcPts val="225"/>
                    </a:spcBef>
                    <a:defRPr sz="1800"/>
                  </a:pPr>
                  <a:r>
                    <a:rPr sz="1500" dirty="0">
                      <a:solidFill>
                        <a:schemeClr val="bg1">
                          <a:lumMod val="50000"/>
                        </a:schemeClr>
                      </a:solidFill>
                      <a:latin typeface="Roboto Bold"/>
                      <a:ea typeface="Roboto Bold"/>
                      <a:cs typeface="Roboto Bold"/>
                      <a:sym typeface="Roboto Bold"/>
                    </a:rPr>
                    <a:t>75%</a:t>
                  </a:r>
                </a:p>
                <a:p>
                  <a:pPr algn="l">
                    <a:lnSpc>
                      <a:spcPts val="600"/>
                    </a:lnSpc>
                    <a:spcBef>
                      <a:spcPts val="225"/>
                    </a:spcBef>
                    <a:defRPr sz="1800"/>
                  </a:pPr>
                  <a:r>
                    <a:rPr sz="700" dirty="0">
                      <a:solidFill>
                        <a:srgbClr val="A6AAA9"/>
                      </a:solidFill>
                      <a:latin typeface="Roboto Regular"/>
                      <a:ea typeface="Roboto Regular"/>
                      <a:cs typeface="Roboto Regular"/>
                      <a:sym typeface="Roboto Regular"/>
                    </a:rPr>
                    <a:t>Male User</a:t>
                  </a:r>
                </a:p>
              </p:txBody>
            </p:sp>
          </p:grpSp>
          <p:sp>
            <p:nvSpPr>
              <p:cNvPr id="62" name="Shape 20324"/>
              <p:cNvSpPr/>
              <p:nvPr/>
            </p:nvSpPr>
            <p:spPr>
              <a:xfrm>
                <a:off x="7140768" y="3584895"/>
                <a:ext cx="23096" cy="304590"/>
              </a:xfrm>
              <a:prstGeom prst="rect">
                <a:avLst/>
              </a:prstGeom>
              <a:solidFill>
                <a:srgbClr val="DCDEE0"/>
              </a:solidFill>
              <a:ln w="12700">
                <a:miter lim="400000"/>
              </a:ln>
            </p:spPr>
            <p:txBody>
              <a:bodyPr lIns="0" tIns="0" rIns="0" bIns="0" anchor="ctr"/>
              <a:lstStyle/>
              <a:p>
                <a:pPr lvl="0">
                  <a:defRPr sz="3200">
                    <a:solidFill>
                      <a:srgbClr val="FFFFFF"/>
                    </a:solidFill>
                  </a:defRPr>
                </a:pPr>
                <a:endParaRPr/>
              </a:p>
            </p:txBody>
          </p:sp>
        </p:grpSp>
      </p:grpSp>
      <p:grpSp>
        <p:nvGrpSpPr>
          <p:cNvPr id="63" name="Group 62"/>
          <p:cNvGrpSpPr/>
          <p:nvPr/>
        </p:nvGrpSpPr>
        <p:grpSpPr>
          <a:xfrm>
            <a:off x="3419872" y="1872990"/>
            <a:ext cx="2371725" cy="353616"/>
            <a:chOff x="4067944" y="1563638"/>
            <a:chExt cx="2371725" cy="353616"/>
          </a:xfrm>
        </p:grpSpPr>
        <p:sp>
          <p:nvSpPr>
            <p:cNvPr id="64" name="Rectangle 17"/>
            <p:cNvSpPr>
              <a:spLocks/>
            </p:cNvSpPr>
            <p:nvPr/>
          </p:nvSpPr>
          <p:spPr bwMode="auto">
            <a:xfrm>
              <a:off x="4601344" y="1563638"/>
              <a:ext cx="1838325"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20000"/>
                </a:lnSpc>
              </a:pPr>
              <a:r>
                <a:rPr lang="en-US" sz="900" dirty="0" err="1">
                  <a:solidFill>
                    <a:schemeClr val="bg1">
                      <a:lumMod val="50000"/>
                    </a:schemeClr>
                  </a:solidFill>
                  <a:latin typeface="Lato Regular"/>
                  <a:ea typeface="ＭＳ Ｐゴシック" charset="0"/>
                  <a:cs typeface="Lato Regular"/>
                  <a:sym typeface="Lato Light" charset="0"/>
                </a:rPr>
                <a:t>Lorem</a:t>
              </a:r>
              <a:r>
                <a:rPr lang="en-US" sz="900" dirty="0">
                  <a:solidFill>
                    <a:schemeClr val="bg1">
                      <a:lumMod val="50000"/>
                    </a:schemeClr>
                  </a:solidFill>
                  <a:latin typeface="Lato Regular"/>
                  <a:ea typeface="ＭＳ Ｐゴシック" charset="0"/>
                  <a:cs typeface="Lato Regular"/>
                  <a:sym typeface="Lato Light" charset="0"/>
                </a:rPr>
                <a:t> </a:t>
              </a:r>
              <a:r>
                <a:rPr lang="en-US" sz="900" dirty="0" err="1">
                  <a:solidFill>
                    <a:schemeClr val="bg1">
                      <a:lumMod val="50000"/>
                    </a:schemeClr>
                  </a:solidFill>
                  <a:latin typeface="Lato Regular"/>
                  <a:ea typeface="ＭＳ Ｐゴシック" charset="0"/>
                  <a:cs typeface="Lato Regular"/>
                  <a:sym typeface="Lato Light" charset="0"/>
                </a:rPr>
                <a:t>Ipsum</a:t>
              </a:r>
              <a:r>
                <a:rPr lang="en-US" sz="900" dirty="0">
                  <a:solidFill>
                    <a:schemeClr val="bg1">
                      <a:lumMod val="50000"/>
                    </a:schemeClr>
                  </a:solidFill>
                  <a:latin typeface="Lato Regular"/>
                  <a:ea typeface="ＭＳ Ｐゴシック" charset="0"/>
                  <a:cs typeface="Lato Regular"/>
                  <a:sym typeface="Lato Light" charset="0"/>
                </a:rPr>
                <a:t> is simply dummy text of the printing and typesetting.</a:t>
              </a:r>
            </a:p>
          </p:txBody>
        </p:sp>
        <p:grpSp>
          <p:nvGrpSpPr>
            <p:cNvPr id="65" name="Group 64"/>
            <p:cNvGrpSpPr/>
            <p:nvPr/>
          </p:nvGrpSpPr>
          <p:grpSpPr>
            <a:xfrm>
              <a:off x="4067944" y="1588641"/>
              <a:ext cx="331590" cy="328613"/>
              <a:chOff x="3090863" y="2812777"/>
              <a:chExt cx="331590" cy="328613"/>
            </a:xfrm>
          </p:grpSpPr>
          <p:sp>
            <p:nvSpPr>
              <p:cNvPr id="66" name="Oval 16"/>
              <p:cNvSpPr>
                <a:spLocks/>
              </p:cNvSpPr>
              <p:nvPr/>
            </p:nvSpPr>
            <p:spPr bwMode="auto">
              <a:xfrm>
                <a:off x="3093840" y="2812777"/>
                <a:ext cx="328613" cy="328613"/>
              </a:xfrm>
              <a:prstGeom prst="ellipse">
                <a:avLst/>
              </a:prstGeom>
              <a:solidFill>
                <a:schemeClr val="accent1"/>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solidFill>
                    <a:srgbClr val="00B0F0"/>
                  </a:solidFill>
                </a:endParaRPr>
              </a:p>
            </p:txBody>
          </p:sp>
          <p:sp>
            <p:nvSpPr>
              <p:cNvPr id="67" name="Rectangle 18"/>
              <p:cNvSpPr>
                <a:spLocks/>
              </p:cNvSpPr>
              <p:nvPr/>
            </p:nvSpPr>
            <p:spPr bwMode="auto">
              <a:xfrm>
                <a:off x="3090863" y="2863974"/>
                <a:ext cx="328613" cy="26789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900" dirty="0">
                    <a:solidFill>
                      <a:srgbClr val="FFFFFF"/>
                    </a:solidFill>
                    <a:latin typeface="Bebas Neue" charset="0"/>
                    <a:ea typeface="ＭＳ Ｐゴシック" charset="0"/>
                    <a:cs typeface="Bebas Neue" charset="0"/>
                    <a:sym typeface="Bebas Neue" charset="0"/>
                  </a:rPr>
                  <a:t>1</a:t>
                </a:r>
              </a:p>
            </p:txBody>
          </p:sp>
        </p:grpSp>
      </p:grpSp>
      <p:grpSp>
        <p:nvGrpSpPr>
          <p:cNvPr id="68" name="Group 67"/>
          <p:cNvGrpSpPr/>
          <p:nvPr/>
        </p:nvGrpSpPr>
        <p:grpSpPr>
          <a:xfrm>
            <a:off x="3419872" y="2511816"/>
            <a:ext cx="2371725" cy="361949"/>
            <a:chOff x="4067944" y="2038400"/>
            <a:chExt cx="2371725" cy="361949"/>
          </a:xfrm>
        </p:grpSpPr>
        <p:sp>
          <p:nvSpPr>
            <p:cNvPr id="69" name="Rectangle 21"/>
            <p:cNvSpPr>
              <a:spLocks/>
            </p:cNvSpPr>
            <p:nvPr/>
          </p:nvSpPr>
          <p:spPr bwMode="auto">
            <a:xfrm>
              <a:off x="4601344" y="2038400"/>
              <a:ext cx="1838325" cy="323849"/>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20000"/>
                </a:lnSpc>
              </a:pPr>
              <a:r>
                <a:rPr lang="en-US" sz="900" dirty="0">
                  <a:solidFill>
                    <a:schemeClr val="bg1">
                      <a:lumMod val="50000"/>
                    </a:schemeClr>
                  </a:solidFill>
                  <a:latin typeface="Lato Regular"/>
                  <a:ea typeface="ＭＳ Ｐゴシック" charset="0"/>
                  <a:cs typeface="Lato Regular"/>
                  <a:sym typeface="Lato Light" charset="0"/>
                </a:rPr>
                <a:t>It has survived not only five centuries, but also the leap into.</a:t>
              </a:r>
            </a:p>
          </p:txBody>
        </p:sp>
        <p:grpSp>
          <p:nvGrpSpPr>
            <p:cNvPr id="70" name="Group 69"/>
            <p:cNvGrpSpPr/>
            <p:nvPr/>
          </p:nvGrpSpPr>
          <p:grpSpPr>
            <a:xfrm>
              <a:off x="4067944" y="2056259"/>
              <a:ext cx="329208" cy="344090"/>
              <a:chOff x="3090863" y="3280395"/>
              <a:chExt cx="329208" cy="344090"/>
            </a:xfrm>
          </p:grpSpPr>
          <p:sp>
            <p:nvSpPr>
              <p:cNvPr id="71" name="Oval 20"/>
              <p:cNvSpPr>
                <a:spLocks/>
              </p:cNvSpPr>
              <p:nvPr/>
            </p:nvSpPr>
            <p:spPr bwMode="auto">
              <a:xfrm>
                <a:off x="3096221" y="3280395"/>
                <a:ext cx="323850" cy="323849"/>
              </a:xfrm>
              <a:prstGeom prst="ellipse">
                <a:avLst/>
              </a:prstGeom>
              <a:solidFill>
                <a:schemeClr val="accent2"/>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72" name="Rectangle 22"/>
              <p:cNvSpPr>
                <a:spLocks/>
              </p:cNvSpPr>
              <p:nvPr/>
            </p:nvSpPr>
            <p:spPr bwMode="auto">
              <a:xfrm>
                <a:off x="3090863" y="3300636"/>
                <a:ext cx="328613" cy="323849"/>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900" dirty="0">
                    <a:solidFill>
                      <a:srgbClr val="FFFFFF"/>
                    </a:solidFill>
                    <a:latin typeface="Bebas Neue" charset="0"/>
                    <a:ea typeface="ＭＳ Ｐゴシック" charset="0"/>
                    <a:cs typeface="Bebas Neue" charset="0"/>
                    <a:sym typeface="Bebas Neue" charset="0"/>
                  </a:rPr>
                  <a:t>2</a:t>
                </a:r>
              </a:p>
            </p:txBody>
          </p:sp>
        </p:grpSp>
      </p:grpSp>
      <p:grpSp>
        <p:nvGrpSpPr>
          <p:cNvPr id="73" name="Group 72"/>
          <p:cNvGrpSpPr/>
          <p:nvPr/>
        </p:nvGrpSpPr>
        <p:grpSpPr>
          <a:xfrm>
            <a:off x="3419872" y="3158975"/>
            <a:ext cx="2371725" cy="347663"/>
            <a:chOff x="4067944" y="2521495"/>
            <a:chExt cx="2371725" cy="347663"/>
          </a:xfrm>
        </p:grpSpPr>
        <p:sp>
          <p:nvSpPr>
            <p:cNvPr id="74" name="Rectangle 25"/>
            <p:cNvSpPr>
              <a:spLocks/>
            </p:cNvSpPr>
            <p:nvPr/>
          </p:nvSpPr>
          <p:spPr bwMode="auto">
            <a:xfrm>
              <a:off x="4601344" y="2521495"/>
              <a:ext cx="1838325"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20000"/>
                </a:lnSpc>
              </a:pPr>
              <a:r>
                <a:rPr lang="en-US" sz="900">
                  <a:solidFill>
                    <a:schemeClr val="bg1">
                      <a:lumMod val="50000"/>
                    </a:schemeClr>
                  </a:solidFill>
                  <a:latin typeface="Lato Regular"/>
                  <a:ea typeface="ＭＳ Ｐゴシック" charset="0"/>
                  <a:cs typeface="Lato Regular"/>
                  <a:sym typeface="Lato Light" charset="0"/>
                </a:rPr>
                <a:t>Lorem Ipsum is simply dummy text of the printing and typesetting.</a:t>
              </a:r>
            </a:p>
          </p:txBody>
        </p:sp>
        <p:grpSp>
          <p:nvGrpSpPr>
            <p:cNvPr id="75" name="Group 74"/>
            <p:cNvGrpSpPr/>
            <p:nvPr/>
          </p:nvGrpSpPr>
          <p:grpSpPr>
            <a:xfrm>
              <a:off x="4067944" y="2539354"/>
              <a:ext cx="329208" cy="329804"/>
              <a:chOff x="3090863" y="3763490"/>
              <a:chExt cx="329208" cy="329804"/>
            </a:xfrm>
          </p:grpSpPr>
          <p:sp>
            <p:nvSpPr>
              <p:cNvPr id="76" name="Oval 24"/>
              <p:cNvSpPr>
                <a:spLocks/>
              </p:cNvSpPr>
              <p:nvPr/>
            </p:nvSpPr>
            <p:spPr bwMode="auto">
              <a:xfrm>
                <a:off x="3096221" y="3763490"/>
                <a:ext cx="323850" cy="323850"/>
              </a:xfrm>
              <a:prstGeom prst="ellipse">
                <a:avLst/>
              </a:prstGeom>
              <a:solidFill>
                <a:schemeClr val="accent3"/>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77" name="Rectangle 26"/>
              <p:cNvSpPr>
                <a:spLocks/>
              </p:cNvSpPr>
              <p:nvPr/>
            </p:nvSpPr>
            <p:spPr bwMode="auto">
              <a:xfrm>
                <a:off x="3090863" y="3769444"/>
                <a:ext cx="328613"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900">
                    <a:solidFill>
                      <a:srgbClr val="FFFFFF"/>
                    </a:solidFill>
                    <a:latin typeface="Bebas Neue" charset="0"/>
                    <a:ea typeface="ＭＳ Ｐゴシック" charset="0"/>
                    <a:cs typeface="Bebas Neue" charset="0"/>
                    <a:sym typeface="Bebas Neue" charset="0"/>
                  </a:rPr>
                  <a:t>3</a:t>
                </a:r>
              </a:p>
            </p:txBody>
          </p:sp>
        </p:grpSp>
      </p:grpSp>
      <p:grpSp>
        <p:nvGrpSpPr>
          <p:cNvPr id="78" name="Group 77"/>
          <p:cNvGrpSpPr/>
          <p:nvPr/>
        </p:nvGrpSpPr>
        <p:grpSpPr>
          <a:xfrm>
            <a:off x="3419872" y="3791847"/>
            <a:ext cx="2371725" cy="347663"/>
            <a:chOff x="4067944" y="2990304"/>
            <a:chExt cx="2371725" cy="347663"/>
          </a:xfrm>
        </p:grpSpPr>
        <p:sp>
          <p:nvSpPr>
            <p:cNvPr id="79" name="Rectangle 29"/>
            <p:cNvSpPr>
              <a:spLocks/>
            </p:cNvSpPr>
            <p:nvPr/>
          </p:nvSpPr>
          <p:spPr bwMode="auto">
            <a:xfrm>
              <a:off x="4601344" y="2990304"/>
              <a:ext cx="1838325"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20000"/>
                </a:lnSpc>
              </a:pPr>
              <a:r>
                <a:rPr lang="en-US" sz="900" dirty="0">
                  <a:solidFill>
                    <a:schemeClr val="bg1">
                      <a:lumMod val="50000"/>
                    </a:schemeClr>
                  </a:solidFill>
                  <a:latin typeface="Lato Regular"/>
                  <a:ea typeface="ＭＳ Ｐゴシック" charset="0"/>
                  <a:cs typeface="Lato Regular"/>
                  <a:sym typeface="Lato Light" charset="0"/>
                </a:rPr>
                <a:t>It has survived not only five centuries, but also the leap into.</a:t>
              </a:r>
            </a:p>
          </p:txBody>
        </p:sp>
        <p:grpSp>
          <p:nvGrpSpPr>
            <p:cNvPr id="80" name="Group 79"/>
            <p:cNvGrpSpPr/>
            <p:nvPr/>
          </p:nvGrpSpPr>
          <p:grpSpPr>
            <a:xfrm>
              <a:off x="4067944" y="3008163"/>
              <a:ext cx="329208" cy="329804"/>
              <a:chOff x="3090863" y="4232299"/>
              <a:chExt cx="329208" cy="329804"/>
            </a:xfrm>
          </p:grpSpPr>
          <p:sp>
            <p:nvSpPr>
              <p:cNvPr id="81" name="Oval 28"/>
              <p:cNvSpPr>
                <a:spLocks/>
              </p:cNvSpPr>
              <p:nvPr/>
            </p:nvSpPr>
            <p:spPr bwMode="auto">
              <a:xfrm>
                <a:off x="3096221" y="4232299"/>
                <a:ext cx="323850" cy="323850"/>
              </a:xfrm>
              <a:prstGeom prst="ellipse">
                <a:avLst/>
              </a:prstGeom>
              <a:solidFill>
                <a:schemeClr val="accent4"/>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82" name="Rectangle 30"/>
              <p:cNvSpPr>
                <a:spLocks/>
              </p:cNvSpPr>
              <p:nvPr/>
            </p:nvSpPr>
            <p:spPr bwMode="auto">
              <a:xfrm>
                <a:off x="3090863" y="4238253"/>
                <a:ext cx="328613"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900" dirty="0">
                    <a:solidFill>
                      <a:srgbClr val="FFFFFF"/>
                    </a:solidFill>
                    <a:latin typeface="Bebas Neue" charset="0"/>
                    <a:ea typeface="ＭＳ Ｐゴシック" charset="0"/>
                    <a:cs typeface="Bebas Neue" charset="0"/>
                    <a:sym typeface="Bebas Neue" charset="0"/>
                  </a:rPr>
                  <a:t>4</a:t>
                </a:r>
              </a:p>
            </p:txBody>
          </p:sp>
        </p:grpSp>
      </p:grpSp>
      <p:sp>
        <p:nvSpPr>
          <p:cNvPr id="83" name="Line 1"/>
          <p:cNvSpPr>
            <a:spLocks noChangeShapeType="1"/>
          </p:cNvSpPr>
          <p:nvPr/>
        </p:nvSpPr>
        <p:spPr bwMode="auto">
          <a:xfrm>
            <a:off x="6084168" y="1901676"/>
            <a:ext cx="0" cy="2174938"/>
          </a:xfrm>
          <a:prstGeom prst="line">
            <a:avLst/>
          </a:prstGeom>
          <a:noFill/>
          <a:ln w="15875" cap="flat">
            <a:solidFill>
              <a:srgbClr val="E6E6E6"/>
            </a:solidFill>
            <a:prstDash val="solid"/>
            <a:miter lim="800000"/>
            <a:headEnd type="none" w="med" len="med"/>
            <a:tailEnd type="none" w="med" len="med"/>
          </a:ln>
          <a:extLst>
            <a:ext uri="{909E8E84-426E-40dd-AFC4-6F175D3DCCD1}">
              <a14:hiddenFill xmlns="" xmlns:a14="http://schemas.microsoft.com/office/drawing/2010/main">
                <a:solidFill>
                  <a:srgbClr val="FFFFFF"/>
                </a:solidFill>
              </a14:hiddenFill>
            </a:ext>
          </a:extLst>
        </p:spPr>
        <p:txBody>
          <a:bodyPr lIns="0" tIns="0" rIns="0" bIns="0"/>
          <a:lstStyle/>
          <a:p>
            <a:endParaRPr lang="en-US"/>
          </a:p>
        </p:txBody>
      </p:sp>
      <p:sp>
        <p:nvSpPr>
          <p:cNvPr id="6" name="Rectangle 5"/>
          <p:cNvSpPr/>
          <p:nvPr/>
        </p:nvSpPr>
        <p:spPr>
          <a:xfrm>
            <a:off x="1691680" y="2909788"/>
            <a:ext cx="530915" cy="246221"/>
          </a:xfrm>
          <a:prstGeom prst="rect">
            <a:avLst/>
          </a:prstGeom>
        </p:spPr>
        <p:txBody>
          <a:bodyPr wrap="none">
            <a:spAutoFit/>
          </a:bodyPr>
          <a:lstStyle/>
          <a:p>
            <a:pPr lvl="0">
              <a:lnSpc>
                <a:spcPct val="100000"/>
              </a:lnSpc>
              <a:defRPr sz="1800" cap="none" spc="0" baseline="0">
                <a:solidFill>
                  <a:srgbClr val="000000"/>
                </a:solidFill>
              </a:defRPr>
            </a:pPr>
            <a:r>
              <a:rPr lang="en-US" sz="1000" dirty="0">
                <a:solidFill>
                  <a:schemeClr val="bg1"/>
                </a:solidFill>
              </a:rPr>
              <a:t>GOAL</a:t>
            </a:r>
          </a:p>
        </p:txBody>
      </p:sp>
      <p:grpSp>
        <p:nvGrpSpPr>
          <p:cNvPr id="3" name="Group 2">
            <a:extLst>
              <a:ext uri="{FF2B5EF4-FFF2-40B4-BE49-F238E27FC236}">
                <a16:creationId xmlns:a16="http://schemas.microsoft.com/office/drawing/2014/main" id="{11506646-8CA4-4158-BDB6-E94F48983688}"/>
              </a:ext>
            </a:extLst>
          </p:cNvPr>
          <p:cNvGrpSpPr/>
          <p:nvPr/>
        </p:nvGrpSpPr>
        <p:grpSpPr>
          <a:xfrm>
            <a:off x="803068" y="1797651"/>
            <a:ext cx="1660325" cy="2541076"/>
            <a:chOff x="1000289" y="1409163"/>
            <a:chExt cx="1660325" cy="2541076"/>
          </a:xfrm>
        </p:grpSpPr>
        <p:grpSp>
          <p:nvGrpSpPr>
            <p:cNvPr id="48" name="Group 13287">
              <a:extLst>
                <a:ext uri="{FF2B5EF4-FFF2-40B4-BE49-F238E27FC236}">
                  <a16:creationId xmlns:a16="http://schemas.microsoft.com/office/drawing/2014/main" id="{3B693E74-836A-4F00-9C41-C37565A65DFF}"/>
                </a:ext>
              </a:extLst>
            </p:cNvPr>
            <p:cNvGrpSpPr/>
            <p:nvPr/>
          </p:nvGrpSpPr>
          <p:grpSpPr>
            <a:xfrm>
              <a:off x="1000289" y="3682820"/>
              <a:ext cx="1660325" cy="267419"/>
              <a:chOff x="0" y="0"/>
              <a:chExt cx="4427532" cy="713117"/>
            </a:xfrm>
          </p:grpSpPr>
          <p:pic>
            <p:nvPicPr>
              <p:cNvPr id="49" name="pasted-image.pdf">
                <a:extLst>
                  <a:ext uri="{FF2B5EF4-FFF2-40B4-BE49-F238E27FC236}">
                    <a16:creationId xmlns:a16="http://schemas.microsoft.com/office/drawing/2014/main" id="{13313705-5DF1-4CCE-B74E-2DE33CDE430A}"/>
                  </a:ext>
                </a:extLst>
              </p:cNvPr>
              <p:cNvPicPr/>
              <p:nvPr/>
            </p:nvPicPr>
            <p:blipFill>
              <a:blip r:embed="rId2"/>
              <a:stretch>
                <a:fillRect/>
              </a:stretch>
            </p:blipFill>
            <p:spPr>
              <a:xfrm>
                <a:off x="0" y="885"/>
                <a:ext cx="4427533" cy="712233"/>
              </a:xfrm>
              <a:prstGeom prst="rect">
                <a:avLst/>
              </a:prstGeom>
              <a:ln w="12700" cap="flat">
                <a:noFill/>
                <a:miter lim="400000"/>
              </a:ln>
              <a:effectLst/>
            </p:spPr>
          </p:pic>
          <p:sp>
            <p:nvSpPr>
              <p:cNvPr id="50" name="Shape 13286">
                <a:extLst>
                  <a:ext uri="{FF2B5EF4-FFF2-40B4-BE49-F238E27FC236}">
                    <a16:creationId xmlns:a16="http://schemas.microsoft.com/office/drawing/2014/main" id="{E171B579-8B71-489C-AD7E-EB14FB5FB721}"/>
                  </a:ext>
                </a:extLst>
              </p:cNvPr>
              <p:cNvSpPr/>
              <p:nvPr/>
            </p:nvSpPr>
            <p:spPr>
              <a:xfrm>
                <a:off x="1854210" y="0"/>
                <a:ext cx="697582" cy="290578"/>
              </a:xfrm>
              <a:custGeom>
                <a:avLst/>
                <a:gdLst/>
                <a:ahLst/>
                <a:cxnLst>
                  <a:cxn ang="0">
                    <a:pos x="wd2" y="hd2"/>
                  </a:cxn>
                  <a:cxn ang="5400000">
                    <a:pos x="wd2" y="hd2"/>
                  </a:cxn>
                  <a:cxn ang="10800000">
                    <a:pos x="wd2" y="hd2"/>
                  </a:cxn>
                  <a:cxn ang="16200000">
                    <a:pos x="wd2" y="hd2"/>
                  </a:cxn>
                </a:cxnLst>
                <a:rect l="0" t="0" r="r" b="b"/>
                <a:pathLst>
                  <a:path w="21559" h="21600" extrusionOk="0">
                    <a:moveTo>
                      <a:pt x="20423" y="0"/>
                    </a:moveTo>
                    <a:lnTo>
                      <a:pt x="1133" y="0"/>
                    </a:lnTo>
                    <a:cubicBezTo>
                      <a:pt x="510" y="0"/>
                      <a:pt x="-4" y="456"/>
                      <a:pt x="0" y="1015"/>
                    </a:cubicBezTo>
                    <a:cubicBezTo>
                      <a:pt x="39" y="9044"/>
                      <a:pt x="1861" y="14772"/>
                      <a:pt x="4427" y="18194"/>
                    </a:cubicBezTo>
                    <a:lnTo>
                      <a:pt x="4826" y="18194"/>
                    </a:lnTo>
                    <a:lnTo>
                      <a:pt x="4826" y="20376"/>
                    </a:lnTo>
                    <a:cubicBezTo>
                      <a:pt x="4826" y="20584"/>
                      <a:pt x="5111" y="20691"/>
                      <a:pt x="5672" y="20744"/>
                    </a:cubicBezTo>
                    <a:cubicBezTo>
                      <a:pt x="5354" y="20853"/>
                      <a:pt x="5175" y="20974"/>
                      <a:pt x="5175" y="21102"/>
                    </a:cubicBezTo>
                    <a:cubicBezTo>
                      <a:pt x="5175" y="21569"/>
                      <a:pt x="7490" y="21600"/>
                      <a:pt x="10414" y="21600"/>
                    </a:cubicBezTo>
                    <a:cubicBezTo>
                      <a:pt x="13339" y="21600"/>
                      <a:pt x="15769" y="21569"/>
                      <a:pt x="15769" y="21102"/>
                    </a:cubicBezTo>
                    <a:cubicBezTo>
                      <a:pt x="15769" y="20987"/>
                      <a:pt x="15625" y="20878"/>
                      <a:pt x="15367" y="20778"/>
                    </a:cubicBezTo>
                    <a:cubicBezTo>
                      <a:pt x="16290" y="20746"/>
                      <a:pt x="16731" y="20648"/>
                      <a:pt x="16731" y="20376"/>
                    </a:cubicBezTo>
                    <a:lnTo>
                      <a:pt x="16731" y="18194"/>
                    </a:lnTo>
                    <a:lnTo>
                      <a:pt x="17338" y="18194"/>
                    </a:lnTo>
                    <a:cubicBezTo>
                      <a:pt x="19848" y="14780"/>
                      <a:pt x="21596" y="9063"/>
                      <a:pt x="21558" y="1015"/>
                    </a:cubicBezTo>
                    <a:cubicBezTo>
                      <a:pt x="21556" y="456"/>
                      <a:pt x="21047" y="0"/>
                      <a:pt x="20423" y="0"/>
                    </a:cubicBezTo>
                    <a:close/>
                  </a:path>
                </a:pathLst>
              </a:custGeom>
              <a:solidFill>
                <a:srgbClr val="12171D"/>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atin typeface="Lato Regular"/>
                  <a:cs typeface="Lato Regular"/>
                </a:endParaRPr>
              </a:p>
            </p:txBody>
          </p:sp>
        </p:grpSp>
        <p:grpSp>
          <p:nvGrpSpPr>
            <p:cNvPr id="51" name="Group 13294">
              <a:extLst>
                <a:ext uri="{FF2B5EF4-FFF2-40B4-BE49-F238E27FC236}">
                  <a16:creationId xmlns:a16="http://schemas.microsoft.com/office/drawing/2014/main" id="{07F713D4-EC4A-496F-A512-DAA5AB8EF25C}"/>
                </a:ext>
              </a:extLst>
            </p:cNvPr>
            <p:cNvGrpSpPr/>
            <p:nvPr/>
          </p:nvGrpSpPr>
          <p:grpSpPr>
            <a:xfrm>
              <a:off x="1466444" y="3113678"/>
              <a:ext cx="722563" cy="541481"/>
              <a:chOff x="0" y="0"/>
              <a:chExt cx="1926832" cy="1443946"/>
            </a:xfrm>
          </p:grpSpPr>
          <p:sp>
            <p:nvSpPr>
              <p:cNvPr id="52" name="Shape 13288">
                <a:extLst>
                  <a:ext uri="{FF2B5EF4-FFF2-40B4-BE49-F238E27FC236}">
                    <a16:creationId xmlns:a16="http://schemas.microsoft.com/office/drawing/2014/main" id="{89A2EBB1-B95F-46A5-B07C-CCA96D5E0358}"/>
                  </a:ext>
                </a:extLst>
              </p:cNvPr>
              <p:cNvSpPr/>
              <p:nvPr/>
            </p:nvSpPr>
            <p:spPr>
              <a:xfrm>
                <a:off x="0" y="0"/>
                <a:ext cx="1926833" cy="437304"/>
              </a:xfrm>
              <a:custGeom>
                <a:avLst/>
                <a:gdLst/>
                <a:ahLst/>
                <a:cxnLst>
                  <a:cxn ang="0">
                    <a:pos x="wd2" y="hd2"/>
                  </a:cxn>
                  <a:cxn ang="5400000">
                    <a:pos x="wd2" y="hd2"/>
                  </a:cxn>
                  <a:cxn ang="10800000">
                    <a:pos x="wd2" y="hd2"/>
                  </a:cxn>
                  <a:cxn ang="16200000">
                    <a:pos x="wd2" y="hd2"/>
                  </a:cxn>
                </a:cxnLst>
                <a:rect l="0" t="0" r="r" b="b"/>
                <a:pathLst>
                  <a:path w="21046" h="21600" extrusionOk="0">
                    <a:moveTo>
                      <a:pt x="20709" y="0"/>
                    </a:moveTo>
                    <a:cubicBezTo>
                      <a:pt x="18736" y="2252"/>
                      <a:pt x="12478" y="3168"/>
                      <a:pt x="10492" y="3408"/>
                    </a:cubicBezTo>
                    <a:cubicBezTo>
                      <a:pt x="8514" y="3168"/>
                      <a:pt x="2280" y="2252"/>
                      <a:pt x="308" y="0"/>
                    </a:cubicBezTo>
                    <a:cubicBezTo>
                      <a:pt x="308" y="0"/>
                      <a:pt x="-274" y="336"/>
                      <a:pt x="162" y="3530"/>
                    </a:cubicBezTo>
                    <a:cubicBezTo>
                      <a:pt x="162" y="3530"/>
                      <a:pt x="482" y="4273"/>
                      <a:pt x="570" y="9762"/>
                    </a:cubicBezTo>
                    <a:cubicBezTo>
                      <a:pt x="657" y="15255"/>
                      <a:pt x="308" y="18878"/>
                      <a:pt x="773" y="21600"/>
                    </a:cubicBezTo>
                    <a:lnTo>
                      <a:pt x="9880" y="21600"/>
                    </a:lnTo>
                    <a:lnTo>
                      <a:pt x="11102" y="21600"/>
                    </a:lnTo>
                    <a:lnTo>
                      <a:pt x="20279" y="21600"/>
                    </a:lnTo>
                    <a:cubicBezTo>
                      <a:pt x="20744" y="18878"/>
                      <a:pt x="20395" y="15255"/>
                      <a:pt x="20482" y="9762"/>
                    </a:cubicBezTo>
                    <a:cubicBezTo>
                      <a:pt x="20570" y="4273"/>
                      <a:pt x="20890" y="3691"/>
                      <a:pt x="20890" y="3691"/>
                    </a:cubicBezTo>
                    <a:cubicBezTo>
                      <a:pt x="21326" y="496"/>
                      <a:pt x="20709" y="0"/>
                      <a:pt x="20709" y="0"/>
                    </a:cubicBezTo>
                    <a:close/>
                  </a:path>
                </a:pathLst>
              </a:custGeom>
              <a:solidFill>
                <a:srgbClr val="A6AAA9"/>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atin typeface="Lato Regular"/>
                  <a:cs typeface="Lato Regular"/>
                </a:endParaRPr>
              </a:p>
            </p:txBody>
          </p:sp>
          <p:sp>
            <p:nvSpPr>
              <p:cNvPr id="84" name="Shape 13289">
                <a:extLst>
                  <a:ext uri="{FF2B5EF4-FFF2-40B4-BE49-F238E27FC236}">
                    <a16:creationId xmlns:a16="http://schemas.microsoft.com/office/drawing/2014/main" id="{9BFCB8A8-7C68-43A2-8D7D-033E72804242}"/>
                  </a:ext>
                </a:extLst>
              </p:cNvPr>
              <p:cNvSpPr/>
              <p:nvPr/>
            </p:nvSpPr>
            <p:spPr>
              <a:xfrm>
                <a:off x="48566" y="509950"/>
                <a:ext cx="1821969" cy="128599"/>
              </a:xfrm>
              <a:custGeom>
                <a:avLst/>
                <a:gdLst/>
                <a:ahLst/>
                <a:cxnLst>
                  <a:cxn ang="0">
                    <a:pos x="wd2" y="hd2"/>
                  </a:cxn>
                  <a:cxn ang="5400000">
                    <a:pos x="wd2" y="hd2"/>
                  </a:cxn>
                  <a:cxn ang="10800000">
                    <a:pos x="wd2" y="hd2"/>
                  </a:cxn>
                  <a:cxn ang="16200000">
                    <a:pos x="wd2" y="hd2"/>
                  </a:cxn>
                </a:cxnLst>
                <a:rect l="0" t="0" r="r" b="b"/>
                <a:pathLst>
                  <a:path w="21600" h="21600" extrusionOk="0">
                    <a:moveTo>
                      <a:pt x="21597" y="9988"/>
                    </a:moveTo>
                    <a:cubicBezTo>
                      <a:pt x="21595" y="9800"/>
                      <a:pt x="21594" y="9615"/>
                      <a:pt x="21592" y="9429"/>
                    </a:cubicBezTo>
                    <a:cubicBezTo>
                      <a:pt x="21592" y="9422"/>
                      <a:pt x="21592" y="9414"/>
                      <a:pt x="21592" y="9407"/>
                    </a:cubicBezTo>
                    <a:cubicBezTo>
                      <a:pt x="21592" y="9408"/>
                      <a:pt x="21591" y="9409"/>
                      <a:pt x="21591" y="9410"/>
                    </a:cubicBezTo>
                    <a:cubicBezTo>
                      <a:pt x="21557" y="6256"/>
                      <a:pt x="21408" y="3414"/>
                      <a:pt x="21196" y="1697"/>
                    </a:cubicBezTo>
                    <a:cubicBezTo>
                      <a:pt x="21188" y="1629"/>
                      <a:pt x="21179" y="1561"/>
                      <a:pt x="21171" y="1497"/>
                    </a:cubicBezTo>
                    <a:cubicBezTo>
                      <a:pt x="21159" y="1409"/>
                      <a:pt x="21147" y="1325"/>
                      <a:pt x="21135" y="1244"/>
                    </a:cubicBezTo>
                    <a:cubicBezTo>
                      <a:pt x="21125" y="1172"/>
                      <a:pt x="21114" y="1105"/>
                      <a:pt x="21103" y="1038"/>
                    </a:cubicBezTo>
                    <a:cubicBezTo>
                      <a:pt x="21092" y="972"/>
                      <a:pt x="21081" y="904"/>
                      <a:pt x="21070" y="844"/>
                    </a:cubicBezTo>
                    <a:cubicBezTo>
                      <a:pt x="21049" y="729"/>
                      <a:pt x="21027" y="624"/>
                      <a:pt x="21005" y="531"/>
                    </a:cubicBezTo>
                    <a:cubicBezTo>
                      <a:pt x="20998" y="499"/>
                      <a:pt x="20990" y="476"/>
                      <a:pt x="20983" y="447"/>
                    </a:cubicBezTo>
                    <a:cubicBezTo>
                      <a:pt x="20965" y="382"/>
                      <a:pt x="20948" y="322"/>
                      <a:pt x="20931" y="270"/>
                    </a:cubicBezTo>
                    <a:cubicBezTo>
                      <a:pt x="20922" y="244"/>
                      <a:pt x="20913" y="222"/>
                      <a:pt x="20903" y="199"/>
                    </a:cubicBezTo>
                    <a:cubicBezTo>
                      <a:pt x="20886" y="156"/>
                      <a:pt x="20868" y="121"/>
                      <a:pt x="20851" y="92"/>
                    </a:cubicBezTo>
                    <a:cubicBezTo>
                      <a:pt x="20842" y="78"/>
                      <a:pt x="20834" y="63"/>
                      <a:pt x="20826" y="53"/>
                    </a:cubicBezTo>
                    <a:cubicBezTo>
                      <a:pt x="20800" y="21"/>
                      <a:pt x="20774" y="0"/>
                      <a:pt x="20747" y="0"/>
                    </a:cubicBezTo>
                    <a:lnTo>
                      <a:pt x="853" y="0"/>
                    </a:lnTo>
                    <a:cubicBezTo>
                      <a:pt x="826" y="0"/>
                      <a:pt x="800" y="21"/>
                      <a:pt x="774" y="53"/>
                    </a:cubicBezTo>
                    <a:cubicBezTo>
                      <a:pt x="766" y="63"/>
                      <a:pt x="758" y="78"/>
                      <a:pt x="750" y="92"/>
                    </a:cubicBezTo>
                    <a:cubicBezTo>
                      <a:pt x="732" y="121"/>
                      <a:pt x="714" y="156"/>
                      <a:pt x="697" y="199"/>
                    </a:cubicBezTo>
                    <a:cubicBezTo>
                      <a:pt x="688" y="221"/>
                      <a:pt x="679" y="244"/>
                      <a:pt x="670" y="270"/>
                    </a:cubicBezTo>
                    <a:cubicBezTo>
                      <a:pt x="652" y="321"/>
                      <a:pt x="635" y="382"/>
                      <a:pt x="618" y="447"/>
                    </a:cubicBezTo>
                    <a:cubicBezTo>
                      <a:pt x="610" y="476"/>
                      <a:pt x="602" y="499"/>
                      <a:pt x="595" y="531"/>
                    </a:cubicBezTo>
                    <a:cubicBezTo>
                      <a:pt x="573" y="624"/>
                      <a:pt x="551" y="729"/>
                      <a:pt x="530" y="844"/>
                    </a:cubicBezTo>
                    <a:cubicBezTo>
                      <a:pt x="519" y="904"/>
                      <a:pt x="508" y="972"/>
                      <a:pt x="497" y="1038"/>
                    </a:cubicBezTo>
                    <a:cubicBezTo>
                      <a:pt x="486" y="1105"/>
                      <a:pt x="475" y="1172"/>
                      <a:pt x="465" y="1245"/>
                    </a:cubicBezTo>
                    <a:cubicBezTo>
                      <a:pt x="453" y="1325"/>
                      <a:pt x="441" y="1408"/>
                      <a:pt x="429" y="1495"/>
                    </a:cubicBezTo>
                    <a:cubicBezTo>
                      <a:pt x="421" y="1562"/>
                      <a:pt x="412" y="1632"/>
                      <a:pt x="403" y="1703"/>
                    </a:cubicBezTo>
                    <a:cubicBezTo>
                      <a:pt x="192" y="3420"/>
                      <a:pt x="43" y="6259"/>
                      <a:pt x="9" y="9408"/>
                    </a:cubicBezTo>
                    <a:cubicBezTo>
                      <a:pt x="9" y="9407"/>
                      <a:pt x="9" y="9407"/>
                      <a:pt x="9" y="9407"/>
                    </a:cubicBezTo>
                    <a:cubicBezTo>
                      <a:pt x="9" y="9408"/>
                      <a:pt x="9" y="9410"/>
                      <a:pt x="9" y="9412"/>
                    </a:cubicBezTo>
                    <a:cubicBezTo>
                      <a:pt x="6" y="9603"/>
                      <a:pt x="5" y="9794"/>
                      <a:pt x="3" y="9987"/>
                    </a:cubicBezTo>
                    <a:cubicBezTo>
                      <a:pt x="1" y="10256"/>
                      <a:pt x="0" y="10526"/>
                      <a:pt x="0" y="10799"/>
                    </a:cubicBezTo>
                    <a:cubicBezTo>
                      <a:pt x="0" y="16482"/>
                      <a:pt x="382" y="21600"/>
                      <a:pt x="853" y="21600"/>
                    </a:cubicBezTo>
                    <a:lnTo>
                      <a:pt x="20747" y="21600"/>
                    </a:lnTo>
                    <a:cubicBezTo>
                      <a:pt x="21218" y="21600"/>
                      <a:pt x="21600" y="16482"/>
                      <a:pt x="21600" y="10799"/>
                    </a:cubicBezTo>
                    <a:cubicBezTo>
                      <a:pt x="21600" y="10526"/>
                      <a:pt x="21599" y="10257"/>
                      <a:pt x="21597" y="9988"/>
                    </a:cubicBezTo>
                    <a:close/>
                  </a:path>
                </a:pathLst>
              </a:custGeom>
              <a:solidFill>
                <a:srgbClr val="A6AAA9"/>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atin typeface="Lato Regular"/>
                  <a:cs typeface="Lato Regular"/>
                </a:endParaRPr>
              </a:p>
            </p:txBody>
          </p:sp>
          <p:sp>
            <p:nvSpPr>
              <p:cNvPr id="85" name="Shape 13290">
                <a:extLst>
                  <a:ext uri="{FF2B5EF4-FFF2-40B4-BE49-F238E27FC236}">
                    <a16:creationId xmlns:a16="http://schemas.microsoft.com/office/drawing/2014/main" id="{56C6BAAA-AB73-4A32-9D48-48A64B0750D0}"/>
                  </a:ext>
                </a:extLst>
              </p:cNvPr>
              <p:cNvSpPr/>
              <p:nvPr/>
            </p:nvSpPr>
            <p:spPr>
              <a:xfrm>
                <a:off x="48566" y="712311"/>
                <a:ext cx="1821969" cy="128600"/>
              </a:xfrm>
              <a:custGeom>
                <a:avLst/>
                <a:gdLst/>
                <a:ahLst/>
                <a:cxnLst>
                  <a:cxn ang="0">
                    <a:pos x="wd2" y="hd2"/>
                  </a:cxn>
                  <a:cxn ang="5400000">
                    <a:pos x="wd2" y="hd2"/>
                  </a:cxn>
                  <a:cxn ang="10800000">
                    <a:pos x="wd2" y="hd2"/>
                  </a:cxn>
                  <a:cxn ang="16200000">
                    <a:pos x="wd2" y="hd2"/>
                  </a:cxn>
                </a:cxnLst>
                <a:rect l="0" t="0" r="r" b="b"/>
                <a:pathLst>
                  <a:path w="21600" h="21600" extrusionOk="0">
                    <a:moveTo>
                      <a:pt x="21597" y="9988"/>
                    </a:moveTo>
                    <a:cubicBezTo>
                      <a:pt x="21595" y="9800"/>
                      <a:pt x="21594" y="9615"/>
                      <a:pt x="21592" y="9429"/>
                    </a:cubicBezTo>
                    <a:cubicBezTo>
                      <a:pt x="21592" y="9422"/>
                      <a:pt x="21592" y="9414"/>
                      <a:pt x="21592" y="9407"/>
                    </a:cubicBezTo>
                    <a:cubicBezTo>
                      <a:pt x="21592" y="9408"/>
                      <a:pt x="21591" y="9409"/>
                      <a:pt x="21591" y="9410"/>
                    </a:cubicBezTo>
                    <a:cubicBezTo>
                      <a:pt x="21557" y="6256"/>
                      <a:pt x="21408" y="3414"/>
                      <a:pt x="21196" y="1697"/>
                    </a:cubicBezTo>
                    <a:cubicBezTo>
                      <a:pt x="21188" y="1629"/>
                      <a:pt x="21179" y="1561"/>
                      <a:pt x="21171" y="1497"/>
                    </a:cubicBezTo>
                    <a:cubicBezTo>
                      <a:pt x="21159" y="1409"/>
                      <a:pt x="21147" y="1325"/>
                      <a:pt x="21135" y="1244"/>
                    </a:cubicBezTo>
                    <a:cubicBezTo>
                      <a:pt x="21125" y="1172"/>
                      <a:pt x="21114" y="1105"/>
                      <a:pt x="21103" y="1038"/>
                    </a:cubicBezTo>
                    <a:cubicBezTo>
                      <a:pt x="21092" y="972"/>
                      <a:pt x="21081" y="904"/>
                      <a:pt x="21070" y="844"/>
                    </a:cubicBezTo>
                    <a:cubicBezTo>
                      <a:pt x="21049" y="729"/>
                      <a:pt x="21027" y="624"/>
                      <a:pt x="21005" y="531"/>
                    </a:cubicBezTo>
                    <a:cubicBezTo>
                      <a:pt x="20998" y="499"/>
                      <a:pt x="20990" y="476"/>
                      <a:pt x="20983" y="447"/>
                    </a:cubicBezTo>
                    <a:cubicBezTo>
                      <a:pt x="20965" y="382"/>
                      <a:pt x="20948" y="322"/>
                      <a:pt x="20931" y="270"/>
                    </a:cubicBezTo>
                    <a:cubicBezTo>
                      <a:pt x="20922" y="244"/>
                      <a:pt x="20913" y="222"/>
                      <a:pt x="20903" y="199"/>
                    </a:cubicBezTo>
                    <a:cubicBezTo>
                      <a:pt x="20886" y="156"/>
                      <a:pt x="20868" y="121"/>
                      <a:pt x="20851" y="92"/>
                    </a:cubicBezTo>
                    <a:cubicBezTo>
                      <a:pt x="20842" y="78"/>
                      <a:pt x="20834" y="63"/>
                      <a:pt x="20826" y="53"/>
                    </a:cubicBezTo>
                    <a:cubicBezTo>
                      <a:pt x="20800" y="21"/>
                      <a:pt x="20774" y="0"/>
                      <a:pt x="20747" y="0"/>
                    </a:cubicBezTo>
                    <a:lnTo>
                      <a:pt x="853" y="0"/>
                    </a:lnTo>
                    <a:cubicBezTo>
                      <a:pt x="826" y="0"/>
                      <a:pt x="800" y="21"/>
                      <a:pt x="774" y="53"/>
                    </a:cubicBezTo>
                    <a:cubicBezTo>
                      <a:pt x="766" y="63"/>
                      <a:pt x="758" y="78"/>
                      <a:pt x="750" y="92"/>
                    </a:cubicBezTo>
                    <a:cubicBezTo>
                      <a:pt x="732" y="121"/>
                      <a:pt x="714" y="156"/>
                      <a:pt x="697" y="199"/>
                    </a:cubicBezTo>
                    <a:cubicBezTo>
                      <a:pt x="688" y="221"/>
                      <a:pt x="679" y="244"/>
                      <a:pt x="670" y="270"/>
                    </a:cubicBezTo>
                    <a:cubicBezTo>
                      <a:pt x="652" y="321"/>
                      <a:pt x="635" y="382"/>
                      <a:pt x="618" y="447"/>
                    </a:cubicBezTo>
                    <a:cubicBezTo>
                      <a:pt x="610" y="476"/>
                      <a:pt x="602" y="499"/>
                      <a:pt x="595" y="531"/>
                    </a:cubicBezTo>
                    <a:cubicBezTo>
                      <a:pt x="573" y="624"/>
                      <a:pt x="551" y="729"/>
                      <a:pt x="530" y="844"/>
                    </a:cubicBezTo>
                    <a:cubicBezTo>
                      <a:pt x="519" y="904"/>
                      <a:pt x="508" y="972"/>
                      <a:pt x="497" y="1038"/>
                    </a:cubicBezTo>
                    <a:cubicBezTo>
                      <a:pt x="486" y="1105"/>
                      <a:pt x="475" y="1172"/>
                      <a:pt x="465" y="1245"/>
                    </a:cubicBezTo>
                    <a:cubicBezTo>
                      <a:pt x="453" y="1325"/>
                      <a:pt x="441" y="1408"/>
                      <a:pt x="429" y="1495"/>
                    </a:cubicBezTo>
                    <a:cubicBezTo>
                      <a:pt x="421" y="1562"/>
                      <a:pt x="412" y="1632"/>
                      <a:pt x="403" y="1703"/>
                    </a:cubicBezTo>
                    <a:cubicBezTo>
                      <a:pt x="192" y="3420"/>
                      <a:pt x="43" y="6259"/>
                      <a:pt x="9" y="9408"/>
                    </a:cubicBezTo>
                    <a:cubicBezTo>
                      <a:pt x="9" y="9407"/>
                      <a:pt x="9" y="9407"/>
                      <a:pt x="9" y="9407"/>
                    </a:cubicBezTo>
                    <a:cubicBezTo>
                      <a:pt x="9" y="9408"/>
                      <a:pt x="9" y="9410"/>
                      <a:pt x="9" y="9412"/>
                    </a:cubicBezTo>
                    <a:cubicBezTo>
                      <a:pt x="6" y="9603"/>
                      <a:pt x="5" y="9794"/>
                      <a:pt x="3" y="9987"/>
                    </a:cubicBezTo>
                    <a:cubicBezTo>
                      <a:pt x="1" y="10256"/>
                      <a:pt x="0" y="10526"/>
                      <a:pt x="0" y="10799"/>
                    </a:cubicBezTo>
                    <a:cubicBezTo>
                      <a:pt x="0" y="16482"/>
                      <a:pt x="382" y="21600"/>
                      <a:pt x="853" y="21600"/>
                    </a:cubicBezTo>
                    <a:lnTo>
                      <a:pt x="20747" y="21600"/>
                    </a:lnTo>
                    <a:cubicBezTo>
                      <a:pt x="21218" y="21600"/>
                      <a:pt x="21600" y="16482"/>
                      <a:pt x="21600" y="10799"/>
                    </a:cubicBezTo>
                    <a:cubicBezTo>
                      <a:pt x="21600" y="10526"/>
                      <a:pt x="21599" y="10257"/>
                      <a:pt x="21597" y="9988"/>
                    </a:cubicBezTo>
                    <a:close/>
                  </a:path>
                </a:pathLst>
              </a:custGeom>
              <a:solidFill>
                <a:srgbClr val="A6AAA9"/>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atin typeface="Lato Regular"/>
                  <a:cs typeface="Lato Regular"/>
                </a:endParaRPr>
              </a:p>
            </p:txBody>
          </p:sp>
          <p:sp>
            <p:nvSpPr>
              <p:cNvPr id="86" name="Shape 13291">
                <a:extLst>
                  <a:ext uri="{FF2B5EF4-FFF2-40B4-BE49-F238E27FC236}">
                    <a16:creationId xmlns:a16="http://schemas.microsoft.com/office/drawing/2014/main" id="{B9E7562D-2E08-4ECF-BBC2-90DED385400E}"/>
                  </a:ext>
                </a:extLst>
              </p:cNvPr>
              <p:cNvSpPr/>
              <p:nvPr/>
            </p:nvSpPr>
            <p:spPr>
              <a:xfrm>
                <a:off x="48566" y="910625"/>
                <a:ext cx="1821969" cy="128600"/>
              </a:xfrm>
              <a:custGeom>
                <a:avLst/>
                <a:gdLst/>
                <a:ahLst/>
                <a:cxnLst>
                  <a:cxn ang="0">
                    <a:pos x="wd2" y="hd2"/>
                  </a:cxn>
                  <a:cxn ang="5400000">
                    <a:pos x="wd2" y="hd2"/>
                  </a:cxn>
                  <a:cxn ang="10800000">
                    <a:pos x="wd2" y="hd2"/>
                  </a:cxn>
                  <a:cxn ang="16200000">
                    <a:pos x="wd2" y="hd2"/>
                  </a:cxn>
                </a:cxnLst>
                <a:rect l="0" t="0" r="r" b="b"/>
                <a:pathLst>
                  <a:path w="21600" h="21600" extrusionOk="0">
                    <a:moveTo>
                      <a:pt x="21597" y="9988"/>
                    </a:moveTo>
                    <a:cubicBezTo>
                      <a:pt x="21595" y="9800"/>
                      <a:pt x="21594" y="9615"/>
                      <a:pt x="21592" y="9429"/>
                    </a:cubicBezTo>
                    <a:cubicBezTo>
                      <a:pt x="21592" y="9422"/>
                      <a:pt x="21592" y="9414"/>
                      <a:pt x="21592" y="9407"/>
                    </a:cubicBezTo>
                    <a:cubicBezTo>
                      <a:pt x="21592" y="9408"/>
                      <a:pt x="21591" y="9409"/>
                      <a:pt x="21591" y="9410"/>
                    </a:cubicBezTo>
                    <a:cubicBezTo>
                      <a:pt x="21557" y="6256"/>
                      <a:pt x="21408" y="3414"/>
                      <a:pt x="21196" y="1697"/>
                    </a:cubicBezTo>
                    <a:cubicBezTo>
                      <a:pt x="21188" y="1629"/>
                      <a:pt x="21179" y="1561"/>
                      <a:pt x="21171" y="1497"/>
                    </a:cubicBezTo>
                    <a:cubicBezTo>
                      <a:pt x="21159" y="1409"/>
                      <a:pt x="21147" y="1325"/>
                      <a:pt x="21135" y="1244"/>
                    </a:cubicBezTo>
                    <a:cubicBezTo>
                      <a:pt x="21125" y="1172"/>
                      <a:pt x="21114" y="1105"/>
                      <a:pt x="21103" y="1038"/>
                    </a:cubicBezTo>
                    <a:cubicBezTo>
                      <a:pt x="21092" y="972"/>
                      <a:pt x="21081" y="904"/>
                      <a:pt x="21070" y="844"/>
                    </a:cubicBezTo>
                    <a:cubicBezTo>
                      <a:pt x="21049" y="729"/>
                      <a:pt x="21027" y="624"/>
                      <a:pt x="21005" y="531"/>
                    </a:cubicBezTo>
                    <a:cubicBezTo>
                      <a:pt x="20998" y="499"/>
                      <a:pt x="20990" y="476"/>
                      <a:pt x="20983" y="447"/>
                    </a:cubicBezTo>
                    <a:cubicBezTo>
                      <a:pt x="20965" y="382"/>
                      <a:pt x="20948" y="322"/>
                      <a:pt x="20931" y="270"/>
                    </a:cubicBezTo>
                    <a:cubicBezTo>
                      <a:pt x="20922" y="244"/>
                      <a:pt x="20913" y="222"/>
                      <a:pt x="20903" y="199"/>
                    </a:cubicBezTo>
                    <a:cubicBezTo>
                      <a:pt x="20886" y="156"/>
                      <a:pt x="20868" y="121"/>
                      <a:pt x="20851" y="92"/>
                    </a:cubicBezTo>
                    <a:cubicBezTo>
                      <a:pt x="20842" y="78"/>
                      <a:pt x="20834" y="63"/>
                      <a:pt x="20826" y="53"/>
                    </a:cubicBezTo>
                    <a:cubicBezTo>
                      <a:pt x="20800" y="21"/>
                      <a:pt x="20774" y="0"/>
                      <a:pt x="20747" y="0"/>
                    </a:cubicBezTo>
                    <a:lnTo>
                      <a:pt x="853" y="0"/>
                    </a:lnTo>
                    <a:cubicBezTo>
                      <a:pt x="826" y="0"/>
                      <a:pt x="800" y="21"/>
                      <a:pt x="774" y="53"/>
                    </a:cubicBezTo>
                    <a:cubicBezTo>
                      <a:pt x="766" y="63"/>
                      <a:pt x="758" y="78"/>
                      <a:pt x="750" y="92"/>
                    </a:cubicBezTo>
                    <a:cubicBezTo>
                      <a:pt x="732" y="121"/>
                      <a:pt x="714" y="156"/>
                      <a:pt x="697" y="199"/>
                    </a:cubicBezTo>
                    <a:cubicBezTo>
                      <a:pt x="688" y="221"/>
                      <a:pt x="679" y="244"/>
                      <a:pt x="670" y="270"/>
                    </a:cubicBezTo>
                    <a:cubicBezTo>
                      <a:pt x="652" y="321"/>
                      <a:pt x="635" y="382"/>
                      <a:pt x="618" y="447"/>
                    </a:cubicBezTo>
                    <a:cubicBezTo>
                      <a:pt x="610" y="476"/>
                      <a:pt x="602" y="499"/>
                      <a:pt x="595" y="531"/>
                    </a:cubicBezTo>
                    <a:cubicBezTo>
                      <a:pt x="573" y="624"/>
                      <a:pt x="551" y="729"/>
                      <a:pt x="530" y="844"/>
                    </a:cubicBezTo>
                    <a:cubicBezTo>
                      <a:pt x="519" y="904"/>
                      <a:pt x="508" y="972"/>
                      <a:pt x="497" y="1038"/>
                    </a:cubicBezTo>
                    <a:cubicBezTo>
                      <a:pt x="486" y="1105"/>
                      <a:pt x="475" y="1172"/>
                      <a:pt x="465" y="1245"/>
                    </a:cubicBezTo>
                    <a:cubicBezTo>
                      <a:pt x="453" y="1325"/>
                      <a:pt x="441" y="1408"/>
                      <a:pt x="429" y="1495"/>
                    </a:cubicBezTo>
                    <a:cubicBezTo>
                      <a:pt x="421" y="1562"/>
                      <a:pt x="412" y="1632"/>
                      <a:pt x="403" y="1703"/>
                    </a:cubicBezTo>
                    <a:cubicBezTo>
                      <a:pt x="192" y="3420"/>
                      <a:pt x="43" y="6259"/>
                      <a:pt x="9" y="9408"/>
                    </a:cubicBezTo>
                    <a:cubicBezTo>
                      <a:pt x="9" y="9407"/>
                      <a:pt x="9" y="9407"/>
                      <a:pt x="9" y="9407"/>
                    </a:cubicBezTo>
                    <a:cubicBezTo>
                      <a:pt x="9" y="9408"/>
                      <a:pt x="9" y="9410"/>
                      <a:pt x="9" y="9412"/>
                    </a:cubicBezTo>
                    <a:cubicBezTo>
                      <a:pt x="6" y="9603"/>
                      <a:pt x="5" y="9794"/>
                      <a:pt x="3" y="9987"/>
                    </a:cubicBezTo>
                    <a:cubicBezTo>
                      <a:pt x="1" y="10256"/>
                      <a:pt x="0" y="10526"/>
                      <a:pt x="0" y="10799"/>
                    </a:cubicBezTo>
                    <a:cubicBezTo>
                      <a:pt x="0" y="16482"/>
                      <a:pt x="382" y="21600"/>
                      <a:pt x="853" y="21600"/>
                    </a:cubicBezTo>
                    <a:lnTo>
                      <a:pt x="20747" y="21600"/>
                    </a:lnTo>
                    <a:cubicBezTo>
                      <a:pt x="21218" y="21600"/>
                      <a:pt x="21600" y="16482"/>
                      <a:pt x="21600" y="10799"/>
                    </a:cubicBezTo>
                    <a:cubicBezTo>
                      <a:pt x="21600" y="10526"/>
                      <a:pt x="21599" y="10257"/>
                      <a:pt x="21597" y="9988"/>
                    </a:cubicBezTo>
                    <a:close/>
                  </a:path>
                </a:pathLst>
              </a:custGeom>
              <a:solidFill>
                <a:srgbClr val="A6AAA9"/>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atin typeface="Lato Regular"/>
                  <a:cs typeface="Lato Regular"/>
                </a:endParaRPr>
              </a:p>
            </p:txBody>
          </p:sp>
          <p:sp>
            <p:nvSpPr>
              <p:cNvPr id="87" name="Shape 13292">
                <a:extLst>
                  <a:ext uri="{FF2B5EF4-FFF2-40B4-BE49-F238E27FC236}">
                    <a16:creationId xmlns:a16="http://schemas.microsoft.com/office/drawing/2014/main" id="{5B2EBE66-9AB8-47FF-A26D-5D0737E8636B}"/>
                  </a:ext>
                </a:extLst>
              </p:cNvPr>
              <p:cNvSpPr/>
              <p:nvPr/>
            </p:nvSpPr>
            <p:spPr>
              <a:xfrm>
                <a:off x="48566" y="1112987"/>
                <a:ext cx="1821969" cy="128599"/>
              </a:xfrm>
              <a:custGeom>
                <a:avLst/>
                <a:gdLst/>
                <a:ahLst/>
                <a:cxnLst>
                  <a:cxn ang="0">
                    <a:pos x="wd2" y="hd2"/>
                  </a:cxn>
                  <a:cxn ang="5400000">
                    <a:pos x="wd2" y="hd2"/>
                  </a:cxn>
                  <a:cxn ang="10800000">
                    <a:pos x="wd2" y="hd2"/>
                  </a:cxn>
                  <a:cxn ang="16200000">
                    <a:pos x="wd2" y="hd2"/>
                  </a:cxn>
                </a:cxnLst>
                <a:rect l="0" t="0" r="r" b="b"/>
                <a:pathLst>
                  <a:path w="21600" h="21600" extrusionOk="0">
                    <a:moveTo>
                      <a:pt x="21597" y="9988"/>
                    </a:moveTo>
                    <a:cubicBezTo>
                      <a:pt x="21595" y="9800"/>
                      <a:pt x="21594" y="9615"/>
                      <a:pt x="21592" y="9429"/>
                    </a:cubicBezTo>
                    <a:cubicBezTo>
                      <a:pt x="21592" y="9422"/>
                      <a:pt x="21592" y="9414"/>
                      <a:pt x="21592" y="9407"/>
                    </a:cubicBezTo>
                    <a:cubicBezTo>
                      <a:pt x="21592" y="9408"/>
                      <a:pt x="21591" y="9409"/>
                      <a:pt x="21591" y="9410"/>
                    </a:cubicBezTo>
                    <a:cubicBezTo>
                      <a:pt x="21557" y="6256"/>
                      <a:pt x="21408" y="3414"/>
                      <a:pt x="21196" y="1697"/>
                    </a:cubicBezTo>
                    <a:cubicBezTo>
                      <a:pt x="21188" y="1629"/>
                      <a:pt x="21179" y="1561"/>
                      <a:pt x="21171" y="1497"/>
                    </a:cubicBezTo>
                    <a:cubicBezTo>
                      <a:pt x="21159" y="1409"/>
                      <a:pt x="21147" y="1325"/>
                      <a:pt x="21135" y="1244"/>
                    </a:cubicBezTo>
                    <a:cubicBezTo>
                      <a:pt x="21125" y="1172"/>
                      <a:pt x="21114" y="1105"/>
                      <a:pt x="21103" y="1038"/>
                    </a:cubicBezTo>
                    <a:cubicBezTo>
                      <a:pt x="21092" y="972"/>
                      <a:pt x="21081" y="904"/>
                      <a:pt x="21070" y="844"/>
                    </a:cubicBezTo>
                    <a:cubicBezTo>
                      <a:pt x="21049" y="729"/>
                      <a:pt x="21027" y="624"/>
                      <a:pt x="21005" y="531"/>
                    </a:cubicBezTo>
                    <a:cubicBezTo>
                      <a:pt x="20998" y="499"/>
                      <a:pt x="20990" y="476"/>
                      <a:pt x="20983" y="447"/>
                    </a:cubicBezTo>
                    <a:cubicBezTo>
                      <a:pt x="20965" y="382"/>
                      <a:pt x="20948" y="322"/>
                      <a:pt x="20931" y="270"/>
                    </a:cubicBezTo>
                    <a:cubicBezTo>
                      <a:pt x="20922" y="244"/>
                      <a:pt x="20913" y="222"/>
                      <a:pt x="20903" y="199"/>
                    </a:cubicBezTo>
                    <a:cubicBezTo>
                      <a:pt x="20886" y="156"/>
                      <a:pt x="20868" y="121"/>
                      <a:pt x="20851" y="92"/>
                    </a:cubicBezTo>
                    <a:cubicBezTo>
                      <a:pt x="20842" y="78"/>
                      <a:pt x="20834" y="63"/>
                      <a:pt x="20826" y="53"/>
                    </a:cubicBezTo>
                    <a:cubicBezTo>
                      <a:pt x="20800" y="21"/>
                      <a:pt x="20774" y="0"/>
                      <a:pt x="20747" y="0"/>
                    </a:cubicBezTo>
                    <a:lnTo>
                      <a:pt x="853" y="0"/>
                    </a:lnTo>
                    <a:cubicBezTo>
                      <a:pt x="826" y="0"/>
                      <a:pt x="800" y="21"/>
                      <a:pt x="774" y="53"/>
                    </a:cubicBezTo>
                    <a:cubicBezTo>
                      <a:pt x="766" y="63"/>
                      <a:pt x="758" y="78"/>
                      <a:pt x="750" y="92"/>
                    </a:cubicBezTo>
                    <a:cubicBezTo>
                      <a:pt x="732" y="121"/>
                      <a:pt x="714" y="156"/>
                      <a:pt x="697" y="199"/>
                    </a:cubicBezTo>
                    <a:cubicBezTo>
                      <a:pt x="688" y="221"/>
                      <a:pt x="679" y="244"/>
                      <a:pt x="670" y="270"/>
                    </a:cubicBezTo>
                    <a:cubicBezTo>
                      <a:pt x="652" y="321"/>
                      <a:pt x="635" y="382"/>
                      <a:pt x="618" y="447"/>
                    </a:cubicBezTo>
                    <a:cubicBezTo>
                      <a:pt x="610" y="476"/>
                      <a:pt x="602" y="499"/>
                      <a:pt x="595" y="531"/>
                    </a:cubicBezTo>
                    <a:cubicBezTo>
                      <a:pt x="573" y="624"/>
                      <a:pt x="551" y="729"/>
                      <a:pt x="530" y="844"/>
                    </a:cubicBezTo>
                    <a:cubicBezTo>
                      <a:pt x="519" y="904"/>
                      <a:pt x="508" y="972"/>
                      <a:pt x="497" y="1038"/>
                    </a:cubicBezTo>
                    <a:cubicBezTo>
                      <a:pt x="486" y="1105"/>
                      <a:pt x="475" y="1172"/>
                      <a:pt x="465" y="1245"/>
                    </a:cubicBezTo>
                    <a:cubicBezTo>
                      <a:pt x="453" y="1325"/>
                      <a:pt x="441" y="1408"/>
                      <a:pt x="429" y="1495"/>
                    </a:cubicBezTo>
                    <a:cubicBezTo>
                      <a:pt x="421" y="1562"/>
                      <a:pt x="412" y="1632"/>
                      <a:pt x="403" y="1703"/>
                    </a:cubicBezTo>
                    <a:cubicBezTo>
                      <a:pt x="192" y="3420"/>
                      <a:pt x="43" y="6259"/>
                      <a:pt x="9" y="9408"/>
                    </a:cubicBezTo>
                    <a:cubicBezTo>
                      <a:pt x="9" y="9407"/>
                      <a:pt x="9" y="9407"/>
                      <a:pt x="9" y="9407"/>
                    </a:cubicBezTo>
                    <a:cubicBezTo>
                      <a:pt x="9" y="9408"/>
                      <a:pt x="9" y="9410"/>
                      <a:pt x="9" y="9412"/>
                    </a:cubicBezTo>
                    <a:cubicBezTo>
                      <a:pt x="6" y="9603"/>
                      <a:pt x="5" y="9794"/>
                      <a:pt x="3" y="9987"/>
                    </a:cubicBezTo>
                    <a:cubicBezTo>
                      <a:pt x="1" y="10256"/>
                      <a:pt x="0" y="10526"/>
                      <a:pt x="0" y="10799"/>
                    </a:cubicBezTo>
                    <a:cubicBezTo>
                      <a:pt x="0" y="16482"/>
                      <a:pt x="382" y="21600"/>
                      <a:pt x="853" y="21600"/>
                    </a:cubicBezTo>
                    <a:lnTo>
                      <a:pt x="20747" y="21600"/>
                    </a:lnTo>
                    <a:cubicBezTo>
                      <a:pt x="21218" y="21600"/>
                      <a:pt x="21600" y="16482"/>
                      <a:pt x="21600" y="10799"/>
                    </a:cubicBezTo>
                    <a:cubicBezTo>
                      <a:pt x="21600" y="10526"/>
                      <a:pt x="21599" y="10257"/>
                      <a:pt x="21597" y="9988"/>
                    </a:cubicBezTo>
                    <a:close/>
                  </a:path>
                </a:pathLst>
              </a:custGeom>
              <a:solidFill>
                <a:srgbClr val="A6AAA9"/>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atin typeface="Lato Regular"/>
                  <a:cs typeface="Lato Regular"/>
                </a:endParaRPr>
              </a:p>
            </p:txBody>
          </p:sp>
          <p:sp>
            <p:nvSpPr>
              <p:cNvPr id="88" name="Shape 13293">
                <a:extLst>
                  <a:ext uri="{FF2B5EF4-FFF2-40B4-BE49-F238E27FC236}">
                    <a16:creationId xmlns:a16="http://schemas.microsoft.com/office/drawing/2014/main" id="{2E37D2D5-9A3F-45A8-8B7F-60E061513213}"/>
                  </a:ext>
                </a:extLst>
              </p:cNvPr>
              <p:cNvSpPr/>
              <p:nvPr/>
            </p:nvSpPr>
            <p:spPr>
              <a:xfrm>
                <a:off x="48566" y="1315348"/>
                <a:ext cx="1821969" cy="128599"/>
              </a:xfrm>
              <a:custGeom>
                <a:avLst/>
                <a:gdLst/>
                <a:ahLst/>
                <a:cxnLst>
                  <a:cxn ang="0">
                    <a:pos x="wd2" y="hd2"/>
                  </a:cxn>
                  <a:cxn ang="5400000">
                    <a:pos x="wd2" y="hd2"/>
                  </a:cxn>
                  <a:cxn ang="10800000">
                    <a:pos x="wd2" y="hd2"/>
                  </a:cxn>
                  <a:cxn ang="16200000">
                    <a:pos x="wd2" y="hd2"/>
                  </a:cxn>
                </a:cxnLst>
                <a:rect l="0" t="0" r="r" b="b"/>
                <a:pathLst>
                  <a:path w="21600" h="21600" extrusionOk="0">
                    <a:moveTo>
                      <a:pt x="21597" y="9988"/>
                    </a:moveTo>
                    <a:cubicBezTo>
                      <a:pt x="21595" y="9800"/>
                      <a:pt x="21594" y="9615"/>
                      <a:pt x="21592" y="9429"/>
                    </a:cubicBezTo>
                    <a:cubicBezTo>
                      <a:pt x="21592" y="9422"/>
                      <a:pt x="21592" y="9414"/>
                      <a:pt x="21592" y="9407"/>
                    </a:cubicBezTo>
                    <a:cubicBezTo>
                      <a:pt x="21592" y="9408"/>
                      <a:pt x="21591" y="9409"/>
                      <a:pt x="21591" y="9410"/>
                    </a:cubicBezTo>
                    <a:cubicBezTo>
                      <a:pt x="21557" y="6256"/>
                      <a:pt x="21408" y="3414"/>
                      <a:pt x="21196" y="1697"/>
                    </a:cubicBezTo>
                    <a:cubicBezTo>
                      <a:pt x="21188" y="1629"/>
                      <a:pt x="21179" y="1561"/>
                      <a:pt x="21171" y="1497"/>
                    </a:cubicBezTo>
                    <a:cubicBezTo>
                      <a:pt x="21159" y="1409"/>
                      <a:pt x="21147" y="1325"/>
                      <a:pt x="21135" y="1244"/>
                    </a:cubicBezTo>
                    <a:cubicBezTo>
                      <a:pt x="21125" y="1172"/>
                      <a:pt x="21114" y="1105"/>
                      <a:pt x="21103" y="1038"/>
                    </a:cubicBezTo>
                    <a:cubicBezTo>
                      <a:pt x="21092" y="972"/>
                      <a:pt x="21081" y="904"/>
                      <a:pt x="21070" y="844"/>
                    </a:cubicBezTo>
                    <a:cubicBezTo>
                      <a:pt x="21049" y="729"/>
                      <a:pt x="21027" y="624"/>
                      <a:pt x="21005" y="531"/>
                    </a:cubicBezTo>
                    <a:cubicBezTo>
                      <a:pt x="20998" y="499"/>
                      <a:pt x="20990" y="476"/>
                      <a:pt x="20983" y="447"/>
                    </a:cubicBezTo>
                    <a:cubicBezTo>
                      <a:pt x="20965" y="382"/>
                      <a:pt x="20948" y="322"/>
                      <a:pt x="20931" y="270"/>
                    </a:cubicBezTo>
                    <a:cubicBezTo>
                      <a:pt x="20922" y="244"/>
                      <a:pt x="20913" y="222"/>
                      <a:pt x="20903" y="199"/>
                    </a:cubicBezTo>
                    <a:cubicBezTo>
                      <a:pt x="20886" y="156"/>
                      <a:pt x="20868" y="121"/>
                      <a:pt x="20851" y="92"/>
                    </a:cubicBezTo>
                    <a:cubicBezTo>
                      <a:pt x="20842" y="78"/>
                      <a:pt x="20834" y="63"/>
                      <a:pt x="20826" y="53"/>
                    </a:cubicBezTo>
                    <a:cubicBezTo>
                      <a:pt x="20800" y="21"/>
                      <a:pt x="20774" y="0"/>
                      <a:pt x="20747" y="0"/>
                    </a:cubicBezTo>
                    <a:lnTo>
                      <a:pt x="853" y="0"/>
                    </a:lnTo>
                    <a:cubicBezTo>
                      <a:pt x="826" y="0"/>
                      <a:pt x="800" y="21"/>
                      <a:pt x="774" y="53"/>
                    </a:cubicBezTo>
                    <a:cubicBezTo>
                      <a:pt x="766" y="63"/>
                      <a:pt x="758" y="78"/>
                      <a:pt x="750" y="92"/>
                    </a:cubicBezTo>
                    <a:cubicBezTo>
                      <a:pt x="732" y="121"/>
                      <a:pt x="714" y="156"/>
                      <a:pt x="697" y="199"/>
                    </a:cubicBezTo>
                    <a:cubicBezTo>
                      <a:pt x="688" y="221"/>
                      <a:pt x="679" y="244"/>
                      <a:pt x="670" y="270"/>
                    </a:cubicBezTo>
                    <a:cubicBezTo>
                      <a:pt x="652" y="321"/>
                      <a:pt x="635" y="382"/>
                      <a:pt x="618" y="447"/>
                    </a:cubicBezTo>
                    <a:cubicBezTo>
                      <a:pt x="610" y="476"/>
                      <a:pt x="602" y="499"/>
                      <a:pt x="595" y="531"/>
                    </a:cubicBezTo>
                    <a:cubicBezTo>
                      <a:pt x="573" y="624"/>
                      <a:pt x="551" y="729"/>
                      <a:pt x="530" y="844"/>
                    </a:cubicBezTo>
                    <a:cubicBezTo>
                      <a:pt x="519" y="904"/>
                      <a:pt x="508" y="972"/>
                      <a:pt x="497" y="1038"/>
                    </a:cubicBezTo>
                    <a:cubicBezTo>
                      <a:pt x="486" y="1105"/>
                      <a:pt x="475" y="1172"/>
                      <a:pt x="465" y="1245"/>
                    </a:cubicBezTo>
                    <a:cubicBezTo>
                      <a:pt x="453" y="1325"/>
                      <a:pt x="441" y="1408"/>
                      <a:pt x="429" y="1495"/>
                    </a:cubicBezTo>
                    <a:cubicBezTo>
                      <a:pt x="421" y="1562"/>
                      <a:pt x="412" y="1632"/>
                      <a:pt x="403" y="1703"/>
                    </a:cubicBezTo>
                    <a:cubicBezTo>
                      <a:pt x="192" y="3420"/>
                      <a:pt x="43" y="6259"/>
                      <a:pt x="9" y="9408"/>
                    </a:cubicBezTo>
                    <a:cubicBezTo>
                      <a:pt x="9" y="9407"/>
                      <a:pt x="9" y="9407"/>
                      <a:pt x="9" y="9407"/>
                    </a:cubicBezTo>
                    <a:cubicBezTo>
                      <a:pt x="9" y="9408"/>
                      <a:pt x="9" y="9410"/>
                      <a:pt x="9" y="9412"/>
                    </a:cubicBezTo>
                    <a:cubicBezTo>
                      <a:pt x="6" y="9603"/>
                      <a:pt x="5" y="9794"/>
                      <a:pt x="3" y="9987"/>
                    </a:cubicBezTo>
                    <a:cubicBezTo>
                      <a:pt x="1" y="10256"/>
                      <a:pt x="0" y="10526"/>
                      <a:pt x="0" y="10799"/>
                    </a:cubicBezTo>
                    <a:cubicBezTo>
                      <a:pt x="0" y="16482"/>
                      <a:pt x="382" y="21600"/>
                      <a:pt x="853" y="21600"/>
                    </a:cubicBezTo>
                    <a:lnTo>
                      <a:pt x="20747" y="21600"/>
                    </a:lnTo>
                    <a:cubicBezTo>
                      <a:pt x="21218" y="21600"/>
                      <a:pt x="21600" y="16482"/>
                      <a:pt x="21600" y="10799"/>
                    </a:cubicBezTo>
                    <a:cubicBezTo>
                      <a:pt x="21600" y="10526"/>
                      <a:pt x="21599" y="10257"/>
                      <a:pt x="21597" y="9988"/>
                    </a:cubicBezTo>
                    <a:close/>
                  </a:path>
                </a:pathLst>
              </a:custGeom>
              <a:solidFill>
                <a:srgbClr val="A6AAA9"/>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atin typeface="Lato Regular"/>
                  <a:cs typeface="Lato Regular"/>
                </a:endParaRPr>
              </a:p>
            </p:txBody>
          </p:sp>
        </p:grpSp>
        <p:grpSp>
          <p:nvGrpSpPr>
            <p:cNvPr id="89" name="Group 88">
              <a:extLst>
                <a:ext uri="{FF2B5EF4-FFF2-40B4-BE49-F238E27FC236}">
                  <a16:creationId xmlns:a16="http://schemas.microsoft.com/office/drawing/2014/main" id="{FCAB72CA-2506-4806-AB5D-EF30E256C54B}"/>
                </a:ext>
              </a:extLst>
            </p:cNvPr>
            <p:cNvGrpSpPr/>
            <p:nvPr/>
          </p:nvGrpSpPr>
          <p:grpSpPr>
            <a:xfrm>
              <a:off x="1089749" y="1409164"/>
              <a:ext cx="991426" cy="836866"/>
              <a:chOff x="3898370" y="1409164"/>
              <a:chExt cx="991426" cy="836866"/>
            </a:xfrm>
          </p:grpSpPr>
          <p:sp>
            <p:nvSpPr>
              <p:cNvPr id="90" name="Shape 13284">
                <a:extLst>
                  <a:ext uri="{FF2B5EF4-FFF2-40B4-BE49-F238E27FC236}">
                    <a16:creationId xmlns:a16="http://schemas.microsoft.com/office/drawing/2014/main" id="{B2CF5F6C-E7FB-48E9-8ECD-27E895D07743}"/>
                  </a:ext>
                </a:extLst>
              </p:cNvPr>
              <p:cNvSpPr/>
              <p:nvPr/>
            </p:nvSpPr>
            <p:spPr>
              <a:xfrm>
                <a:off x="3898370" y="1409164"/>
                <a:ext cx="991426" cy="836866"/>
              </a:xfrm>
              <a:custGeom>
                <a:avLst/>
                <a:gdLst/>
                <a:ahLst/>
                <a:cxnLst>
                  <a:cxn ang="0">
                    <a:pos x="wd2" y="hd2"/>
                  </a:cxn>
                  <a:cxn ang="5400000">
                    <a:pos x="wd2" y="hd2"/>
                  </a:cxn>
                  <a:cxn ang="10800000">
                    <a:pos x="wd2" y="hd2"/>
                  </a:cxn>
                  <a:cxn ang="16200000">
                    <a:pos x="wd2" y="hd2"/>
                  </a:cxn>
                </a:cxnLst>
                <a:rect l="0" t="0" r="r" b="b"/>
                <a:pathLst>
                  <a:path w="21600" h="21600" extrusionOk="0">
                    <a:moveTo>
                      <a:pt x="651" y="21595"/>
                    </a:moveTo>
                    <a:lnTo>
                      <a:pt x="3528" y="21595"/>
                    </a:lnTo>
                    <a:cubicBezTo>
                      <a:pt x="3339" y="21054"/>
                      <a:pt x="3234" y="20461"/>
                      <a:pt x="3234" y="19840"/>
                    </a:cubicBezTo>
                    <a:cubicBezTo>
                      <a:pt x="3234" y="19839"/>
                      <a:pt x="3234" y="19838"/>
                      <a:pt x="3234" y="19837"/>
                    </a:cubicBezTo>
                    <a:cubicBezTo>
                      <a:pt x="3234" y="19836"/>
                      <a:pt x="3234" y="19835"/>
                      <a:pt x="3234" y="19834"/>
                    </a:cubicBezTo>
                    <a:cubicBezTo>
                      <a:pt x="3234" y="17294"/>
                      <a:pt x="4973" y="15234"/>
                      <a:pt x="7117" y="15234"/>
                    </a:cubicBezTo>
                    <a:cubicBezTo>
                      <a:pt x="9261" y="15234"/>
                      <a:pt x="11000" y="17294"/>
                      <a:pt x="11000" y="19834"/>
                    </a:cubicBezTo>
                    <a:cubicBezTo>
                      <a:pt x="11000" y="19835"/>
                      <a:pt x="11000" y="19836"/>
                      <a:pt x="11000" y="19837"/>
                    </a:cubicBezTo>
                    <a:cubicBezTo>
                      <a:pt x="11000" y="19838"/>
                      <a:pt x="11000" y="19839"/>
                      <a:pt x="11000" y="19840"/>
                    </a:cubicBezTo>
                    <a:cubicBezTo>
                      <a:pt x="11000" y="20461"/>
                      <a:pt x="10895" y="21054"/>
                      <a:pt x="10706" y="21595"/>
                    </a:cubicBezTo>
                    <a:lnTo>
                      <a:pt x="16231" y="21600"/>
                    </a:lnTo>
                    <a:lnTo>
                      <a:pt x="16231" y="18582"/>
                    </a:lnTo>
                    <a:lnTo>
                      <a:pt x="16231" y="18466"/>
                    </a:lnTo>
                    <a:lnTo>
                      <a:pt x="16231" y="17824"/>
                    </a:lnTo>
                    <a:lnTo>
                      <a:pt x="16231" y="15055"/>
                    </a:lnTo>
                    <a:cubicBezTo>
                      <a:pt x="16232" y="15055"/>
                      <a:pt x="16233" y="15056"/>
                      <a:pt x="16234" y="15056"/>
                    </a:cubicBezTo>
                    <a:lnTo>
                      <a:pt x="16234" y="15050"/>
                    </a:lnTo>
                    <a:cubicBezTo>
                      <a:pt x="16691" y="15275"/>
                      <a:pt x="17193" y="15400"/>
                      <a:pt x="17720" y="15400"/>
                    </a:cubicBezTo>
                    <a:cubicBezTo>
                      <a:pt x="19126" y="15400"/>
                      <a:pt x="20357" y="14515"/>
                      <a:pt x="21038" y="13189"/>
                    </a:cubicBezTo>
                    <a:cubicBezTo>
                      <a:pt x="21395" y="12494"/>
                      <a:pt x="21600" y="11678"/>
                      <a:pt x="21600" y="10805"/>
                    </a:cubicBezTo>
                    <a:cubicBezTo>
                      <a:pt x="21600" y="8265"/>
                      <a:pt x="19862" y="6205"/>
                      <a:pt x="17717" y="6205"/>
                    </a:cubicBezTo>
                    <a:cubicBezTo>
                      <a:pt x="17191" y="6205"/>
                      <a:pt x="16689" y="6330"/>
                      <a:pt x="16231" y="6555"/>
                    </a:cubicBezTo>
                    <a:lnTo>
                      <a:pt x="16231" y="3144"/>
                    </a:lnTo>
                    <a:cubicBezTo>
                      <a:pt x="16231" y="3123"/>
                      <a:pt x="16232" y="3102"/>
                      <a:pt x="16232" y="3081"/>
                    </a:cubicBezTo>
                    <a:cubicBezTo>
                      <a:pt x="16206" y="1374"/>
                      <a:pt x="15031" y="0"/>
                      <a:pt x="13583" y="0"/>
                    </a:cubicBezTo>
                    <a:lnTo>
                      <a:pt x="13488" y="0"/>
                    </a:lnTo>
                    <a:cubicBezTo>
                      <a:pt x="9736" y="755"/>
                      <a:pt x="6568" y="3041"/>
                      <a:pt x="4177" y="6147"/>
                    </a:cubicBezTo>
                    <a:cubicBezTo>
                      <a:pt x="4176" y="6147"/>
                      <a:pt x="4176" y="6147"/>
                      <a:pt x="4175" y="6146"/>
                    </a:cubicBezTo>
                    <a:cubicBezTo>
                      <a:pt x="4155" y="6173"/>
                      <a:pt x="4135" y="6200"/>
                      <a:pt x="4115" y="6227"/>
                    </a:cubicBezTo>
                    <a:cubicBezTo>
                      <a:pt x="4112" y="6230"/>
                      <a:pt x="4110" y="6234"/>
                      <a:pt x="4107" y="6237"/>
                    </a:cubicBezTo>
                    <a:cubicBezTo>
                      <a:pt x="4107" y="6237"/>
                      <a:pt x="4107" y="6237"/>
                      <a:pt x="4107" y="6237"/>
                    </a:cubicBezTo>
                    <a:cubicBezTo>
                      <a:pt x="2135" y="8811"/>
                      <a:pt x="760" y="12014"/>
                      <a:pt x="238" y="15557"/>
                    </a:cubicBezTo>
                    <a:cubicBezTo>
                      <a:pt x="85" y="16592"/>
                      <a:pt x="0" y="17654"/>
                      <a:pt x="0" y="18739"/>
                    </a:cubicBezTo>
                    <a:cubicBezTo>
                      <a:pt x="0" y="19694"/>
                      <a:pt x="62" y="20633"/>
                      <a:pt x="182" y="21551"/>
                    </a:cubicBezTo>
                    <a:cubicBezTo>
                      <a:pt x="306" y="21577"/>
                      <a:pt x="433" y="21593"/>
                      <a:pt x="562" y="21598"/>
                    </a:cubicBezTo>
                    <a:cubicBezTo>
                      <a:pt x="591" y="21597"/>
                      <a:pt x="621" y="21595"/>
                      <a:pt x="651" y="21595"/>
                    </a:cubicBezTo>
                    <a:close/>
                  </a:path>
                </a:pathLst>
              </a:custGeom>
              <a:solidFill>
                <a:schemeClr val="accent3"/>
              </a:solidFill>
              <a:ln w="12700" cmpd="sng">
                <a:solidFill>
                  <a:srgbClr val="FFFFFF"/>
                </a:solidFill>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atin typeface="Lato Regular"/>
                  <a:cs typeface="Lato Regular"/>
                </a:endParaRPr>
              </a:p>
            </p:txBody>
          </p:sp>
          <p:sp>
            <p:nvSpPr>
              <p:cNvPr id="91" name="Shape 13310">
                <a:extLst>
                  <a:ext uri="{FF2B5EF4-FFF2-40B4-BE49-F238E27FC236}">
                    <a16:creationId xmlns:a16="http://schemas.microsoft.com/office/drawing/2014/main" id="{6351F7B6-020D-4EEA-91C6-BEC871323116}"/>
                  </a:ext>
                </a:extLst>
              </p:cNvPr>
              <p:cNvSpPr/>
              <p:nvPr/>
            </p:nvSpPr>
            <p:spPr>
              <a:xfrm>
                <a:off x="4190150" y="1657100"/>
                <a:ext cx="385554" cy="243692"/>
              </a:xfrm>
              <a:prstGeom prst="rect">
                <a:avLst/>
              </a:prstGeom>
              <a:ln w="12700">
                <a:miter lim="400000"/>
              </a:ln>
              <a:extLst>
                <a:ext uri="{C572A759-6A51-4108-AA02-DFA0A04FC94B}">
                  <ma14:wrappingTextBoxFlag xmlns="" xmlns:ma14="http://schemas.microsoft.com/office/mac/drawingml/2011/main" val="1"/>
                </a:ext>
              </a:extLst>
            </p:spPr>
            <p:txBody>
              <a:bodyPr lIns="19050" tIns="19050" rIns="19050" bIns="19050" anchor="ctr"/>
              <a:lstStyle>
                <a:lvl1pPr defTabSz="1054100">
                  <a:lnSpc>
                    <a:spcPts val="15100"/>
                  </a:lnSpc>
                  <a:spcBef>
                    <a:spcPts val="10000"/>
                  </a:spcBef>
                  <a:defRPr sz="3500" cap="all" spc="-209" baseline="17142">
                    <a:solidFill>
                      <a:srgbClr val="FFFFFF"/>
                    </a:solidFill>
                    <a:latin typeface="Roboto Bold"/>
                    <a:ea typeface="Roboto Bold"/>
                    <a:cs typeface="Roboto Bold"/>
                    <a:sym typeface="Roboto Bold"/>
                  </a:defRPr>
                </a:lvl1pPr>
              </a:lstStyle>
              <a:p>
                <a:pPr lvl="0">
                  <a:lnSpc>
                    <a:spcPct val="100000"/>
                  </a:lnSpc>
                  <a:defRPr sz="1800" cap="none" spc="0" baseline="0">
                    <a:solidFill>
                      <a:srgbClr val="000000"/>
                    </a:solidFill>
                  </a:defRPr>
                </a:pPr>
                <a:r>
                  <a:rPr sz="1300" spc="-78" dirty="0">
                    <a:solidFill>
                      <a:schemeClr val="bg1"/>
                    </a:solidFill>
                    <a:latin typeface="Lato Regular"/>
                    <a:cs typeface="Lato Regular"/>
                  </a:rPr>
                  <a:t>01</a:t>
                </a:r>
              </a:p>
            </p:txBody>
          </p:sp>
        </p:grpSp>
        <p:grpSp>
          <p:nvGrpSpPr>
            <p:cNvPr id="92" name="Group 91">
              <a:extLst>
                <a:ext uri="{FF2B5EF4-FFF2-40B4-BE49-F238E27FC236}">
                  <a16:creationId xmlns:a16="http://schemas.microsoft.com/office/drawing/2014/main" id="{6A6E08C5-3515-4696-9A19-AE2F6A8EF5D8}"/>
                </a:ext>
              </a:extLst>
            </p:cNvPr>
            <p:cNvGrpSpPr/>
            <p:nvPr/>
          </p:nvGrpSpPr>
          <p:grpSpPr>
            <a:xfrm>
              <a:off x="1826047" y="1409163"/>
              <a:ext cx="745107" cy="1083114"/>
              <a:chOff x="4634668" y="1409163"/>
              <a:chExt cx="745107" cy="1083114"/>
            </a:xfrm>
          </p:grpSpPr>
          <p:sp>
            <p:nvSpPr>
              <p:cNvPr id="93" name="Shape 13283">
                <a:extLst>
                  <a:ext uri="{FF2B5EF4-FFF2-40B4-BE49-F238E27FC236}">
                    <a16:creationId xmlns:a16="http://schemas.microsoft.com/office/drawing/2014/main" id="{3BF64551-1C65-4870-AE3A-24E33176E719}"/>
                  </a:ext>
                </a:extLst>
              </p:cNvPr>
              <p:cNvSpPr/>
              <p:nvPr/>
            </p:nvSpPr>
            <p:spPr>
              <a:xfrm>
                <a:off x="4634668" y="1409163"/>
                <a:ext cx="745107" cy="1083114"/>
              </a:xfrm>
              <a:custGeom>
                <a:avLst/>
                <a:gdLst/>
                <a:ahLst/>
                <a:cxnLst>
                  <a:cxn ang="0">
                    <a:pos x="wd2" y="hd2"/>
                  </a:cxn>
                  <a:cxn ang="5400000">
                    <a:pos x="wd2" y="hd2"/>
                  </a:cxn>
                  <a:cxn ang="10800000">
                    <a:pos x="wd2" y="hd2"/>
                  </a:cxn>
                  <a:cxn ang="16200000">
                    <a:pos x="wd2" y="hd2"/>
                  </a:cxn>
                </a:cxnLst>
                <a:rect l="0" t="0" r="r" b="b"/>
                <a:pathLst>
                  <a:path w="21600" h="21600" extrusionOk="0">
                    <a:moveTo>
                      <a:pt x="2" y="2377"/>
                    </a:moveTo>
                    <a:cubicBezTo>
                      <a:pt x="2" y="2392"/>
                      <a:pt x="3" y="2407"/>
                      <a:pt x="3" y="2422"/>
                    </a:cubicBezTo>
                    <a:lnTo>
                      <a:pt x="3" y="5057"/>
                    </a:lnTo>
                    <a:cubicBezTo>
                      <a:pt x="613" y="4883"/>
                      <a:pt x="1281" y="4787"/>
                      <a:pt x="1981" y="4787"/>
                    </a:cubicBezTo>
                    <a:cubicBezTo>
                      <a:pt x="4834" y="4787"/>
                      <a:pt x="7147" y="6378"/>
                      <a:pt x="7147" y="8341"/>
                    </a:cubicBezTo>
                    <a:cubicBezTo>
                      <a:pt x="7147" y="9017"/>
                      <a:pt x="6873" y="9649"/>
                      <a:pt x="6397" y="10187"/>
                    </a:cubicBezTo>
                    <a:cubicBezTo>
                      <a:pt x="5491" y="11213"/>
                      <a:pt x="3851" y="11899"/>
                      <a:pt x="1978" y="11899"/>
                    </a:cubicBezTo>
                    <a:cubicBezTo>
                      <a:pt x="1278" y="11899"/>
                      <a:pt x="612" y="11803"/>
                      <a:pt x="3" y="11629"/>
                    </a:cubicBezTo>
                    <a:lnTo>
                      <a:pt x="3" y="14260"/>
                    </a:lnTo>
                    <a:cubicBezTo>
                      <a:pt x="3" y="14291"/>
                      <a:pt x="2" y="14322"/>
                      <a:pt x="0" y="14354"/>
                    </a:cubicBezTo>
                    <a:lnTo>
                      <a:pt x="0" y="16685"/>
                    </a:lnTo>
                    <a:lnTo>
                      <a:pt x="7357" y="16685"/>
                    </a:lnTo>
                    <a:cubicBezTo>
                      <a:pt x="7356" y="16687"/>
                      <a:pt x="7355" y="16688"/>
                      <a:pt x="7355" y="16690"/>
                    </a:cubicBezTo>
                    <a:lnTo>
                      <a:pt x="7357" y="16690"/>
                    </a:lnTo>
                    <a:cubicBezTo>
                      <a:pt x="7105" y="17108"/>
                      <a:pt x="6965" y="17567"/>
                      <a:pt x="6964" y="18048"/>
                    </a:cubicBezTo>
                    <a:cubicBezTo>
                      <a:pt x="6966" y="20010"/>
                      <a:pt x="9278" y="21600"/>
                      <a:pt x="12130" y="21600"/>
                    </a:cubicBezTo>
                    <a:cubicBezTo>
                      <a:pt x="14982" y="21600"/>
                      <a:pt x="17295" y="20010"/>
                      <a:pt x="17296" y="18048"/>
                    </a:cubicBezTo>
                    <a:cubicBezTo>
                      <a:pt x="17296" y="17567"/>
                      <a:pt x="17156" y="17108"/>
                      <a:pt x="16904" y="16690"/>
                    </a:cubicBezTo>
                    <a:lnTo>
                      <a:pt x="16906" y="16690"/>
                    </a:lnTo>
                    <a:cubicBezTo>
                      <a:pt x="16905" y="16688"/>
                      <a:pt x="16904" y="16687"/>
                      <a:pt x="16904" y="16685"/>
                    </a:cubicBezTo>
                    <a:lnTo>
                      <a:pt x="20734" y="16685"/>
                    </a:lnTo>
                    <a:cubicBezTo>
                      <a:pt x="20774" y="16685"/>
                      <a:pt x="20813" y="16687"/>
                      <a:pt x="20852" y="16687"/>
                    </a:cubicBezTo>
                    <a:cubicBezTo>
                      <a:pt x="21024" y="16684"/>
                      <a:pt x="21192" y="16671"/>
                      <a:pt x="21356" y="16651"/>
                    </a:cubicBezTo>
                    <a:cubicBezTo>
                      <a:pt x="21517" y="15942"/>
                      <a:pt x="21600" y="15215"/>
                      <a:pt x="21600" y="14475"/>
                    </a:cubicBezTo>
                    <a:cubicBezTo>
                      <a:pt x="21600" y="13633"/>
                      <a:pt x="21492" y="12809"/>
                      <a:pt x="21286" y="12008"/>
                    </a:cubicBezTo>
                    <a:cubicBezTo>
                      <a:pt x="21285" y="12008"/>
                      <a:pt x="21283" y="12008"/>
                      <a:pt x="21282" y="12008"/>
                    </a:cubicBezTo>
                    <a:cubicBezTo>
                      <a:pt x="20574" y="9249"/>
                      <a:pt x="18692" y="6739"/>
                      <a:pt x="16027" y="4745"/>
                    </a:cubicBezTo>
                    <a:cubicBezTo>
                      <a:pt x="12315" y="2098"/>
                      <a:pt x="8396" y="537"/>
                      <a:pt x="3783" y="0"/>
                    </a:cubicBezTo>
                    <a:lnTo>
                      <a:pt x="3526" y="0"/>
                    </a:lnTo>
                    <a:cubicBezTo>
                      <a:pt x="1602" y="0"/>
                      <a:pt x="40" y="1060"/>
                      <a:pt x="2" y="2377"/>
                    </a:cubicBezTo>
                    <a:close/>
                  </a:path>
                </a:pathLst>
              </a:custGeom>
              <a:solidFill>
                <a:schemeClr val="accent4"/>
              </a:solidFill>
              <a:ln w="12700" cmpd="sng">
                <a:solidFill>
                  <a:srgbClr val="FFFFFF"/>
                </a:solidFill>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solidFill>
                    <a:schemeClr val="accent4"/>
                  </a:solidFill>
                  <a:latin typeface="Lato Regular"/>
                  <a:cs typeface="Lato Regular"/>
                </a:endParaRPr>
              </a:p>
            </p:txBody>
          </p:sp>
          <p:sp>
            <p:nvSpPr>
              <p:cNvPr id="94" name="Shape 13311">
                <a:extLst>
                  <a:ext uri="{FF2B5EF4-FFF2-40B4-BE49-F238E27FC236}">
                    <a16:creationId xmlns:a16="http://schemas.microsoft.com/office/drawing/2014/main" id="{D8AEB9EE-C39B-4542-ADFA-88B256B3D3A2}"/>
                  </a:ext>
                </a:extLst>
              </p:cNvPr>
              <p:cNvSpPr/>
              <p:nvPr/>
            </p:nvSpPr>
            <p:spPr>
              <a:xfrm>
                <a:off x="4848772" y="1924124"/>
                <a:ext cx="385554" cy="243692"/>
              </a:xfrm>
              <a:prstGeom prst="rect">
                <a:avLst/>
              </a:prstGeom>
              <a:ln w="12700">
                <a:miter lim="400000"/>
              </a:ln>
              <a:extLst>
                <a:ext uri="{C572A759-6A51-4108-AA02-DFA0A04FC94B}">
                  <ma14:wrappingTextBoxFlag xmlns="" xmlns:ma14="http://schemas.microsoft.com/office/mac/drawingml/2011/main" val="1"/>
                </a:ext>
              </a:extLst>
            </p:spPr>
            <p:txBody>
              <a:bodyPr lIns="19050" tIns="19050" rIns="19050" bIns="19050" anchor="ctr"/>
              <a:lstStyle>
                <a:lvl1pPr defTabSz="1054100">
                  <a:lnSpc>
                    <a:spcPts val="15100"/>
                  </a:lnSpc>
                  <a:spcBef>
                    <a:spcPts val="10000"/>
                  </a:spcBef>
                  <a:defRPr sz="3500" cap="all" spc="-209" baseline="17142">
                    <a:solidFill>
                      <a:srgbClr val="FFFFFF"/>
                    </a:solidFill>
                    <a:latin typeface="Roboto Bold"/>
                    <a:ea typeface="Roboto Bold"/>
                    <a:cs typeface="Roboto Bold"/>
                    <a:sym typeface="Roboto Bold"/>
                  </a:defRPr>
                </a:lvl1pPr>
              </a:lstStyle>
              <a:p>
                <a:pPr lvl="0">
                  <a:lnSpc>
                    <a:spcPct val="100000"/>
                  </a:lnSpc>
                  <a:defRPr sz="1800" cap="none" spc="0" baseline="0">
                    <a:solidFill>
                      <a:srgbClr val="000000"/>
                    </a:solidFill>
                  </a:defRPr>
                </a:pPr>
                <a:r>
                  <a:rPr sz="1300" spc="-78" dirty="0">
                    <a:solidFill>
                      <a:schemeClr val="bg1"/>
                    </a:solidFill>
                    <a:latin typeface="Lato Regular"/>
                    <a:cs typeface="Lato Regular"/>
                  </a:rPr>
                  <a:t>02</a:t>
                </a:r>
              </a:p>
            </p:txBody>
          </p:sp>
        </p:grpSp>
        <p:grpSp>
          <p:nvGrpSpPr>
            <p:cNvPr id="95" name="Group 94">
              <a:extLst>
                <a:ext uri="{FF2B5EF4-FFF2-40B4-BE49-F238E27FC236}">
                  <a16:creationId xmlns:a16="http://schemas.microsoft.com/office/drawing/2014/main" id="{6043DAD1-0B8E-47A4-A09F-7611A34C79A4}"/>
                </a:ext>
              </a:extLst>
            </p:cNvPr>
            <p:cNvGrpSpPr/>
            <p:nvPr/>
          </p:nvGrpSpPr>
          <p:grpSpPr>
            <a:xfrm>
              <a:off x="1580615" y="2245453"/>
              <a:ext cx="982413" cy="836883"/>
              <a:chOff x="4389236" y="2245453"/>
              <a:chExt cx="982413" cy="836883"/>
            </a:xfrm>
          </p:grpSpPr>
          <p:sp>
            <p:nvSpPr>
              <p:cNvPr id="96" name="Shape 13281">
                <a:extLst>
                  <a:ext uri="{FF2B5EF4-FFF2-40B4-BE49-F238E27FC236}">
                    <a16:creationId xmlns:a16="http://schemas.microsoft.com/office/drawing/2014/main" id="{532F6F7F-838D-408B-919A-18D85E9460A6}"/>
                  </a:ext>
                </a:extLst>
              </p:cNvPr>
              <p:cNvSpPr/>
              <p:nvPr/>
            </p:nvSpPr>
            <p:spPr>
              <a:xfrm>
                <a:off x="4389236" y="2245453"/>
                <a:ext cx="982413" cy="836883"/>
              </a:xfrm>
              <a:custGeom>
                <a:avLst/>
                <a:gdLst/>
                <a:ahLst/>
                <a:cxnLst>
                  <a:cxn ang="0">
                    <a:pos x="wd2" y="hd2"/>
                  </a:cxn>
                  <a:cxn ang="5400000">
                    <a:pos x="wd2" y="hd2"/>
                  </a:cxn>
                  <a:cxn ang="10800000">
                    <a:pos x="wd2" y="hd2"/>
                  </a:cxn>
                  <a:cxn ang="16200000">
                    <a:pos x="wd2" y="hd2"/>
                  </a:cxn>
                </a:cxnLst>
                <a:rect l="0" t="0" r="r" b="b"/>
                <a:pathLst>
                  <a:path w="21600" h="21600" extrusionOk="0">
                    <a:moveTo>
                      <a:pt x="21142" y="5"/>
                    </a:moveTo>
                    <a:lnTo>
                      <a:pt x="18238" y="5"/>
                    </a:lnTo>
                    <a:cubicBezTo>
                      <a:pt x="18428" y="546"/>
                      <a:pt x="18534" y="1139"/>
                      <a:pt x="18534" y="1761"/>
                    </a:cubicBezTo>
                    <a:cubicBezTo>
                      <a:pt x="18534" y="1762"/>
                      <a:pt x="18534" y="1763"/>
                      <a:pt x="18534" y="1764"/>
                    </a:cubicBezTo>
                    <a:cubicBezTo>
                      <a:pt x="18534" y="1765"/>
                      <a:pt x="18534" y="1765"/>
                      <a:pt x="18534" y="1766"/>
                    </a:cubicBezTo>
                    <a:cubicBezTo>
                      <a:pt x="18534" y="4307"/>
                      <a:pt x="16780" y="6366"/>
                      <a:pt x="14616" y="6366"/>
                    </a:cubicBezTo>
                    <a:cubicBezTo>
                      <a:pt x="12452" y="6366"/>
                      <a:pt x="10698" y="4307"/>
                      <a:pt x="10698" y="1766"/>
                    </a:cubicBezTo>
                    <a:cubicBezTo>
                      <a:pt x="10698" y="1765"/>
                      <a:pt x="10698" y="1764"/>
                      <a:pt x="10698" y="1763"/>
                    </a:cubicBezTo>
                    <a:cubicBezTo>
                      <a:pt x="10698" y="1762"/>
                      <a:pt x="10698" y="1762"/>
                      <a:pt x="10698" y="1761"/>
                    </a:cubicBezTo>
                    <a:cubicBezTo>
                      <a:pt x="10698" y="1139"/>
                      <a:pt x="10803" y="546"/>
                      <a:pt x="10994" y="5"/>
                    </a:cubicBezTo>
                    <a:lnTo>
                      <a:pt x="5416" y="0"/>
                    </a:lnTo>
                    <a:lnTo>
                      <a:pt x="5416" y="3014"/>
                    </a:lnTo>
                    <a:cubicBezTo>
                      <a:pt x="5417" y="3054"/>
                      <a:pt x="5418" y="3094"/>
                      <a:pt x="5418" y="3135"/>
                    </a:cubicBezTo>
                    <a:lnTo>
                      <a:pt x="5418" y="6545"/>
                    </a:lnTo>
                    <a:cubicBezTo>
                      <a:pt x="5417" y="6545"/>
                      <a:pt x="5417" y="6544"/>
                      <a:pt x="5416" y="6544"/>
                    </a:cubicBezTo>
                    <a:lnTo>
                      <a:pt x="5416" y="6550"/>
                    </a:lnTo>
                    <a:cubicBezTo>
                      <a:pt x="4954" y="6325"/>
                      <a:pt x="4447" y="6200"/>
                      <a:pt x="3916" y="6200"/>
                    </a:cubicBezTo>
                    <a:cubicBezTo>
                      <a:pt x="2497" y="6200"/>
                      <a:pt x="1254" y="7086"/>
                      <a:pt x="567" y="8411"/>
                    </a:cubicBezTo>
                    <a:cubicBezTo>
                      <a:pt x="207" y="9106"/>
                      <a:pt x="0" y="9922"/>
                      <a:pt x="0" y="10795"/>
                    </a:cubicBezTo>
                    <a:cubicBezTo>
                      <a:pt x="0" y="13335"/>
                      <a:pt x="1754" y="15395"/>
                      <a:pt x="3918" y="15395"/>
                    </a:cubicBezTo>
                    <a:cubicBezTo>
                      <a:pt x="4450" y="15395"/>
                      <a:pt x="4956" y="15270"/>
                      <a:pt x="5418" y="15045"/>
                    </a:cubicBezTo>
                    <a:lnTo>
                      <a:pt x="5418" y="18456"/>
                    </a:lnTo>
                    <a:cubicBezTo>
                      <a:pt x="5418" y="18477"/>
                      <a:pt x="5417" y="18498"/>
                      <a:pt x="5417" y="18519"/>
                    </a:cubicBezTo>
                    <a:cubicBezTo>
                      <a:pt x="5443" y="20226"/>
                      <a:pt x="6630" y="21600"/>
                      <a:pt x="8090" y="21600"/>
                    </a:cubicBezTo>
                    <a:lnTo>
                      <a:pt x="13780" y="21600"/>
                    </a:lnTo>
                    <a:cubicBezTo>
                      <a:pt x="14427" y="19945"/>
                      <a:pt x="14637" y="17417"/>
                      <a:pt x="15233" y="15437"/>
                    </a:cubicBezTo>
                    <a:cubicBezTo>
                      <a:pt x="15307" y="15191"/>
                      <a:pt x="15389" y="14942"/>
                      <a:pt x="15476" y="14691"/>
                    </a:cubicBezTo>
                    <a:cubicBezTo>
                      <a:pt x="16299" y="12348"/>
                      <a:pt x="17663" y="9879"/>
                      <a:pt x="18242" y="8864"/>
                    </a:cubicBezTo>
                    <a:cubicBezTo>
                      <a:pt x="19180" y="7481"/>
                      <a:pt x="19958" y="5948"/>
                      <a:pt x="20545" y="4300"/>
                    </a:cubicBezTo>
                    <a:cubicBezTo>
                      <a:pt x="20547" y="4299"/>
                      <a:pt x="20549" y="4299"/>
                      <a:pt x="20550" y="4299"/>
                    </a:cubicBezTo>
                    <a:cubicBezTo>
                      <a:pt x="21041" y="2954"/>
                      <a:pt x="21397" y="1531"/>
                      <a:pt x="21600" y="47"/>
                    </a:cubicBezTo>
                    <a:cubicBezTo>
                      <a:pt x="21480" y="22"/>
                      <a:pt x="21356" y="7"/>
                      <a:pt x="21231" y="3"/>
                    </a:cubicBezTo>
                    <a:cubicBezTo>
                      <a:pt x="21201" y="4"/>
                      <a:pt x="21172" y="5"/>
                      <a:pt x="21142" y="5"/>
                    </a:cubicBezTo>
                    <a:close/>
                  </a:path>
                </a:pathLst>
              </a:custGeom>
              <a:solidFill>
                <a:schemeClr val="accent1"/>
              </a:solidFill>
              <a:ln w="12700" cmpd="sng">
                <a:solidFill>
                  <a:srgbClr val="FFFFFF"/>
                </a:solidFill>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solidFill>
                    <a:schemeClr val="accent1"/>
                  </a:solidFill>
                  <a:latin typeface="Lato Regular"/>
                  <a:cs typeface="Lato Regular"/>
                </a:endParaRPr>
              </a:p>
            </p:txBody>
          </p:sp>
          <p:sp>
            <p:nvSpPr>
              <p:cNvPr id="97" name="Shape 13312">
                <a:extLst>
                  <a:ext uri="{FF2B5EF4-FFF2-40B4-BE49-F238E27FC236}">
                    <a16:creationId xmlns:a16="http://schemas.microsoft.com/office/drawing/2014/main" id="{D35D972A-2BDC-472C-B23E-932080DF2A06}"/>
                  </a:ext>
                </a:extLst>
              </p:cNvPr>
              <p:cNvSpPr/>
              <p:nvPr/>
            </p:nvSpPr>
            <p:spPr>
              <a:xfrm>
                <a:off x="4644350" y="2534200"/>
                <a:ext cx="385554" cy="243692"/>
              </a:xfrm>
              <a:prstGeom prst="rect">
                <a:avLst/>
              </a:prstGeom>
              <a:ln w="12700">
                <a:miter lim="400000"/>
              </a:ln>
              <a:extLst>
                <a:ext uri="{C572A759-6A51-4108-AA02-DFA0A04FC94B}">
                  <ma14:wrappingTextBoxFlag xmlns="" xmlns:ma14="http://schemas.microsoft.com/office/mac/drawingml/2011/main" val="1"/>
                </a:ext>
              </a:extLst>
            </p:spPr>
            <p:txBody>
              <a:bodyPr lIns="19050" tIns="19050" rIns="19050" bIns="19050" anchor="ctr"/>
              <a:lstStyle>
                <a:lvl1pPr defTabSz="1054100">
                  <a:lnSpc>
                    <a:spcPts val="15100"/>
                  </a:lnSpc>
                  <a:spcBef>
                    <a:spcPts val="10000"/>
                  </a:spcBef>
                  <a:defRPr sz="3500" cap="all" spc="-209" baseline="17142">
                    <a:solidFill>
                      <a:srgbClr val="FFFFFF"/>
                    </a:solidFill>
                    <a:latin typeface="Roboto Bold"/>
                    <a:ea typeface="Roboto Bold"/>
                    <a:cs typeface="Roboto Bold"/>
                    <a:sym typeface="Roboto Bold"/>
                  </a:defRPr>
                </a:lvl1pPr>
              </a:lstStyle>
              <a:p>
                <a:pPr lvl="0">
                  <a:lnSpc>
                    <a:spcPct val="100000"/>
                  </a:lnSpc>
                  <a:defRPr sz="1800" cap="none" spc="0" baseline="0">
                    <a:solidFill>
                      <a:srgbClr val="000000"/>
                    </a:solidFill>
                  </a:defRPr>
                </a:pPr>
                <a:r>
                  <a:rPr sz="1300" spc="-78" dirty="0">
                    <a:solidFill>
                      <a:schemeClr val="bg1"/>
                    </a:solidFill>
                    <a:latin typeface="Lato Regular"/>
                    <a:cs typeface="Lato Regular"/>
                  </a:rPr>
                  <a:t>04</a:t>
                </a:r>
              </a:p>
            </p:txBody>
          </p:sp>
        </p:grpSp>
        <p:grpSp>
          <p:nvGrpSpPr>
            <p:cNvPr id="98" name="Group 97">
              <a:extLst>
                <a:ext uri="{FF2B5EF4-FFF2-40B4-BE49-F238E27FC236}">
                  <a16:creationId xmlns:a16="http://schemas.microsoft.com/office/drawing/2014/main" id="{526D9AD2-6DD9-41C7-BD12-A0F855213FBF}"/>
                </a:ext>
              </a:extLst>
            </p:cNvPr>
            <p:cNvGrpSpPr/>
            <p:nvPr/>
          </p:nvGrpSpPr>
          <p:grpSpPr>
            <a:xfrm>
              <a:off x="1098839" y="2000020"/>
              <a:ext cx="736097" cy="1083114"/>
              <a:chOff x="3907460" y="2000020"/>
              <a:chExt cx="736097" cy="1083114"/>
            </a:xfrm>
          </p:grpSpPr>
          <p:sp>
            <p:nvSpPr>
              <p:cNvPr id="99" name="Shape 13282">
                <a:extLst>
                  <a:ext uri="{FF2B5EF4-FFF2-40B4-BE49-F238E27FC236}">
                    <a16:creationId xmlns:a16="http://schemas.microsoft.com/office/drawing/2014/main" id="{DB50DFEC-00AC-4DFD-A10A-7165A5633FD7}"/>
                  </a:ext>
                </a:extLst>
              </p:cNvPr>
              <p:cNvSpPr/>
              <p:nvPr/>
            </p:nvSpPr>
            <p:spPr>
              <a:xfrm>
                <a:off x="3907460" y="2000020"/>
                <a:ext cx="736097" cy="1083114"/>
              </a:xfrm>
              <a:custGeom>
                <a:avLst/>
                <a:gdLst/>
                <a:ahLst/>
                <a:cxnLst>
                  <a:cxn ang="0">
                    <a:pos x="wd2" y="hd2"/>
                  </a:cxn>
                  <a:cxn ang="5400000">
                    <a:pos x="wd2" y="hd2"/>
                  </a:cxn>
                  <a:cxn ang="10800000">
                    <a:pos x="wd2" y="hd2"/>
                  </a:cxn>
                  <a:cxn ang="16200000">
                    <a:pos x="wd2" y="hd2"/>
                  </a:cxn>
                </a:cxnLst>
                <a:rect l="0" t="0" r="r" b="b"/>
                <a:pathLst>
                  <a:path w="21600" h="21600" extrusionOk="0">
                    <a:moveTo>
                      <a:pt x="21600" y="19223"/>
                    </a:moveTo>
                    <a:cubicBezTo>
                      <a:pt x="21600" y="19208"/>
                      <a:pt x="21598" y="19193"/>
                      <a:pt x="21598" y="19178"/>
                    </a:cubicBezTo>
                    <a:lnTo>
                      <a:pt x="21598" y="16543"/>
                    </a:lnTo>
                    <a:cubicBezTo>
                      <a:pt x="20982" y="16717"/>
                      <a:pt x="20306" y="16813"/>
                      <a:pt x="19596" y="16813"/>
                    </a:cubicBezTo>
                    <a:cubicBezTo>
                      <a:pt x="16708" y="16813"/>
                      <a:pt x="14367" y="15222"/>
                      <a:pt x="14367" y="13259"/>
                    </a:cubicBezTo>
                    <a:cubicBezTo>
                      <a:pt x="14367" y="12583"/>
                      <a:pt x="14645" y="11951"/>
                      <a:pt x="15127" y="11413"/>
                    </a:cubicBezTo>
                    <a:cubicBezTo>
                      <a:pt x="16044" y="10387"/>
                      <a:pt x="17704" y="9701"/>
                      <a:pt x="19600" y="9701"/>
                    </a:cubicBezTo>
                    <a:cubicBezTo>
                      <a:pt x="20308" y="9701"/>
                      <a:pt x="20983" y="9797"/>
                      <a:pt x="21598" y="9971"/>
                    </a:cubicBezTo>
                    <a:lnTo>
                      <a:pt x="21598" y="7340"/>
                    </a:lnTo>
                    <a:lnTo>
                      <a:pt x="21598" y="7243"/>
                    </a:lnTo>
                    <a:lnTo>
                      <a:pt x="21598" y="4914"/>
                    </a:lnTo>
                    <a:lnTo>
                      <a:pt x="14155" y="4915"/>
                    </a:lnTo>
                    <a:cubicBezTo>
                      <a:pt x="14156" y="4913"/>
                      <a:pt x="14156" y="4912"/>
                      <a:pt x="14157" y="4910"/>
                    </a:cubicBezTo>
                    <a:lnTo>
                      <a:pt x="14155" y="4910"/>
                    </a:lnTo>
                    <a:cubicBezTo>
                      <a:pt x="14410" y="4492"/>
                      <a:pt x="14552" y="4033"/>
                      <a:pt x="14553" y="3552"/>
                    </a:cubicBezTo>
                    <a:cubicBezTo>
                      <a:pt x="14551" y="1590"/>
                      <a:pt x="12210" y="0"/>
                      <a:pt x="9323" y="0"/>
                    </a:cubicBezTo>
                    <a:cubicBezTo>
                      <a:pt x="6436" y="0"/>
                      <a:pt x="4095" y="1590"/>
                      <a:pt x="4094" y="3552"/>
                    </a:cubicBezTo>
                    <a:cubicBezTo>
                      <a:pt x="4094" y="4033"/>
                      <a:pt x="4236" y="4492"/>
                      <a:pt x="4491" y="4910"/>
                    </a:cubicBezTo>
                    <a:lnTo>
                      <a:pt x="4489" y="4910"/>
                    </a:lnTo>
                    <a:cubicBezTo>
                      <a:pt x="4490" y="4912"/>
                      <a:pt x="4490" y="4913"/>
                      <a:pt x="4491" y="4915"/>
                    </a:cubicBezTo>
                    <a:lnTo>
                      <a:pt x="614" y="4915"/>
                    </a:lnTo>
                    <a:cubicBezTo>
                      <a:pt x="574" y="4915"/>
                      <a:pt x="534" y="4913"/>
                      <a:pt x="494" y="4913"/>
                    </a:cubicBezTo>
                    <a:cubicBezTo>
                      <a:pt x="326" y="4916"/>
                      <a:pt x="161" y="4928"/>
                      <a:pt x="0" y="4947"/>
                    </a:cubicBezTo>
                    <a:cubicBezTo>
                      <a:pt x="268" y="6088"/>
                      <a:pt x="737" y="7184"/>
                      <a:pt x="1383" y="8221"/>
                    </a:cubicBezTo>
                    <a:cubicBezTo>
                      <a:pt x="1383" y="8221"/>
                      <a:pt x="1383" y="8221"/>
                      <a:pt x="1382" y="8221"/>
                    </a:cubicBezTo>
                    <a:cubicBezTo>
                      <a:pt x="2017" y="9262"/>
                      <a:pt x="2820" y="10244"/>
                      <a:pt x="3770" y="11150"/>
                    </a:cubicBezTo>
                    <a:cubicBezTo>
                      <a:pt x="3831" y="11237"/>
                      <a:pt x="6601" y="13914"/>
                      <a:pt x="8022" y="16254"/>
                    </a:cubicBezTo>
                    <a:cubicBezTo>
                      <a:pt x="8142" y="16452"/>
                      <a:pt x="8254" y="16648"/>
                      <a:pt x="8355" y="16842"/>
                    </a:cubicBezTo>
                    <a:cubicBezTo>
                      <a:pt x="9149" y="18370"/>
                      <a:pt x="9426" y="20321"/>
                      <a:pt x="10285" y="21600"/>
                    </a:cubicBezTo>
                    <a:lnTo>
                      <a:pt x="18033" y="21600"/>
                    </a:lnTo>
                    <a:cubicBezTo>
                      <a:pt x="19980" y="21600"/>
                      <a:pt x="21562" y="20540"/>
                      <a:pt x="21600" y="19223"/>
                    </a:cubicBezTo>
                    <a:close/>
                  </a:path>
                </a:pathLst>
              </a:custGeom>
              <a:solidFill>
                <a:schemeClr val="accent2"/>
              </a:solidFill>
              <a:ln w="12700" cmpd="sng">
                <a:solidFill>
                  <a:srgbClr val="FFFFFF"/>
                </a:solidFill>
                <a:miter lim="400000"/>
              </a:ln>
            </p:spPr>
            <p:txBody>
              <a:bodyPr lIns="14288" tIns="14288" rIns="14288" bIns="14288" anchor="ct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atin typeface="Lato Regular"/>
                  <a:cs typeface="Lato Regular"/>
                </a:endParaRPr>
              </a:p>
            </p:txBody>
          </p:sp>
          <p:sp>
            <p:nvSpPr>
              <p:cNvPr id="100" name="Shape 13313">
                <a:extLst>
                  <a:ext uri="{FF2B5EF4-FFF2-40B4-BE49-F238E27FC236}">
                    <a16:creationId xmlns:a16="http://schemas.microsoft.com/office/drawing/2014/main" id="{D7FEDC2A-75B0-41B0-980D-64ADD8512217}"/>
                  </a:ext>
                </a:extLst>
              </p:cNvPr>
              <p:cNvSpPr/>
              <p:nvPr/>
            </p:nvSpPr>
            <p:spPr>
              <a:xfrm>
                <a:off x="4066353" y="2288348"/>
                <a:ext cx="385554" cy="243692"/>
              </a:xfrm>
              <a:prstGeom prst="rect">
                <a:avLst/>
              </a:prstGeom>
              <a:ln w="12700">
                <a:miter lim="400000"/>
              </a:ln>
              <a:extLst>
                <a:ext uri="{C572A759-6A51-4108-AA02-DFA0A04FC94B}">
                  <ma14:wrappingTextBoxFlag xmlns="" xmlns:ma14="http://schemas.microsoft.com/office/mac/drawingml/2011/main" val="1"/>
                </a:ext>
              </a:extLst>
            </p:spPr>
            <p:txBody>
              <a:bodyPr lIns="19050" tIns="19050" rIns="19050" bIns="19050" anchor="ctr"/>
              <a:lstStyle>
                <a:lvl1pPr defTabSz="1054100">
                  <a:lnSpc>
                    <a:spcPts val="15100"/>
                  </a:lnSpc>
                  <a:spcBef>
                    <a:spcPts val="10000"/>
                  </a:spcBef>
                  <a:defRPr sz="3500" cap="all" spc="-209" baseline="17142">
                    <a:solidFill>
                      <a:srgbClr val="FFFFFF"/>
                    </a:solidFill>
                    <a:latin typeface="Roboto Bold"/>
                    <a:ea typeface="Roboto Bold"/>
                    <a:cs typeface="Roboto Bold"/>
                    <a:sym typeface="Roboto Bold"/>
                  </a:defRPr>
                </a:lvl1pPr>
              </a:lstStyle>
              <a:p>
                <a:pPr lvl="0">
                  <a:lnSpc>
                    <a:spcPct val="100000"/>
                  </a:lnSpc>
                  <a:defRPr sz="1800" cap="none" spc="0" baseline="0">
                    <a:solidFill>
                      <a:srgbClr val="000000"/>
                    </a:solidFill>
                  </a:defRPr>
                </a:pPr>
                <a:r>
                  <a:rPr sz="1300" spc="-78" dirty="0">
                    <a:solidFill>
                      <a:schemeClr val="bg1"/>
                    </a:solidFill>
                    <a:latin typeface="Lato Regular"/>
                    <a:cs typeface="Lato Regular"/>
                  </a:rPr>
                  <a:t>03</a:t>
                </a:r>
              </a:p>
            </p:txBody>
          </p:sp>
        </p:grpSp>
      </p:grpSp>
    </p:spTree>
    <p:extLst>
      <p:ext uri="{BB962C8B-B14F-4D97-AF65-F5344CB8AC3E}">
        <p14:creationId xmlns:p14="http://schemas.microsoft.com/office/powerpoint/2010/main" val="4075965458"/>
      </p:ext>
    </p:extLst>
  </p:cSld>
  <p:clrMapOvr>
    <a:masterClrMapping/>
  </p:clrMapOvr>
  <mc:AlternateContent xmlns:mc="http://schemas.openxmlformats.org/markup-compatibility/2006" xmlns:p14="http://schemas.microsoft.com/office/powerpoint/2010/main">
    <mc:Choice Requires="p14">
      <p:transition spd="slow" p14:dur="1300">
        <p14:pan dir="u"/>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2" presetClass="entr" presetSubtype="8" fill="hold" grpId="0" nodeType="afterEffect">
                                  <p:stCondLst>
                                    <p:cond delay="0"/>
                                  </p:stCondLst>
                                  <p:childTnLst>
                                    <p:set>
                                      <p:cBhvr>
                                        <p:cTn id="6" dur="1" fill="hold">
                                          <p:stCondLst>
                                            <p:cond delay="0"/>
                                          </p:stCondLst>
                                        </p:cTn>
                                        <p:tgtEl>
                                          <p:spTgt spid="29"/>
                                        </p:tgtEl>
                                        <p:attrNameLst>
                                          <p:attrName>style.visibility</p:attrName>
                                        </p:attrNameLst>
                                      </p:cBhvr>
                                      <p:to>
                                        <p:strVal val="visible"/>
                                      </p:to>
                                    </p:set>
                                    <p:anim calcmode="lin" valueType="num">
                                      <p:cBhvr additive="base">
                                        <p:cTn id="7" dur="500"/>
                                        <p:tgtEl>
                                          <p:spTgt spid="29"/>
                                        </p:tgtEl>
                                        <p:attrNameLst>
                                          <p:attrName>ppt_x</p:attrName>
                                        </p:attrNameLst>
                                      </p:cBhvr>
                                      <p:tavLst>
                                        <p:tav tm="0">
                                          <p:val>
                                            <p:strVal val="#ppt_x-#ppt_w*1.125000"/>
                                          </p:val>
                                        </p:tav>
                                        <p:tav tm="100000">
                                          <p:val>
                                            <p:strVal val="#ppt_x"/>
                                          </p:val>
                                        </p:tav>
                                      </p:tavLst>
                                    </p:anim>
                                    <p:animEffect transition="in" filter="wipe(right)">
                                      <p:cBhvr>
                                        <p:cTn id="8" dur="500"/>
                                        <p:tgtEl>
                                          <p:spTgt spid="29"/>
                                        </p:tgtEl>
                                      </p:cBhvr>
                                    </p:animEffect>
                                  </p:childTnLst>
                                </p:cTn>
                              </p:par>
                            </p:childTnLst>
                          </p:cTn>
                        </p:par>
                        <p:par>
                          <p:cTn id="9" fill="hold">
                            <p:stCondLst>
                              <p:cond delay="500"/>
                            </p:stCondLst>
                            <p:childTnLst>
                              <p:par>
                                <p:cTn id="10" presetID="2" presetClass="entr" presetSubtype="1" fill="hold" nodeType="afterEffect">
                                  <p:stCondLst>
                                    <p:cond delay="0"/>
                                  </p:stCondLst>
                                  <p:childTnLst>
                                    <p:set>
                                      <p:cBhvr>
                                        <p:cTn id="11" dur="1" fill="hold">
                                          <p:stCondLst>
                                            <p:cond delay="0"/>
                                          </p:stCondLst>
                                        </p:cTn>
                                        <p:tgtEl>
                                          <p:spTgt spid="63"/>
                                        </p:tgtEl>
                                        <p:attrNameLst>
                                          <p:attrName>style.visibility</p:attrName>
                                        </p:attrNameLst>
                                      </p:cBhvr>
                                      <p:to>
                                        <p:strVal val="visible"/>
                                      </p:to>
                                    </p:set>
                                    <p:anim calcmode="lin" valueType="num">
                                      <p:cBhvr additive="base">
                                        <p:cTn id="12" dur="500" fill="hold"/>
                                        <p:tgtEl>
                                          <p:spTgt spid="63"/>
                                        </p:tgtEl>
                                        <p:attrNameLst>
                                          <p:attrName>ppt_x</p:attrName>
                                        </p:attrNameLst>
                                      </p:cBhvr>
                                      <p:tavLst>
                                        <p:tav tm="0">
                                          <p:val>
                                            <p:strVal val="#ppt_x"/>
                                          </p:val>
                                        </p:tav>
                                        <p:tav tm="100000">
                                          <p:val>
                                            <p:strVal val="#ppt_x"/>
                                          </p:val>
                                        </p:tav>
                                      </p:tavLst>
                                    </p:anim>
                                    <p:anim calcmode="lin" valueType="num">
                                      <p:cBhvr additive="base">
                                        <p:cTn id="13" dur="500" fill="hold"/>
                                        <p:tgtEl>
                                          <p:spTgt spid="63"/>
                                        </p:tgtEl>
                                        <p:attrNameLst>
                                          <p:attrName>ppt_y</p:attrName>
                                        </p:attrNameLst>
                                      </p:cBhvr>
                                      <p:tavLst>
                                        <p:tav tm="0">
                                          <p:val>
                                            <p:strVal val="0-#ppt_h/2"/>
                                          </p:val>
                                        </p:tav>
                                        <p:tav tm="100000">
                                          <p:val>
                                            <p:strVal val="#ppt_y"/>
                                          </p:val>
                                        </p:tav>
                                      </p:tavLst>
                                    </p:anim>
                                  </p:childTnLst>
                                </p:cTn>
                              </p:par>
                            </p:childTnLst>
                          </p:cTn>
                        </p:par>
                        <p:par>
                          <p:cTn id="14" fill="hold">
                            <p:stCondLst>
                              <p:cond delay="1000"/>
                            </p:stCondLst>
                            <p:childTnLst>
                              <p:par>
                                <p:cTn id="15" presetID="2" presetClass="entr" presetSubtype="1" fill="hold" nodeType="afterEffect">
                                  <p:stCondLst>
                                    <p:cond delay="0"/>
                                  </p:stCondLst>
                                  <p:childTnLst>
                                    <p:set>
                                      <p:cBhvr>
                                        <p:cTn id="16" dur="1" fill="hold">
                                          <p:stCondLst>
                                            <p:cond delay="0"/>
                                          </p:stCondLst>
                                        </p:cTn>
                                        <p:tgtEl>
                                          <p:spTgt spid="68"/>
                                        </p:tgtEl>
                                        <p:attrNameLst>
                                          <p:attrName>style.visibility</p:attrName>
                                        </p:attrNameLst>
                                      </p:cBhvr>
                                      <p:to>
                                        <p:strVal val="visible"/>
                                      </p:to>
                                    </p:set>
                                    <p:anim calcmode="lin" valueType="num">
                                      <p:cBhvr additive="base">
                                        <p:cTn id="17" dur="500" fill="hold"/>
                                        <p:tgtEl>
                                          <p:spTgt spid="68"/>
                                        </p:tgtEl>
                                        <p:attrNameLst>
                                          <p:attrName>ppt_x</p:attrName>
                                        </p:attrNameLst>
                                      </p:cBhvr>
                                      <p:tavLst>
                                        <p:tav tm="0">
                                          <p:val>
                                            <p:strVal val="#ppt_x"/>
                                          </p:val>
                                        </p:tav>
                                        <p:tav tm="100000">
                                          <p:val>
                                            <p:strVal val="#ppt_x"/>
                                          </p:val>
                                        </p:tav>
                                      </p:tavLst>
                                    </p:anim>
                                    <p:anim calcmode="lin" valueType="num">
                                      <p:cBhvr additive="base">
                                        <p:cTn id="18" dur="500" fill="hold"/>
                                        <p:tgtEl>
                                          <p:spTgt spid="68"/>
                                        </p:tgtEl>
                                        <p:attrNameLst>
                                          <p:attrName>ppt_y</p:attrName>
                                        </p:attrNameLst>
                                      </p:cBhvr>
                                      <p:tavLst>
                                        <p:tav tm="0">
                                          <p:val>
                                            <p:strVal val="0-#ppt_h/2"/>
                                          </p:val>
                                        </p:tav>
                                        <p:tav tm="100000">
                                          <p:val>
                                            <p:strVal val="#ppt_y"/>
                                          </p:val>
                                        </p:tav>
                                      </p:tavLst>
                                    </p:anim>
                                  </p:childTnLst>
                                </p:cTn>
                              </p:par>
                            </p:childTnLst>
                          </p:cTn>
                        </p:par>
                        <p:par>
                          <p:cTn id="19" fill="hold">
                            <p:stCondLst>
                              <p:cond delay="1500"/>
                            </p:stCondLst>
                            <p:childTnLst>
                              <p:par>
                                <p:cTn id="20" presetID="2" presetClass="entr" presetSubtype="1" fill="hold" nodeType="afterEffect">
                                  <p:stCondLst>
                                    <p:cond delay="0"/>
                                  </p:stCondLst>
                                  <p:childTnLst>
                                    <p:set>
                                      <p:cBhvr>
                                        <p:cTn id="21" dur="1" fill="hold">
                                          <p:stCondLst>
                                            <p:cond delay="0"/>
                                          </p:stCondLst>
                                        </p:cTn>
                                        <p:tgtEl>
                                          <p:spTgt spid="73"/>
                                        </p:tgtEl>
                                        <p:attrNameLst>
                                          <p:attrName>style.visibility</p:attrName>
                                        </p:attrNameLst>
                                      </p:cBhvr>
                                      <p:to>
                                        <p:strVal val="visible"/>
                                      </p:to>
                                    </p:set>
                                    <p:anim calcmode="lin" valueType="num">
                                      <p:cBhvr additive="base">
                                        <p:cTn id="22" dur="500" fill="hold"/>
                                        <p:tgtEl>
                                          <p:spTgt spid="73"/>
                                        </p:tgtEl>
                                        <p:attrNameLst>
                                          <p:attrName>ppt_x</p:attrName>
                                        </p:attrNameLst>
                                      </p:cBhvr>
                                      <p:tavLst>
                                        <p:tav tm="0">
                                          <p:val>
                                            <p:strVal val="#ppt_x"/>
                                          </p:val>
                                        </p:tav>
                                        <p:tav tm="100000">
                                          <p:val>
                                            <p:strVal val="#ppt_x"/>
                                          </p:val>
                                        </p:tav>
                                      </p:tavLst>
                                    </p:anim>
                                    <p:anim calcmode="lin" valueType="num">
                                      <p:cBhvr additive="base">
                                        <p:cTn id="23" dur="500" fill="hold"/>
                                        <p:tgtEl>
                                          <p:spTgt spid="73"/>
                                        </p:tgtEl>
                                        <p:attrNameLst>
                                          <p:attrName>ppt_y</p:attrName>
                                        </p:attrNameLst>
                                      </p:cBhvr>
                                      <p:tavLst>
                                        <p:tav tm="0">
                                          <p:val>
                                            <p:strVal val="0-#ppt_h/2"/>
                                          </p:val>
                                        </p:tav>
                                        <p:tav tm="100000">
                                          <p:val>
                                            <p:strVal val="#ppt_y"/>
                                          </p:val>
                                        </p:tav>
                                      </p:tavLst>
                                    </p:anim>
                                  </p:childTnLst>
                                </p:cTn>
                              </p:par>
                            </p:childTnLst>
                          </p:cTn>
                        </p:par>
                        <p:par>
                          <p:cTn id="24" fill="hold">
                            <p:stCondLst>
                              <p:cond delay="2000"/>
                            </p:stCondLst>
                            <p:childTnLst>
                              <p:par>
                                <p:cTn id="25" presetID="2" presetClass="entr" presetSubtype="1" fill="hold" nodeType="afterEffect">
                                  <p:stCondLst>
                                    <p:cond delay="0"/>
                                  </p:stCondLst>
                                  <p:childTnLst>
                                    <p:set>
                                      <p:cBhvr>
                                        <p:cTn id="26" dur="1" fill="hold">
                                          <p:stCondLst>
                                            <p:cond delay="0"/>
                                          </p:stCondLst>
                                        </p:cTn>
                                        <p:tgtEl>
                                          <p:spTgt spid="78"/>
                                        </p:tgtEl>
                                        <p:attrNameLst>
                                          <p:attrName>style.visibility</p:attrName>
                                        </p:attrNameLst>
                                      </p:cBhvr>
                                      <p:to>
                                        <p:strVal val="visible"/>
                                      </p:to>
                                    </p:set>
                                    <p:anim calcmode="lin" valueType="num">
                                      <p:cBhvr additive="base">
                                        <p:cTn id="27" dur="500" fill="hold"/>
                                        <p:tgtEl>
                                          <p:spTgt spid="78"/>
                                        </p:tgtEl>
                                        <p:attrNameLst>
                                          <p:attrName>ppt_x</p:attrName>
                                        </p:attrNameLst>
                                      </p:cBhvr>
                                      <p:tavLst>
                                        <p:tav tm="0">
                                          <p:val>
                                            <p:strVal val="#ppt_x"/>
                                          </p:val>
                                        </p:tav>
                                        <p:tav tm="100000">
                                          <p:val>
                                            <p:strVal val="#ppt_x"/>
                                          </p:val>
                                        </p:tav>
                                      </p:tavLst>
                                    </p:anim>
                                    <p:anim calcmode="lin" valueType="num">
                                      <p:cBhvr additive="base">
                                        <p:cTn id="28" dur="500" fill="hold"/>
                                        <p:tgtEl>
                                          <p:spTgt spid="78"/>
                                        </p:tgtEl>
                                        <p:attrNameLst>
                                          <p:attrName>ppt_y</p:attrName>
                                        </p:attrNameLst>
                                      </p:cBhvr>
                                      <p:tavLst>
                                        <p:tav tm="0">
                                          <p:val>
                                            <p:strVal val="0-#ppt_h/2"/>
                                          </p:val>
                                        </p:tav>
                                        <p:tav tm="100000">
                                          <p:val>
                                            <p:strVal val="#ppt_y"/>
                                          </p:val>
                                        </p:tav>
                                      </p:tavLst>
                                    </p:anim>
                                  </p:childTnLst>
                                </p:cTn>
                              </p:par>
                            </p:childTnLst>
                          </p:cTn>
                        </p:par>
                        <p:par>
                          <p:cTn id="29" fill="hold">
                            <p:stCondLst>
                              <p:cond delay="2500"/>
                            </p:stCondLst>
                            <p:childTnLst>
                              <p:par>
                                <p:cTn id="30" presetID="16" presetClass="entr" presetSubtype="42" fill="hold" grpId="0" nodeType="afterEffect">
                                  <p:stCondLst>
                                    <p:cond delay="0"/>
                                  </p:stCondLst>
                                  <p:childTnLst>
                                    <p:set>
                                      <p:cBhvr>
                                        <p:cTn id="31" dur="1" fill="hold">
                                          <p:stCondLst>
                                            <p:cond delay="0"/>
                                          </p:stCondLst>
                                        </p:cTn>
                                        <p:tgtEl>
                                          <p:spTgt spid="83"/>
                                        </p:tgtEl>
                                        <p:attrNameLst>
                                          <p:attrName>style.visibility</p:attrName>
                                        </p:attrNameLst>
                                      </p:cBhvr>
                                      <p:to>
                                        <p:strVal val="visible"/>
                                      </p:to>
                                    </p:set>
                                    <p:animEffect transition="in" filter="barn(outHorizontal)">
                                      <p:cBhvr>
                                        <p:cTn id="32" dur="500"/>
                                        <p:tgtEl>
                                          <p:spTgt spid="83"/>
                                        </p:tgtEl>
                                      </p:cBhvr>
                                    </p:animEffect>
                                  </p:childTnLst>
                                </p:cTn>
                              </p:par>
                            </p:childTnLst>
                          </p:cTn>
                        </p:par>
                        <p:par>
                          <p:cTn id="33" fill="hold">
                            <p:stCondLst>
                              <p:cond delay="3000"/>
                            </p:stCondLst>
                            <p:childTnLst>
                              <p:par>
                                <p:cTn id="34" presetID="12" presetClass="entr" presetSubtype="1" fill="hold" nodeType="afterEffect">
                                  <p:stCondLst>
                                    <p:cond delay="0"/>
                                  </p:stCondLst>
                                  <p:childTnLst>
                                    <p:set>
                                      <p:cBhvr>
                                        <p:cTn id="35" dur="1" fill="hold">
                                          <p:stCondLst>
                                            <p:cond delay="0"/>
                                          </p:stCondLst>
                                        </p:cTn>
                                        <p:tgtEl>
                                          <p:spTgt spid="8"/>
                                        </p:tgtEl>
                                        <p:attrNameLst>
                                          <p:attrName>style.visibility</p:attrName>
                                        </p:attrNameLst>
                                      </p:cBhvr>
                                      <p:to>
                                        <p:strVal val="visible"/>
                                      </p:to>
                                    </p:set>
                                    <p:anim calcmode="lin" valueType="num">
                                      <p:cBhvr additive="base">
                                        <p:cTn id="36" dur="500"/>
                                        <p:tgtEl>
                                          <p:spTgt spid="8"/>
                                        </p:tgtEl>
                                        <p:attrNameLst>
                                          <p:attrName>ppt_y</p:attrName>
                                        </p:attrNameLst>
                                      </p:cBhvr>
                                      <p:tavLst>
                                        <p:tav tm="0">
                                          <p:val>
                                            <p:strVal val="#ppt_y-#ppt_h*1.125000"/>
                                          </p:val>
                                        </p:tav>
                                        <p:tav tm="100000">
                                          <p:val>
                                            <p:strVal val="#ppt_y"/>
                                          </p:val>
                                        </p:tav>
                                      </p:tavLst>
                                    </p:anim>
                                    <p:animEffect transition="in" filter="wipe(down)">
                                      <p:cBhvr>
                                        <p:cTn id="37" dur="5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9" grpId="0" advAuto="0"/>
      <p:bldP spid="83" grpId="0" animBg="1"/>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 name="Rectangle 6"/>
          <p:cNvSpPr>
            <a:spLocks noChangeArrowheads="1"/>
          </p:cNvSpPr>
          <p:nvPr/>
        </p:nvSpPr>
        <p:spPr bwMode="auto">
          <a:xfrm>
            <a:off x="0" y="-26191"/>
            <a:ext cx="9154011" cy="2283717"/>
          </a:xfrm>
          <a:prstGeom prst="rect">
            <a:avLst/>
          </a:prstGeom>
          <a:solidFill>
            <a:schemeClr val="tx1"/>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nvGrpSpPr>
          <p:cNvPr id="2" name="Group 1"/>
          <p:cNvGrpSpPr/>
          <p:nvPr/>
        </p:nvGrpSpPr>
        <p:grpSpPr>
          <a:xfrm>
            <a:off x="2286000" y="627534"/>
            <a:ext cx="4586288" cy="1028998"/>
            <a:chOff x="2286000" y="627534"/>
            <a:chExt cx="4586288" cy="1028998"/>
          </a:xfrm>
        </p:grpSpPr>
        <p:sp>
          <p:nvSpPr>
            <p:cNvPr id="43020" name="Rectangle 12"/>
            <p:cNvSpPr>
              <a:spLocks/>
            </p:cNvSpPr>
            <p:nvPr/>
          </p:nvSpPr>
          <p:spPr bwMode="auto">
            <a:xfrm>
              <a:off x="2781042" y="627534"/>
              <a:ext cx="3581917" cy="7762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80000"/>
                </a:lnSpc>
              </a:pPr>
              <a:r>
                <a:rPr lang="en-US" sz="2800" dirty="0" err="1">
                  <a:solidFill>
                    <a:schemeClr val="bg1"/>
                  </a:solidFill>
                  <a:latin typeface="Bebas Neue" charset="0"/>
                  <a:ea typeface="ＭＳ Ｐゴシック" charset="0"/>
                  <a:cs typeface="Bebas Neue" charset="0"/>
                  <a:sym typeface="Bebas Neue" charset="0"/>
                </a:rPr>
                <a:t>Lorem</a:t>
              </a:r>
              <a:r>
                <a:rPr lang="en-US" sz="2800" dirty="0">
                  <a:solidFill>
                    <a:schemeClr val="bg1"/>
                  </a:solidFill>
                  <a:latin typeface="Bebas Neue" charset="0"/>
                  <a:ea typeface="ＭＳ Ｐゴシック" charset="0"/>
                  <a:cs typeface="Bebas Neue" charset="0"/>
                  <a:sym typeface="Bebas Neue" charset="0"/>
                </a:rPr>
                <a:t> </a:t>
              </a:r>
              <a:r>
                <a:rPr lang="en-US" sz="2800" dirty="0" err="1">
                  <a:solidFill>
                    <a:schemeClr val="bg1"/>
                  </a:solidFill>
                  <a:latin typeface="Bebas Neue" charset="0"/>
                  <a:ea typeface="ＭＳ Ｐゴシック" charset="0"/>
                  <a:cs typeface="Bebas Neue" charset="0"/>
                  <a:sym typeface="Bebas Neue" charset="0"/>
                </a:rPr>
                <a:t>Ipsum</a:t>
              </a:r>
              <a:r>
                <a:rPr lang="en-US" sz="2800" dirty="0">
                  <a:solidFill>
                    <a:schemeClr val="bg1"/>
                  </a:solidFill>
                  <a:latin typeface="Bebas Neue" charset="0"/>
                  <a:ea typeface="ＭＳ Ｐゴシック" charset="0"/>
                  <a:cs typeface="Bebas Neue" charset="0"/>
                  <a:sym typeface="Bebas Neue" charset="0"/>
                </a:rPr>
                <a:t> is simply dummy </a:t>
              </a:r>
              <a:r>
                <a:rPr lang="en-US" sz="2800" dirty="0">
                  <a:solidFill>
                    <a:schemeClr val="accent3"/>
                  </a:solidFill>
                  <a:latin typeface="Bebas Neue" charset="0"/>
                  <a:ea typeface="ＭＳ Ｐゴシック" charset="0"/>
                  <a:cs typeface="Bebas Neue" charset="0"/>
                  <a:sym typeface="Bebas Neue" charset="0"/>
                </a:rPr>
                <a:t>text Goes Here</a:t>
              </a:r>
            </a:p>
          </p:txBody>
        </p:sp>
        <p:sp>
          <p:nvSpPr>
            <p:cNvPr id="43021" name="Rectangle 13"/>
            <p:cNvSpPr>
              <a:spLocks/>
            </p:cNvSpPr>
            <p:nvPr/>
          </p:nvSpPr>
          <p:spPr bwMode="auto">
            <a:xfrm>
              <a:off x="2286000" y="1332682"/>
              <a:ext cx="4586288"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900" dirty="0" err="1">
                  <a:solidFill>
                    <a:schemeClr val="bg1"/>
                  </a:solidFill>
                  <a:latin typeface="Lato Light" charset="0"/>
                  <a:ea typeface="ＭＳ Ｐゴシック" charset="0"/>
                  <a:cs typeface="Lato Light" charset="0"/>
                  <a:sym typeface="Lato Light" charset="0"/>
                </a:rPr>
                <a:t>Lorem</a:t>
              </a:r>
              <a:r>
                <a:rPr lang="en-US" sz="900" dirty="0">
                  <a:solidFill>
                    <a:schemeClr val="bg1"/>
                  </a:solidFill>
                  <a:latin typeface="Lato Light" charset="0"/>
                  <a:ea typeface="ＭＳ Ｐゴシック" charset="0"/>
                  <a:cs typeface="Lato Light" charset="0"/>
                  <a:sym typeface="Lato Light" charset="0"/>
                </a:rPr>
                <a:t> </a:t>
              </a:r>
              <a:r>
                <a:rPr lang="en-US" sz="900" dirty="0" err="1">
                  <a:solidFill>
                    <a:schemeClr val="bg1"/>
                  </a:solidFill>
                  <a:latin typeface="Lato Light" charset="0"/>
                  <a:ea typeface="ＭＳ Ｐゴシック" charset="0"/>
                  <a:cs typeface="Lato Light" charset="0"/>
                  <a:sym typeface="Lato Light" charset="0"/>
                </a:rPr>
                <a:t>Ipsum</a:t>
              </a:r>
              <a:r>
                <a:rPr lang="en-US" sz="900" dirty="0">
                  <a:solidFill>
                    <a:schemeClr val="bg1"/>
                  </a:solidFill>
                  <a:latin typeface="Lato Light" charset="0"/>
                  <a:ea typeface="ＭＳ Ｐゴシック" charset="0"/>
                  <a:cs typeface="Lato Light" charset="0"/>
                  <a:sym typeface="Lato Light" charset="0"/>
                </a:rPr>
                <a:t> is simply dummy text of the printing and typesetting industry. </a:t>
              </a:r>
              <a:r>
                <a:rPr lang="en-US" sz="900" dirty="0" err="1">
                  <a:solidFill>
                    <a:schemeClr val="bg1"/>
                  </a:solidFill>
                  <a:latin typeface="Lato Light" charset="0"/>
                  <a:ea typeface="ＭＳ Ｐゴシック" charset="0"/>
                  <a:cs typeface="Lato Light" charset="0"/>
                  <a:sym typeface="Lato Light" charset="0"/>
                </a:rPr>
                <a:t>Lorem</a:t>
              </a:r>
              <a:r>
                <a:rPr lang="en-US" sz="900" dirty="0">
                  <a:solidFill>
                    <a:schemeClr val="bg1"/>
                  </a:solidFill>
                  <a:latin typeface="Lato Light" charset="0"/>
                  <a:ea typeface="ＭＳ Ｐゴシック" charset="0"/>
                  <a:cs typeface="Lato Light" charset="0"/>
                  <a:sym typeface="Lato Light" charset="0"/>
                </a:rPr>
                <a:t> </a:t>
              </a:r>
              <a:r>
                <a:rPr lang="en-US" sz="900" dirty="0" err="1">
                  <a:solidFill>
                    <a:schemeClr val="bg1"/>
                  </a:solidFill>
                  <a:latin typeface="Lato Light" charset="0"/>
                  <a:ea typeface="ＭＳ Ｐゴシック" charset="0"/>
                  <a:cs typeface="Lato Light" charset="0"/>
                  <a:sym typeface="Lato Light" charset="0"/>
                </a:rPr>
                <a:t>Ipsum</a:t>
              </a:r>
              <a:r>
                <a:rPr lang="en-US" sz="900" dirty="0">
                  <a:solidFill>
                    <a:schemeClr val="bg1"/>
                  </a:solidFill>
                  <a:latin typeface="Lato Light" charset="0"/>
                  <a:ea typeface="ＭＳ Ｐゴシック" charset="0"/>
                  <a:cs typeface="Lato Light" charset="0"/>
                  <a:sym typeface="Lato Light" charset="0"/>
                </a:rPr>
                <a:t> has been the industry's standard dummy text ever since.</a:t>
              </a:r>
            </a:p>
          </p:txBody>
        </p:sp>
      </p:grpSp>
      <p:grpSp>
        <p:nvGrpSpPr>
          <p:cNvPr id="20" name="Group 19">
            <a:extLst>
              <a:ext uri="{FF2B5EF4-FFF2-40B4-BE49-F238E27FC236}">
                <a16:creationId xmlns:a16="http://schemas.microsoft.com/office/drawing/2014/main" id="{0E094264-302B-480E-94A5-B7BB26A4CF2A}"/>
              </a:ext>
            </a:extLst>
          </p:cNvPr>
          <p:cNvGrpSpPr/>
          <p:nvPr/>
        </p:nvGrpSpPr>
        <p:grpSpPr>
          <a:xfrm>
            <a:off x="831973" y="4227934"/>
            <a:ext cx="7492219" cy="379932"/>
            <a:chOff x="683568" y="4201383"/>
            <a:chExt cx="7492219" cy="379932"/>
          </a:xfrm>
        </p:grpSpPr>
        <p:grpSp>
          <p:nvGrpSpPr>
            <p:cNvPr id="15" name="Group 14">
              <a:extLst>
                <a:ext uri="{FF2B5EF4-FFF2-40B4-BE49-F238E27FC236}">
                  <a16:creationId xmlns:a16="http://schemas.microsoft.com/office/drawing/2014/main" id="{7BD73A28-D49A-4E2A-A84A-F9AFDC0B6862}"/>
                </a:ext>
              </a:extLst>
            </p:cNvPr>
            <p:cNvGrpSpPr/>
            <p:nvPr/>
          </p:nvGrpSpPr>
          <p:grpSpPr>
            <a:xfrm>
              <a:off x="683568" y="4201383"/>
              <a:ext cx="2370236" cy="368994"/>
              <a:chOff x="3092352" y="2787774"/>
              <a:chExt cx="2370236" cy="368994"/>
            </a:xfrm>
          </p:grpSpPr>
          <p:sp>
            <p:nvSpPr>
              <p:cNvPr id="43025" name="Rectangle 17"/>
              <p:cNvSpPr>
                <a:spLocks/>
              </p:cNvSpPr>
              <p:nvPr/>
            </p:nvSpPr>
            <p:spPr bwMode="auto">
              <a:xfrm>
                <a:off x="3624263" y="2787774"/>
                <a:ext cx="1838325"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20000"/>
                  </a:lnSpc>
                </a:pPr>
                <a:r>
                  <a:rPr lang="en-US" sz="900" dirty="0" err="1">
                    <a:solidFill>
                      <a:schemeClr val="bg1">
                        <a:lumMod val="50000"/>
                      </a:schemeClr>
                    </a:solidFill>
                    <a:latin typeface="Lato Light" charset="0"/>
                    <a:ea typeface="ＭＳ Ｐゴシック" charset="0"/>
                    <a:cs typeface="Lato Light" charset="0"/>
                    <a:sym typeface="Lato Light" charset="0"/>
                  </a:rPr>
                  <a:t>Lorem</a:t>
                </a:r>
                <a:r>
                  <a:rPr lang="en-US" sz="900" dirty="0">
                    <a:solidFill>
                      <a:schemeClr val="bg1">
                        <a:lumMod val="50000"/>
                      </a:schemeClr>
                    </a:solidFill>
                    <a:latin typeface="Lato Light" charset="0"/>
                    <a:ea typeface="ＭＳ Ｐゴシック" charset="0"/>
                    <a:cs typeface="Lato Light" charset="0"/>
                    <a:sym typeface="Lato Light" charset="0"/>
                  </a:rPr>
                  <a:t> </a:t>
                </a:r>
                <a:r>
                  <a:rPr lang="en-US" sz="900" dirty="0" err="1">
                    <a:solidFill>
                      <a:schemeClr val="bg1">
                        <a:lumMod val="50000"/>
                      </a:schemeClr>
                    </a:solidFill>
                    <a:latin typeface="Lato Light" charset="0"/>
                    <a:ea typeface="ＭＳ Ｐゴシック" charset="0"/>
                    <a:cs typeface="Lato Light" charset="0"/>
                    <a:sym typeface="Lato Light" charset="0"/>
                  </a:rPr>
                  <a:t>Ipsum</a:t>
                </a:r>
                <a:r>
                  <a:rPr lang="en-US" sz="900" dirty="0">
                    <a:solidFill>
                      <a:schemeClr val="bg1">
                        <a:lumMod val="50000"/>
                      </a:schemeClr>
                    </a:solidFill>
                    <a:latin typeface="Lato Light" charset="0"/>
                    <a:ea typeface="ＭＳ Ｐゴシック" charset="0"/>
                    <a:cs typeface="Lato Light" charset="0"/>
                    <a:sym typeface="Lato Light" charset="0"/>
                  </a:rPr>
                  <a:t> is simply dummy text of the printing and typesetting.</a:t>
                </a:r>
              </a:p>
            </p:txBody>
          </p:sp>
          <p:sp>
            <p:nvSpPr>
              <p:cNvPr id="43024" name="Oval 16"/>
              <p:cNvSpPr>
                <a:spLocks/>
              </p:cNvSpPr>
              <p:nvPr/>
            </p:nvSpPr>
            <p:spPr bwMode="auto">
              <a:xfrm>
                <a:off x="3092352" y="2812777"/>
                <a:ext cx="328613" cy="328613"/>
              </a:xfrm>
              <a:prstGeom prst="ellipse">
                <a:avLst/>
              </a:prstGeom>
              <a:solidFill>
                <a:schemeClr val="accent1"/>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solidFill>
                    <a:srgbClr val="00B0F0"/>
                  </a:solidFill>
                </a:endParaRPr>
              </a:p>
            </p:txBody>
          </p:sp>
          <p:sp>
            <p:nvSpPr>
              <p:cNvPr id="43026" name="Rectangle 18"/>
              <p:cNvSpPr>
                <a:spLocks/>
              </p:cNvSpPr>
              <p:nvPr/>
            </p:nvSpPr>
            <p:spPr bwMode="auto">
              <a:xfrm>
                <a:off x="3092352" y="2888877"/>
                <a:ext cx="328613" cy="26789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900" dirty="0">
                    <a:solidFill>
                      <a:srgbClr val="FFFFFF"/>
                    </a:solidFill>
                    <a:latin typeface="Bebas Neue" charset="0"/>
                    <a:ea typeface="ＭＳ Ｐゴシック" charset="0"/>
                    <a:cs typeface="Bebas Neue" charset="0"/>
                    <a:sym typeface="Bebas Neue" charset="0"/>
                  </a:rPr>
                  <a:t>1</a:t>
                </a:r>
              </a:p>
            </p:txBody>
          </p:sp>
        </p:grpSp>
        <p:grpSp>
          <p:nvGrpSpPr>
            <p:cNvPr id="16" name="Group 15">
              <a:extLst>
                <a:ext uri="{FF2B5EF4-FFF2-40B4-BE49-F238E27FC236}">
                  <a16:creationId xmlns:a16="http://schemas.microsoft.com/office/drawing/2014/main" id="{04793383-2F0D-47B8-B939-56C93913F7D4}"/>
                </a:ext>
              </a:extLst>
            </p:cNvPr>
            <p:cNvGrpSpPr/>
            <p:nvPr/>
          </p:nvGrpSpPr>
          <p:grpSpPr>
            <a:xfrm>
              <a:off x="3243070" y="4201383"/>
              <a:ext cx="2371725" cy="379932"/>
              <a:chOff x="3090863" y="3262536"/>
              <a:chExt cx="2371725" cy="379932"/>
            </a:xfrm>
          </p:grpSpPr>
          <p:sp>
            <p:nvSpPr>
              <p:cNvPr id="43029" name="Rectangle 21"/>
              <p:cNvSpPr>
                <a:spLocks/>
              </p:cNvSpPr>
              <p:nvPr/>
            </p:nvSpPr>
            <p:spPr bwMode="auto">
              <a:xfrm>
                <a:off x="3624263" y="3262536"/>
                <a:ext cx="1838325" cy="323849"/>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20000"/>
                  </a:lnSpc>
                </a:pPr>
                <a:r>
                  <a:rPr lang="en-US" sz="900" dirty="0">
                    <a:solidFill>
                      <a:schemeClr val="bg1">
                        <a:lumMod val="50000"/>
                      </a:schemeClr>
                    </a:solidFill>
                    <a:latin typeface="Lato Light" charset="0"/>
                    <a:ea typeface="ＭＳ Ｐゴシック" charset="0"/>
                    <a:cs typeface="Lato Light" charset="0"/>
                    <a:sym typeface="Lato Light" charset="0"/>
                  </a:rPr>
                  <a:t>It has survived not only five centuries, but also the leap into.</a:t>
                </a:r>
              </a:p>
            </p:txBody>
          </p:sp>
          <p:sp>
            <p:nvSpPr>
              <p:cNvPr id="43028" name="Oval 20"/>
              <p:cNvSpPr>
                <a:spLocks/>
              </p:cNvSpPr>
              <p:nvPr/>
            </p:nvSpPr>
            <p:spPr bwMode="auto">
              <a:xfrm>
                <a:off x="3096221" y="3280395"/>
                <a:ext cx="323850" cy="323849"/>
              </a:xfrm>
              <a:prstGeom prst="ellipse">
                <a:avLst/>
              </a:prstGeom>
              <a:solidFill>
                <a:schemeClr val="accent2"/>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43030" name="Rectangle 22"/>
              <p:cNvSpPr>
                <a:spLocks/>
              </p:cNvSpPr>
              <p:nvPr/>
            </p:nvSpPr>
            <p:spPr bwMode="auto">
              <a:xfrm>
                <a:off x="3090863" y="3318619"/>
                <a:ext cx="328613" cy="323849"/>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900" dirty="0">
                    <a:solidFill>
                      <a:srgbClr val="FFFFFF"/>
                    </a:solidFill>
                    <a:latin typeface="Bebas Neue" charset="0"/>
                    <a:ea typeface="ＭＳ Ｐゴシック" charset="0"/>
                    <a:cs typeface="Bebas Neue" charset="0"/>
                    <a:sym typeface="Bebas Neue" charset="0"/>
                  </a:rPr>
                  <a:t>2</a:t>
                </a:r>
              </a:p>
            </p:txBody>
          </p:sp>
        </p:grpSp>
        <p:grpSp>
          <p:nvGrpSpPr>
            <p:cNvPr id="17" name="Group 16">
              <a:extLst>
                <a:ext uri="{FF2B5EF4-FFF2-40B4-BE49-F238E27FC236}">
                  <a16:creationId xmlns:a16="http://schemas.microsoft.com/office/drawing/2014/main" id="{55733698-59A0-41EB-AA35-D147E87D9B4F}"/>
                </a:ext>
              </a:extLst>
            </p:cNvPr>
            <p:cNvGrpSpPr/>
            <p:nvPr/>
          </p:nvGrpSpPr>
          <p:grpSpPr>
            <a:xfrm>
              <a:off x="5804062" y="4201383"/>
              <a:ext cx="2371725" cy="371600"/>
              <a:chOff x="3090863" y="3745631"/>
              <a:chExt cx="2371725" cy="371600"/>
            </a:xfrm>
          </p:grpSpPr>
          <p:sp>
            <p:nvSpPr>
              <p:cNvPr id="43033" name="Rectangle 25"/>
              <p:cNvSpPr>
                <a:spLocks/>
              </p:cNvSpPr>
              <p:nvPr/>
            </p:nvSpPr>
            <p:spPr bwMode="auto">
              <a:xfrm>
                <a:off x="3624263" y="3745631"/>
                <a:ext cx="1838325"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20000"/>
                  </a:lnSpc>
                </a:pPr>
                <a:r>
                  <a:rPr lang="en-US" sz="900" dirty="0">
                    <a:solidFill>
                      <a:schemeClr val="bg1">
                        <a:lumMod val="50000"/>
                      </a:schemeClr>
                    </a:solidFill>
                    <a:latin typeface="Lato Light" charset="0"/>
                    <a:ea typeface="ＭＳ Ｐゴシック" charset="0"/>
                    <a:cs typeface="Lato Light" charset="0"/>
                    <a:sym typeface="Lato Light" charset="0"/>
                  </a:rPr>
                  <a:t>Lorem Ipsum is simply dummy text of the printing and typesetting.</a:t>
                </a:r>
              </a:p>
            </p:txBody>
          </p:sp>
          <p:sp>
            <p:nvSpPr>
              <p:cNvPr id="43032" name="Oval 24"/>
              <p:cNvSpPr>
                <a:spLocks/>
              </p:cNvSpPr>
              <p:nvPr/>
            </p:nvSpPr>
            <p:spPr bwMode="auto">
              <a:xfrm>
                <a:off x="3096221" y="3763490"/>
                <a:ext cx="323850" cy="323850"/>
              </a:xfrm>
              <a:prstGeom prst="ellipse">
                <a:avLst/>
              </a:prstGeom>
              <a:solidFill>
                <a:schemeClr val="accent3"/>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43034" name="Rectangle 26"/>
              <p:cNvSpPr>
                <a:spLocks/>
              </p:cNvSpPr>
              <p:nvPr/>
            </p:nvSpPr>
            <p:spPr bwMode="auto">
              <a:xfrm>
                <a:off x="3090863" y="3793381"/>
                <a:ext cx="328613"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70000"/>
                  </a:lnSpc>
                </a:pPr>
                <a:r>
                  <a:rPr lang="en-US" sz="1900" dirty="0">
                    <a:solidFill>
                      <a:srgbClr val="FFFFFF"/>
                    </a:solidFill>
                    <a:latin typeface="Bebas Neue" charset="0"/>
                    <a:ea typeface="ＭＳ Ｐゴシック" charset="0"/>
                    <a:cs typeface="Bebas Neue" charset="0"/>
                    <a:sym typeface="Bebas Neue" charset="0"/>
                  </a:rPr>
                  <a:t>3</a:t>
                </a:r>
              </a:p>
            </p:txBody>
          </p:sp>
        </p:grpSp>
      </p:grpSp>
      <p:sp>
        <p:nvSpPr>
          <p:cNvPr id="4" name="Picture Placeholder 3">
            <a:extLst>
              <a:ext uri="{FF2B5EF4-FFF2-40B4-BE49-F238E27FC236}">
                <a16:creationId xmlns:a16="http://schemas.microsoft.com/office/drawing/2014/main" id="{D2EB8809-6EC2-46C6-903A-70A84ECD1D76}"/>
              </a:ext>
            </a:extLst>
          </p:cNvPr>
          <p:cNvSpPr>
            <a:spLocks noGrp="1"/>
          </p:cNvSpPr>
          <p:nvPr>
            <p:ph type="pic" sz="quarter" idx="15"/>
          </p:nvPr>
        </p:nvSpPr>
        <p:spPr/>
      </p:sp>
    </p:spTree>
  </p:cSld>
  <p:clrMapOvr>
    <a:masterClrMapping/>
  </p:clrMapOvr>
  <mc:AlternateContent xmlns:mc="http://schemas.openxmlformats.org/markup-compatibility/2006" xmlns:p14="http://schemas.microsoft.com/office/powerpoint/2010/main">
    <mc:Choice Requires="p14">
      <p:transition spd="slow" p14:dur="1100">
        <p14:switch dir="l"/>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withEffect">
                                  <p:stCondLst>
                                    <p:cond delay="0"/>
                                  </p:stCondLst>
                                  <p:childTnLst>
                                    <p:set>
                                      <p:cBhvr>
                                        <p:cTn id="6" dur="1" fill="hold">
                                          <p:stCondLst>
                                            <p:cond delay="0"/>
                                          </p:stCondLst>
                                        </p:cTn>
                                        <p:tgtEl>
                                          <p:spTgt spid="41"/>
                                        </p:tgtEl>
                                        <p:attrNameLst>
                                          <p:attrName>style.visibility</p:attrName>
                                        </p:attrNameLst>
                                      </p:cBhvr>
                                      <p:to>
                                        <p:strVal val="visible"/>
                                      </p:to>
                                    </p:set>
                                    <p:anim calcmode="lin" valueType="num">
                                      <p:cBhvr additive="base">
                                        <p:cTn id="7" dur="500" fill="hold"/>
                                        <p:tgtEl>
                                          <p:spTgt spid="41"/>
                                        </p:tgtEl>
                                        <p:attrNameLst>
                                          <p:attrName>ppt_x</p:attrName>
                                        </p:attrNameLst>
                                      </p:cBhvr>
                                      <p:tavLst>
                                        <p:tav tm="0">
                                          <p:val>
                                            <p:strVal val="#ppt_x"/>
                                          </p:val>
                                        </p:tav>
                                        <p:tav tm="100000">
                                          <p:val>
                                            <p:strVal val="#ppt_x"/>
                                          </p:val>
                                        </p:tav>
                                      </p:tavLst>
                                    </p:anim>
                                    <p:anim calcmode="lin" valueType="num">
                                      <p:cBhvr additive="base">
                                        <p:cTn id="8" dur="500" fill="hold"/>
                                        <p:tgtEl>
                                          <p:spTgt spid="41"/>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 fill="hold" nodeType="clickEffect">
                                  <p:stCondLst>
                                    <p:cond delay="0"/>
                                  </p:stCondLst>
                                  <p:childTnLst>
                                    <p:set>
                                      <p:cBhvr>
                                        <p:cTn id="12" dur="1" fill="hold">
                                          <p:stCondLst>
                                            <p:cond delay="0"/>
                                          </p:stCondLst>
                                        </p:cTn>
                                        <p:tgtEl>
                                          <p:spTgt spid="2"/>
                                        </p:tgtEl>
                                        <p:attrNameLst>
                                          <p:attrName>style.visibility</p:attrName>
                                        </p:attrNameLst>
                                      </p:cBhvr>
                                      <p:to>
                                        <p:strVal val="visible"/>
                                      </p:to>
                                    </p:set>
                                    <p:anim calcmode="lin" valueType="num">
                                      <p:cBhvr additive="base">
                                        <p:cTn id="13" dur="500" fill="hold"/>
                                        <p:tgtEl>
                                          <p:spTgt spid="2"/>
                                        </p:tgtEl>
                                        <p:attrNameLst>
                                          <p:attrName>ppt_x</p:attrName>
                                        </p:attrNameLst>
                                      </p:cBhvr>
                                      <p:tavLst>
                                        <p:tav tm="0">
                                          <p:val>
                                            <p:strVal val="#ppt_x"/>
                                          </p:val>
                                        </p:tav>
                                        <p:tav tm="100000">
                                          <p:val>
                                            <p:strVal val="#ppt_x"/>
                                          </p:val>
                                        </p:tav>
                                      </p:tavLst>
                                    </p:anim>
                                    <p:anim calcmode="lin" valueType="num">
                                      <p:cBhvr additive="base">
                                        <p:cTn id="14" dur="500" fill="hold"/>
                                        <p:tgtEl>
                                          <p:spTgt spid="2"/>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1" grpId="0" animBg="1"/>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67" name="Shape 7767"/>
          <p:cNvSpPr/>
          <p:nvPr/>
        </p:nvSpPr>
        <p:spPr>
          <a:xfrm>
            <a:off x="636347" y="1594072"/>
            <a:ext cx="7842731" cy="2613537"/>
          </a:xfrm>
          <a:prstGeom prst="rect">
            <a:avLst/>
          </a:prstGeom>
          <a:ln w="12700">
            <a:miter lim="400000"/>
          </a:ln>
          <a:extLst>
            <a:ext uri="{C572A759-6A51-4108-AA02-DFA0A04FC94B}">
              <ma14:wrappingTextBoxFlag xmlns="" xmlns:ma14="http://schemas.microsoft.com/office/mac/drawingml/2011/main" val="1"/>
            </a:ext>
          </a:extLst>
        </p:spPr>
        <p:txBody>
          <a:bodyPr lIns="19050" tIns="19050" rIns="19050" bIns="19050" anchor="ctr">
            <a:spAutoFit/>
          </a:bodyPr>
          <a:lstStyle/>
          <a:p>
            <a:pPr lvl="0">
              <a:lnSpc>
                <a:spcPct val="150000"/>
              </a:lnSpc>
              <a:defRPr sz="1800"/>
            </a:pPr>
            <a:r>
              <a:rPr sz="800" dirty="0">
                <a:solidFill>
                  <a:srgbClr val="53585F"/>
                </a:solidFill>
                <a:latin typeface="Lato Regular"/>
                <a:ea typeface="Roboto Regular"/>
                <a:cs typeface="Lato Regular"/>
                <a:sym typeface="Roboto Regular"/>
              </a:rPr>
              <a:t>Lorem ipsum dolor sit amet, consectetuer adipiscing elit. Aenean commodo ligula eget dolor. Aenean massa. Cum sociis natoque penatibus et magnis dis parturient montes, nascetur ridiculus mus. Donec quam felis, ultricies nec, pellentesque eu, pretium quis, sem. Nulla consequat massa quis enim.</a:t>
            </a:r>
          </a:p>
          <a:p>
            <a:pPr lvl="0">
              <a:lnSpc>
                <a:spcPct val="150000"/>
              </a:lnSpc>
              <a:defRPr sz="1800"/>
            </a:pPr>
            <a:endParaRPr sz="800" dirty="0">
              <a:solidFill>
                <a:srgbClr val="53585F"/>
              </a:solidFill>
              <a:latin typeface="Lato Regular"/>
              <a:ea typeface="Roboto Regular"/>
              <a:cs typeface="Lato Regular"/>
              <a:sym typeface="Roboto Regular"/>
            </a:endParaRPr>
          </a:p>
          <a:p>
            <a:pPr lvl="0">
              <a:lnSpc>
                <a:spcPct val="150000"/>
              </a:lnSpc>
              <a:defRPr sz="1800"/>
            </a:pPr>
            <a:r>
              <a:rPr sz="800" dirty="0">
                <a:solidFill>
                  <a:srgbClr val="53585F"/>
                </a:solidFill>
                <a:latin typeface="Lato Regular"/>
                <a:ea typeface="Roboto Regular"/>
                <a:cs typeface="Lato Regular"/>
                <a:sym typeface="Roboto Regular"/>
              </a:rPr>
              <a:t>Donec pede justo, fringilla vel, aliquet nec, vulputate eget, arcu. In enim justo, rhoncus ut, imperdiet a, venenatis vitae, justo. Nullam dictum felis eu pede mollis pretium. Integer tincidunt. Cras dapibus. Vivamus elementum semper nisi. Aenean vulputate eleifend tellus.</a:t>
            </a:r>
          </a:p>
          <a:p>
            <a:pPr lvl="0">
              <a:lnSpc>
                <a:spcPct val="150000"/>
              </a:lnSpc>
              <a:defRPr sz="1800"/>
            </a:pPr>
            <a:endParaRPr sz="800" dirty="0">
              <a:solidFill>
                <a:srgbClr val="53585F"/>
              </a:solidFill>
              <a:latin typeface="Lato Regular"/>
              <a:ea typeface="Roboto Regular"/>
              <a:cs typeface="Lato Regular"/>
              <a:sym typeface="Roboto Regular"/>
            </a:endParaRPr>
          </a:p>
          <a:p>
            <a:pPr lvl="0">
              <a:lnSpc>
                <a:spcPct val="150000"/>
              </a:lnSpc>
              <a:defRPr sz="1800"/>
            </a:pPr>
            <a:r>
              <a:rPr sz="800" dirty="0">
                <a:solidFill>
                  <a:srgbClr val="53585F"/>
                </a:solidFill>
                <a:latin typeface="Lato Regular"/>
                <a:ea typeface="Roboto Regular"/>
                <a:cs typeface="Lato Regular"/>
                <a:sym typeface="Roboto Regular"/>
              </a:rPr>
              <a:t>Nam eget dui. Etiam rhoncus. Maecenas tempus, tellus eget condimentum rhoncus, sem quam semper libero, sit amet adipiscing sem neque sed ipsum. Nam quam nunc, blandit vel, luctus pulvinar, hendrerit id, lorem. Maecenas nec odio et ante tincidunt tempus. Donec vitae sapien ut libero venenatis faucibus. Nullam quis ante. Etiam sit amet orci eget eros faucibus tincidunt. Duis leo. Sed fringilla mauris sit amet nibh. Donec sodales sagittis magna. Sed consequat, leo eget bibendum sodales, augue velit cursus nunc,</a:t>
            </a:r>
          </a:p>
          <a:p>
            <a:pPr lvl="0">
              <a:lnSpc>
                <a:spcPct val="150000"/>
              </a:lnSpc>
              <a:defRPr sz="1800"/>
            </a:pPr>
            <a:r>
              <a:rPr sz="800" dirty="0">
                <a:solidFill>
                  <a:srgbClr val="53585F"/>
                </a:solidFill>
                <a:latin typeface="Lato Regular"/>
                <a:ea typeface="Roboto Regular"/>
                <a:cs typeface="Lato Regular"/>
                <a:sym typeface="Roboto Regular"/>
              </a:rPr>
              <a:t>Lorem ipsum dolor sit amet, consectetuer adipiscing elit. Aenean commodo ligula eget dolor. Aenean massa. Cum sociis natoque penatibus et magnis dis parturient montes, nascetur ridiculus mus. Donec quam felis, ultricies nec, pellentesque eu, pretium quis, sem. Nulla consequat massa quis enim.</a:t>
            </a:r>
          </a:p>
          <a:p>
            <a:pPr lvl="0">
              <a:lnSpc>
                <a:spcPct val="150000"/>
              </a:lnSpc>
              <a:defRPr sz="1800"/>
            </a:pPr>
            <a:endParaRPr sz="800" dirty="0">
              <a:solidFill>
                <a:srgbClr val="53585F"/>
              </a:solidFill>
              <a:latin typeface="Lato Regular"/>
              <a:ea typeface="Roboto Regular"/>
              <a:cs typeface="Lato Regular"/>
              <a:sym typeface="Roboto Regular"/>
            </a:endParaRPr>
          </a:p>
          <a:p>
            <a:pPr lvl="0">
              <a:lnSpc>
                <a:spcPct val="150000"/>
              </a:lnSpc>
              <a:defRPr sz="1800"/>
            </a:pPr>
            <a:r>
              <a:rPr sz="800" dirty="0">
                <a:solidFill>
                  <a:schemeClr val="accent2"/>
                </a:solidFill>
                <a:latin typeface="Lato Regular"/>
                <a:ea typeface="Roboto Regular"/>
                <a:cs typeface="Lato Regular"/>
                <a:sym typeface="Roboto Regular"/>
              </a:rPr>
              <a:t>Donec pede justo, fringilla vel, aliquet nec, vulputate eget, arcu. In enim justo, rhoncus ut, imperdiet a, venenatis vitae, justo. Nullam dictum felis eu pede mollis pretium. Integer tincidunt. Cras dapibus. Vivamus elementum semper nisi. Aenean vulputate eleifend tellus.</a:t>
            </a:r>
          </a:p>
        </p:txBody>
      </p:sp>
      <p:grpSp>
        <p:nvGrpSpPr>
          <p:cNvPr id="13" name="Group 19786"/>
          <p:cNvGrpSpPr/>
          <p:nvPr/>
        </p:nvGrpSpPr>
        <p:grpSpPr>
          <a:xfrm>
            <a:off x="3435636" y="475466"/>
            <a:ext cx="2307617" cy="635608"/>
            <a:chOff x="1506789" y="13674"/>
            <a:chExt cx="6153642" cy="1694959"/>
          </a:xfrm>
        </p:grpSpPr>
        <p:sp>
          <p:nvSpPr>
            <p:cNvPr id="14" name="Shape 19781"/>
            <p:cNvSpPr/>
            <p:nvPr/>
          </p:nvSpPr>
          <p:spPr>
            <a:xfrm>
              <a:off x="1579013" y="13674"/>
              <a:ext cx="5916146" cy="142261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rgbClr val="A6AAA9"/>
                  </a:solidFill>
                  <a:latin typeface="Bebas Neue"/>
                  <a:ea typeface="Roboto Light"/>
                  <a:cs typeface="Bebas Neue"/>
                  <a:sym typeface="Roboto Light"/>
                </a:rPr>
                <a:t>One columns Text</a:t>
              </a:r>
              <a:endParaRPr lang="en-US" sz="2800" dirty="0">
                <a:solidFill>
                  <a:schemeClr val="accent2"/>
                </a:solidFill>
                <a:latin typeface="Bebas Neue"/>
                <a:ea typeface="Roboto Light"/>
                <a:cs typeface="Bebas Neue"/>
                <a:sym typeface="Roboto Light"/>
              </a:endParaRPr>
            </a:p>
          </p:txBody>
        </p:sp>
        <p:sp>
          <p:nvSpPr>
            <p:cNvPr id="15" name="Shape 19785"/>
            <p:cNvSpPr/>
            <p:nvPr/>
          </p:nvSpPr>
          <p:spPr>
            <a:xfrm>
              <a:off x="1506789" y="1380336"/>
              <a:ext cx="6153642" cy="328297"/>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0" tIns="0" rIns="0" bIns="0" numCol="1" anchor="t">
              <a:spAutoFit/>
            </a:bodyPr>
            <a:lstStyle>
              <a:lvl1pPr defTabSz="914400">
                <a:lnSpc>
                  <a:spcPct val="150000"/>
                </a:lnSpc>
                <a:spcBef>
                  <a:spcPts val="2000"/>
                </a:spcBef>
                <a:defRPr sz="2800">
                  <a:solidFill>
                    <a:srgbClr val="A6AAA9"/>
                  </a:solidFill>
                  <a:latin typeface="Roboto Regular"/>
                  <a:ea typeface="Roboto Regular"/>
                  <a:cs typeface="Roboto Regular"/>
                  <a:sym typeface="Roboto Regular"/>
                </a:defRPr>
              </a:lvl1pPr>
            </a:lstStyle>
            <a:p>
              <a:pPr lvl="0">
                <a:lnSpc>
                  <a:spcPct val="100000"/>
                </a:lnSpc>
                <a:defRPr sz="1800">
                  <a:solidFill>
                    <a:srgbClr val="000000"/>
                  </a:solidFill>
                </a:defRPr>
              </a:pPr>
              <a:r>
                <a:rPr sz="800" dirty="0">
                  <a:solidFill>
                    <a:schemeClr val="bg1">
                      <a:lumMod val="50000"/>
                    </a:schemeClr>
                  </a:solidFill>
                  <a:latin typeface="Lato Regular"/>
                  <a:cs typeface="Lato Regular"/>
                </a:rPr>
                <a:t>This is Example For a Subtitle here</a:t>
              </a:r>
            </a:p>
          </p:txBody>
        </p:sp>
      </p:grpSp>
    </p:spTree>
    <p:extLst>
      <p:ext uri="{BB962C8B-B14F-4D97-AF65-F5344CB8AC3E}">
        <p14:creationId xmlns:p14="http://schemas.microsoft.com/office/powerpoint/2010/main" val="3103342107"/>
      </p:ext>
    </p:extLst>
  </p:cSld>
  <p:clrMapOvr>
    <a:masterClrMapping/>
  </p:clrMapOvr>
  <mc:AlternateContent xmlns:mc="http://schemas.openxmlformats.org/markup-compatibility/2006" xmlns:p14="http://schemas.microsoft.com/office/powerpoint/2010/main">
    <mc:Choice Requires="p14">
      <p:transition spd="slow">
        <p14:warp dir="in"/>
      </p:transition>
    </mc:Choice>
    <mc:Fallback xmlns="">
      <p:transition xmlns:p14="http://schemas.microsoft.com/office/powerpoint/2010/main" spd="slow" advClick="1">
        <p:fade/>
      </p:transition>
    </mc:Fallback>
  </mc:AlternateContent>
  <p:timing>
    <p:tnLst>
      <p:par>
        <p:cTn id="1" dur="indefinite" restart="never" fill="hold" nodeType="tmRoot">
          <p:childTnLst>
            <p:seq concurrent="1" prevAc="none" nextAc="seek">
              <p:cTn id="2" dur="indefinite" fill="hold"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13"/>
                                        </p:tgtEl>
                                        <p:attrNameLst>
                                          <p:attrName>style.visibility</p:attrName>
                                        </p:attrNameLst>
                                      </p:cBhvr>
                                      <p:to>
                                        <p:strVal val="visible"/>
                                      </p:to>
                                    </p:set>
                                    <p:anim calcmode="lin" valueType="num">
                                      <p:cBhvr additive="base">
                                        <p:cTn id="7" dur="500" fill="hold"/>
                                        <p:tgtEl>
                                          <p:spTgt spid="13"/>
                                        </p:tgtEl>
                                        <p:attrNameLst>
                                          <p:attrName>ppt_x</p:attrName>
                                        </p:attrNameLst>
                                      </p:cBhvr>
                                      <p:tavLst>
                                        <p:tav tm="0">
                                          <p:val>
                                            <p:strVal val="#ppt_x"/>
                                          </p:val>
                                        </p:tav>
                                        <p:tav tm="100000">
                                          <p:val>
                                            <p:strVal val="#ppt_x"/>
                                          </p:val>
                                        </p:tav>
                                      </p:tavLst>
                                    </p:anim>
                                    <p:anim calcmode="lin" valueType="num">
                                      <p:cBhvr additive="base">
                                        <p:cTn id="8" dur="500" fill="hold"/>
                                        <p:tgtEl>
                                          <p:spTgt spid="13"/>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2" presetClass="entr" presetSubtype="1" fill="hold" grpId="0" nodeType="clickEffect">
                                  <p:stCondLst>
                                    <p:cond delay="0"/>
                                  </p:stCondLst>
                                  <p:iterate>
                                    <p:tmAbs val="0"/>
                                  </p:iterate>
                                  <p:childTnLst>
                                    <p:set>
                                      <p:cBhvr>
                                        <p:cTn id="12" fill="hold"/>
                                        <p:tgtEl>
                                          <p:spTgt spid="7767"/>
                                        </p:tgtEl>
                                        <p:attrNameLst>
                                          <p:attrName>style.visibility</p:attrName>
                                        </p:attrNameLst>
                                      </p:cBhvr>
                                      <p:to>
                                        <p:strVal val="visible"/>
                                      </p:to>
                                    </p:set>
                                    <p:animEffect transition="in" filter="wipe(up)">
                                      <p:cBhvr>
                                        <p:cTn id="13" dur="499"/>
                                        <p:tgtEl>
                                          <p:spTgt spid="776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67" grpId="0" animBg="1" advAuto="0"/>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76" name="Shape 7776"/>
          <p:cNvSpPr/>
          <p:nvPr/>
        </p:nvSpPr>
        <p:spPr>
          <a:xfrm>
            <a:off x="636347" y="1655370"/>
            <a:ext cx="7842731" cy="2500556"/>
          </a:xfrm>
          <a:prstGeom prst="rect">
            <a:avLst/>
          </a:prstGeom>
          <a:ln w="12700">
            <a:miter lim="400000"/>
          </a:ln>
          <a:extLst>
            <a:ext uri="{C572A759-6A51-4108-AA02-DFA0A04FC94B}">
              <ma14:wrappingTextBoxFlag xmlns="" xmlns:ma14="http://schemas.microsoft.com/office/mac/drawingml/2011/main" val="1"/>
            </a:ext>
          </a:extLst>
        </p:spPr>
        <p:txBody>
          <a:bodyPr lIns="0" tIns="0" rIns="0" bIns="0" numCol="2" spcCol="392136" anchor="ctr"/>
          <a:lstStyle/>
          <a:p>
            <a:pPr lvl="0" algn="l">
              <a:lnSpc>
                <a:spcPct val="150000"/>
              </a:lnSpc>
              <a:defRPr sz="1800"/>
            </a:pPr>
            <a:r>
              <a:rPr sz="800" dirty="0">
                <a:solidFill>
                  <a:srgbClr val="3D4247"/>
                </a:solidFill>
                <a:latin typeface="Lato Regular"/>
                <a:ea typeface="Roboto Regular"/>
                <a:cs typeface="Lato Regular"/>
                <a:sym typeface="Roboto Regular"/>
              </a:rPr>
              <a:t>Lorem ipsum dolor sit amet, consectetuer adipiscing elit. Aenean commodo ligula eget dolor. Aenean massa. Cum sociis natoque penatibus et magnis dis parturient montes, nascetur ridiculus mus. Donec quam felis, ultricies nec, pellentesque eu, pretium quis, sem. Nulla consequat massa quis enim.</a:t>
            </a:r>
          </a:p>
          <a:p>
            <a:pPr lvl="0" algn="l">
              <a:lnSpc>
                <a:spcPct val="150000"/>
              </a:lnSpc>
              <a:defRPr sz="1800"/>
            </a:pPr>
            <a:endParaRPr sz="800" dirty="0">
              <a:solidFill>
                <a:srgbClr val="3D4247"/>
              </a:solidFill>
              <a:latin typeface="Lato Regular"/>
              <a:ea typeface="Roboto Regular"/>
              <a:cs typeface="Lato Regular"/>
              <a:sym typeface="Roboto Regular"/>
            </a:endParaRPr>
          </a:p>
          <a:p>
            <a:pPr lvl="0" algn="l">
              <a:lnSpc>
                <a:spcPct val="150000"/>
              </a:lnSpc>
              <a:defRPr sz="1800"/>
            </a:pPr>
            <a:r>
              <a:rPr sz="800" dirty="0">
                <a:solidFill>
                  <a:srgbClr val="3D4247"/>
                </a:solidFill>
                <a:latin typeface="Lato Regular"/>
                <a:ea typeface="Roboto Regular"/>
                <a:cs typeface="Lato Regular"/>
                <a:sym typeface="Roboto Regular"/>
              </a:rPr>
              <a:t>Donec pede justo, fringilla vel, aliquet nec, vulputate eget, arcu. In enim justo, rhoncus ut, imperdiet a, venenatis vitae, justo. Nullam dictum felis eu pede mollis pretium. Integer tincidunt. Cras dapibus. Vivamus elementum semper nisi. Aenean vulputate eleifend tellus.</a:t>
            </a:r>
          </a:p>
          <a:p>
            <a:pPr lvl="0" algn="l">
              <a:lnSpc>
                <a:spcPct val="150000"/>
              </a:lnSpc>
              <a:defRPr sz="1800"/>
            </a:pPr>
            <a:endParaRPr sz="800" dirty="0">
              <a:solidFill>
                <a:srgbClr val="3D4247"/>
              </a:solidFill>
              <a:latin typeface="Lato Regular"/>
              <a:ea typeface="Roboto Regular"/>
              <a:cs typeface="Lato Regular"/>
              <a:sym typeface="Roboto Regular"/>
            </a:endParaRPr>
          </a:p>
          <a:p>
            <a:pPr lvl="0" algn="l">
              <a:lnSpc>
                <a:spcPct val="150000"/>
              </a:lnSpc>
              <a:defRPr sz="1800"/>
            </a:pPr>
            <a:r>
              <a:rPr sz="800" dirty="0">
                <a:solidFill>
                  <a:srgbClr val="3D4247"/>
                </a:solidFill>
                <a:latin typeface="Lato Regular"/>
                <a:ea typeface="Roboto Regular"/>
                <a:cs typeface="Lato Regular"/>
                <a:sym typeface="Roboto Regular"/>
              </a:rPr>
              <a:t>Nam eget dui. Etiam rhoncus. Maecenas tempus, tellus eget condimentum rhoncus, sem quam semper libero, sit amet adipiscing sem neque sed ipsum. Nam quam nunc, blandit vel, luctus pulvinar, hendrerit id, lorem. Maecenas nec odio et ante tincidunt tempus. Donec vitae sapien ut libero venenatis faucibus. </a:t>
            </a:r>
          </a:p>
          <a:p>
            <a:pPr lvl="0" algn="l">
              <a:lnSpc>
                <a:spcPct val="150000"/>
              </a:lnSpc>
              <a:defRPr sz="1800"/>
            </a:pPr>
            <a:r>
              <a:rPr sz="800" dirty="0">
                <a:solidFill>
                  <a:srgbClr val="3D4247"/>
                </a:solidFill>
                <a:latin typeface="Lato Regular"/>
                <a:ea typeface="Roboto Regular"/>
                <a:cs typeface="Lato Regular"/>
                <a:sym typeface="Roboto Regular"/>
              </a:rPr>
              <a:t>Nullam quis ante. Etiam sit amet orci eget eros faucibus tincidunt. Duis leo. Sed fringilla mauris sit amet nibh. Donec sodales sagittis magna. Sed consequat, leo eget bibendum sodales, augue velit cursus nunc,</a:t>
            </a:r>
          </a:p>
          <a:p>
            <a:pPr lvl="0" algn="l">
              <a:lnSpc>
                <a:spcPct val="150000"/>
              </a:lnSpc>
              <a:defRPr sz="1800"/>
            </a:pPr>
            <a:r>
              <a:rPr sz="800" dirty="0">
                <a:solidFill>
                  <a:srgbClr val="3D4247"/>
                </a:solidFill>
                <a:latin typeface="Lato Regular"/>
                <a:ea typeface="Roboto Regular"/>
                <a:cs typeface="Lato Regular"/>
                <a:sym typeface="Roboto Regular"/>
              </a:rPr>
              <a:t>Lorem ipsum dolor sit amet, consectetuer adipiscing elit. Aenean commodo ligula eget dolor. Aenean massa. Cum sociis natoque penatibus et magnis dis parturient montes, nascetur ridiculus mus. Donec quam felis, ultricies nec, pellentesque eu, pretium quis, sem. Nulla consequat massa quis enim.</a:t>
            </a:r>
          </a:p>
          <a:p>
            <a:pPr lvl="0" algn="l">
              <a:lnSpc>
                <a:spcPct val="150000"/>
              </a:lnSpc>
              <a:defRPr sz="1800"/>
            </a:pPr>
            <a:endParaRPr sz="800" dirty="0">
              <a:solidFill>
                <a:srgbClr val="3D4247"/>
              </a:solidFill>
              <a:latin typeface="Lato Regular"/>
              <a:ea typeface="Roboto Regular"/>
              <a:cs typeface="Lato Regular"/>
              <a:sym typeface="Roboto Regular"/>
            </a:endParaRPr>
          </a:p>
          <a:p>
            <a:pPr lvl="0" algn="l">
              <a:lnSpc>
                <a:spcPct val="150000"/>
              </a:lnSpc>
              <a:defRPr sz="1800"/>
            </a:pPr>
            <a:r>
              <a:rPr sz="800" dirty="0">
                <a:solidFill>
                  <a:schemeClr val="tx1"/>
                </a:solidFill>
                <a:latin typeface="Lato Regular"/>
                <a:ea typeface="Roboto Regular"/>
                <a:cs typeface="Lato Regular"/>
                <a:sym typeface="Roboto Regular"/>
              </a:rPr>
              <a:t>Donec pede justo, fringilla vel, aliquet nec, vulputate eget, arcu. In enim justo, rhoncus ut, imperdiet a, venenatis vitae, justo. Nullam dictum felis eu pede mollis pretium. Integer tincidunt. Cras dapibus. Vivamus elementum semper nisi. Aenean vulputate eleifend tellus.</a:t>
            </a:r>
          </a:p>
          <a:p>
            <a:pPr lvl="0" algn="l">
              <a:lnSpc>
                <a:spcPct val="150000"/>
              </a:lnSpc>
              <a:defRPr sz="1800"/>
            </a:pPr>
            <a:endParaRPr sz="800" dirty="0">
              <a:solidFill>
                <a:schemeClr val="accent2"/>
              </a:solidFill>
              <a:latin typeface="Lato Regular"/>
              <a:ea typeface="Roboto Regular"/>
              <a:cs typeface="Lato Regular"/>
              <a:sym typeface="Roboto Regular"/>
            </a:endParaRPr>
          </a:p>
        </p:txBody>
      </p:sp>
      <p:grpSp>
        <p:nvGrpSpPr>
          <p:cNvPr id="10" name="Group 19786"/>
          <p:cNvGrpSpPr/>
          <p:nvPr/>
        </p:nvGrpSpPr>
        <p:grpSpPr>
          <a:xfrm>
            <a:off x="3435636" y="481440"/>
            <a:ext cx="2307617" cy="635608"/>
            <a:chOff x="1506789" y="13674"/>
            <a:chExt cx="6153642" cy="1694959"/>
          </a:xfrm>
        </p:grpSpPr>
        <p:sp>
          <p:nvSpPr>
            <p:cNvPr id="11" name="Shape 19781"/>
            <p:cNvSpPr/>
            <p:nvPr/>
          </p:nvSpPr>
          <p:spPr>
            <a:xfrm>
              <a:off x="1510618" y="13674"/>
              <a:ext cx="6052935" cy="1422614"/>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rgbClr val="A6AAA9"/>
                  </a:solidFill>
                  <a:latin typeface="Bebas Neue"/>
                  <a:ea typeface="Roboto Light"/>
                  <a:cs typeface="Bebas Neue"/>
                  <a:sym typeface="Roboto Light"/>
                </a:rPr>
                <a:t>Two columns Text</a:t>
              </a:r>
              <a:endParaRPr lang="en-US" sz="2800" dirty="0">
                <a:solidFill>
                  <a:schemeClr val="accent2"/>
                </a:solidFill>
                <a:latin typeface="Bebas Neue"/>
                <a:ea typeface="Roboto Light"/>
                <a:cs typeface="Bebas Neue"/>
                <a:sym typeface="Roboto Light"/>
              </a:endParaRPr>
            </a:p>
          </p:txBody>
        </p:sp>
        <p:sp>
          <p:nvSpPr>
            <p:cNvPr id="12" name="Shape 19785"/>
            <p:cNvSpPr/>
            <p:nvPr/>
          </p:nvSpPr>
          <p:spPr>
            <a:xfrm>
              <a:off x="1506789" y="1380336"/>
              <a:ext cx="6153642" cy="328297"/>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0" tIns="0" rIns="0" bIns="0" numCol="1" anchor="t">
              <a:spAutoFit/>
            </a:bodyPr>
            <a:lstStyle>
              <a:lvl1pPr defTabSz="914400">
                <a:lnSpc>
                  <a:spcPct val="150000"/>
                </a:lnSpc>
                <a:spcBef>
                  <a:spcPts val="2000"/>
                </a:spcBef>
                <a:defRPr sz="2800">
                  <a:solidFill>
                    <a:srgbClr val="A6AAA9"/>
                  </a:solidFill>
                  <a:latin typeface="Roboto Regular"/>
                  <a:ea typeface="Roboto Regular"/>
                  <a:cs typeface="Roboto Regular"/>
                  <a:sym typeface="Roboto Regular"/>
                </a:defRPr>
              </a:lvl1pPr>
            </a:lstStyle>
            <a:p>
              <a:pPr lvl="0">
                <a:lnSpc>
                  <a:spcPct val="100000"/>
                </a:lnSpc>
                <a:defRPr sz="1800">
                  <a:solidFill>
                    <a:srgbClr val="000000"/>
                  </a:solidFill>
                </a:defRPr>
              </a:pPr>
              <a:r>
                <a:rPr sz="800" dirty="0">
                  <a:solidFill>
                    <a:schemeClr val="bg1">
                      <a:lumMod val="50000"/>
                    </a:schemeClr>
                  </a:solidFill>
                  <a:latin typeface="Lato Regular"/>
                  <a:cs typeface="Lato Regular"/>
                </a:rPr>
                <a:t>This is Example For a Subtitle here</a:t>
              </a:r>
            </a:p>
          </p:txBody>
        </p:sp>
      </p:grpSp>
    </p:spTree>
    <p:extLst>
      <p:ext uri="{BB962C8B-B14F-4D97-AF65-F5344CB8AC3E}">
        <p14:creationId xmlns:p14="http://schemas.microsoft.com/office/powerpoint/2010/main" val="275305513"/>
      </p:ext>
    </p:extLst>
  </p:cSld>
  <p:clrMapOvr>
    <a:masterClrMapping/>
  </p:clrMapOvr>
  <mc:AlternateContent xmlns:mc="http://schemas.openxmlformats.org/markup-compatibility/2006" xmlns:p14="http://schemas.microsoft.com/office/powerpoint/2010/main">
    <mc:Choice Requires="p14">
      <p:transition spd="slow" p14:dur="900">
        <p14:warp/>
      </p:transition>
    </mc:Choice>
    <mc:Fallback xmlns="">
      <p:transition xmlns:p14="http://schemas.microsoft.com/office/powerpoint/2010/main" spd="slow">
        <p:fade/>
      </p:transition>
    </mc:Fallback>
  </mc:AlternateContent>
  <p:timing>
    <p:tnLst>
      <p:par>
        <p:cTn id="1" dur="indefinite" restart="never" fill="hold" nodeType="tmRoot">
          <p:childTnLst>
            <p:seq concurrent="1" prevAc="none" nextAc="seek">
              <p:cTn id="2" dur="indefinite" fill="hold"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nodeType="afterEffect">
                                  <p:stCondLst>
                                    <p:cond delay="0"/>
                                  </p:stCondLst>
                                  <p:childTnLst>
                                    <p:set>
                                      <p:cBhvr>
                                        <p:cTn id="6" dur="1" fill="hold">
                                          <p:stCondLst>
                                            <p:cond delay="0"/>
                                          </p:stCondLst>
                                        </p:cTn>
                                        <p:tgtEl>
                                          <p:spTgt spid="10"/>
                                        </p:tgtEl>
                                        <p:attrNameLst>
                                          <p:attrName>style.visibility</p:attrName>
                                        </p:attrNameLst>
                                      </p:cBhvr>
                                      <p:to>
                                        <p:strVal val="visible"/>
                                      </p:to>
                                    </p:set>
                                    <p:anim calcmode="lin" valueType="num">
                                      <p:cBhvr additive="base">
                                        <p:cTn id="7" dur="500" fill="hold"/>
                                        <p:tgtEl>
                                          <p:spTgt spid="10"/>
                                        </p:tgtEl>
                                        <p:attrNameLst>
                                          <p:attrName>ppt_x</p:attrName>
                                        </p:attrNameLst>
                                      </p:cBhvr>
                                      <p:tavLst>
                                        <p:tav tm="0">
                                          <p:val>
                                            <p:strVal val="#ppt_x"/>
                                          </p:val>
                                        </p:tav>
                                        <p:tav tm="100000">
                                          <p:val>
                                            <p:strVal val="#ppt_x"/>
                                          </p:val>
                                        </p:tav>
                                      </p:tavLst>
                                    </p:anim>
                                    <p:anim calcmode="lin" valueType="num">
                                      <p:cBhvr additive="base">
                                        <p:cTn id="8" dur="500" fill="hold"/>
                                        <p:tgtEl>
                                          <p:spTgt spid="10"/>
                                        </p:tgtEl>
                                        <p:attrNameLst>
                                          <p:attrName>ppt_y</p:attrName>
                                        </p:attrNameLst>
                                      </p:cBhvr>
                                      <p:tavLst>
                                        <p:tav tm="0">
                                          <p:val>
                                            <p:strVal val="0-#ppt_h/2"/>
                                          </p:val>
                                        </p:tav>
                                        <p:tav tm="100000">
                                          <p:val>
                                            <p:strVal val="#ppt_y"/>
                                          </p:val>
                                        </p:tav>
                                      </p:tavLst>
                                    </p:anim>
                                  </p:childTnLst>
                                </p:cTn>
                              </p:par>
                            </p:childTnLst>
                          </p:cTn>
                        </p:par>
                        <p:par>
                          <p:cTn id="9" fill="hold">
                            <p:stCondLst>
                              <p:cond delay="500"/>
                            </p:stCondLst>
                            <p:childTnLst>
                              <p:par>
                                <p:cTn id="10" presetID="22" presetClass="entr" presetSubtype="1" fill="hold" grpId="0" nodeType="afterEffect">
                                  <p:stCondLst>
                                    <p:cond delay="0"/>
                                  </p:stCondLst>
                                  <p:iterate>
                                    <p:tmAbs val="0"/>
                                  </p:iterate>
                                  <p:childTnLst>
                                    <p:set>
                                      <p:cBhvr>
                                        <p:cTn id="11" fill="hold"/>
                                        <p:tgtEl>
                                          <p:spTgt spid="7776"/>
                                        </p:tgtEl>
                                        <p:attrNameLst>
                                          <p:attrName>style.visibility</p:attrName>
                                        </p:attrNameLst>
                                      </p:cBhvr>
                                      <p:to>
                                        <p:strVal val="visible"/>
                                      </p:to>
                                    </p:set>
                                    <p:animEffect transition="in" filter="wipe(up)">
                                      <p:cBhvr>
                                        <p:cTn id="12" dur="500"/>
                                        <p:tgtEl>
                                          <p:spTgt spid="777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76" grpId="0" animBg="1" advAuto="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p:cNvSpPr>
          <p:nvPr/>
        </p:nvSpPr>
        <p:spPr bwMode="auto">
          <a:xfrm>
            <a:off x="4968328" y="2482999"/>
            <a:ext cx="3022153" cy="73761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a:solidFill>
                  <a:schemeClr val="bg1">
                    <a:lumMod val="75000"/>
                  </a:schemeClr>
                </a:solidFill>
                <a:latin typeface="Lato Regular"/>
                <a:ea typeface="ＭＳ Ｐゴシック" charset="0"/>
                <a:cs typeface="Lato Regular"/>
                <a:sym typeface="Lato Light" charset="0"/>
              </a:rPr>
              <a:t>Lorem Ipsum is simply dummy text of the printing and typesetting industry. Lorem Ipsum has been the industry's standard dummy text ever since the 1500s, when an unknown printer took a galley of type and scrambled it to make a type specimen book.</a:t>
            </a:r>
          </a:p>
        </p:txBody>
      </p:sp>
      <p:sp>
        <p:nvSpPr>
          <p:cNvPr id="3" name="Rectangle 2"/>
          <p:cNvSpPr/>
          <p:nvPr/>
        </p:nvSpPr>
        <p:spPr bwMode="auto">
          <a:xfrm>
            <a:off x="0" y="3446932"/>
            <a:ext cx="4499992" cy="1697362"/>
          </a:xfrm>
          <a:prstGeom prst="rect">
            <a:avLst/>
          </a:prstGeom>
          <a:solidFill>
            <a:schemeClr val="tx1">
              <a:alpha val="92000"/>
            </a:schemeClr>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7409" name="Rectangle 1"/>
          <p:cNvSpPr>
            <a:spLocks/>
          </p:cNvSpPr>
          <p:nvPr/>
        </p:nvSpPr>
        <p:spPr bwMode="auto">
          <a:xfrm>
            <a:off x="4968328" y="546758"/>
            <a:ext cx="3581400" cy="19050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70000"/>
              </a:lnSpc>
            </a:pPr>
            <a:r>
              <a:rPr lang="en-US" sz="5600" dirty="0">
                <a:solidFill>
                  <a:schemeClr val="accent2"/>
                </a:solidFill>
                <a:latin typeface="Bebas Neue" charset="0"/>
                <a:ea typeface="ＭＳ Ｐゴシック" charset="0"/>
                <a:cs typeface="Bebas Neue" charset="0"/>
                <a:sym typeface="Bebas Neue" charset="0"/>
              </a:rPr>
              <a:t>BUSINESS</a:t>
            </a:r>
          </a:p>
          <a:p>
            <a:pPr algn="l">
              <a:lnSpc>
                <a:spcPct val="70000"/>
              </a:lnSpc>
            </a:pPr>
            <a:r>
              <a:rPr lang="en-US" sz="5600" dirty="0">
                <a:solidFill>
                  <a:schemeClr val="accent2"/>
                </a:solidFill>
                <a:latin typeface="Bebas Neue" charset="0"/>
                <a:ea typeface="ＭＳ Ｐゴシック" charset="0"/>
                <a:cs typeface="Bebas Neue" charset="0"/>
                <a:sym typeface="Bebas Neue" charset="0"/>
              </a:rPr>
              <a:t>Presentation</a:t>
            </a:r>
          </a:p>
          <a:p>
            <a:pPr algn="l">
              <a:lnSpc>
                <a:spcPct val="70000"/>
              </a:lnSpc>
            </a:pPr>
            <a:r>
              <a:rPr lang="en-US" sz="5600" dirty="0">
                <a:solidFill>
                  <a:schemeClr val="bg1">
                    <a:lumMod val="75000"/>
                  </a:schemeClr>
                </a:solidFill>
                <a:latin typeface="Bebas Neue" charset="0"/>
                <a:ea typeface="ＭＳ Ｐゴシック" charset="0"/>
                <a:cs typeface="Bebas Neue" charset="0"/>
                <a:sym typeface="Bebas Neue" charset="0"/>
              </a:rPr>
              <a:t>PowerPoint</a:t>
            </a:r>
          </a:p>
        </p:txBody>
      </p:sp>
      <p:grpSp>
        <p:nvGrpSpPr>
          <p:cNvPr id="22" name="Group 21">
            <a:extLst>
              <a:ext uri="{FF2B5EF4-FFF2-40B4-BE49-F238E27FC236}">
                <a16:creationId xmlns:a16="http://schemas.microsoft.com/office/drawing/2014/main" id="{C466A44A-43E1-49D2-B165-54E0207DBFCF}"/>
              </a:ext>
            </a:extLst>
          </p:cNvPr>
          <p:cNvGrpSpPr/>
          <p:nvPr/>
        </p:nvGrpSpPr>
        <p:grpSpPr>
          <a:xfrm>
            <a:off x="989856" y="4029866"/>
            <a:ext cx="2520280" cy="531495"/>
            <a:chOff x="9940924" y="1753646"/>
            <a:chExt cx="2520280" cy="531495"/>
          </a:xfrm>
        </p:grpSpPr>
        <p:grpSp>
          <p:nvGrpSpPr>
            <p:cNvPr id="23" name="Group 22">
              <a:extLst>
                <a:ext uri="{FF2B5EF4-FFF2-40B4-BE49-F238E27FC236}">
                  <a16:creationId xmlns:a16="http://schemas.microsoft.com/office/drawing/2014/main" id="{EBD63844-A563-4BEB-A03E-0B9DB83996EE}"/>
                </a:ext>
              </a:extLst>
            </p:cNvPr>
            <p:cNvGrpSpPr/>
            <p:nvPr/>
          </p:nvGrpSpPr>
          <p:grpSpPr>
            <a:xfrm>
              <a:off x="10733012" y="1812308"/>
              <a:ext cx="1728192" cy="414170"/>
              <a:chOff x="10733012" y="1753646"/>
              <a:chExt cx="1728192" cy="414170"/>
            </a:xfrm>
          </p:grpSpPr>
          <p:sp>
            <p:nvSpPr>
              <p:cNvPr id="28" name="Rectangle 3">
                <a:extLst>
                  <a:ext uri="{FF2B5EF4-FFF2-40B4-BE49-F238E27FC236}">
                    <a16:creationId xmlns:a16="http://schemas.microsoft.com/office/drawing/2014/main" id="{0D97F326-3EB0-4D46-9A2C-E7F3B6DD81F2}"/>
                  </a:ext>
                </a:extLst>
              </p:cNvPr>
              <p:cNvSpPr>
                <a:spLocks/>
              </p:cNvSpPr>
              <p:nvPr/>
            </p:nvSpPr>
            <p:spPr bwMode="auto">
              <a:xfrm>
                <a:off x="10733012" y="1753646"/>
                <a:ext cx="1728192" cy="35794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2800" dirty="0">
                    <a:solidFill>
                      <a:schemeClr val="bg1"/>
                    </a:solidFill>
                    <a:latin typeface="Bebas Neue" charset="0"/>
                    <a:ea typeface="ＭＳ Ｐゴシック" charset="0"/>
                    <a:cs typeface="Bebas Neue" charset="0"/>
                    <a:sym typeface="Bebas Neue" charset="0"/>
                  </a:rPr>
                  <a:t>BUSINESS PLAN</a:t>
                </a:r>
              </a:p>
            </p:txBody>
          </p:sp>
          <p:sp>
            <p:nvSpPr>
              <p:cNvPr id="29" name="Rectangle 4">
                <a:extLst>
                  <a:ext uri="{FF2B5EF4-FFF2-40B4-BE49-F238E27FC236}">
                    <a16:creationId xmlns:a16="http://schemas.microsoft.com/office/drawing/2014/main" id="{8AD33807-EC77-46A1-AD9E-B9C3E620F8A9}"/>
                  </a:ext>
                </a:extLst>
              </p:cNvPr>
              <p:cNvSpPr>
                <a:spLocks/>
              </p:cNvSpPr>
              <p:nvPr/>
            </p:nvSpPr>
            <p:spPr bwMode="auto">
              <a:xfrm>
                <a:off x="10733012" y="2067694"/>
                <a:ext cx="1296144" cy="10012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a:solidFill>
                      <a:schemeClr val="bg2"/>
                    </a:solidFill>
                    <a:latin typeface="Lato Regular"/>
                    <a:ea typeface="ＭＳ Ｐゴシック" charset="0"/>
                    <a:cs typeface="Lato Regular"/>
                    <a:sym typeface="Lato Light" charset="0"/>
                  </a:rPr>
                  <a:t>REAL ESTATE DONE RIGHT</a:t>
                </a:r>
              </a:p>
            </p:txBody>
          </p:sp>
        </p:grpSp>
        <p:grpSp>
          <p:nvGrpSpPr>
            <p:cNvPr id="24" name="Group 23">
              <a:extLst>
                <a:ext uri="{FF2B5EF4-FFF2-40B4-BE49-F238E27FC236}">
                  <a16:creationId xmlns:a16="http://schemas.microsoft.com/office/drawing/2014/main" id="{6D750E70-B0B5-4B20-A0DE-7B3F3AB19C91}"/>
                </a:ext>
              </a:extLst>
            </p:cNvPr>
            <p:cNvGrpSpPr/>
            <p:nvPr/>
          </p:nvGrpSpPr>
          <p:grpSpPr>
            <a:xfrm>
              <a:off x="9940924" y="1753646"/>
              <a:ext cx="720080" cy="531495"/>
              <a:chOff x="-4900613" y="912813"/>
              <a:chExt cx="3170238" cy="2339975"/>
            </a:xfrm>
            <a:solidFill>
              <a:schemeClr val="bg1"/>
            </a:solidFill>
          </p:grpSpPr>
          <p:sp>
            <p:nvSpPr>
              <p:cNvPr id="25" name="Freeform 11">
                <a:extLst>
                  <a:ext uri="{FF2B5EF4-FFF2-40B4-BE49-F238E27FC236}">
                    <a16:creationId xmlns:a16="http://schemas.microsoft.com/office/drawing/2014/main" id="{BD1AE74C-222A-4728-9AF2-C1F3E20373EB}"/>
                  </a:ext>
                </a:extLst>
              </p:cNvPr>
              <p:cNvSpPr>
                <a:spLocks/>
              </p:cNvSpPr>
              <p:nvPr/>
            </p:nvSpPr>
            <p:spPr bwMode="auto">
              <a:xfrm>
                <a:off x="-3519488" y="912813"/>
                <a:ext cx="1789113" cy="1125538"/>
              </a:xfrm>
              <a:custGeom>
                <a:avLst/>
                <a:gdLst>
                  <a:gd name="T0" fmla="*/ 487 w 672"/>
                  <a:gd name="T1" fmla="*/ 36 h 422"/>
                  <a:gd name="T2" fmla="*/ 429 w 672"/>
                  <a:gd name="T3" fmla="*/ 0 h 422"/>
                  <a:gd name="T4" fmla="*/ 32 w 672"/>
                  <a:gd name="T5" fmla="*/ 0 h 422"/>
                  <a:gd name="T6" fmla="*/ 10 w 672"/>
                  <a:gd name="T7" fmla="*/ 36 h 422"/>
                  <a:gd name="T8" fmla="*/ 185 w 672"/>
                  <a:gd name="T9" fmla="*/ 386 h 422"/>
                  <a:gd name="T10" fmla="*/ 243 w 672"/>
                  <a:gd name="T11" fmla="*/ 422 h 422"/>
                  <a:gd name="T12" fmla="*/ 640 w 672"/>
                  <a:gd name="T13" fmla="*/ 422 h 422"/>
                  <a:gd name="T14" fmla="*/ 662 w 672"/>
                  <a:gd name="T15" fmla="*/ 386 h 422"/>
                  <a:gd name="T16" fmla="*/ 487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487" y="36"/>
                    </a:moveTo>
                    <a:cubicBezTo>
                      <a:pt x="478" y="16"/>
                      <a:pt x="451" y="0"/>
                      <a:pt x="429" y="0"/>
                    </a:cubicBezTo>
                    <a:cubicBezTo>
                      <a:pt x="32" y="0"/>
                      <a:pt x="32" y="0"/>
                      <a:pt x="32" y="0"/>
                    </a:cubicBezTo>
                    <a:cubicBezTo>
                      <a:pt x="10" y="0"/>
                      <a:pt x="0" y="16"/>
                      <a:pt x="10" y="36"/>
                    </a:cubicBezTo>
                    <a:cubicBezTo>
                      <a:pt x="185" y="386"/>
                      <a:pt x="185" y="386"/>
                      <a:pt x="185" y="386"/>
                    </a:cubicBezTo>
                    <a:cubicBezTo>
                      <a:pt x="195" y="406"/>
                      <a:pt x="221" y="422"/>
                      <a:pt x="243" y="422"/>
                    </a:cubicBezTo>
                    <a:cubicBezTo>
                      <a:pt x="640" y="422"/>
                      <a:pt x="640" y="422"/>
                      <a:pt x="640" y="422"/>
                    </a:cubicBezTo>
                    <a:cubicBezTo>
                      <a:pt x="662" y="422"/>
                      <a:pt x="672" y="406"/>
                      <a:pt x="662" y="386"/>
                    </a:cubicBezTo>
                    <a:lnTo>
                      <a:pt x="487"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6" name="Freeform 12">
                <a:extLst>
                  <a:ext uri="{FF2B5EF4-FFF2-40B4-BE49-F238E27FC236}">
                    <a16:creationId xmlns:a16="http://schemas.microsoft.com/office/drawing/2014/main" id="{255AAE28-BFB5-4929-A97C-E38FF5BF0F4A}"/>
                  </a:ext>
                </a:extLst>
              </p:cNvPr>
              <p:cNvSpPr>
                <a:spLocks/>
              </p:cNvSpPr>
              <p:nvPr/>
            </p:nvSpPr>
            <p:spPr bwMode="auto">
              <a:xfrm>
                <a:off x="-4900613" y="912813"/>
                <a:ext cx="1789113" cy="1125538"/>
              </a:xfrm>
              <a:custGeom>
                <a:avLst/>
                <a:gdLst>
                  <a:gd name="T0" fmla="*/ 487 w 672"/>
                  <a:gd name="T1" fmla="*/ 36 h 422"/>
                  <a:gd name="T2" fmla="*/ 429 w 672"/>
                  <a:gd name="T3" fmla="*/ 0 h 422"/>
                  <a:gd name="T4" fmla="*/ 32 w 672"/>
                  <a:gd name="T5" fmla="*/ 0 h 422"/>
                  <a:gd name="T6" fmla="*/ 10 w 672"/>
                  <a:gd name="T7" fmla="*/ 36 h 422"/>
                  <a:gd name="T8" fmla="*/ 184 w 672"/>
                  <a:gd name="T9" fmla="*/ 386 h 422"/>
                  <a:gd name="T10" fmla="*/ 242 w 672"/>
                  <a:gd name="T11" fmla="*/ 422 h 422"/>
                  <a:gd name="T12" fmla="*/ 640 w 672"/>
                  <a:gd name="T13" fmla="*/ 422 h 422"/>
                  <a:gd name="T14" fmla="*/ 662 w 672"/>
                  <a:gd name="T15" fmla="*/ 386 h 422"/>
                  <a:gd name="T16" fmla="*/ 487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487" y="36"/>
                    </a:moveTo>
                    <a:cubicBezTo>
                      <a:pt x="477" y="16"/>
                      <a:pt x="451" y="0"/>
                      <a:pt x="429" y="0"/>
                    </a:cubicBezTo>
                    <a:cubicBezTo>
                      <a:pt x="32" y="0"/>
                      <a:pt x="32" y="0"/>
                      <a:pt x="32" y="0"/>
                    </a:cubicBezTo>
                    <a:cubicBezTo>
                      <a:pt x="10" y="0"/>
                      <a:pt x="0" y="16"/>
                      <a:pt x="10" y="36"/>
                    </a:cubicBezTo>
                    <a:cubicBezTo>
                      <a:pt x="184" y="386"/>
                      <a:pt x="184" y="386"/>
                      <a:pt x="184" y="386"/>
                    </a:cubicBezTo>
                    <a:cubicBezTo>
                      <a:pt x="194" y="406"/>
                      <a:pt x="220" y="422"/>
                      <a:pt x="242" y="422"/>
                    </a:cubicBezTo>
                    <a:cubicBezTo>
                      <a:pt x="640" y="422"/>
                      <a:pt x="640" y="422"/>
                      <a:pt x="640" y="422"/>
                    </a:cubicBezTo>
                    <a:cubicBezTo>
                      <a:pt x="662" y="422"/>
                      <a:pt x="672" y="406"/>
                      <a:pt x="662" y="386"/>
                    </a:cubicBezTo>
                    <a:lnTo>
                      <a:pt x="487"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7" name="Freeform 13">
                <a:extLst>
                  <a:ext uri="{FF2B5EF4-FFF2-40B4-BE49-F238E27FC236}">
                    <a16:creationId xmlns:a16="http://schemas.microsoft.com/office/drawing/2014/main" id="{21E6A113-151F-4598-9298-73CFA4D5BD9A}"/>
                  </a:ext>
                </a:extLst>
              </p:cNvPr>
              <p:cNvSpPr>
                <a:spLocks/>
              </p:cNvSpPr>
              <p:nvPr/>
            </p:nvSpPr>
            <p:spPr bwMode="auto">
              <a:xfrm>
                <a:off x="-3519488" y="2128838"/>
                <a:ext cx="1789113" cy="1123950"/>
              </a:xfrm>
              <a:custGeom>
                <a:avLst/>
                <a:gdLst>
                  <a:gd name="T0" fmla="*/ 185 w 672"/>
                  <a:gd name="T1" fmla="*/ 36 h 422"/>
                  <a:gd name="T2" fmla="*/ 243 w 672"/>
                  <a:gd name="T3" fmla="*/ 0 h 422"/>
                  <a:gd name="T4" fmla="*/ 640 w 672"/>
                  <a:gd name="T5" fmla="*/ 0 h 422"/>
                  <a:gd name="T6" fmla="*/ 662 w 672"/>
                  <a:gd name="T7" fmla="*/ 36 h 422"/>
                  <a:gd name="T8" fmla="*/ 487 w 672"/>
                  <a:gd name="T9" fmla="*/ 386 h 422"/>
                  <a:gd name="T10" fmla="*/ 429 w 672"/>
                  <a:gd name="T11" fmla="*/ 422 h 422"/>
                  <a:gd name="T12" fmla="*/ 32 w 672"/>
                  <a:gd name="T13" fmla="*/ 422 h 422"/>
                  <a:gd name="T14" fmla="*/ 10 w 672"/>
                  <a:gd name="T15" fmla="*/ 386 h 422"/>
                  <a:gd name="T16" fmla="*/ 185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185" y="36"/>
                    </a:moveTo>
                    <a:cubicBezTo>
                      <a:pt x="194" y="16"/>
                      <a:pt x="221" y="0"/>
                      <a:pt x="243" y="0"/>
                    </a:cubicBezTo>
                    <a:cubicBezTo>
                      <a:pt x="640" y="0"/>
                      <a:pt x="640" y="0"/>
                      <a:pt x="640" y="0"/>
                    </a:cubicBezTo>
                    <a:cubicBezTo>
                      <a:pt x="662" y="0"/>
                      <a:pt x="672" y="16"/>
                      <a:pt x="662" y="36"/>
                    </a:cubicBezTo>
                    <a:cubicBezTo>
                      <a:pt x="487" y="386"/>
                      <a:pt x="487" y="386"/>
                      <a:pt x="487" y="386"/>
                    </a:cubicBezTo>
                    <a:cubicBezTo>
                      <a:pt x="478" y="406"/>
                      <a:pt x="451" y="422"/>
                      <a:pt x="429" y="422"/>
                    </a:cubicBezTo>
                    <a:cubicBezTo>
                      <a:pt x="32" y="422"/>
                      <a:pt x="32" y="422"/>
                      <a:pt x="32" y="422"/>
                    </a:cubicBezTo>
                    <a:cubicBezTo>
                      <a:pt x="10" y="422"/>
                      <a:pt x="0" y="406"/>
                      <a:pt x="10" y="386"/>
                    </a:cubicBezTo>
                    <a:lnTo>
                      <a:pt x="185"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7" name="Rectangle 6">
            <a:extLst>
              <a:ext uri="{FF2B5EF4-FFF2-40B4-BE49-F238E27FC236}">
                <a16:creationId xmlns:a16="http://schemas.microsoft.com/office/drawing/2014/main" id="{92304E71-E0D2-415B-93BD-244F58EB6CD1}"/>
              </a:ext>
            </a:extLst>
          </p:cNvPr>
          <p:cNvSpPr/>
          <p:nvPr/>
        </p:nvSpPr>
        <p:spPr bwMode="auto">
          <a:xfrm>
            <a:off x="4968328" y="3493390"/>
            <a:ext cx="3581401" cy="1134593"/>
          </a:xfrm>
          <a:prstGeom prst="rect">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34" name="Rectangle 2">
            <a:extLst>
              <a:ext uri="{FF2B5EF4-FFF2-40B4-BE49-F238E27FC236}">
                <a16:creationId xmlns:a16="http://schemas.microsoft.com/office/drawing/2014/main" id="{BA914A81-A440-4880-AC45-01263C1CD6C9}"/>
              </a:ext>
            </a:extLst>
          </p:cNvPr>
          <p:cNvSpPr>
            <a:spLocks/>
          </p:cNvSpPr>
          <p:nvPr/>
        </p:nvSpPr>
        <p:spPr bwMode="auto">
          <a:xfrm>
            <a:off x="5247952" y="3770336"/>
            <a:ext cx="3022153" cy="5807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err="1">
                <a:solidFill>
                  <a:schemeClr val="tx1"/>
                </a:solidFill>
                <a:latin typeface="Lato Regular"/>
                <a:ea typeface="ＭＳ Ｐゴシック" charset="0"/>
                <a:cs typeface="Lato Regular"/>
                <a:sym typeface="Lato Light" charset="0"/>
              </a:rPr>
              <a:t>Lorem</a:t>
            </a:r>
            <a:r>
              <a:rPr lang="en-US" sz="800" dirty="0">
                <a:solidFill>
                  <a:schemeClr val="tx1"/>
                </a:solidFill>
                <a:latin typeface="Lato Regular"/>
                <a:ea typeface="ＭＳ Ｐゴシック" charset="0"/>
                <a:cs typeface="Lato Regular"/>
                <a:sym typeface="Lato Light" charset="0"/>
              </a:rPr>
              <a:t> </a:t>
            </a:r>
            <a:r>
              <a:rPr lang="en-US" sz="800" dirty="0" err="1">
                <a:solidFill>
                  <a:schemeClr val="tx1"/>
                </a:solidFill>
                <a:latin typeface="Lato Regular"/>
                <a:ea typeface="ＭＳ Ｐゴシック" charset="0"/>
                <a:cs typeface="Lato Regular"/>
                <a:sym typeface="Lato Light" charset="0"/>
              </a:rPr>
              <a:t>Ipsum</a:t>
            </a:r>
            <a:r>
              <a:rPr lang="en-US" sz="800" dirty="0">
                <a:solidFill>
                  <a:schemeClr val="tx1"/>
                </a:solidFill>
                <a:latin typeface="Lato Regular"/>
                <a:ea typeface="ＭＳ Ｐゴシック" charset="0"/>
                <a:cs typeface="Lato Regular"/>
                <a:sym typeface="Lato Light" charset="0"/>
              </a:rPr>
              <a:t> is simply dummy text of the printing and typesetting industry. </a:t>
            </a:r>
            <a:r>
              <a:rPr lang="en-US" sz="800" dirty="0" err="1">
                <a:solidFill>
                  <a:schemeClr val="tx1"/>
                </a:solidFill>
                <a:latin typeface="Lato Regular"/>
                <a:ea typeface="ＭＳ Ｐゴシック" charset="0"/>
                <a:cs typeface="Lato Regular"/>
                <a:sym typeface="Lato Light" charset="0"/>
              </a:rPr>
              <a:t>Lorem</a:t>
            </a:r>
            <a:r>
              <a:rPr lang="en-US" sz="800" dirty="0">
                <a:solidFill>
                  <a:schemeClr val="tx1"/>
                </a:solidFill>
                <a:latin typeface="Lato Regular"/>
                <a:ea typeface="ＭＳ Ｐゴシック" charset="0"/>
                <a:cs typeface="Lato Regular"/>
                <a:sym typeface="Lato Light" charset="0"/>
              </a:rPr>
              <a:t> </a:t>
            </a:r>
            <a:r>
              <a:rPr lang="en-US" sz="800" dirty="0" err="1">
                <a:solidFill>
                  <a:schemeClr val="tx1"/>
                </a:solidFill>
                <a:latin typeface="Lato Regular"/>
                <a:ea typeface="ＭＳ Ｐゴシック" charset="0"/>
                <a:cs typeface="Lato Regular"/>
                <a:sym typeface="Lato Light" charset="0"/>
              </a:rPr>
              <a:t>Ipsum</a:t>
            </a:r>
            <a:r>
              <a:rPr lang="en-US" sz="800" dirty="0">
                <a:solidFill>
                  <a:schemeClr val="tx1"/>
                </a:solidFill>
                <a:latin typeface="Lato Regular"/>
                <a:ea typeface="ＭＳ Ｐゴシック" charset="0"/>
                <a:cs typeface="Lato Regular"/>
                <a:sym typeface="Lato Light" charset="0"/>
              </a:rPr>
              <a:t> has been the industry's standard dummy text ever since the 1500s, when an unknown printer took a galley of type and scrambled it to make a type specimen book.</a:t>
            </a:r>
          </a:p>
        </p:txBody>
      </p:sp>
      <p:sp>
        <p:nvSpPr>
          <p:cNvPr id="4" name="Picture Placeholder 3">
            <a:extLst>
              <a:ext uri="{FF2B5EF4-FFF2-40B4-BE49-F238E27FC236}">
                <a16:creationId xmlns:a16="http://schemas.microsoft.com/office/drawing/2014/main" id="{F1C7721A-58ED-4BA4-9F96-14733251F295}"/>
              </a:ext>
            </a:extLst>
          </p:cNvPr>
          <p:cNvSpPr>
            <a:spLocks noGrp="1"/>
          </p:cNvSpPr>
          <p:nvPr>
            <p:ph type="pic" sz="quarter" idx="14"/>
          </p:nvPr>
        </p:nvSpPr>
        <p:spPr/>
      </p:sp>
    </p:spTree>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2" fill="hold" grpId="0" nodeType="afterEffect">
                                  <p:stCondLst>
                                    <p:cond delay="0"/>
                                  </p:stCondLst>
                                  <p:childTnLst>
                                    <p:set>
                                      <p:cBhvr>
                                        <p:cTn id="6" dur="1" fill="hold">
                                          <p:stCondLst>
                                            <p:cond delay="0"/>
                                          </p:stCondLst>
                                        </p:cTn>
                                        <p:tgtEl>
                                          <p:spTgt spid="3"/>
                                        </p:tgtEl>
                                        <p:attrNameLst>
                                          <p:attrName>style.visibility</p:attrName>
                                        </p:attrNameLst>
                                      </p:cBhvr>
                                      <p:to>
                                        <p:strVal val="visible"/>
                                      </p:to>
                                    </p:set>
                                    <p:anim calcmode="lin" valueType="num">
                                      <p:cBhvr additive="base">
                                        <p:cTn id="7" dur="500" fill="hold"/>
                                        <p:tgtEl>
                                          <p:spTgt spid="3"/>
                                        </p:tgtEl>
                                        <p:attrNameLst>
                                          <p:attrName>ppt_x</p:attrName>
                                        </p:attrNameLst>
                                      </p:cBhvr>
                                      <p:tavLst>
                                        <p:tav tm="0">
                                          <p:val>
                                            <p:strVal val="1+#ppt_w/2"/>
                                          </p:val>
                                        </p:tav>
                                        <p:tav tm="100000">
                                          <p:val>
                                            <p:strVal val="#ppt_x"/>
                                          </p:val>
                                        </p:tav>
                                      </p:tavLst>
                                    </p:anim>
                                    <p:anim calcmode="lin" valueType="num">
                                      <p:cBhvr additive="base">
                                        <p:cTn id="8" dur="500" fill="hold"/>
                                        <p:tgtEl>
                                          <p:spTgt spid="3"/>
                                        </p:tgtEl>
                                        <p:attrNameLst>
                                          <p:attrName>ppt_y</p:attrName>
                                        </p:attrNameLst>
                                      </p:cBhvr>
                                      <p:tavLst>
                                        <p:tav tm="0">
                                          <p:val>
                                            <p:strVal val="#ppt_y"/>
                                          </p:val>
                                        </p:tav>
                                        <p:tav tm="100000">
                                          <p:val>
                                            <p:strVal val="#ppt_y"/>
                                          </p:val>
                                        </p:tav>
                                      </p:tavLst>
                                    </p:anim>
                                  </p:childTnLst>
                                </p:cTn>
                              </p:par>
                            </p:childTnLst>
                          </p:cTn>
                        </p:par>
                        <p:par>
                          <p:cTn id="9" fill="hold">
                            <p:stCondLst>
                              <p:cond delay="500"/>
                            </p:stCondLst>
                            <p:childTnLst>
                              <p:par>
                                <p:cTn id="10" presetID="2" presetClass="entr" presetSubtype="2" fill="hold" grpId="0" nodeType="afterEffect">
                                  <p:stCondLst>
                                    <p:cond delay="0"/>
                                  </p:stCondLst>
                                  <p:childTnLst>
                                    <p:set>
                                      <p:cBhvr>
                                        <p:cTn id="11" dur="1" fill="hold">
                                          <p:stCondLst>
                                            <p:cond delay="0"/>
                                          </p:stCondLst>
                                        </p:cTn>
                                        <p:tgtEl>
                                          <p:spTgt spid="17409"/>
                                        </p:tgtEl>
                                        <p:attrNameLst>
                                          <p:attrName>style.visibility</p:attrName>
                                        </p:attrNameLst>
                                      </p:cBhvr>
                                      <p:to>
                                        <p:strVal val="visible"/>
                                      </p:to>
                                    </p:set>
                                    <p:anim calcmode="lin" valueType="num">
                                      <p:cBhvr additive="base">
                                        <p:cTn id="12" dur="500" fill="hold"/>
                                        <p:tgtEl>
                                          <p:spTgt spid="17409"/>
                                        </p:tgtEl>
                                        <p:attrNameLst>
                                          <p:attrName>ppt_x</p:attrName>
                                        </p:attrNameLst>
                                      </p:cBhvr>
                                      <p:tavLst>
                                        <p:tav tm="0">
                                          <p:val>
                                            <p:strVal val="1+#ppt_w/2"/>
                                          </p:val>
                                        </p:tav>
                                        <p:tav tm="100000">
                                          <p:val>
                                            <p:strVal val="#ppt_x"/>
                                          </p:val>
                                        </p:tav>
                                      </p:tavLst>
                                    </p:anim>
                                    <p:anim calcmode="lin" valueType="num">
                                      <p:cBhvr additive="base">
                                        <p:cTn id="13" dur="500" fill="hold"/>
                                        <p:tgtEl>
                                          <p:spTgt spid="17409"/>
                                        </p:tgtEl>
                                        <p:attrNameLst>
                                          <p:attrName>ppt_y</p:attrName>
                                        </p:attrNameLst>
                                      </p:cBhvr>
                                      <p:tavLst>
                                        <p:tav tm="0">
                                          <p:val>
                                            <p:strVal val="#ppt_y"/>
                                          </p:val>
                                        </p:tav>
                                        <p:tav tm="100000">
                                          <p:val>
                                            <p:strVal val="#ppt_y"/>
                                          </p:val>
                                        </p:tav>
                                      </p:tavLst>
                                    </p:anim>
                                  </p:childTnLst>
                                </p:cTn>
                              </p:par>
                            </p:childTnLst>
                          </p:cTn>
                        </p:par>
                        <p:par>
                          <p:cTn id="14" fill="hold">
                            <p:stCondLst>
                              <p:cond delay="1000"/>
                            </p:stCondLst>
                            <p:childTnLst>
                              <p:par>
                                <p:cTn id="15" presetID="12" presetClass="entr" presetSubtype="1" fill="hold" grpId="1" nodeType="afterEffect">
                                  <p:stCondLst>
                                    <p:cond delay="0"/>
                                  </p:stCondLst>
                                  <p:childTnLst>
                                    <p:set>
                                      <p:cBhvr>
                                        <p:cTn id="16" dur="1" fill="hold">
                                          <p:stCondLst>
                                            <p:cond delay="0"/>
                                          </p:stCondLst>
                                        </p:cTn>
                                        <p:tgtEl>
                                          <p:spTgt spid="17410">
                                            <p:txEl>
                                              <p:pRg st="0" end="0"/>
                                            </p:txEl>
                                          </p:spTgt>
                                        </p:tgtEl>
                                        <p:attrNameLst>
                                          <p:attrName>style.visibility</p:attrName>
                                        </p:attrNameLst>
                                      </p:cBhvr>
                                      <p:to>
                                        <p:strVal val="visible"/>
                                      </p:to>
                                    </p:set>
                                    <p:anim calcmode="lin" valueType="num">
                                      <p:cBhvr additive="base">
                                        <p:cTn id="17" dur="500"/>
                                        <p:tgtEl>
                                          <p:spTgt spid="17410">
                                            <p:txEl>
                                              <p:pRg st="0" end="0"/>
                                            </p:txEl>
                                          </p:spTgt>
                                        </p:tgtEl>
                                        <p:attrNameLst>
                                          <p:attrName>ppt_y</p:attrName>
                                        </p:attrNameLst>
                                      </p:cBhvr>
                                      <p:tavLst>
                                        <p:tav tm="0">
                                          <p:val>
                                            <p:strVal val="#ppt_y-#ppt_h*1.125000"/>
                                          </p:val>
                                        </p:tav>
                                        <p:tav tm="100000">
                                          <p:val>
                                            <p:strVal val="#ppt_y"/>
                                          </p:val>
                                        </p:tav>
                                      </p:tavLst>
                                    </p:anim>
                                    <p:animEffect transition="in" filter="wipe(down)">
                                      <p:cBhvr>
                                        <p:cTn id="18" dur="500"/>
                                        <p:tgtEl>
                                          <p:spTgt spid="17410">
                                            <p:txEl>
                                              <p:pRg st="0" end="0"/>
                                            </p:txEl>
                                          </p:spTgt>
                                        </p:tgtEl>
                                      </p:cBhvr>
                                    </p:animEffect>
                                  </p:childTnLst>
                                </p:cTn>
                              </p:par>
                            </p:childTnLst>
                          </p:cTn>
                        </p:par>
                        <p:par>
                          <p:cTn id="19" fill="hold">
                            <p:stCondLst>
                              <p:cond delay="1500"/>
                            </p:stCondLst>
                            <p:childTnLst>
                              <p:par>
                                <p:cTn id="20" presetID="12" presetClass="entr" presetSubtype="1" fill="hold" grpId="0" nodeType="afterEffect">
                                  <p:stCondLst>
                                    <p:cond delay="0"/>
                                  </p:stCondLst>
                                  <p:childTnLst>
                                    <p:set>
                                      <p:cBhvr>
                                        <p:cTn id="21" dur="1" fill="hold">
                                          <p:stCondLst>
                                            <p:cond delay="0"/>
                                          </p:stCondLst>
                                        </p:cTn>
                                        <p:tgtEl>
                                          <p:spTgt spid="34">
                                            <p:txEl>
                                              <p:pRg st="0" end="0"/>
                                            </p:txEl>
                                          </p:spTgt>
                                        </p:tgtEl>
                                        <p:attrNameLst>
                                          <p:attrName>style.visibility</p:attrName>
                                        </p:attrNameLst>
                                      </p:cBhvr>
                                      <p:to>
                                        <p:strVal val="visible"/>
                                      </p:to>
                                    </p:set>
                                    <p:anim calcmode="lin" valueType="num">
                                      <p:cBhvr additive="base">
                                        <p:cTn id="22" dur="500"/>
                                        <p:tgtEl>
                                          <p:spTgt spid="34">
                                            <p:txEl>
                                              <p:pRg st="0" end="0"/>
                                            </p:txEl>
                                          </p:spTgt>
                                        </p:tgtEl>
                                        <p:attrNameLst>
                                          <p:attrName>ppt_y</p:attrName>
                                        </p:attrNameLst>
                                      </p:cBhvr>
                                      <p:tavLst>
                                        <p:tav tm="0">
                                          <p:val>
                                            <p:strVal val="#ppt_y-#ppt_h*1.125000"/>
                                          </p:val>
                                        </p:tav>
                                        <p:tav tm="100000">
                                          <p:val>
                                            <p:strVal val="#ppt_y"/>
                                          </p:val>
                                        </p:tav>
                                      </p:tavLst>
                                    </p:anim>
                                    <p:animEffect transition="in" filter="wipe(down)">
                                      <p:cBhvr>
                                        <p:cTn id="23" dur="500"/>
                                        <p:tgtEl>
                                          <p:spTgt spid="34">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410" grpId="1" build="allAtOnce"/>
      <p:bldP spid="3" grpId="0" animBg="1"/>
      <p:bldP spid="17409" grpId="0"/>
      <p:bldP spid="34" grpId="0" build="allAtOnce"/>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2BCE4A51-4966-494D-9156-C9FA38E94F47}"/>
              </a:ext>
            </a:extLst>
          </p:cNvPr>
          <p:cNvSpPr/>
          <p:nvPr/>
        </p:nvSpPr>
        <p:spPr bwMode="auto">
          <a:xfrm>
            <a:off x="0" y="0"/>
            <a:ext cx="9144000" cy="5143500"/>
          </a:xfrm>
          <a:prstGeom prst="rect">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3" name="TextBox 2">
            <a:extLst>
              <a:ext uri="{FF2B5EF4-FFF2-40B4-BE49-F238E27FC236}">
                <a16:creationId xmlns:a16="http://schemas.microsoft.com/office/drawing/2014/main" id="{97798E7E-2365-4F3A-8E8C-E14B12E4CCD0}"/>
              </a:ext>
            </a:extLst>
          </p:cNvPr>
          <p:cNvSpPr txBox="1"/>
          <p:nvPr/>
        </p:nvSpPr>
        <p:spPr>
          <a:xfrm>
            <a:off x="2697128" y="2140863"/>
            <a:ext cx="3749744" cy="861774"/>
          </a:xfrm>
          <a:prstGeom prst="rect">
            <a:avLst/>
          </a:prstGeom>
          <a:noFill/>
        </p:spPr>
        <p:txBody>
          <a:bodyPr wrap="none" rtlCol="0">
            <a:spAutoFit/>
          </a:bodyPr>
          <a:lstStyle/>
          <a:p>
            <a:r>
              <a:rPr lang="en-US" sz="5000" dirty="0">
                <a:latin typeface="Lato Regular" panose="020F0502020204030203" pitchFamily="34" charset="0"/>
                <a:ea typeface="Lato Regular" panose="020F0502020204030203" pitchFamily="34" charset="0"/>
                <a:cs typeface="Lato Regular" panose="020F0502020204030203" pitchFamily="34" charset="0"/>
              </a:rPr>
              <a:t>T H E  </a:t>
            </a:r>
            <a:r>
              <a:rPr lang="en-US" sz="5000" dirty="0" err="1">
                <a:latin typeface="Lato Regular" panose="020F0502020204030203" pitchFamily="34" charset="0"/>
                <a:ea typeface="Lato Regular" panose="020F0502020204030203" pitchFamily="34" charset="0"/>
                <a:cs typeface="Lato Regular" panose="020F0502020204030203" pitchFamily="34" charset="0"/>
              </a:rPr>
              <a:t>E</a:t>
            </a:r>
            <a:r>
              <a:rPr lang="en-US" sz="5000" dirty="0">
                <a:latin typeface="Lato Regular" panose="020F0502020204030203" pitchFamily="34" charset="0"/>
                <a:ea typeface="Lato Regular" panose="020F0502020204030203" pitchFamily="34" charset="0"/>
                <a:cs typeface="Lato Regular" panose="020F0502020204030203" pitchFamily="34" charset="0"/>
              </a:rPr>
              <a:t> N D</a:t>
            </a:r>
          </a:p>
        </p:txBody>
      </p:sp>
    </p:spTree>
    <p:extLst>
      <p:ext uri="{BB962C8B-B14F-4D97-AF65-F5344CB8AC3E}">
        <p14:creationId xmlns:p14="http://schemas.microsoft.com/office/powerpoint/2010/main" val="3566451599"/>
      </p:ext>
    </p:extLst>
  </p:cSld>
  <p:clrMapOvr>
    <a:masterClrMapping/>
  </p:clrMapOvr>
  <mc:AlternateContent xmlns:mc="http://schemas.openxmlformats.org/markup-compatibility/2006" xmlns:p14="http://schemas.microsoft.com/office/powerpoint/2010/main">
    <mc:Choice Requires="p14">
      <p:transition spd="slow">
        <p14:warp dir="in"/>
      </p:transition>
    </mc:Choice>
    <mc:Fallback xmlns="">
      <p:transition xmlns:p14="http://schemas.microsoft.com/office/powerpoint/2010/main" spd="slow" advClick="1">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Oval 13">
            <a:extLst>
              <a:ext uri="{FF2B5EF4-FFF2-40B4-BE49-F238E27FC236}">
                <a16:creationId xmlns:a16="http://schemas.microsoft.com/office/drawing/2014/main" id="{BE29D1DF-FD2B-4815-ACC4-49607663C4F1}"/>
              </a:ext>
            </a:extLst>
          </p:cNvPr>
          <p:cNvSpPr/>
          <p:nvPr/>
        </p:nvSpPr>
        <p:spPr bwMode="auto">
          <a:xfrm>
            <a:off x="3084212" y="964328"/>
            <a:ext cx="2975574" cy="2975574"/>
          </a:xfrm>
          <a:prstGeom prst="ellipse">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11" name="Group 10"/>
          <p:cNvGrpSpPr/>
          <p:nvPr/>
        </p:nvGrpSpPr>
        <p:grpSpPr>
          <a:xfrm>
            <a:off x="5044624" y="1005815"/>
            <a:ext cx="514254" cy="514254"/>
            <a:chOff x="5044624" y="1005815"/>
            <a:chExt cx="514254" cy="514254"/>
          </a:xfrm>
        </p:grpSpPr>
        <p:sp>
          <p:nvSpPr>
            <p:cNvPr id="194" name="Shape 764"/>
            <p:cNvSpPr/>
            <p:nvPr/>
          </p:nvSpPr>
          <p:spPr>
            <a:xfrm>
              <a:off x="5044624" y="1005815"/>
              <a:ext cx="514254" cy="514254"/>
            </a:xfrm>
            <a:prstGeom prst="roundRect">
              <a:avLst>
                <a:gd name="adj" fmla="val 50000"/>
              </a:avLst>
            </a:prstGeom>
            <a:solidFill>
              <a:schemeClr val="accent2"/>
            </a:solidFill>
            <a:ln w="19050" cap="flat" cmpd="sng">
              <a:solidFill>
                <a:schemeClr val="bg1"/>
              </a:solidFill>
              <a:miter lim="400000"/>
            </a:ln>
            <a:effectLst/>
          </p:spPr>
          <p:txBody>
            <a:bodyPr wrap="square" lIns="0" tIns="0" rIns="0" bIns="0" numCol="1" anchor="ctr">
              <a:noAutofit/>
            </a:bodyPr>
            <a:lstStyle/>
            <a:p>
              <a:pPr lvl="0">
                <a:defRPr sz="3200">
                  <a:solidFill>
                    <a:srgbClr val="FFFFFF"/>
                  </a:solidFill>
                </a:defRPr>
              </a:pPr>
              <a:endParaRPr>
                <a:ln w="19050" cmpd="sng">
                  <a:solidFill>
                    <a:schemeClr val="tx1"/>
                  </a:solidFill>
                </a:ln>
              </a:endParaRPr>
            </a:p>
          </p:txBody>
        </p:sp>
        <p:sp>
          <p:nvSpPr>
            <p:cNvPr id="195" name="Shape 765"/>
            <p:cNvSpPr/>
            <p:nvPr/>
          </p:nvSpPr>
          <p:spPr>
            <a:xfrm>
              <a:off x="5149421" y="1112803"/>
              <a:ext cx="308383" cy="280270"/>
            </a:xfrm>
            <a:custGeom>
              <a:avLst/>
              <a:gdLst/>
              <a:ahLst/>
              <a:cxnLst>
                <a:cxn ang="0">
                  <a:pos x="wd2" y="hd2"/>
                </a:cxn>
                <a:cxn ang="5400000">
                  <a:pos x="wd2" y="hd2"/>
                </a:cxn>
                <a:cxn ang="10800000">
                  <a:pos x="wd2" y="hd2"/>
                </a:cxn>
                <a:cxn ang="16200000">
                  <a:pos x="wd2" y="hd2"/>
                </a:cxn>
              </a:cxnLst>
              <a:rect l="0" t="0" r="r" b="b"/>
              <a:pathLst>
                <a:path w="21492" h="21600" extrusionOk="0">
                  <a:moveTo>
                    <a:pt x="20270" y="12587"/>
                  </a:moveTo>
                  <a:lnTo>
                    <a:pt x="11292" y="12587"/>
                  </a:lnTo>
                  <a:lnTo>
                    <a:pt x="11292" y="20248"/>
                  </a:lnTo>
                  <a:lnTo>
                    <a:pt x="20270" y="20248"/>
                  </a:lnTo>
                  <a:cubicBezTo>
                    <a:pt x="20270" y="20248"/>
                    <a:pt x="20270" y="12587"/>
                    <a:pt x="20270" y="12587"/>
                  </a:cubicBezTo>
                  <a:close/>
                  <a:moveTo>
                    <a:pt x="21492" y="11911"/>
                  </a:moveTo>
                  <a:lnTo>
                    <a:pt x="21492" y="20924"/>
                  </a:lnTo>
                  <a:cubicBezTo>
                    <a:pt x="21492" y="21298"/>
                    <a:pt x="21218" y="21600"/>
                    <a:pt x="20881" y="21600"/>
                  </a:cubicBezTo>
                  <a:lnTo>
                    <a:pt x="10681" y="21600"/>
                  </a:lnTo>
                  <a:cubicBezTo>
                    <a:pt x="10344" y="21600"/>
                    <a:pt x="10070" y="21298"/>
                    <a:pt x="10070" y="20924"/>
                  </a:cubicBezTo>
                  <a:lnTo>
                    <a:pt x="10070" y="11911"/>
                  </a:lnTo>
                  <a:cubicBezTo>
                    <a:pt x="10070" y="11538"/>
                    <a:pt x="10344" y="11235"/>
                    <a:pt x="10681" y="11235"/>
                  </a:cubicBezTo>
                  <a:lnTo>
                    <a:pt x="20881" y="11235"/>
                  </a:lnTo>
                  <a:cubicBezTo>
                    <a:pt x="21218" y="11235"/>
                    <a:pt x="21492" y="11538"/>
                    <a:pt x="21492" y="11911"/>
                  </a:cubicBezTo>
                  <a:cubicBezTo>
                    <a:pt x="21492" y="11911"/>
                    <a:pt x="21492" y="11911"/>
                    <a:pt x="21492" y="11911"/>
                  </a:cubicBezTo>
                  <a:close/>
                  <a:moveTo>
                    <a:pt x="12342" y="3106"/>
                  </a:moveTo>
                  <a:cubicBezTo>
                    <a:pt x="12342" y="3187"/>
                    <a:pt x="12336" y="3272"/>
                    <a:pt x="12325" y="3358"/>
                  </a:cubicBezTo>
                  <a:cubicBezTo>
                    <a:pt x="12301" y="3551"/>
                    <a:pt x="12352" y="3747"/>
                    <a:pt x="12468" y="3895"/>
                  </a:cubicBezTo>
                  <a:cubicBezTo>
                    <a:pt x="12583" y="4042"/>
                    <a:pt x="12750" y="4128"/>
                    <a:pt x="12927" y="4129"/>
                  </a:cubicBezTo>
                  <a:cubicBezTo>
                    <a:pt x="15511" y="4143"/>
                    <a:pt x="17687" y="6196"/>
                    <a:pt x="18102" y="9011"/>
                  </a:cubicBezTo>
                  <a:cubicBezTo>
                    <a:pt x="18156" y="9379"/>
                    <a:pt x="18470" y="9629"/>
                    <a:pt x="18803" y="9569"/>
                  </a:cubicBezTo>
                  <a:cubicBezTo>
                    <a:pt x="19136" y="9509"/>
                    <a:pt x="19362" y="9162"/>
                    <a:pt x="19308" y="8793"/>
                  </a:cubicBezTo>
                  <a:cubicBezTo>
                    <a:pt x="19064" y="7137"/>
                    <a:pt x="18293" y="5618"/>
                    <a:pt x="17138" y="4516"/>
                  </a:cubicBezTo>
                  <a:cubicBezTo>
                    <a:pt x="16127" y="3553"/>
                    <a:pt x="14872" y="2960"/>
                    <a:pt x="13551" y="2813"/>
                  </a:cubicBezTo>
                  <a:cubicBezTo>
                    <a:pt x="13418" y="1237"/>
                    <a:pt x="12215" y="0"/>
                    <a:pt x="10756" y="0"/>
                  </a:cubicBezTo>
                  <a:cubicBezTo>
                    <a:pt x="9985" y="0"/>
                    <a:pt x="9265" y="343"/>
                    <a:pt x="8742" y="939"/>
                  </a:cubicBezTo>
                  <a:cubicBezTo>
                    <a:pt x="8156" y="649"/>
                    <a:pt x="7517" y="498"/>
                    <a:pt x="6869" y="498"/>
                  </a:cubicBezTo>
                  <a:cubicBezTo>
                    <a:pt x="4342" y="498"/>
                    <a:pt x="2287" y="2771"/>
                    <a:pt x="2287" y="5565"/>
                  </a:cubicBezTo>
                  <a:cubicBezTo>
                    <a:pt x="2287" y="5984"/>
                    <a:pt x="2332" y="6395"/>
                    <a:pt x="2423" y="6795"/>
                  </a:cubicBezTo>
                  <a:cubicBezTo>
                    <a:pt x="1613" y="7247"/>
                    <a:pt x="968" y="7951"/>
                    <a:pt x="538" y="8858"/>
                  </a:cubicBezTo>
                  <a:cubicBezTo>
                    <a:pt x="59" y="9868"/>
                    <a:pt x="-108" y="11056"/>
                    <a:pt x="69" y="12203"/>
                  </a:cubicBezTo>
                  <a:cubicBezTo>
                    <a:pt x="251" y="13384"/>
                    <a:pt x="792" y="14448"/>
                    <a:pt x="1593" y="15200"/>
                  </a:cubicBezTo>
                  <a:cubicBezTo>
                    <a:pt x="2491" y="16042"/>
                    <a:pt x="3696" y="16487"/>
                    <a:pt x="5078" y="16487"/>
                  </a:cubicBezTo>
                  <a:lnTo>
                    <a:pt x="8290" y="16487"/>
                  </a:lnTo>
                  <a:cubicBezTo>
                    <a:pt x="8628" y="16487"/>
                    <a:pt x="8901" y="16184"/>
                    <a:pt x="8901" y="15811"/>
                  </a:cubicBezTo>
                  <a:cubicBezTo>
                    <a:pt x="8901" y="15438"/>
                    <a:pt x="8628" y="15135"/>
                    <a:pt x="8290" y="15135"/>
                  </a:cubicBezTo>
                  <a:lnTo>
                    <a:pt x="5078" y="15135"/>
                  </a:lnTo>
                  <a:cubicBezTo>
                    <a:pt x="2632" y="15135"/>
                    <a:pt x="1509" y="13503"/>
                    <a:pt x="1274" y="11976"/>
                  </a:cubicBezTo>
                  <a:cubicBezTo>
                    <a:pt x="1040" y="10454"/>
                    <a:pt x="1598" y="8503"/>
                    <a:pt x="3376" y="7813"/>
                  </a:cubicBezTo>
                  <a:cubicBezTo>
                    <a:pt x="3533" y="7752"/>
                    <a:pt x="3660" y="7623"/>
                    <a:pt x="3729" y="7456"/>
                  </a:cubicBezTo>
                  <a:cubicBezTo>
                    <a:pt x="3798" y="7289"/>
                    <a:pt x="3803" y="7098"/>
                    <a:pt x="3742" y="6927"/>
                  </a:cubicBezTo>
                  <a:cubicBezTo>
                    <a:pt x="3587" y="6494"/>
                    <a:pt x="3509" y="6035"/>
                    <a:pt x="3509" y="5565"/>
                  </a:cubicBezTo>
                  <a:cubicBezTo>
                    <a:pt x="3509" y="3516"/>
                    <a:pt x="5016" y="1850"/>
                    <a:pt x="6869" y="1850"/>
                  </a:cubicBezTo>
                  <a:cubicBezTo>
                    <a:pt x="7477" y="1850"/>
                    <a:pt x="8072" y="2031"/>
                    <a:pt x="8591" y="2375"/>
                  </a:cubicBezTo>
                  <a:cubicBezTo>
                    <a:pt x="8874" y="2562"/>
                    <a:pt x="9241" y="2467"/>
                    <a:pt x="9419" y="2160"/>
                  </a:cubicBezTo>
                  <a:cubicBezTo>
                    <a:pt x="9713" y="1654"/>
                    <a:pt x="10212" y="1352"/>
                    <a:pt x="10756" y="1352"/>
                  </a:cubicBezTo>
                  <a:cubicBezTo>
                    <a:pt x="11630" y="1352"/>
                    <a:pt x="12342" y="2139"/>
                    <a:pt x="12342" y="3106"/>
                  </a:cubicBezTo>
                  <a:cubicBezTo>
                    <a:pt x="12342" y="3106"/>
                    <a:pt x="12342" y="3106"/>
                    <a:pt x="12342" y="3106"/>
                  </a:cubicBezTo>
                  <a:close/>
                  <a:moveTo>
                    <a:pt x="12506" y="15422"/>
                  </a:moveTo>
                  <a:cubicBezTo>
                    <a:pt x="12313" y="15115"/>
                    <a:pt x="12381" y="14694"/>
                    <a:pt x="12658" y="14480"/>
                  </a:cubicBezTo>
                  <a:cubicBezTo>
                    <a:pt x="12935" y="14267"/>
                    <a:pt x="13316" y="14342"/>
                    <a:pt x="13509" y="14648"/>
                  </a:cubicBezTo>
                  <a:lnTo>
                    <a:pt x="14199" y="15742"/>
                  </a:lnTo>
                  <a:lnTo>
                    <a:pt x="17363" y="15742"/>
                  </a:lnTo>
                  <a:lnTo>
                    <a:pt x="18053" y="14648"/>
                  </a:lnTo>
                  <a:cubicBezTo>
                    <a:pt x="18246" y="14342"/>
                    <a:pt x="18627" y="14267"/>
                    <a:pt x="18904" y="14480"/>
                  </a:cubicBezTo>
                  <a:cubicBezTo>
                    <a:pt x="19181" y="14694"/>
                    <a:pt x="19249" y="15115"/>
                    <a:pt x="19055" y="15422"/>
                  </a:cubicBezTo>
                  <a:lnTo>
                    <a:pt x="18427" y="16417"/>
                  </a:lnTo>
                  <a:lnTo>
                    <a:pt x="19056" y="17414"/>
                  </a:lnTo>
                  <a:cubicBezTo>
                    <a:pt x="19249" y="17720"/>
                    <a:pt x="19181" y="18141"/>
                    <a:pt x="18904" y="18355"/>
                  </a:cubicBezTo>
                  <a:cubicBezTo>
                    <a:pt x="18797" y="18437"/>
                    <a:pt x="18675" y="18477"/>
                    <a:pt x="18555" y="18477"/>
                  </a:cubicBezTo>
                  <a:cubicBezTo>
                    <a:pt x="18362" y="18477"/>
                    <a:pt x="18172" y="18376"/>
                    <a:pt x="18053" y="18187"/>
                  </a:cubicBezTo>
                  <a:lnTo>
                    <a:pt x="17363" y="17094"/>
                  </a:lnTo>
                  <a:lnTo>
                    <a:pt x="14199" y="17094"/>
                  </a:lnTo>
                  <a:lnTo>
                    <a:pt x="13509" y="18187"/>
                  </a:lnTo>
                  <a:cubicBezTo>
                    <a:pt x="13316" y="18493"/>
                    <a:pt x="12935" y="18568"/>
                    <a:pt x="12658" y="18355"/>
                  </a:cubicBezTo>
                  <a:cubicBezTo>
                    <a:pt x="12381" y="18141"/>
                    <a:pt x="12314" y="17720"/>
                    <a:pt x="12506" y="17414"/>
                  </a:cubicBezTo>
                  <a:lnTo>
                    <a:pt x="13135" y="16417"/>
                  </a:lnTo>
                  <a:cubicBezTo>
                    <a:pt x="13135" y="16417"/>
                    <a:pt x="12506" y="15422"/>
                    <a:pt x="12506" y="15422"/>
                  </a:cubicBezTo>
                  <a:close/>
                </a:path>
              </a:pathLst>
            </a:custGeom>
            <a:solidFill>
              <a:srgbClr val="FFFFFF"/>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ln w="19050" cmpd="sng">
                  <a:solidFill>
                    <a:schemeClr val="tx1"/>
                  </a:solidFill>
                </a:ln>
              </a:endParaRPr>
            </a:p>
          </p:txBody>
        </p:sp>
      </p:grpSp>
      <p:grpSp>
        <p:nvGrpSpPr>
          <p:cNvPr id="4" name="Group 3"/>
          <p:cNvGrpSpPr/>
          <p:nvPr/>
        </p:nvGrpSpPr>
        <p:grpSpPr>
          <a:xfrm>
            <a:off x="3419872" y="1005815"/>
            <a:ext cx="515109" cy="515109"/>
            <a:chOff x="3460448" y="1149831"/>
            <a:chExt cx="515109" cy="515109"/>
          </a:xfrm>
        </p:grpSpPr>
        <p:sp>
          <p:nvSpPr>
            <p:cNvPr id="191" name="Shape 761"/>
            <p:cNvSpPr/>
            <p:nvPr/>
          </p:nvSpPr>
          <p:spPr>
            <a:xfrm>
              <a:off x="3460448" y="1149831"/>
              <a:ext cx="515109" cy="515109"/>
            </a:xfrm>
            <a:prstGeom prst="roundRect">
              <a:avLst>
                <a:gd name="adj" fmla="val 50000"/>
              </a:avLst>
            </a:prstGeom>
            <a:solidFill>
              <a:srgbClr val="1D69AC"/>
            </a:solidFill>
            <a:ln w="19050" cap="flat" cmpd="sng">
              <a:solidFill>
                <a:schemeClr val="bg1"/>
              </a:solidFill>
              <a:miter lim="400000"/>
            </a:ln>
            <a:effectLst/>
          </p:spPr>
          <p:txBody>
            <a:bodyPr wrap="square" lIns="0" tIns="0" rIns="0" bIns="0" numCol="1" anchor="ctr">
              <a:noAutofit/>
            </a:bodyPr>
            <a:lstStyle/>
            <a:p>
              <a:pPr lvl="0">
                <a:defRPr sz="3200">
                  <a:solidFill>
                    <a:srgbClr val="FFFFFF"/>
                  </a:solidFill>
                </a:defRPr>
              </a:pPr>
              <a:endParaRPr/>
            </a:p>
          </p:txBody>
        </p:sp>
        <p:sp>
          <p:nvSpPr>
            <p:cNvPr id="192" name="Shape 762"/>
            <p:cNvSpPr/>
            <p:nvPr/>
          </p:nvSpPr>
          <p:spPr>
            <a:xfrm>
              <a:off x="3578170" y="1292969"/>
              <a:ext cx="279666" cy="228833"/>
            </a:xfrm>
            <a:custGeom>
              <a:avLst/>
              <a:gdLst/>
              <a:ahLst/>
              <a:cxnLst>
                <a:cxn ang="0">
                  <a:pos x="wd2" y="hd2"/>
                </a:cxn>
                <a:cxn ang="5400000">
                  <a:pos x="wd2" y="hd2"/>
                </a:cxn>
                <a:cxn ang="10800000">
                  <a:pos x="wd2" y="hd2"/>
                </a:cxn>
                <a:cxn ang="16200000">
                  <a:pos x="wd2" y="hd2"/>
                </a:cxn>
              </a:cxnLst>
              <a:rect l="0" t="0" r="r" b="b"/>
              <a:pathLst>
                <a:path w="21598" h="21593" extrusionOk="0">
                  <a:moveTo>
                    <a:pt x="2238" y="4295"/>
                  </a:moveTo>
                  <a:lnTo>
                    <a:pt x="1411" y="3147"/>
                  </a:lnTo>
                  <a:lnTo>
                    <a:pt x="2243" y="1991"/>
                  </a:lnTo>
                  <a:lnTo>
                    <a:pt x="3070" y="3140"/>
                  </a:lnTo>
                  <a:cubicBezTo>
                    <a:pt x="3070" y="3140"/>
                    <a:pt x="2238" y="4295"/>
                    <a:pt x="2238" y="4295"/>
                  </a:cubicBezTo>
                  <a:close/>
                  <a:moveTo>
                    <a:pt x="19343" y="1974"/>
                  </a:moveTo>
                  <a:lnTo>
                    <a:pt x="20185" y="3143"/>
                  </a:lnTo>
                  <a:lnTo>
                    <a:pt x="19344" y="4310"/>
                  </a:lnTo>
                  <a:lnTo>
                    <a:pt x="18502" y="3141"/>
                  </a:lnTo>
                  <a:cubicBezTo>
                    <a:pt x="18502" y="3141"/>
                    <a:pt x="19343" y="1974"/>
                    <a:pt x="19343" y="1974"/>
                  </a:cubicBezTo>
                  <a:close/>
                  <a:moveTo>
                    <a:pt x="21575" y="12000"/>
                  </a:moveTo>
                  <a:cubicBezTo>
                    <a:pt x="21569" y="11855"/>
                    <a:pt x="21502" y="11724"/>
                    <a:pt x="21405" y="11663"/>
                  </a:cubicBezTo>
                  <a:lnTo>
                    <a:pt x="14636" y="7446"/>
                  </a:lnTo>
                  <a:cubicBezTo>
                    <a:pt x="15959" y="6916"/>
                    <a:pt x="17240" y="6113"/>
                    <a:pt x="18429" y="5025"/>
                  </a:cubicBezTo>
                  <a:lnTo>
                    <a:pt x="18630" y="5303"/>
                  </a:lnTo>
                  <a:lnTo>
                    <a:pt x="19335" y="6284"/>
                  </a:lnTo>
                  <a:lnTo>
                    <a:pt x="20040" y="5306"/>
                  </a:lnTo>
                  <a:lnTo>
                    <a:pt x="20891" y="4124"/>
                  </a:lnTo>
                  <a:lnTo>
                    <a:pt x="21596" y="3143"/>
                  </a:lnTo>
                  <a:lnTo>
                    <a:pt x="20889" y="2164"/>
                  </a:lnTo>
                  <a:lnTo>
                    <a:pt x="19331" y="0"/>
                  </a:lnTo>
                  <a:lnTo>
                    <a:pt x="18626" y="977"/>
                  </a:lnTo>
                  <a:lnTo>
                    <a:pt x="17774" y="2160"/>
                  </a:lnTo>
                  <a:lnTo>
                    <a:pt x="17069" y="3138"/>
                  </a:lnTo>
                  <a:lnTo>
                    <a:pt x="17551" y="3807"/>
                  </a:lnTo>
                  <a:cubicBezTo>
                    <a:pt x="16073" y="5101"/>
                    <a:pt x="14449" y="5924"/>
                    <a:pt x="12783" y="6293"/>
                  </a:cubicBezTo>
                  <a:lnTo>
                    <a:pt x="9370" y="4166"/>
                  </a:lnTo>
                  <a:cubicBezTo>
                    <a:pt x="9174" y="4046"/>
                    <a:pt x="8958" y="4347"/>
                    <a:pt x="9045" y="4618"/>
                  </a:cubicBezTo>
                  <a:lnTo>
                    <a:pt x="9633" y="6439"/>
                  </a:lnTo>
                  <a:cubicBezTo>
                    <a:pt x="7683" y="6192"/>
                    <a:pt x="5764" y="5327"/>
                    <a:pt x="4042" y="3826"/>
                  </a:cubicBezTo>
                  <a:lnTo>
                    <a:pt x="4526" y="3151"/>
                  </a:lnTo>
                  <a:lnTo>
                    <a:pt x="3821" y="2170"/>
                  </a:lnTo>
                  <a:lnTo>
                    <a:pt x="2967" y="986"/>
                  </a:lnTo>
                  <a:lnTo>
                    <a:pt x="2261" y="5"/>
                  </a:lnTo>
                  <a:lnTo>
                    <a:pt x="1556" y="983"/>
                  </a:lnTo>
                  <a:lnTo>
                    <a:pt x="705" y="2167"/>
                  </a:lnTo>
                  <a:lnTo>
                    <a:pt x="0" y="3145"/>
                  </a:lnTo>
                  <a:lnTo>
                    <a:pt x="706" y="4124"/>
                  </a:lnTo>
                  <a:lnTo>
                    <a:pt x="1559" y="5310"/>
                  </a:lnTo>
                  <a:lnTo>
                    <a:pt x="2266" y="6290"/>
                  </a:lnTo>
                  <a:lnTo>
                    <a:pt x="2970" y="5311"/>
                  </a:lnTo>
                  <a:lnTo>
                    <a:pt x="3163" y="5045"/>
                  </a:lnTo>
                  <a:cubicBezTo>
                    <a:pt x="5304" y="6995"/>
                    <a:pt x="7738" y="8031"/>
                    <a:pt x="10194" y="8176"/>
                  </a:cubicBezTo>
                  <a:lnTo>
                    <a:pt x="14444" y="21329"/>
                  </a:lnTo>
                  <a:cubicBezTo>
                    <a:pt x="14486" y="21462"/>
                    <a:pt x="14582" y="21555"/>
                    <a:pt x="14687" y="21560"/>
                  </a:cubicBezTo>
                  <a:lnTo>
                    <a:pt x="15338" y="21592"/>
                  </a:lnTo>
                  <a:cubicBezTo>
                    <a:pt x="15444" y="21600"/>
                    <a:pt x="15539" y="21515"/>
                    <a:pt x="15572" y="21378"/>
                  </a:cubicBezTo>
                  <a:lnTo>
                    <a:pt x="17110" y="15364"/>
                  </a:lnTo>
                  <a:lnTo>
                    <a:pt x="21441" y="13230"/>
                  </a:lnTo>
                  <a:cubicBezTo>
                    <a:pt x="21475" y="13214"/>
                    <a:pt x="21505" y="13188"/>
                    <a:pt x="21528" y="13154"/>
                  </a:cubicBezTo>
                  <a:cubicBezTo>
                    <a:pt x="21575" y="13092"/>
                    <a:pt x="21600" y="13003"/>
                    <a:pt x="21597" y="12903"/>
                  </a:cubicBezTo>
                  <a:cubicBezTo>
                    <a:pt x="21597" y="12903"/>
                    <a:pt x="21575" y="12000"/>
                    <a:pt x="21575" y="12000"/>
                  </a:cubicBezTo>
                  <a:close/>
                </a:path>
              </a:pathLst>
            </a:custGeom>
            <a:solidFill>
              <a:srgbClr val="FFFFFF"/>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10" name="Group 9"/>
          <p:cNvGrpSpPr/>
          <p:nvPr/>
        </p:nvGrpSpPr>
        <p:grpSpPr>
          <a:xfrm>
            <a:off x="5836712" y="2229951"/>
            <a:ext cx="515109" cy="515109"/>
            <a:chOff x="5836712" y="2229951"/>
            <a:chExt cx="515109" cy="515109"/>
          </a:xfrm>
        </p:grpSpPr>
        <p:sp>
          <p:nvSpPr>
            <p:cNvPr id="197" name="Shape 767"/>
            <p:cNvSpPr/>
            <p:nvPr/>
          </p:nvSpPr>
          <p:spPr>
            <a:xfrm>
              <a:off x="5836712" y="2229951"/>
              <a:ext cx="515109" cy="515109"/>
            </a:xfrm>
            <a:prstGeom prst="roundRect">
              <a:avLst>
                <a:gd name="adj" fmla="val 50000"/>
              </a:avLst>
            </a:prstGeom>
            <a:solidFill>
              <a:schemeClr val="accent3"/>
            </a:solidFill>
            <a:ln w="19050" cap="flat" cmpd="sng">
              <a:solidFill>
                <a:schemeClr val="bg1"/>
              </a:solidFill>
              <a:miter lim="400000"/>
            </a:ln>
            <a:effectLst/>
          </p:spPr>
          <p:txBody>
            <a:bodyPr wrap="square" lIns="0" tIns="0" rIns="0" bIns="0" numCol="1" anchor="ctr">
              <a:noAutofit/>
            </a:bodyPr>
            <a:lstStyle/>
            <a:p>
              <a:pPr lvl="0">
                <a:defRPr sz="3200">
                  <a:solidFill>
                    <a:srgbClr val="FFFFFF"/>
                  </a:solidFill>
                </a:defRPr>
              </a:pPr>
              <a:endParaRPr>
                <a:solidFill>
                  <a:schemeClr val="accent3"/>
                </a:solidFill>
              </a:endParaRPr>
            </a:p>
          </p:txBody>
        </p:sp>
        <p:sp>
          <p:nvSpPr>
            <p:cNvPr id="198" name="Shape 768"/>
            <p:cNvSpPr/>
            <p:nvPr/>
          </p:nvSpPr>
          <p:spPr>
            <a:xfrm>
              <a:off x="5951127" y="2359180"/>
              <a:ext cx="279666" cy="266030"/>
            </a:xfrm>
            <a:custGeom>
              <a:avLst/>
              <a:gdLst/>
              <a:ahLst/>
              <a:cxnLst>
                <a:cxn ang="0">
                  <a:pos x="wd2" y="hd2"/>
                </a:cxn>
                <a:cxn ang="5400000">
                  <a:pos x="wd2" y="hd2"/>
                </a:cxn>
                <a:cxn ang="10800000">
                  <a:pos x="wd2" y="hd2"/>
                </a:cxn>
                <a:cxn ang="16200000">
                  <a:pos x="wd2" y="hd2"/>
                </a:cxn>
              </a:cxnLst>
              <a:rect l="0" t="0" r="r" b="b"/>
              <a:pathLst>
                <a:path w="21600" h="21600" extrusionOk="0">
                  <a:moveTo>
                    <a:pt x="6945" y="0"/>
                  </a:moveTo>
                  <a:cubicBezTo>
                    <a:pt x="5683" y="0"/>
                    <a:pt x="4623" y="908"/>
                    <a:pt x="4316" y="2135"/>
                  </a:cubicBezTo>
                  <a:lnTo>
                    <a:pt x="688" y="2135"/>
                  </a:lnTo>
                  <a:cubicBezTo>
                    <a:pt x="307" y="2135"/>
                    <a:pt x="0" y="2456"/>
                    <a:pt x="0" y="2858"/>
                  </a:cubicBezTo>
                  <a:cubicBezTo>
                    <a:pt x="0" y="3260"/>
                    <a:pt x="307" y="3589"/>
                    <a:pt x="688" y="3589"/>
                  </a:cubicBezTo>
                  <a:lnTo>
                    <a:pt x="4316" y="3589"/>
                  </a:lnTo>
                  <a:cubicBezTo>
                    <a:pt x="4623" y="4817"/>
                    <a:pt x="5683" y="5724"/>
                    <a:pt x="6945" y="5724"/>
                  </a:cubicBezTo>
                  <a:cubicBezTo>
                    <a:pt x="8208" y="5724"/>
                    <a:pt x="9274" y="4817"/>
                    <a:pt x="9582" y="3589"/>
                  </a:cubicBezTo>
                  <a:lnTo>
                    <a:pt x="20912" y="3589"/>
                  </a:lnTo>
                  <a:cubicBezTo>
                    <a:pt x="21293" y="3589"/>
                    <a:pt x="21600" y="3260"/>
                    <a:pt x="21600" y="2858"/>
                  </a:cubicBezTo>
                  <a:cubicBezTo>
                    <a:pt x="21600" y="2456"/>
                    <a:pt x="21293" y="2135"/>
                    <a:pt x="20912" y="2135"/>
                  </a:cubicBezTo>
                  <a:lnTo>
                    <a:pt x="9582" y="2135"/>
                  </a:lnTo>
                  <a:cubicBezTo>
                    <a:pt x="9275" y="908"/>
                    <a:pt x="8208" y="0"/>
                    <a:pt x="6945" y="0"/>
                  </a:cubicBezTo>
                  <a:close/>
                  <a:moveTo>
                    <a:pt x="6945" y="1454"/>
                  </a:moveTo>
                  <a:cubicBezTo>
                    <a:pt x="7684" y="1454"/>
                    <a:pt x="8288" y="2082"/>
                    <a:pt x="8288" y="2858"/>
                  </a:cubicBezTo>
                  <a:cubicBezTo>
                    <a:pt x="8288" y="3634"/>
                    <a:pt x="7684" y="4269"/>
                    <a:pt x="6945" y="4269"/>
                  </a:cubicBezTo>
                  <a:cubicBezTo>
                    <a:pt x="6207" y="4269"/>
                    <a:pt x="5610" y="3634"/>
                    <a:pt x="5610" y="2858"/>
                  </a:cubicBezTo>
                  <a:cubicBezTo>
                    <a:pt x="5610" y="2082"/>
                    <a:pt x="6207" y="1454"/>
                    <a:pt x="6945" y="1454"/>
                  </a:cubicBezTo>
                  <a:close/>
                  <a:moveTo>
                    <a:pt x="13663" y="7996"/>
                  </a:moveTo>
                  <a:cubicBezTo>
                    <a:pt x="12401" y="7996"/>
                    <a:pt x="11334" y="8903"/>
                    <a:pt x="11027" y="10131"/>
                  </a:cubicBezTo>
                  <a:lnTo>
                    <a:pt x="688" y="10131"/>
                  </a:lnTo>
                  <a:cubicBezTo>
                    <a:pt x="307" y="10131"/>
                    <a:pt x="0" y="10459"/>
                    <a:pt x="0" y="10862"/>
                  </a:cubicBezTo>
                  <a:cubicBezTo>
                    <a:pt x="0" y="11263"/>
                    <a:pt x="307" y="11585"/>
                    <a:pt x="688" y="11585"/>
                  </a:cubicBezTo>
                  <a:lnTo>
                    <a:pt x="11027" y="11585"/>
                  </a:lnTo>
                  <a:cubicBezTo>
                    <a:pt x="11335" y="12812"/>
                    <a:pt x="12401" y="13720"/>
                    <a:pt x="13663" y="13720"/>
                  </a:cubicBezTo>
                  <a:cubicBezTo>
                    <a:pt x="14926" y="13720"/>
                    <a:pt x="15986" y="12812"/>
                    <a:pt x="16293" y="11585"/>
                  </a:cubicBezTo>
                  <a:lnTo>
                    <a:pt x="20912" y="11585"/>
                  </a:lnTo>
                  <a:cubicBezTo>
                    <a:pt x="21294" y="11585"/>
                    <a:pt x="21600" y="11263"/>
                    <a:pt x="21600" y="10862"/>
                  </a:cubicBezTo>
                  <a:cubicBezTo>
                    <a:pt x="21600" y="10459"/>
                    <a:pt x="21293" y="10131"/>
                    <a:pt x="20912" y="10131"/>
                  </a:cubicBezTo>
                  <a:lnTo>
                    <a:pt x="16293" y="10131"/>
                  </a:lnTo>
                  <a:cubicBezTo>
                    <a:pt x="15986" y="8903"/>
                    <a:pt x="14926" y="7996"/>
                    <a:pt x="13663" y="7996"/>
                  </a:cubicBezTo>
                  <a:close/>
                  <a:moveTo>
                    <a:pt x="13663" y="9450"/>
                  </a:moveTo>
                  <a:cubicBezTo>
                    <a:pt x="14402" y="9450"/>
                    <a:pt x="14999" y="10085"/>
                    <a:pt x="14999" y="10862"/>
                  </a:cubicBezTo>
                  <a:cubicBezTo>
                    <a:pt x="14999" y="11637"/>
                    <a:pt x="14402" y="12265"/>
                    <a:pt x="13663" y="12265"/>
                  </a:cubicBezTo>
                  <a:cubicBezTo>
                    <a:pt x="12926" y="12265"/>
                    <a:pt x="12321" y="11637"/>
                    <a:pt x="12321" y="10862"/>
                  </a:cubicBezTo>
                  <a:cubicBezTo>
                    <a:pt x="12321" y="10085"/>
                    <a:pt x="12926" y="9450"/>
                    <a:pt x="13663" y="9450"/>
                  </a:cubicBezTo>
                  <a:close/>
                  <a:moveTo>
                    <a:pt x="6945" y="15869"/>
                  </a:moveTo>
                  <a:cubicBezTo>
                    <a:pt x="5683" y="15869"/>
                    <a:pt x="4623" y="16776"/>
                    <a:pt x="4316" y="18004"/>
                  </a:cubicBezTo>
                  <a:lnTo>
                    <a:pt x="688" y="18004"/>
                  </a:lnTo>
                  <a:cubicBezTo>
                    <a:pt x="307" y="18004"/>
                    <a:pt x="0" y="18332"/>
                    <a:pt x="0" y="18734"/>
                  </a:cubicBezTo>
                  <a:cubicBezTo>
                    <a:pt x="0" y="19136"/>
                    <a:pt x="307" y="19465"/>
                    <a:pt x="688" y="19465"/>
                  </a:cubicBezTo>
                  <a:lnTo>
                    <a:pt x="4316" y="19465"/>
                  </a:lnTo>
                  <a:cubicBezTo>
                    <a:pt x="4623" y="20693"/>
                    <a:pt x="5683" y="21600"/>
                    <a:pt x="6945" y="21600"/>
                  </a:cubicBezTo>
                  <a:cubicBezTo>
                    <a:pt x="8208" y="21600"/>
                    <a:pt x="9274" y="20693"/>
                    <a:pt x="9582" y="19465"/>
                  </a:cubicBezTo>
                  <a:lnTo>
                    <a:pt x="20912" y="19465"/>
                  </a:lnTo>
                  <a:cubicBezTo>
                    <a:pt x="21293" y="19465"/>
                    <a:pt x="21600" y="19136"/>
                    <a:pt x="21600" y="18734"/>
                  </a:cubicBezTo>
                  <a:cubicBezTo>
                    <a:pt x="21600" y="18332"/>
                    <a:pt x="21293" y="18004"/>
                    <a:pt x="20912" y="18004"/>
                  </a:cubicBezTo>
                  <a:lnTo>
                    <a:pt x="9582" y="18004"/>
                  </a:lnTo>
                  <a:cubicBezTo>
                    <a:pt x="9275" y="16776"/>
                    <a:pt x="8208" y="15869"/>
                    <a:pt x="6945" y="15869"/>
                  </a:cubicBezTo>
                  <a:close/>
                  <a:moveTo>
                    <a:pt x="6945" y="17323"/>
                  </a:moveTo>
                  <a:cubicBezTo>
                    <a:pt x="7684" y="17323"/>
                    <a:pt x="8288" y="17958"/>
                    <a:pt x="8288" y="18734"/>
                  </a:cubicBezTo>
                  <a:cubicBezTo>
                    <a:pt x="8288" y="19510"/>
                    <a:pt x="7684" y="20138"/>
                    <a:pt x="6945" y="20138"/>
                  </a:cubicBezTo>
                  <a:cubicBezTo>
                    <a:pt x="6207" y="20138"/>
                    <a:pt x="5610" y="19510"/>
                    <a:pt x="5610" y="18734"/>
                  </a:cubicBezTo>
                  <a:cubicBezTo>
                    <a:pt x="5610" y="17958"/>
                    <a:pt x="6207" y="17323"/>
                    <a:pt x="6945" y="17323"/>
                  </a:cubicBezTo>
                  <a:close/>
                </a:path>
              </a:pathLst>
            </a:custGeom>
            <a:solidFill>
              <a:srgbClr val="FFFFFF"/>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8" name="Group 7"/>
          <p:cNvGrpSpPr/>
          <p:nvPr/>
        </p:nvGrpSpPr>
        <p:grpSpPr>
          <a:xfrm>
            <a:off x="5044624" y="3454942"/>
            <a:ext cx="514254" cy="514254"/>
            <a:chOff x="5044624" y="3587905"/>
            <a:chExt cx="514254" cy="514254"/>
          </a:xfrm>
        </p:grpSpPr>
        <p:sp>
          <p:nvSpPr>
            <p:cNvPr id="200" name="Shape 770"/>
            <p:cNvSpPr/>
            <p:nvPr/>
          </p:nvSpPr>
          <p:spPr>
            <a:xfrm>
              <a:off x="5044624" y="3587905"/>
              <a:ext cx="514254" cy="514254"/>
            </a:xfrm>
            <a:prstGeom prst="roundRect">
              <a:avLst>
                <a:gd name="adj" fmla="val 50000"/>
              </a:avLst>
            </a:prstGeom>
            <a:solidFill>
              <a:schemeClr val="accent4"/>
            </a:solidFill>
            <a:ln w="19050" cap="flat" cmpd="sng">
              <a:solidFill>
                <a:schemeClr val="bg1"/>
              </a:solidFill>
              <a:miter lim="400000"/>
            </a:ln>
            <a:effectLst/>
          </p:spPr>
          <p:txBody>
            <a:bodyPr wrap="square" lIns="0" tIns="0" rIns="0" bIns="0" numCol="1" anchor="ctr">
              <a:noAutofit/>
            </a:bodyPr>
            <a:lstStyle/>
            <a:p>
              <a:pPr lvl="0">
                <a:defRPr sz="3200">
                  <a:solidFill>
                    <a:srgbClr val="FFFFFF"/>
                  </a:solidFill>
                </a:defRPr>
              </a:pPr>
              <a:endParaRPr/>
            </a:p>
          </p:txBody>
        </p:sp>
        <p:sp>
          <p:nvSpPr>
            <p:cNvPr id="201" name="Shape 771"/>
            <p:cNvSpPr/>
            <p:nvPr/>
          </p:nvSpPr>
          <p:spPr>
            <a:xfrm>
              <a:off x="5174067" y="3730401"/>
              <a:ext cx="255368" cy="214313"/>
            </a:xfrm>
            <a:custGeom>
              <a:avLst/>
              <a:gdLst/>
              <a:ahLst/>
              <a:cxnLst>
                <a:cxn ang="0">
                  <a:pos x="wd2" y="hd2"/>
                </a:cxn>
                <a:cxn ang="5400000">
                  <a:pos x="wd2" y="hd2"/>
                </a:cxn>
                <a:cxn ang="10800000">
                  <a:pos x="wd2" y="hd2"/>
                </a:cxn>
                <a:cxn ang="16200000">
                  <a:pos x="wd2" y="hd2"/>
                </a:cxn>
              </a:cxnLst>
              <a:rect l="0" t="0" r="r" b="b"/>
              <a:pathLst>
                <a:path w="21600" h="21600" extrusionOk="0">
                  <a:moveTo>
                    <a:pt x="3637" y="0"/>
                  </a:moveTo>
                  <a:cubicBezTo>
                    <a:pt x="2849" y="0"/>
                    <a:pt x="2207" y="758"/>
                    <a:pt x="2207" y="1696"/>
                  </a:cubicBezTo>
                  <a:lnTo>
                    <a:pt x="2207" y="1869"/>
                  </a:lnTo>
                  <a:cubicBezTo>
                    <a:pt x="2209" y="2295"/>
                    <a:pt x="2498" y="2638"/>
                    <a:pt x="2853" y="2638"/>
                  </a:cubicBezTo>
                  <a:cubicBezTo>
                    <a:pt x="3211" y="2638"/>
                    <a:pt x="3499" y="2295"/>
                    <a:pt x="3499" y="1869"/>
                  </a:cubicBezTo>
                  <a:lnTo>
                    <a:pt x="3499" y="1696"/>
                  </a:lnTo>
                  <a:cubicBezTo>
                    <a:pt x="3499" y="1607"/>
                    <a:pt x="3563" y="1539"/>
                    <a:pt x="3637" y="1539"/>
                  </a:cubicBezTo>
                  <a:lnTo>
                    <a:pt x="4678" y="1539"/>
                  </a:lnTo>
                  <a:cubicBezTo>
                    <a:pt x="4753" y="1539"/>
                    <a:pt x="4817" y="1607"/>
                    <a:pt x="4817" y="1696"/>
                  </a:cubicBezTo>
                  <a:lnTo>
                    <a:pt x="4817" y="1869"/>
                  </a:lnTo>
                  <a:cubicBezTo>
                    <a:pt x="4817" y="2295"/>
                    <a:pt x="5107" y="2638"/>
                    <a:pt x="5463" y="2638"/>
                  </a:cubicBezTo>
                  <a:cubicBezTo>
                    <a:pt x="5818" y="2638"/>
                    <a:pt x="6108" y="2295"/>
                    <a:pt x="6108" y="1869"/>
                  </a:cubicBezTo>
                  <a:lnTo>
                    <a:pt x="6108" y="1696"/>
                  </a:lnTo>
                  <a:cubicBezTo>
                    <a:pt x="6108" y="758"/>
                    <a:pt x="5465" y="0"/>
                    <a:pt x="4678" y="0"/>
                  </a:cubicBezTo>
                  <a:lnTo>
                    <a:pt x="3637" y="0"/>
                  </a:lnTo>
                  <a:close/>
                  <a:moveTo>
                    <a:pt x="2089" y="3156"/>
                  </a:moveTo>
                  <a:cubicBezTo>
                    <a:pt x="937" y="3156"/>
                    <a:pt x="0" y="4263"/>
                    <a:pt x="0" y="5638"/>
                  </a:cubicBezTo>
                  <a:lnTo>
                    <a:pt x="0" y="19111"/>
                  </a:lnTo>
                  <a:cubicBezTo>
                    <a:pt x="0" y="20483"/>
                    <a:pt x="937" y="21600"/>
                    <a:pt x="2089" y="21600"/>
                  </a:cubicBezTo>
                  <a:lnTo>
                    <a:pt x="3137" y="21600"/>
                  </a:lnTo>
                  <a:cubicBezTo>
                    <a:pt x="3495" y="21600"/>
                    <a:pt x="3789" y="21257"/>
                    <a:pt x="3789" y="20831"/>
                  </a:cubicBezTo>
                  <a:cubicBezTo>
                    <a:pt x="3789" y="20403"/>
                    <a:pt x="3495" y="20061"/>
                    <a:pt x="3137" y="20061"/>
                  </a:cubicBezTo>
                  <a:lnTo>
                    <a:pt x="2089" y="20061"/>
                  </a:lnTo>
                  <a:cubicBezTo>
                    <a:pt x="1651" y="20061"/>
                    <a:pt x="1292" y="19632"/>
                    <a:pt x="1292" y="19111"/>
                  </a:cubicBezTo>
                  <a:lnTo>
                    <a:pt x="1292" y="5638"/>
                  </a:lnTo>
                  <a:cubicBezTo>
                    <a:pt x="1292" y="5119"/>
                    <a:pt x="1651" y="4695"/>
                    <a:pt x="2089" y="4695"/>
                  </a:cubicBezTo>
                  <a:lnTo>
                    <a:pt x="7044" y="4695"/>
                  </a:lnTo>
                  <a:cubicBezTo>
                    <a:pt x="7400" y="4695"/>
                    <a:pt x="7690" y="4350"/>
                    <a:pt x="7690" y="3926"/>
                  </a:cubicBezTo>
                  <a:cubicBezTo>
                    <a:pt x="7690" y="3501"/>
                    <a:pt x="7400" y="3156"/>
                    <a:pt x="7044" y="3156"/>
                  </a:cubicBezTo>
                  <a:lnTo>
                    <a:pt x="2089" y="3156"/>
                  </a:lnTo>
                  <a:close/>
                  <a:moveTo>
                    <a:pt x="18463" y="3156"/>
                  </a:moveTo>
                  <a:cubicBezTo>
                    <a:pt x="18105" y="3156"/>
                    <a:pt x="17818" y="3499"/>
                    <a:pt x="17818" y="3926"/>
                  </a:cubicBezTo>
                  <a:cubicBezTo>
                    <a:pt x="17818" y="4350"/>
                    <a:pt x="18105" y="4695"/>
                    <a:pt x="18463" y="4695"/>
                  </a:cubicBezTo>
                  <a:lnTo>
                    <a:pt x="19511" y="4695"/>
                  </a:lnTo>
                  <a:cubicBezTo>
                    <a:pt x="19949" y="4695"/>
                    <a:pt x="20308" y="5117"/>
                    <a:pt x="20308" y="5638"/>
                  </a:cubicBezTo>
                  <a:lnTo>
                    <a:pt x="20308" y="19119"/>
                  </a:lnTo>
                  <a:cubicBezTo>
                    <a:pt x="20308" y="19640"/>
                    <a:pt x="19949" y="20061"/>
                    <a:pt x="19511" y="20061"/>
                  </a:cubicBezTo>
                  <a:lnTo>
                    <a:pt x="14879" y="20061"/>
                  </a:lnTo>
                  <a:cubicBezTo>
                    <a:pt x="14521" y="20061"/>
                    <a:pt x="14233" y="20406"/>
                    <a:pt x="14233" y="20831"/>
                  </a:cubicBezTo>
                  <a:cubicBezTo>
                    <a:pt x="14233" y="21257"/>
                    <a:pt x="14521" y="21600"/>
                    <a:pt x="14879" y="21600"/>
                  </a:cubicBezTo>
                  <a:lnTo>
                    <a:pt x="19511" y="21600"/>
                  </a:lnTo>
                  <a:cubicBezTo>
                    <a:pt x="20663" y="21600"/>
                    <a:pt x="21600" y="20491"/>
                    <a:pt x="21600" y="19119"/>
                  </a:cubicBezTo>
                  <a:lnTo>
                    <a:pt x="21600" y="5638"/>
                  </a:lnTo>
                  <a:cubicBezTo>
                    <a:pt x="21600" y="4265"/>
                    <a:pt x="20663" y="3156"/>
                    <a:pt x="19511" y="3156"/>
                  </a:cubicBezTo>
                  <a:lnTo>
                    <a:pt x="18463" y="3156"/>
                  </a:lnTo>
                  <a:close/>
                  <a:moveTo>
                    <a:pt x="11828" y="4994"/>
                  </a:moveTo>
                  <a:cubicBezTo>
                    <a:pt x="8408" y="4994"/>
                    <a:pt x="5627" y="8307"/>
                    <a:pt x="5627" y="12382"/>
                  </a:cubicBezTo>
                  <a:cubicBezTo>
                    <a:pt x="5627" y="16459"/>
                    <a:pt x="8408" y="19778"/>
                    <a:pt x="11828" y="19778"/>
                  </a:cubicBezTo>
                  <a:cubicBezTo>
                    <a:pt x="15250" y="19778"/>
                    <a:pt x="18029" y="16459"/>
                    <a:pt x="18029" y="12382"/>
                  </a:cubicBezTo>
                  <a:cubicBezTo>
                    <a:pt x="18029" y="8307"/>
                    <a:pt x="15250" y="4994"/>
                    <a:pt x="11828" y="4994"/>
                  </a:cubicBezTo>
                  <a:close/>
                  <a:moveTo>
                    <a:pt x="11828" y="6533"/>
                  </a:moveTo>
                  <a:cubicBezTo>
                    <a:pt x="14535" y="6533"/>
                    <a:pt x="16737" y="9159"/>
                    <a:pt x="16737" y="12382"/>
                  </a:cubicBezTo>
                  <a:cubicBezTo>
                    <a:pt x="16737" y="15608"/>
                    <a:pt x="14535" y="18232"/>
                    <a:pt x="11828" y="18232"/>
                  </a:cubicBezTo>
                  <a:cubicBezTo>
                    <a:pt x="9123" y="18232"/>
                    <a:pt x="6919" y="15608"/>
                    <a:pt x="6919" y="12382"/>
                  </a:cubicBezTo>
                  <a:cubicBezTo>
                    <a:pt x="6919" y="9159"/>
                    <a:pt x="9125" y="6533"/>
                    <a:pt x="11828" y="6533"/>
                  </a:cubicBezTo>
                  <a:close/>
                  <a:moveTo>
                    <a:pt x="11821" y="7491"/>
                  </a:moveTo>
                  <a:cubicBezTo>
                    <a:pt x="9562" y="7491"/>
                    <a:pt x="7723" y="9682"/>
                    <a:pt x="7723" y="12374"/>
                  </a:cubicBezTo>
                  <a:cubicBezTo>
                    <a:pt x="7723" y="15068"/>
                    <a:pt x="9562" y="17258"/>
                    <a:pt x="11821" y="17258"/>
                  </a:cubicBezTo>
                  <a:cubicBezTo>
                    <a:pt x="14083" y="17258"/>
                    <a:pt x="15920" y="15068"/>
                    <a:pt x="15920" y="12374"/>
                  </a:cubicBezTo>
                  <a:cubicBezTo>
                    <a:pt x="15920" y="9682"/>
                    <a:pt x="14083" y="7491"/>
                    <a:pt x="11821" y="7491"/>
                  </a:cubicBezTo>
                  <a:close/>
                  <a:moveTo>
                    <a:pt x="11821" y="9037"/>
                  </a:moveTo>
                  <a:cubicBezTo>
                    <a:pt x="13369" y="9037"/>
                    <a:pt x="14628" y="10533"/>
                    <a:pt x="14628" y="12374"/>
                  </a:cubicBezTo>
                  <a:cubicBezTo>
                    <a:pt x="14628" y="14217"/>
                    <a:pt x="13369" y="15719"/>
                    <a:pt x="11821" y="15719"/>
                  </a:cubicBezTo>
                  <a:cubicBezTo>
                    <a:pt x="10277" y="15719"/>
                    <a:pt x="9021" y="14217"/>
                    <a:pt x="9021" y="12374"/>
                  </a:cubicBezTo>
                  <a:cubicBezTo>
                    <a:pt x="9021" y="10533"/>
                    <a:pt x="10277" y="9037"/>
                    <a:pt x="11821" y="9037"/>
                  </a:cubicBezTo>
                  <a:close/>
                </a:path>
              </a:pathLst>
            </a:custGeom>
            <a:solidFill>
              <a:srgbClr val="FFFFFF"/>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5" name="Group 4"/>
          <p:cNvGrpSpPr/>
          <p:nvPr/>
        </p:nvGrpSpPr>
        <p:grpSpPr>
          <a:xfrm>
            <a:off x="2884384" y="2229951"/>
            <a:ext cx="514254" cy="514254"/>
            <a:chOff x="2884384" y="2229951"/>
            <a:chExt cx="514254" cy="514254"/>
          </a:xfrm>
        </p:grpSpPr>
        <p:sp>
          <p:nvSpPr>
            <p:cNvPr id="203" name="Shape 778"/>
            <p:cNvSpPr/>
            <p:nvPr/>
          </p:nvSpPr>
          <p:spPr>
            <a:xfrm>
              <a:off x="2884384" y="2229951"/>
              <a:ext cx="514254" cy="514254"/>
            </a:xfrm>
            <a:prstGeom prst="roundRect">
              <a:avLst>
                <a:gd name="adj" fmla="val 50000"/>
              </a:avLst>
            </a:prstGeom>
            <a:solidFill>
              <a:schemeClr val="accent6"/>
            </a:solidFill>
            <a:ln w="19050" cap="flat" cmpd="sng">
              <a:solidFill>
                <a:schemeClr val="bg1"/>
              </a:solidFill>
              <a:miter lim="400000"/>
            </a:ln>
            <a:effectLst/>
          </p:spPr>
          <p:txBody>
            <a:bodyPr wrap="square" lIns="0" tIns="0" rIns="0" bIns="0" numCol="1" anchor="ctr">
              <a:noAutofit/>
            </a:bodyPr>
            <a:lstStyle/>
            <a:p>
              <a:pPr lvl="0">
                <a:defRPr sz="3200">
                  <a:solidFill>
                    <a:srgbClr val="FFFFFF"/>
                  </a:solidFill>
                </a:defRPr>
              </a:pPr>
              <a:endParaRPr/>
            </a:p>
          </p:txBody>
        </p:sp>
        <p:sp>
          <p:nvSpPr>
            <p:cNvPr id="204" name="Shape 779"/>
            <p:cNvSpPr/>
            <p:nvPr/>
          </p:nvSpPr>
          <p:spPr>
            <a:xfrm>
              <a:off x="2999401" y="2352691"/>
              <a:ext cx="284221" cy="280271"/>
            </a:xfrm>
            <a:custGeom>
              <a:avLst/>
              <a:gdLst/>
              <a:ahLst/>
              <a:cxnLst>
                <a:cxn ang="0">
                  <a:pos x="wd2" y="hd2"/>
                </a:cxn>
                <a:cxn ang="5400000">
                  <a:pos x="wd2" y="hd2"/>
                </a:cxn>
                <a:cxn ang="10800000">
                  <a:pos x="wd2" y="hd2"/>
                </a:cxn>
                <a:cxn ang="16200000">
                  <a:pos x="wd2" y="hd2"/>
                </a:cxn>
              </a:cxnLst>
              <a:rect l="0" t="0" r="r" b="b"/>
              <a:pathLst>
                <a:path w="21600" h="21600" extrusionOk="0">
                  <a:moveTo>
                    <a:pt x="5298" y="0"/>
                  </a:moveTo>
                  <a:cubicBezTo>
                    <a:pt x="4553" y="0"/>
                    <a:pt x="3956" y="606"/>
                    <a:pt x="3956" y="1361"/>
                  </a:cubicBezTo>
                  <a:lnTo>
                    <a:pt x="3956" y="4101"/>
                  </a:lnTo>
                  <a:lnTo>
                    <a:pt x="5298" y="4101"/>
                  </a:lnTo>
                  <a:cubicBezTo>
                    <a:pt x="5298" y="4101"/>
                    <a:pt x="5298" y="1361"/>
                    <a:pt x="5298" y="1361"/>
                  </a:cubicBezTo>
                  <a:lnTo>
                    <a:pt x="16107" y="1361"/>
                  </a:lnTo>
                  <a:lnTo>
                    <a:pt x="16107" y="4101"/>
                  </a:lnTo>
                  <a:lnTo>
                    <a:pt x="17467" y="4101"/>
                  </a:lnTo>
                  <a:lnTo>
                    <a:pt x="17467" y="1361"/>
                  </a:lnTo>
                  <a:cubicBezTo>
                    <a:pt x="17467" y="606"/>
                    <a:pt x="16853" y="0"/>
                    <a:pt x="16107" y="0"/>
                  </a:cubicBezTo>
                  <a:lnTo>
                    <a:pt x="5298" y="0"/>
                  </a:lnTo>
                  <a:close/>
                  <a:moveTo>
                    <a:pt x="1342" y="5158"/>
                  </a:moveTo>
                  <a:cubicBezTo>
                    <a:pt x="596" y="5158"/>
                    <a:pt x="0" y="5764"/>
                    <a:pt x="0" y="6519"/>
                  </a:cubicBezTo>
                  <a:lnTo>
                    <a:pt x="0" y="14740"/>
                  </a:lnTo>
                  <a:cubicBezTo>
                    <a:pt x="0" y="15498"/>
                    <a:pt x="596" y="16119"/>
                    <a:pt x="1342" y="16119"/>
                  </a:cubicBezTo>
                  <a:lnTo>
                    <a:pt x="4044" y="16119"/>
                  </a:lnTo>
                  <a:lnTo>
                    <a:pt x="4044" y="20221"/>
                  </a:lnTo>
                  <a:cubicBezTo>
                    <a:pt x="4044" y="20978"/>
                    <a:pt x="4659" y="21600"/>
                    <a:pt x="5404" y="21600"/>
                  </a:cubicBezTo>
                  <a:lnTo>
                    <a:pt x="16213" y="21600"/>
                  </a:lnTo>
                  <a:cubicBezTo>
                    <a:pt x="16959" y="21600"/>
                    <a:pt x="17556" y="20978"/>
                    <a:pt x="17556" y="20221"/>
                  </a:cubicBezTo>
                  <a:lnTo>
                    <a:pt x="17556" y="16119"/>
                  </a:lnTo>
                  <a:lnTo>
                    <a:pt x="20258" y="16119"/>
                  </a:lnTo>
                  <a:cubicBezTo>
                    <a:pt x="21004" y="16119"/>
                    <a:pt x="21600" y="15498"/>
                    <a:pt x="21600" y="14740"/>
                  </a:cubicBezTo>
                  <a:lnTo>
                    <a:pt x="21600" y="6519"/>
                  </a:lnTo>
                  <a:cubicBezTo>
                    <a:pt x="21600" y="5764"/>
                    <a:pt x="21004" y="5158"/>
                    <a:pt x="20258" y="5158"/>
                  </a:cubicBezTo>
                  <a:lnTo>
                    <a:pt x="1342" y="5158"/>
                  </a:lnTo>
                  <a:close/>
                  <a:moveTo>
                    <a:pt x="18898" y="6519"/>
                  </a:moveTo>
                  <a:cubicBezTo>
                    <a:pt x="19644" y="6519"/>
                    <a:pt x="20258" y="7143"/>
                    <a:pt x="20258" y="7899"/>
                  </a:cubicBezTo>
                  <a:cubicBezTo>
                    <a:pt x="20258" y="8656"/>
                    <a:pt x="19644" y="9260"/>
                    <a:pt x="18898" y="9260"/>
                  </a:cubicBezTo>
                  <a:cubicBezTo>
                    <a:pt x="18151" y="9260"/>
                    <a:pt x="17556" y="8655"/>
                    <a:pt x="17556" y="7899"/>
                  </a:cubicBezTo>
                  <a:cubicBezTo>
                    <a:pt x="17556" y="7143"/>
                    <a:pt x="18151" y="6519"/>
                    <a:pt x="18898" y="6519"/>
                  </a:cubicBezTo>
                  <a:close/>
                  <a:moveTo>
                    <a:pt x="5404" y="12000"/>
                  </a:moveTo>
                  <a:lnTo>
                    <a:pt x="16213" y="12000"/>
                  </a:lnTo>
                  <a:cubicBezTo>
                    <a:pt x="16213" y="12000"/>
                    <a:pt x="16213" y="20221"/>
                    <a:pt x="16213" y="20221"/>
                  </a:cubicBezTo>
                  <a:lnTo>
                    <a:pt x="5404" y="20221"/>
                  </a:lnTo>
                  <a:lnTo>
                    <a:pt x="5404" y="12000"/>
                  </a:lnTo>
                  <a:close/>
                  <a:moveTo>
                    <a:pt x="6782" y="13755"/>
                  </a:moveTo>
                  <a:cubicBezTo>
                    <a:pt x="6782" y="13755"/>
                    <a:pt x="6782" y="15116"/>
                    <a:pt x="6782" y="15116"/>
                  </a:cubicBezTo>
                  <a:lnTo>
                    <a:pt x="14889" y="15116"/>
                  </a:lnTo>
                  <a:lnTo>
                    <a:pt x="14889" y="13755"/>
                  </a:lnTo>
                  <a:lnTo>
                    <a:pt x="6782" y="13755"/>
                  </a:lnTo>
                  <a:close/>
                  <a:moveTo>
                    <a:pt x="6782" y="16621"/>
                  </a:moveTo>
                  <a:cubicBezTo>
                    <a:pt x="6782" y="16621"/>
                    <a:pt x="6782" y="17982"/>
                    <a:pt x="6782" y="17982"/>
                  </a:cubicBezTo>
                  <a:lnTo>
                    <a:pt x="13529" y="17982"/>
                  </a:lnTo>
                  <a:lnTo>
                    <a:pt x="13529" y="16621"/>
                  </a:lnTo>
                  <a:lnTo>
                    <a:pt x="6782" y="16621"/>
                  </a:lnTo>
                  <a:close/>
                </a:path>
              </a:pathLst>
            </a:custGeom>
            <a:solidFill>
              <a:srgbClr val="FFFFFF"/>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grpSp>
        <p:nvGrpSpPr>
          <p:cNvPr id="6" name="Group 5"/>
          <p:cNvGrpSpPr/>
          <p:nvPr/>
        </p:nvGrpSpPr>
        <p:grpSpPr>
          <a:xfrm>
            <a:off x="3460448" y="3454087"/>
            <a:ext cx="515109" cy="515109"/>
            <a:chOff x="3460448" y="3454087"/>
            <a:chExt cx="515109" cy="515109"/>
          </a:xfrm>
        </p:grpSpPr>
        <p:sp>
          <p:nvSpPr>
            <p:cNvPr id="206" name="Shape 781"/>
            <p:cNvSpPr/>
            <p:nvPr/>
          </p:nvSpPr>
          <p:spPr>
            <a:xfrm>
              <a:off x="3460448" y="3454087"/>
              <a:ext cx="515109" cy="515109"/>
            </a:xfrm>
            <a:prstGeom prst="roundRect">
              <a:avLst>
                <a:gd name="adj" fmla="val 50000"/>
              </a:avLst>
            </a:prstGeom>
            <a:solidFill>
              <a:schemeClr val="accent5"/>
            </a:solidFill>
            <a:ln w="19050" cap="flat" cmpd="sng">
              <a:solidFill>
                <a:schemeClr val="bg1"/>
              </a:solidFill>
              <a:miter lim="400000"/>
            </a:ln>
            <a:effectLst/>
          </p:spPr>
          <p:txBody>
            <a:bodyPr wrap="square" lIns="0" tIns="0" rIns="0" bIns="0" numCol="1" anchor="ctr">
              <a:noAutofit/>
            </a:bodyPr>
            <a:lstStyle/>
            <a:p>
              <a:pPr lvl="0">
                <a:defRPr sz="3200">
                  <a:solidFill>
                    <a:srgbClr val="FFFFFF"/>
                  </a:solidFill>
                </a:defRPr>
              </a:pPr>
              <a:endParaRPr/>
            </a:p>
          </p:txBody>
        </p:sp>
        <p:sp>
          <p:nvSpPr>
            <p:cNvPr id="207" name="Shape 782"/>
            <p:cNvSpPr/>
            <p:nvPr/>
          </p:nvSpPr>
          <p:spPr>
            <a:xfrm>
              <a:off x="3603350" y="3569275"/>
              <a:ext cx="229305" cy="303836"/>
            </a:xfrm>
            <a:custGeom>
              <a:avLst/>
              <a:gdLst/>
              <a:ahLst/>
              <a:cxnLst>
                <a:cxn ang="0">
                  <a:pos x="wd2" y="hd2"/>
                </a:cxn>
                <a:cxn ang="5400000">
                  <a:pos x="wd2" y="hd2"/>
                </a:cxn>
                <a:cxn ang="10800000">
                  <a:pos x="wd2" y="hd2"/>
                </a:cxn>
                <a:cxn ang="16200000">
                  <a:pos x="wd2" y="hd2"/>
                </a:cxn>
              </a:cxnLst>
              <a:rect l="0" t="0" r="r" b="b"/>
              <a:pathLst>
                <a:path w="21600" h="21600" extrusionOk="0">
                  <a:moveTo>
                    <a:pt x="2394" y="0"/>
                  </a:moveTo>
                  <a:cubicBezTo>
                    <a:pt x="1068" y="0"/>
                    <a:pt x="0" y="806"/>
                    <a:pt x="0" y="1807"/>
                  </a:cubicBezTo>
                  <a:lnTo>
                    <a:pt x="0" y="18555"/>
                  </a:lnTo>
                  <a:cubicBezTo>
                    <a:pt x="0" y="19374"/>
                    <a:pt x="733" y="20056"/>
                    <a:pt x="1722" y="20280"/>
                  </a:cubicBezTo>
                  <a:lnTo>
                    <a:pt x="1722" y="15023"/>
                  </a:lnTo>
                  <a:cubicBezTo>
                    <a:pt x="1722" y="14676"/>
                    <a:pt x="1858" y="14357"/>
                    <a:pt x="2098" y="14089"/>
                  </a:cubicBezTo>
                  <a:lnTo>
                    <a:pt x="2098" y="1949"/>
                  </a:lnTo>
                  <a:cubicBezTo>
                    <a:pt x="2098" y="1731"/>
                    <a:pt x="2347" y="1543"/>
                    <a:pt x="2636" y="1543"/>
                  </a:cubicBezTo>
                  <a:lnTo>
                    <a:pt x="18964" y="1543"/>
                  </a:lnTo>
                  <a:cubicBezTo>
                    <a:pt x="19253" y="1543"/>
                    <a:pt x="19502" y="1731"/>
                    <a:pt x="19502" y="1949"/>
                  </a:cubicBezTo>
                  <a:lnTo>
                    <a:pt x="19502" y="16647"/>
                  </a:lnTo>
                  <a:cubicBezTo>
                    <a:pt x="19502" y="16865"/>
                    <a:pt x="19253" y="17032"/>
                    <a:pt x="18964" y="17032"/>
                  </a:cubicBezTo>
                  <a:lnTo>
                    <a:pt x="15198" y="17032"/>
                  </a:lnTo>
                  <a:lnTo>
                    <a:pt x="12266" y="20382"/>
                  </a:lnTo>
                  <a:lnTo>
                    <a:pt x="19206" y="20382"/>
                  </a:lnTo>
                  <a:cubicBezTo>
                    <a:pt x="20531" y="20382"/>
                    <a:pt x="21600" y="19556"/>
                    <a:pt x="21600" y="18555"/>
                  </a:cubicBezTo>
                  <a:lnTo>
                    <a:pt x="21600" y="1807"/>
                  </a:lnTo>
                  <a:cubicBezTo>
                    <a:pt x="21600" y="806"/>
                    <a:pt x="20531" y="0"/>
                    <a:pt x="19206" y="0"/>
                  </a:cubicBezTo>
                  <a:lnTo>
                    <a:pt x="2394" y="0"/>
                  </a:lnTo>
                  <a:close/>
                  <a:moveTo>
                    <a:pt x="11109" y="4547"/>
                  </a:moveTo>
                  <a:cubicBezTo>
                    <a:pt x="9367" y="4547"/>
                    <a:pt x="7621" y="5049"/>
                    <a:pt x="6294" y="6050"/>
                  </a:cubicBezTo>
                  <a:cubicBezTo>
                    <a:pt x="5010" y="7019"/>
                    <a:pt x="4304" y="8312"/>
                    <a:pt x="4304" y="9683"/>
                  </a:cubicBezTo>
                  <a:cubicBezTo>
                    <a:pt x="4304" y="10657"/>
                    <a:pt x="4656" y="11577"/>
                    <a:pt x="5326" y="12383"/>
                  </a:cubicBezTo>
                  <a:cubicBezTo>
                    <a:pt x="5535" y="12334"/>
                    <a:pt x="5767" y="12302"/>
                    <a:pt x="5999" y="12302"/>
                  </a:cubicBezTo>
                  <a:cubicBezTo>
                    <a:pt x="6248" y="12302"/>
                    <a:pt x="6499" y="12346"/>
                    <a:pt x="6725" y="12404"/>
                  </a:cubicBezTo>
                  <a:cubicBezTo>
                    <a:pt x="6789" y="12333"/>
                    <a:pt x="6862" y="12263"/>
                    <a:pt x="6940" y="12201"/>
                  </a:cubicBezTo>
                  <a:cubicBezTo>
                    <a:pt x="6173" y="11483"/>
                    <a:pt x="5730" y="10618"/>
                    <a:pt x="5730" y="9683"/>
                  </a:cubicBezTo>
                  <a:cubicBezTo>
                    <a:pt x="5730" y="8600"/>
                    <a:pt x="6301" y="7587"/>
                    <a:pt x="7317" y="6821"/>
                  </a:cubicBezTo>
                  <a:cubicBezTo>
                    <a:pt x="9411" y="5242"/>
                    <a:pt x="12808" y="5242"/>
                    <a:pt x="14902" y="6821"/>
                  </a:cubicBezTo>
                  <a:cubicBezTo>
                    <a:pt x="15917" y="7587"/>
                    <a:pt x="16489" y="8600"/>
                    <a:pt x="16489" y="9683"/>
                  </a:cubicBezTo>
                  <a:cubicBezTo>
                    <a:pt x="16489" y="10766"/>
                    <a:pt x="15917" y="11780"/>
                    <a:pt x="14902" y="12546"/>
                  </a:cubicBezTo>
                  <a:cubicBezTo>
                    <a:pt x="14669" y="12722"/>
                    <a:pt x="14637" y="12989"/>
                    <a:pt x="14795" y="13195"/>
                  </a:cubicBezTo>
                  <a:cubicBezTo>
                    <a:pt x="14872" y="13190"/>
                    <a:pt x="14958" y="13175"/>
                    <a:pt x="15037" y="13175"/>
                  </a:cubicBezTo>
                  <a:cubicBezTo>
                    <a:pt x="15339" y="13175"/>
                    <a:pt x="15623" y="13229"/>
                    <a:pt x="15897" y="13317"/>
                  </a:cubicBezTo>
                  <a:cubicBezTo>
                    <a:pt x="15904" y="13313"/>
                    <a:pt x="15918" y="13322"/>
                    <a:pt x="15924" y="13317"/>
                  </a:cubicBezTo>
                  <a:cubicBezTo>
                    <a:pt x="17210" y="12347"/>
                    <a:pt x="17915" y="11055"/>
                    <a:pt x="17915" y="9683"/>
                  </a:cubicBezTo>
                  <a:cubicBezTo>
                    <a:pt x="17915" y="8312"/>
                    <a:pt x="17210" y="7019"/>
                    <a:pt x="15924" y="6050"/>
                  </a:cubicBezTo>
                  <a:cubicBezTo>
                    <a:pt x="14598" y="5049"/>
                    <a:pt x="12851" y="4547"/>
                    <a:pt x="11109" y="4547"/>
                  </a:cubicBezTo>
                  <a:close/>
                  <a:moveTo>
                    <a:pt x="10813" y="6496"/>
                  </a:moveTo>
                  <a:cubicBezTo>
                    <a:pt x="9766" y="6496"/>
                    <a:pt x="8783" y="6811"/>
                    <a:pt x="8043" y="7369"/>
                  </a:cubicBezTo>
                  <a:cubicBezTo>
                    <a:pt x="7303" y="7928"/>
                    <a:pt x="6886" y="8669"/>
                    <a:pt x="6886" y="9460"/>
                  </a:cubicBezTo>
                  <a:cubicBezTo>
                    <a:pt x="6886" y="10217"/>
                    <a:pt x="7280" y="10920"/>
                    <a:pt x="7962" y="11470"/>
                  </a:cubicBezTo>
                  <a:cubicBezTo>
                    <a:pt x="8064" y="11459"/>
                    <a:pt x="8154" y="11450"/>
                    <a:pt x="8258" y="11450"/>
                  </a:cubicBezTo>
                  <a:cubicBezTo>
                    <a:pt x="8344" y="11450"/>
                    <a:pt x="8416" y="11442"/>
                    <a:pt x="8500" y="11450"/>
                  </a:cubicBezTo>
                  <a:lnTo>
                    <a:pt x="8500" y="10171"/>
                  </a:lnTo>
                  <a:cubicBezTo>
                    <a:pt x="8374" y="9944"/>
                    <a:pt x="8312" y="9713"/>
                    <a:pt x="8312" y="9460"/>
                  </a:cubicBezTo>
                  <a:cubicBezTo>
                    <a:pt x="8312" y="8959"/>
                    <a:pt x="8568" y="8475"/>
                    <a:pt x="9038" y="8120"/>
                  </a:cubicBezTo>
                  <a:cubicBezTo>
                    <a:pt x="9977" y="7412"/>
                    <a:pt x="11622" y="7412"/>
                    <a:pt x="12562" y="8120"/>
                  </a:cubicBezTo>
                  <a:cubicBezTo>
                    <a:pt x="13031" y="8475"/>
                    <a:pt x="13288" y="8959"/>
                    <a:pt x="13288" y="9460"/>
                  </a:cubicBezTo>
                  <a:cubicBezTo>
                    <a:pt x="13288" y="9778"/>
                    <a:pt x="13188" y="10082"/>
                    <a:pt x="12992" y="10353"/>
                  </a:cubicBezTo>
                  <a:cubicBezTo>
                    <a:pt x="12992" y="10353"/>
                    <a:pt x="12992" y="11693"/>
                    <a:pt x="12992" y="11693"/>
                  </a:cubicBezTo>
                  <a:cubicBezTo>
                    <a:pt x="13022" y="11695"/>
                    <a:pt x="13044" y="11693"/>
                    <a:pt x="13073" y="11693"/>
                  </a:cubicBezTo>
                  <a:cubicBezTo>
                    <a:pt x="13255" y="11693"/>
                    <a:pt x="13444" y="11657"/>
                    <a:pt x="13584" y="11551"/>
                  </a:cubicBezTo>
                  <a:cubicBezTo>
                    <a:pt x="14325" y="10993"/>
                    <a:pt x="14714" y="10250"/>
                    <a:pt x="14714" y="9460"/>
                  </a:cubicBezTo>
                  <a:cubicBezTo>
                    <a:pt x="14714" y="8669"/>
                    <a:pt x="14325" y="7928"/>
                    <a:pt x="13584" y="7369"/>
                  </a:cubicBezTo>
                  <a:cubicBezTo>
                    <a:pt x="12844" y="6811"/>
                    <a:pt x="11860" y="6496"/>
                    <a:pt x="10813" y="6496"/>
                  </a:cubicBezTo>
                  <a:close/>
                  <a:moveTo>
                    <a:pt x="11486" y="8445"/>
                  </a:moveTo>
                  <a:cubicBezTo>
                    <a:pt x="10779" y="8445"/>
                    <a:pt x="10195" y="8887"/>
                    <a:pt x="10195" y="9420"/>
                  </a:cubicBezTo>
                  <a:lnTo>
                    <a:pt x="10195" y="12911"/>
                  </a:lnTo>
                  <a:cubicBezTo>
                    <a:pt x="10026" y="12528"/>
                    <a:pt x="9550" y="12241"/>
                    <a:pt x="8984" y="12241"/>
                  </a:cubicBezTo>
                  <a:cubicBezTo>
                    <a:pt x="8277" y="12241"/>
                    <a:pt x="7720" y="12682"/>
                    <a:pt x="7720" y="13216"/>
                  </a:cubicBezTo>
                  <a:lnTo>
                    <a:pt x="7720" y="13865"/>
                  </a:lnTo>
                  <a:cubicBezTo>
                    <a:pt x="7720" y="13331"/>
                    <a:pt x="7135" y="12891"/>
                    <a:pt x="6429" y="12891"/>
                  </a:cubicBezTo>
                  <a:cubicBezTo>
                    <a:pt x="5722" y="12891"/>
                    <a:pt x="5138" y="13331"/>
                    <a:pt x="5138" y="13865"/>
                  </a:cubicBezTo>
                  <a:lnTo>
                    <a:pt x="5138" y="14231"/>
                  </a:lnTo>
                  <a:cubicBezTo>
                    <a:pt x="5004" y="14194"/>
                    <a:pt x="4886" y="14190"/>
                    <a:pt x="4734" y="14190"/>
                  </a:cubicBezTo>
                  <a:cubicBezTo>
                    <a:pt x="4029" y="14190"/>
                    <a:pt x="3443" y="14611"/>
                    <a:pt x="3443" y="15144"/>
                  </a:cubicBezTo>
                  <a:lnTo>
                    <a:pt x="3443" y="21214"/>
                  </a:lnTo>
                  <a:cubicBezTo>
                    <a:pt x="3443" y="21425"/>
                    <a:pt x="3673" y="21600"/>
                    <a:pt x="3954" y="21600"/>
                  </a:cubicBezTo>
                  <a:lnTo>
                    <a:pt x="10652" y="21600"/>
                  </a:lnTo>
                  <a:cubicBezTo>
                    <a:pt x="10821" y="21600"/>
                    <a:pt x="10962" y="21523"/>
                    <a:pt x="11056" y="21417"/>
                  </a:cubicBezTo>
                  <a:lnTo>
                    <a:pt x="16516" y="15246"/>
                  </a:lnTo>
                  <a:cubicBezTo>
                    <a:pt x="16909" y="14802"/>
                    <a:pt x="16755" y="14202"/>
                    <a:pt x="16166" y="13906"/>
                  </a:cubicBezTo>
                  <a:cubicBezTo>
                    <a:pt x="15948" y="13797"/>
                    <a:pt x="15711" y="13764"/>
                    <a:pt x="15467" y="13764"/>
                  </a:cubicBezTo>
                  <a:cubicBezTo>
                    <a:pt x="15054" y="13764"/>
                    <a:pt x="14639" y="13911"/>
                    <a:pt x="14391" y="14190"/>
                  </a:cubicBezTo>
                  <a:lnTo>
                    <a:pt x="12965" y="15794"/>
                  </a:lnTo>
                  <a:cubicBezTo>
                    <a:pt x="12944" y="15818"/>
                    <a:pt x="12895" y="15835"/>
                    <a:pt x="12858" y="15835"/>
                  </a:cubicBezTo>
                  <a:cubicBezTo>
                    <a:pt x="12847" y="15835"/>
                    <a:pt x="12843" y="15836"/>
                    <a:pt x="12831" y="15835"/>
                  </a:cubicBezTo>
                  <a:cubicBezTo>
                    <a:pt x="12783" y="15823"/>
                    <a:pt x="12750" y="15790"/>
                    <a:pt x="12750" y="15753"/>
                  </a:cubicBezTo>
                  <a:lnTo>
                    <a:pt x="12750" y="9420"/>
                  </a:lnTo>
                  <a:cubicBezTo>
                    <a:pt x="12750" y="8887"/>
                    <a:pt x="12192" y="8445"/>
                    <a:pt x="11486" y="8445"/>
                  </a:cubicBezTo>
                  <a:close/>
                </a:path>
              </a:pathLst>
            </a:custGeom>
            <a:solidFill>
              <a:srgbClr val="FFFFFF"/>
            </a:solidFill>
            <a:ln w="12700" cap="flat">
              <a:noFill/>
              <a:miter lim="400000"/>
            </a:ln>
            <a:effectLst/>
          </p:spPr>
          <p:txBody>
            <a:bodyPr wrap="square" lIns="38100" tIns="38100" rIns="38100" bIns="38100" numCol="1" anchor="ctr">
              <a:noAutofit/>
            </a:bodyPr>
            <a:lstStyle/>
            <a:p>
              <a:pPr defTabSz="171450">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a:p>
          </p:txBody>
        </p:sp>
      </p:grpSp>
      <p:sp>
        <p:nvSpPr>
          <p:cNvPr id="231" name="Rectangle 7"/>
          <p:cNvSpPr>
            <a:spLocks/>
          </p:cNvSpPr>
          <p:nvPr/>
        </p:nvSpPr>
        <p:spPr bwMode="auto">
          <a:xfrm>
            <a:off x="5868144" y="640948"/>
            <a:ext cx="1944216" cy="73761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40000"/>
              </a:lnSpc>
            </a:pPr>
            <a:r>
              <a:rPr lang="en-US" sz="1500" dirty="0" err="1">
                <a:solidFill>
                  <a:schemeClr val="accent2"/>
                </a:solidFill>
                <a:latin typeface="Lato Bold"/>
                <a:ea typeface="ＭＳ Ｐゴシック" charset="0"/>
                <a:cs typeface="Lato Bold"/>
                <a:sym typeface="Lato Light" charset="0"/>
              </a:rPr>
              <a:t>Lorem</a:t>
            </a:r>
            <a:r>
              <a:rPr lang="en-US" sz="1500" dirty="0">
                <a:solidFill>
                  <a:schemeClr val="accent2"/>
                </a:solidFill>
                <a:latin typeface="Lato Bold"/>
                <a:ea typeface="ＭＳ Ｐゴシック" charset="0"/>
                <a:cs typeface="Lato Bold"/>
                <a:sym typeface="Lato Light" charset="0"/>
              </a:rPr>
              <a:t> </a:t>
            </a:r>
            <a:r>
              <a:rPr lang="en-US" sz="1500" dirty="0" err="1">
                <a:solidFill>
                  <a:schemeClr val="accent2"/>
                </a:solidFill>
                <a:latin typeface="Lato Bold"/>
                <a:ea typeface="ＭＳ Ｐゴシック" charset="0"/>
                <a:cs typeface="Lato Bold"/>
                <a:sym typeface="Lato Light" charset="0"/>
              </a:rPr>
              <a:t>Ipsum</a:t>
            </a:r>
            <a:r>
              <a:rPr lang="en-US" sz="1500" dirty="0">
                <a:solidFill>
                  <a:schemeClr val="accent2"/>
                </a:solidFill>
                <a:latin typeface="Lato Bold"/>
                <a:ea typeface="ＭＳ Ｐゴシック" charset="0"/>
                <a:cs typeface="Lato Bold"/>
                <a:sym typeface="Lato Light" charset="0"/>
              </a:rPr>
              <a:t> has been</a:t>
            </a:r>
          </a:p>
          <a:p>
            <a:pPr algn="l">
              <a:lnSpc>
                <a:spcPct val="140000"/>
              </a:lnSpc>
            </a:pPr>
            <a:r>
              <a:rPr lang="en-US" sz="800" dirty="0" err="1">
                <a:solidFill>
                  <a:schemeClr val="bg1">
                    <a:lumMod val="50000"/>
                  </a:schemeClr>
                </a:solidFill>
                <a:latin typeface="Lato Regular"/>
                <a:ea typeface="ＭＳ Ｐゴシック" charset="0"/>
                <a:cs typeface="Lato Regular"/>
                <a:sym typeface="Lato Light" charset="0"/>
              </a:rPr>
              <a:t>Lorem</a:t>
            </a:r>
            <a:r>
              <a:rPr lang="en-US" sz="800" dirty="0">
                <a:solidFill>
                  <a:schemeClr val="bg1">
                    <a:lumMod val="50000"/>
                  </a:schemeClr>
                </a:solidFill>
                <a:latin typeface="Lato Regular"/>
                <a:ea typeface="ＭＳ Ｐゴシック" charset="0"/>
                <a:cs typeface="Lato Regular"/>
                <a:sym typeface="Lato Light" charset="0"/>
              </a:rPr>
              <a:t> </a:t>
            </a:r>
            <a:r>
              <a:rPr lang="en-US" sz="800" dirty="0" err="1">
                <a:solidFill>
                  <a:schemeClr val="bg1">
                    <a:lumMod val="50000"/>
                  </a:schemeClr>
                </a:solidFill>
                <a:latin typeface="Lato Regular"/>
                <a:ea typeface="ＭＳ Ｐゴシック" charset="0"/>
                <a:cs typeface="Lato Regular"/>
                <a:sym typeface="Lato Light" charset="0"/>
              </a:rPr>
              <a:t>Ipsum</a:t>
            </a:r>
            <a:r>
              <a:rPr lang="en-US" sz="800" dirty="0">
                <a:solidFill>
                  <a:schemeClr val="bg1">
                    <a:lumMod val="50000"/>
                  </a:schemeClr>
                </a:solidFill>
                <a:latin typeface="Lato Regular"/>
                <a:ea typeface="ＭＳ Ｐゴシック" charset="0"/>
                <a:cs typeface="Lato Regular"/>
                <a:sym typeface="Lato Light" charset="0"/>
              </a:rPr>
              <a:t> has been the industry’s dummy text ever since.</a:t>
            </a:r>
          </a:p>
          <a:p>
            <a:pPr algn="l">
              <a:lnSpc>
                <a:spcPct val="140000"/>
              </a:lnSpc>
            </a:pPr>
            <a:endParaRPr lang="en-US" sz="800" dirty="0">
              <a:solidFill>
                <a:schemeClr val="bg1">
                  <a:lumMod val="50000"/>
                </a:schemeClr>
              </a:solidFill>
              <a:latin typeface="Lato Light" charset="0"/>
              <a:ea typeface="ＭＳ Ｐゴシック" charset="0"/>
              <a:cs typeface="Lato Light" charset="0"/>
              <a:sym typeface="Lato Light" charset="0"/>
            </a:endParaRPr>
          </a:p>
        </p:txBody>
      </p:sp>
      <p:sp>
        <p:nvSpPr>
          <p:cNvPr id="233" name="Rectangle 7"/>
          <p:cNvSpPr>
            <a:spLocks/>
          </p:cNvSpPr>
          <p:nvPr/>
        </p:nvSpPr>
        <p:spPr bwMode="auto">
          <a:xfrm>
            <a:off x="6628800" y="2157943"/>
            <a:ext cx="1831632" cy="73761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40000"/>
              </a:lnSpc>
            </a:pPr>
            <a:r>
              <a:rPr lang="en-US" sz="1500" dirty="0" err="1">
                <a:solidFill>
                  <a:schemeClr val="accent3"/>
                </a:solidFill>
                <a:latin typeface="Lato Bold"/>
                <a:ea typeface="ＭＳ Ｐゴシック" charset="0"/>
                <a:cs typeface="Lato Bold"/>
                <a:sym typeface="Lato Light" charset="0"/>
              </a:rPr>
              <a:t>Lorem</a:t>
            </a:r>
            <a:r>
              <a:rPr lang="en-US" sz="1500" dirty="0">
                <a:solidFill>
                  <a:schemeClr val="accent3"/>
                </a:solidFill>
                <a:latin typeface="Lato Bold"/>
                <a:ea typeface="ＭＳ Ｐゴシック" charset="0"/>
                <a:cs typeface="Lato Bold"/>
                <a:sym typeface="Lato Light" charset="0"/>
              </a:rPr>
              <a:t> </a:t>
            </a:r>
            <a:r>
              <a:rPr lang="en-US" sz="1500" dirty="0" err="1">
                <a:solidFill>
                  <a:schemeClr val="accent3"/>
                </a:solidFill>
                <a:latin typeface="Lato Bold"/>
                <a:ea typeface="ＭＳ Ｐゴシック" charset="0"/>
                <a:cs typeface="Lato Bold"/>
                <a:sym typeface="Lato Light" charset="0"/>
              </a:rPr>
              <a:t>Ipsum</a:t>
            </a:r>
            <a:r>
              <a:rPr lang="en-US" sz="1500" dirty="0">
                <a:solidFill>
                  <a:schemeClr val="accent3"/>
                </a:solidFill>
                <a:latin typeface="Lato Bold"/>
                <a:ea typeface="ＭＳ Ｐゴシック" charset="0"/>
                <a:cs typeface="Lato Bold"/>
                <a:sym typeface="Lato Light" charset="0"/>
              </a:rPr>
              <a:t> has be</a:t>
            </a:r>
          </a:p>
          <a:p>
            <a:pPr algn="l">
              <a:lnSpc>
                <a:spcPct val="140000"/>
              </a:lnSpc>
            </a:pPr>
            <a:r>
              <a:rPr lang="en-US" sz="800" dirty="0" err="1">
                <a:solidFill>
                  <a:schemeClr val="tx1"/>
                </a:solidFill>
                <a:latin typeface="Lato Regular"/>
                <a:ea typeface="ＭＳ Ｐゴシック" charset="0"/>
                <a:cs typeface="Lato Regular"/>
                <a:sym typeface="Lato Light" charset="0"/>
              </a:rPr>
              <a:t>Lorem</a:t>
            </a:r>
            <a:r>
              <a:rPr lang="en-US" sz="800" dirty="0">
                <a:solidFill>
                  <a:schemeClr val="tx1"/>
                </a:solidFill>
                <a:latin typeface="Lato Regular"/>
                <a:ea typeface="ＭＳ Ｐゴシック" charset="0"/>
                <a:cs typeface="Lato Regular"/>
                <a:sym typeface="Lato Light" charset="0"/>
              </a:rPr>
              <a:t> </a:t>
            </a:r>
            <a:r>
              <a:rPr lang="en-US" sz="800" dirty="0" err="1">
                <a:solidFill>
                  <a:schemeClr val="tx1"/>
                </a:solidFill>
                <a:latin typeface="Lato Regular"/>
                <a:ea typeface="ＭＳ Ｐゴシック" charset="0"/>
                <a:cs typeface="Lato Regular"/>
                <a:sym typeface="Lato Light" charset="0"/>
              </a:rPr>
              <a:t>Ipsum</a:t>
            </a:r>
            <a:r>
              <a:rPr lang="en-US" sz="800" dirty="0">
                <a:solidFill>
                  <a:schemeClr val="tx1"/>
                </a:solidFill>
                <a:latin typeface="Lato Regular"/>
                <a:ea typeface="ＭＳ Ｐゴシック" charset="0"/>
                <a:cs typeface="Lato Regular"/>
                <a:sym typeface="Lato Light" charset="0"/>
              </a:rPr>
              <a:t> has been the industry’s dummy text ever since.</a:t>
            </a:r>
          </a:p>
          <a:p>
            <a:pPr algn="l">
              <a:lnSpc>
                <a:spcPct val="140000"/>
              </a:lnSpc>
            </a:pPr>
            <a:endParaRPr lang="en-US" sz="800" dirty="0">
              <a:solidFill>
                <a:schemeClr val="bg1">
                  <a:lumMod val="50000"/>
                </a:schemeClr>
              </a:solidFill>
              <a:latin typeface="Lato Light" charset="0"/>
              <a:ea typeface="ＭＳ Ｐゴシック" charset="0"/>
              <a:cs typeface="Lato Light" charset="0"/>
              <a:sym typeface="Lato Light" charset="0"/>
            </a:endParaRPr>
          </a:p>
        </p:txBody>
      </p:sp>
      <p:sp>
        <p:nvSpPr>
          <p:cNvPr id="234" name="Rectangle 7"/>
          <p:cNvSpPr>
            <a:spLocks/>
          </p:cNvSpPr>
          <p:nvPr/>
        </p:nvSpPr>
        <p:spPr bwMode="auto">
          <a:xfrm>
            <a:off x="5868144" y="3706341"/>
            <a:ext cx="2016224" cy="73761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40000"/>
              </a:lnSpc>
            </a:pPr>
            <a:r>
              <a:rPr lang="en-US" sz="1500" dirty="0" err="1">
                <a:solidFill>
                  <a:schemeClr val="accent4"/>
                </a:solidFill>
                <a:latin typeface="Lato Bold"/>
                <a:ea typeface="ＭＳ Ｐゴシック" charset="0"/>
                <a:cs typeface="Lato Bold"/>
                <a:sym typeface="Lato Light" charset="0"/>
              </a:rPr>
              <a:t>Lorem</a:t>
            </a:r>
            <a:r>
              <a:rPr lang="en-US" sz="1500" dirty="0">
                <a:solidFill>
                  <a:schemeClr val="accent4"/>
                </a:solidFill>
                <a:latin typeface="Lato Bold"/>
                <a:ea typeface="ＭＳ Ｐゴシック" charset="0"/>
                <a:cs typeface="Lato Bold"/>
                <a:sym typeface="Lato Light" charset="0"/>
              </a:rPr>
              <a:t> </a:t>
            </a:r>
            <a:r>
              <a:rPr lang="en-US" sz="1500" dirty="0" err="1">
                <a:solidFill>
                  <a:schemeClr val="accent4"/>
                </a:solidFill>
                <a:latin typeface="Lato Bold"/>
                <a:ea typeface="ＭＳ Ｐゴシック" charset="0"/>
                <a:cs typeface="Lato Bold"/>
                <a:sym typeface="Lato Light" charset="0"/>
              </a:rPr>
              <a:t>Ipsum</a:t>
            </a:r>
            <a:r>
              <a:rPr lang="en-US" sz="1500" dirty="0">
                <a:solidFill>
                  <a:schemeClr val="accent4"/>
                </a:solidFill>
                <a:latin typeface="Lato Bold"/>
                <a:ea typeface="ＭＳ Ｐゴシック" charset="0"/>
                <a:cs typeface="Lato Bold"/>
                <a:sym typeface="Lato Light" charset="0"/>
              </a:rPr>
              <a:t> has been  </a:t>
            </a:r>
          </a:p>
          <a:p>
            <a:pPr algn="l">
              <a:lnSpc>
                <a:spcPct val="140000"/>
              </a:lnSpc>
            </a:pPr>
            <a:r>
              <a:rPr lang="en-US" sz="800" dirty="0" err="1">
                <a:solidFill>
                  <a:schemeClr val="bg1">
                    <a:lumMod val="50000"/>
                  </a:schemeClr>
                </a:solidFill>
                <a:latin typeface="Lato Regular"/>
                <a:ea typeface="ＭＳ Ｐゴシック" charset="0"/>
                <a:cs typeface="Lato Regular"/>
                <a:sym typeface="Lato Light" charset="0"/>
              </a:rPr>
              <a:t>Lorem</a:t>
            </a:r>
            <a:r>
              <a:rPr lang="en-US" sz="800" dirty="0">
                <a:solidFill>
                  <a:schemeClr val="bg1">
                    <a:lumMod val="50000"/>
                  </a:schemeClr>
                </a:solidFill>
                <a:latin typeface="Lato Regular"/>
                <a:ea typeface="ＭＳ Ｐゴシック" charset="0"/>
                <a:cs typeface="Lato Regular"/>
                <a:sym typeface="Lato Light" charset="0"/>
              </a:rPr>
              <a:t> </a:t>
            </a:r>
            <a:r>
              <a:rPr lang="en-US" sz="800" dirty="0" err="1">
                <a:solidFill>
                  <a:schemeClr val="bg1">
                    <a:lumMod val="50000"/>
                  </a:schemeClr>
                </a:solidFill>
                <a:latin typeface="Lato Regular"/>
                <a:ea typeface="ＭＳ Ｐゴシック" charset="0"/>
                <a:cs typeface="Lato Regular"/>
                <a:sym typeface="Lato Light" charset="0"/>
              </a:rPr>
              <a:t>Ipsum</a:t>
            </a:r>
            <a:r>
              <a:rPr lang="en-US" sz="800" dirty="0">
                <a:solidFill>
                  <a:schemeClr val="bg1">
                    <a:lumMod val="50000"/>
                  </a:schemeClr>
                </a:solidFill>
                <a:latin typeface="Lato Regular"/>
                <a:ea typeface="ＭＳ Ｐゴシック" charset="0"/>
                <a:cs typeface="Lato Regular"/>
                <a:sym typeface="Lato Light" charset="0"/>
              </a:rPr>
              <a:t> has been the industry’s dummy text ever since.</a:t>
            </a:r>
          </a:p>
          <a:p>
            <a:pPr algn="l">
              <a:lnSpc>
                <a:spcPct val="140000"/>
              </a:lnSpc>
            </a:pPr>
            <a:endParaRPr lang="en-US" sz="800" dirty="0">
              <a:solidFill>
                <a:schemeClr val="bg1">
                  <a:lumMod val="50000"/>
                </a:schemeClr>
              </a:solidFill>
              <a:latin typeface="Lato Light" charset="0"/>
              <a:ea typeface="ＭＳ Ｐゴシック" charset="0"/>
              <a:cs typeface="Lato Light" charset="0"/>
              <a:sym typeface="Lato Light" charset="0"/>
            </a:endParaRPr>
          </a:p>
        </p:txBody>
      </p:sp>
      <p:sp>
        <p:nvSpPr>
          <p:cNvPr id="236" name="Rectangle 7"/>
          <p:cNvSpPr>
            <a:spLocks/>
          </p:cNvSpPr>
          <p:nvPr/>
        </p:nvSpPr>
        <p:spPr bwMode="auto">
          <a:xfrm>
            <a:off x="1331640" y="3706341"/>
            <a:ext cx="1912784" cy="73761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ct val="140000"/>
              </a:lnSpc>
            </a:pPr>
            <a:r>
              <a:rPr lang="en-US" sz="1500" dirty="0" err="1">
                <a:solidFill>
                  <a:schemeClr val="accent2"/>
                </a:solidFill>
                <a:latin typeface="Lato Bold"/>
                <a:ea typeface="ＭＳ Ｐゴシック" charset="0"/>
                <a:cs typeface="Lato Bold"/>
                <a:sym typeface="Lato Light" charset="0"/>
              </a:rPr>
              <a:t>Lorem</a:t>
            </a:r>
            <a:r>
              <a:rPr lang="en-US" sz="1500" dirty="0">
                <a:solidFill>
                  <a:schemeClr val="accent2"/>
                </a:solidFill>
                <a:latin typeface="Lato Bold"/>
                <a:ea typeface="ＭＳ Ｐゴシック" charset="0"/>
                <a:cs typeface="Lato Bold"/>
                <a:sym typeface="Lato Light" charset="0"/>
              </a:rPr>
              <a:t> </a:t>
            </a:r>
            <a:r>
              <a:rPr lang="en-US" sz="1500" dirty="0" err="1">
                <a:solidFill>
                  <a:schemeClr val="accent2"/>
                </a:solidFill>
                <a:latin typeface="Lato Bold"/>
                <a:ea typeface="ＭＳ Ｐゴシック" charset="0"/>
                <a:cs typeface="Lato Bold"/>
                <a:sym typeface="Lato Light" charset="0"/>
              </a:rPr>
              <a:t>Ipsum</a:t>
            </a:r>
            <a:r>
              <a:rPr lang="en-US" sz="1500" dirty="0">
                <a:solidFill>
                  <a:schemeClr val="accent2"/>
                </a:solidFill>
                <a:latin typeface="Lato Bold"/>
                <a:ea typeface="ＭＳ Ｐゴシック" charset="0"/>
                <a:cs typeface="Lato Bold"/>
                <a:sym typeface="Lato Light" charset="0"/>
              </a:rPr>
              <a:t> has been </a:t>
            </a:r>
            <a:r>
              <a:rPr lang="en-US" sz="800" dirty="0" err="1">
                <a:solidFill>
                  <a:schemeClr val="bg1">
                    <a:lumMod val="50000"/>
                  </a:schemeClr>
                </a:solidFill>
                <a:latin typeface="Lato Regular"/>
                <a:ea typeface="ＭＳ Ｐゴシック" charset="0"/>
                <a:cs typeface="Lato Regular"/>
                <a:sym typeface="Lato Light" charset="0"/>
              </a:rPr>
              <a:t>Lorem</a:t>
            </a:r>
            <a:r>
              <a:rPr lang="en-US" sz="800" dirty="0">
                <a:solidFill>
                  <a:schemeClr val="bg1">
                    <a:lumMod val="50000"/>
                  </a:schemeClr>
                </a:solidFill>
                <a:latin typeface="Lato Regular"/>
                <a:ea typeface="ＭＳ Ｐゴシック" charset="0"/>
                <a:cs typeface="Lato Regular"/>
                <a:sym typeface="Lato Light" charset="0"/>
              </a:rPr>
              <a:t> </a:t>
            </a:r>
            <a:r>
              <a:rPr lang="en-US" sz="800" dirty="0" err="1">
                <a:solidFill>
                  <a:schemeClr val="bg1">
                    <a:lumMod val="50000"/>
                  </a:schemeClr>
                </a:solidFill>
                <a:latin typeface="Lato Regular"/>
                <a:ea typeface="ＭＳ Ｐゴシック" charset="0"/>
                <a:cs typeface="Lato Regular"/>
                <a:sym typeface="Lato Light" charset="0"/>
              </a:rPr>
              <a:t>Ipsum</a:t>
            </a:r>
            <a:r>
              <a:rPr lang="en-US" sz="800" dirty="0">
                <a:solidFill>
                  <a:schemeClr val="bg1">
                    <a:lumMod val="50000"/>
                  </a:schemeClr>
                </a:solidFill>
                <a:latin typeface="Lato Regular"/>
                <a:ea typeface="ＭＳ Ｐゴシック" charset="0"/>
                <a:cs typeface="Lato Regular"/>
                <a:sym typeface="Lato Light" charset="0"/>
              </a:rPr>
              <a:t> has been the industry’s dummy text ever since.</a:t>
            </a:r>
          </a:p>
          <a:p>
            <a:pPr algn="r">
              <a:lnSpc>
                <a:spcPct val="140000"/>
              </a:lnSpc>
            </a:pPr>
            <a:endParaRPr lang="en-US" sz="800" dirty="0">
              <a:solidFill>
                <a:schemeClr val="bg1">
                  <a:lumMod val="50000"/>
                </a:schemeClr>
              </a:solidFill>
              <a:latin typeface="Lato Light" charset="0"/>
              <a:ea typeface="ＭＳ Ｐゴシック" charset="0"/>
              <a:cs typeface="Lato Light" charset="0"/>
              <a:sym typeface="Lato Light" charset="0"/>
            </a:endParaRPr>
          </a:p>
        </p:txBody>
      </p:sp>
      <p:sp>
        <p:nvSpPr>
          <p:cNvPr id="237" name="Rectangle 7"/>
          <p:cNvSpPr>
            <a:spLocks/>
          </p:cNvSpPr>
          <p:nvPr/>
        </p:nvSpPr>
        <p:spPr bwMode="auto">
          <a:xfrm>
            <a:off x="683568" y="2189346"/>
            <a:ext cx="1800200" cy="73761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ct val="140000"/>
              </a:lnSpc>
            </a:pPr>
            <a:r>
              <a:rPr lang="en-US" sz="1500" dirty="0" err="1">
                <a:solidFill>
                  <a:schemeClr val="accent3"/>
                </a:solidFill>
                <a:latin typeface="Lato Bold"/>
                <a:ea typeface="ＭＳ Ｐゴシック" charset="0"/>
                <a:cs typeface="Lato Bold"/>
                <a:sym typeface="Lato Light" charset="0"/>
              </a:rPr>
              <a:t>Lorem</a:t>
            </a:r>
            <a:r>
              <a:rPr lang="en-US" sz="1500" dirty="0">
                <a:solidFill>
                  <a:schemeClr val="accent3"/>
                </a:solidFill>
                <a:latin typeface="Lato Bold"/>
                <a:ea typeface="ＭＳ Ｐゴシック" charset="0"/>
                <a:cs typeface="Lato Bold"/>
                <a:sym typeface="Lato Light" charset="0"/>
              </a:rPr>
              <a:t> </a:t>
            </a:r>
            <a:r>
              <a:rPr lang="en-US" sz="1500" dirty="0" err="1">
                <a:solidFill>
                  <a:schemeClr val="accent3"/>
                </a:solidFill>
                <a:latin typeface="Lato Bold"/>
                <a:ea typeface="ＭＳ Ｐゴシック" charset="0"/>
                <a:cs typeface="Lato Bold"/>
                <a:sym typeface="Lato Light" charset="0"/>
              </a:rPr>
              <a:t>Ipsum</a:t>
            </a:r>
            <a:r>
              <a:rPr lang="en-US" sz="1500" dirty="0">
                <a:solidFill>
                  <a:schemeClr val="accent3"/>
                </a:solidFill>
                <a:latin typeface="Lato Bold"/>
                <a:ea typeface="ＭＳ Ｐゴシック" charset="0"/>
                <a:cs typeface="Lato Bold"/>
                <a:sym typeface="Lato Light" charset="0"/>
              </a:rPr>
              <a:t> has</a:t>
            </a:r>
          </a:p>
          <a:p>
            <a:pPr algn="r">
              <a:lnSpc>
                <a:spcPct val="140000"/>
              </a:lnSpc>
            </a:pPr>
            <a:r>
              <a:rPr lang="en-US" sz="800" dirty="0" err="1">
                <a:solidFill>
                  <a:schemeClr val="tx1"/>
                </a:solidFill>
                <a:latin typeface="Lato Regular"/>
                <a:ea typeface="ＭＳ Ｐゴシック" charset="0"/>
                <a:cs typeface="Lato Regular"/>
                <a:sym typeface="Lato Light" charset="0"/>
              </a:rPr>
              <a:t>Lorem</a:t>
            </a:r>
            <a:r>
              <a:rPr lang="en-US" sz="800" dirty="0">
                <a:solidFill>
                  <a:schemeClr val="tx1"/>
                </a:solidFill>
                <a:latin typeface="Lato Regular"/>
                <a:ea typeface="ＭＳ Ｐゴシック" charset="0"/>
                <a:cs typeface="Lato Regular"/>
                <a:sym typeface="Lato Light" charset="0"/>
              </a:rPr>
              <a:t> </a:t>
            </a:r>
            <a:r>
              <a:rPr lang="en-US" sz="800" dirty="0" err="1">
                <a:solidFill>
                  <a:schemeClr val="tx1"/>
                </a:solidFill>
                <a:latin typeface="Lato Regular"/>
                <a:ea typeface="ＭＳ Ｐゴシック" charset="0"/>
                <a:cs typeface="Lato Regular"/>
                <a:sym typeface="Lato Light" charset="0"/>
              </a:rPr>
              <a:t>Ipsum</a:t>
            </a:r>
            <a:r>
              <a:rPr lang="en-US" sz="800" dirty="0">
                <a:solidFill>
                  <a:schemeClr val="tx1"/>
                </a:solidFill>
                <a:latin typeface="Lato Regular"/>
                <a:ea typeface="ＭＳ Ｐゴシック" charset="0"/>
                <a:cs typeface="Lato Regular"/>
                <a:sym typeface="Lato Light" charset="0"/>
              </a:rPr>
              <a:t> has been the industry’s dummy text ever since.</a:t>
            </a:r>
          </a:p>
          <a:p>
            <a:pPr algn="r">
              <a:lnSpc>
                <a:spcPct val="140000"/>
              </a:lnSpc>
            </a:pPr>
            <a:endParaRPr lang="en-US" sz="800" dirty="0">
              <a:solidFill>
                <a:schemeClr val="bg1">
                  <a:lumMod val="50000"/>
                </a:schemeClr>
              </a:solidFill>
              <a:latin typeface="Lato Light" charset="0"/>
              <a:ea typeface="ＭＳ Ｐゴシック" charset="0"/>
              <a:cs typeface="Lato Light" charset="0"/>
              <a:sym typeface="Lato Light" charset="0"/>
            </a:endParaRPr>
          </a:p>
        </p:txBody>
      </p:sp>
      <p:sp>
        <p:nvSpPr>
          <p:cNvPr id="238" name="Rectangle 7"/>
          <p:cNvSpPr>
            <a:spLocks/>
          </p:cNvSpPr>
          <p:nvPr/>
        </p:nvSpPr>
        <p:spPr bwMode="auto">
          <a:xfrm flipH="1">
            <a:off x="1331640" y="640948"/>
            <a:ext cx="1912784" cy="73761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ct val="140000"/>
              </a:lnSpc>
            </a:pPr>
            <a:r>
              <a:rPr lang="en-US" sz="1500" dirty="0" err="1">
                <a:solidFill>
                  <a:schemeClr val="accent4"/>
                </a:solidFill>
                <a:latin typeface="Lato Bold"/>
                <a:ea typeface="ＭＳ Ｐゴシック" charset="0"/>
                <a:cs typeface="Lato Bold"/>
                <a:sym typeface="Lato Light" charset="0"/>
              </a:rPr>
              <a:t>Lorem</a:t>
            </a:r>
            <a:r>
              <a:rPr lang="en-US" sz="1500" dirty="0">
                <a:solidFill>
                  <a:schemeClr val="accent4"/>
                </a:solidFill>
                <a:latin typeface="Lato Bold"/>
                <a:ea typeface="ＭＳ Ｐゴシック" charset="0"/>
                <a:cs typeface="Lato Bold"/>
                <a:sym typeface="Lato Light" charset="0"/>
              </a:rPr>
              <a:t> </a:t>
            </a:r>
            <a:r>
              <a:rPr lang="en-US" sz="1500" dirty="0" err="1">
                <a:solidFill>
                  <a:schemeClr val="accent4"/>
                </a:solidFill>
                <a:latin typeface="Lato Bold"/>
                <a:ea typeface="ＭＳ Ｐゴシック" charset="0"/>
                <a:cs typeface="Lato Bold"/>
                <a:sym typeface="Lato Light" charset="0"/>
              </a:rPr>
              <a:t>Ipsum</a:t>
            </a:r>
            <a:r>
              <a:rPr lang="en-US" sz="1500" dirty="0">
                <a:solidFill>
                  <a:schemeClr val="accent4"/>
                </a:solidFill>
                <a:latin typeface="Lato Bold"/>
                <a:ea typeface="ＭＳ Ｐゴシック" charset="0"/>
                <a:cs typeface="Lato Bold"/>
                <a:sym typeface="Lato Light" charset="0"/>
              </a:rPr>
              <a:t> has been</a:t>
            </a:r>
          </a:p>
          <a:p>
            <a:pPr algn="r">
              <a:lnSpc>
                <a:spcPct val="140000"/>
              </a:lnSpc>
            </a:pPr>
            <a:r>
              <a:rPr lang="en-US" sz="800" dirty="0" err="1">
                <a:solidFill>
                  <a:schemeClr val="bg1">
                    <a:lumMod val="50000"/>
                  </a:schemeClr>
                </a:solidFill>
                <a:latin typeface="Lato Regular"/>
                <a:ea typeface="ＭＳ Ｐゴシック" charset="0"/>
                <a:cs typeface="Lato Regular"/>
                <a:sym typeface="Lato Light" charset="0"/>
              </a:rPr>
              <a:t>Lorem</a:t>
            </a:r>
            <a:r>
              <a:rPr lang="en-US" sz="800" dirty="0">
                <a:solidFill>
                  <a:schemeClr val="bg1">
                    <a:lumMod val="50000"/>
                  </a:schemeClr>
                </a:solidFill>
                <a:latin typeface="Lato Regular"/>
                <a:ea typeface="ＭＳ Ｐゴシック" charset="0"/>
                <a:cs typeface="Lato Regular"/>
                <a:sym typeface="Lato Light" charset="0"/>
              </a:rPr>
              <a:t> </a:t>
            </a:r>
            <a:r>
              <a:rPr lang="en-US" sz="800" dirty="0" err="1">
                <a:solidFill>
                  <a:schemeClr val="bg1">
                    <a:lumMod val="50000"/>
                  </a:schemeClr>
                </a:solidFill>
                <a:latin typeface="Lato Regular"/>
                <a:ea typeface="ＭＳ Ｐゴシック" charset="0"/>
                <a:cs typeface="Lato Regular"/>
                <a:sym typeface="Lato Light" charset="0"/>
              </a:rPr>
              <a:t>Ipsum</a:t>
            </a:r>
            <a:r>
              <a:rPr lang="en-US" sz="800" dirty="0">
                <a:solidFill>
                  <a:schemeClr val="bg1">
                    <a:lumMod val="50000"/>
                  </a:schemeClr>
                </a:solidFill>
                <a:latin typeface="Lato Regular"/>
                <a:ea typeface="ＭＳ Ｐゴシック" charset="0"/>
                <a:cs typeface="Lato Regular"/>
                <a:sym typeface="Lato Light" charset="0"/>
              </a:rPr>
              <a:t> has been the industry’s dummy text ever since.</a:t>
            </a:r>
          </a:p>
          <a:p>
            <a:pPr algn="r">
              <a:lnSpc>
                <a:spcPct val="140000"/>
              </a:lnSpc>
            </a:pPr>
            <a:endParaRPr lang="en-US" sz="800" dirty="0">
              <a:solidFill>
                <a:schemeClr val="bg1">
                  <a:lumMod val="50000"/>
                </a:schemeClr>
              </a:solidFill>
              <a:latin typeface="Lato Light" charset="0"/>
              <a:ea typeface="ＭＳ Ｐゴシック" charset="0"/>
              <a:cs typeface="Lato Light" charset="0"/>
              <a:sym typeface="Lato Light" charset="0"/>
            </a:endParaRPr>
          </a:p>
        </p:txBody>
      </p:sp>
      <p:sp>
        <p:nvSpPr>
          <p:cNvPr id="3" name="Picture Placeholder 2">
            <a:extLst>
              <a:ext uri="{FF2B5EF4-FFF2-40B4-BE49-F238E27FC236}">
                <a16:creationId xmlns:a16="http://schemas.microsoft.com/office/drawing/2014/main" id="{E2D04780-8C4F-4178-BCE2-91F41A89B8BF}"/>
              </a:ext>
            </a:extLst>
          </p:cNvPr>
          <p:cNvSpPr>
            <a:spLocks noGrp="1"/>
          </p:cNvSpPr>
          <p:nvPr>
            <p:ph type="pic" sz="quarter" idx="19"/>
          </p:nvPr>
        </p:nvSpPr>
        <p:spPr/>
      </p:sp>
    </p:spTree>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nodeType="afterEffect">
                                  <p:stCondLst>
                                    <p:cond delay="0"/>
                                  </p:stCondLst>
                                  <p:childTnLst>
                                    <p:set>
                                      <p:cBhvr>
                                        <p:cTn id="6" dur="1" fill="hold">
                                          <p:stCondLst>
                                            <p:cond delay="0"/>
                                          </p:stCondLst>
                                        </p:cTn>
                                        <p:tgtEl>
                                          <p:spTgt spid="11"/>
                                        </p:tgtEl>
                                        <p:attrNameLst>
                                          <p:attrName>style.visibility</p:attrName>
                                        </p:attrNameLst>
                                      </p:cBhvr>
                                      <p:to>
                                        <p:strVal val="visible"/>
                                      </p:to>
                                    </p:set>
                                    <p:anim calcmode="lin" valueType="num">
                                      <p:cBhvr additive="base">
                                        <p:cTn id="7" dur="300" fill="hold"/>
                                        <p:tgtEl>
                                          <p:spTgt spid="11"/>
                                        </p:tgtEl>
                                        <p:attrNameLst>
                                          <p:attrName>ppt_x</p:attrName>
                                        </p:attrNameLst>
                                      </p:cBhvr>
                                      <p:tavLst>
                                        <p:tav tm="0">
                                          <p:val>
                                            <p:strVal val="#ppt_x"/>
                                          </p:val>
                                        </p:tav>
                                        <p:tav tm="100000">
                                          <p:val>
                                            <p:strVal val="#ppt_x"/>
                                          </p:val>
                                        </p:tav>
                                      </p:tavLst>
                                    </p:anim>
                                    <p:anim calcmode="lin" valueType="num">
                                      <p:cBhvr additive="base">
                                        <p:cTn id="8" dur="300" fill="hold"/>
                                        <p:tgtEl>
                                          <p:spTgt spid="11"/>
                                        </p:tgtEl>
                                        <p:attrNameLst>
                                          <p:attrName>ppt_y</p:attrName>
                                        </p:attrNameLst>
                                      </p:cBhvr>
                                      <p:tavLst>
                                        <p:tav tm="0">
                                          <p:val>
                                            <p:strVal val="0-#ppt_h/2"/>
                                          </p:val>
                                        </p:tav>
                                        <p:tav tm="100000">
                                          <p:val>
                                            <p:strVal val="#ppt_y"/>
                                          </p:val>
                                        </p:tav>
                                      </p:tavLst>
                                    </p:anim>
                                  </p:childTnLst>
                                </p:cTn>
                              </p:par>
                              <p:par>
                                <p:cTn id="9" presetID="12" presetClass="entr" presetSubtype="8" fill="hold" grpId="0" nodeType="withEffect">
                                  <p:stCondLst>
                                    <p:cond delay="0"/>
                                  </p:stCondLst>
                                  <p:childTnLst>
                                    <p:set>
                                      <p:cBhvr>
                                        <p:cTn id="10" dur="1" fill="hold">
                                          <p:stCondLst>
                                            <p:cond delay="0"/>
                                          </p:stCondLst>
                                        </p:cTn>
                                        <p:tgtEl>
                                          <p:spTgt spid="231"/>
                                        </p:tgtEl>
                                        <p:attrNameLst>
                                          <p:attrName>style.visibility</p:attrName>
                                        </p:attrNameLst>
                                      </p:cBhvr>
                                      <p:to>
                                        <p:strVal val="visible"/>
                                      </p:to>
                                    </p:set>
                                    <p:anim calcmode="lin" valueType="num">
                                      <p:cBhvr additive="base">
                                        <p:cTn id="11" dur="500"/>
                                        <p:tgtEl>
                                          <p:spTgt spid="231"/>
                                        </p:tgtEl>
                                        <p:attrNameLst>
                                          <p:attrName>ppt_x</p:attrName>
                                        </p:attrNameLst>
                                      </p:cBhvr>
                                      <p:tavLst>
                                        <p:tav tm="0">
                                          <p:val>
                                            <p:strVal val="#ppt_x-#ppt_w*1.125000"/>
                                          </p:val>
                                        </p:tav>
                                        <p:tav tm="100000">
                                          <p:val>
                                            <p:strVal val="#ppt_x"/>
                                          </p:val>
                                        </p:tav>
                                      </p:tavLst>
                                    </p:anim>
                                    <p:animEffect transition="in" filter="wipe(right)">
                                      <p:cBhvr>
                                        <p:cTn id="12" dur="500"/>
                                        <p:tgtEl>
                                          <p:spTgt spid="231"/>
                                        </p:tgtEl>
                                      </p:cBhvr>
                                    </p:animEffect>
                                  </p:childTnLst>
                                </p:cTn>
                              </p:par>
                            </p:childTnLst>
                          </p:cTn>
                        </p:par>
                        <p:par>
                          <p:cTn id="13" fill="hold">
                            <p:stCondLst>
                              <p:cond delay="500"/>
                            </p:stCondLst>
                            <p:childTnLst>
                              <p:par>
                                <p:cTn id="14" presetID="2" presetClass="entr" presetSubtype="1" fill="hold" nodeType="afterEffect">
                                  <p:stCondLst>
                                    <p:cond delay="0"/>
                                  </p:stCondLst>
                                  <p:childTnLst>
                                    <p:set>
                                      <p:cBhvr>
                                        <p:cTn id="15" dur="1" fill="hold">
                                          <p:stCondLst>
                                            <p:cond delay="0"/>
                                          </p:stCondLst>
                                        </p:cTn>
                                        <p:tgtEl>
                                          <p:spTgt spid="10"/>
                                        </p:tgtEl>
                                        <p:attrNameLst>
                                          <p:attrName>style.visibility</p:attrName>
                                        </p:attrNameLst>
                                      </p:cBhvr>
                                      <p:to>
                                        <p:strVal val="visible"/>
                                      </p:to>
                                    </p:set>
                                    <p:anim calcmode="lin" valueType="num">
                                      <p:cBhvr additive="base">
                                        <p:cTn id="16" dur="300" fill="hold"/>
                                        <p:tgtEl>
                                          <p:spTgt spid="10"/>
                                        </p:tgtEl>
                                        <p:attrNameLst>
                                          <p:attrName>ppt_x</p:attrName>
                                        </p:attrNameLst>
                                      </p:cBhvr>
                                      <p:tavLst>
                                        <p:tav tm="0">
                                          <p:val>
                                            <p:strVal val="#ppt_x"/>
                                          </p:val>
                                        </p:tav>
                                        <p:tav tm="100000">
                                          <p:val>
                                            <p:strVal val="#ppt_x"/>
                                          </p:val>
                                        </p:tav>
                                      </p:tavLst>
                                    </p:anim>
                                    <p:anim calcmode="lin" valueType="num">
                                      <p:cBhvr additive="base">
                                        <p:cTn id="17" dur="300" fill="hold"/>
                                        <p:tgtEl>
                                          <p:spTgt spid="10"/>
                                        </p:tgtEl>
                                        <p:attrNameLst>
                                          <p:attrName>ppt_y</p:attrName>
                                        </p:attrNameLst>
                                      </p:cBhvr>
                                      <p:tavLst>
                                        <p:tav tm="0">
                                          <p:val>
                                            <p:strVal val="0-#ppt_h/2"/>
                                          </p:val>
                                        </p:tav>
                                        <p:tav tm="100000">
                                          <p:val>
                                            <p:strVal val="#ppt_y"/>
                                          </p:val>
                                        </p:tav>
                                      </p:tavLst>
                                    </p:anim>
                                  </p:childTnLst>
                                </p:cTn>
                              </p:par>
                              <p:par>
                                <p:cTn id="18" presetID="12" presetClass="entr" presetSubtype="8" fill="hold" grpId="0" nodeType="withEffect">
                                  <p:stCondLst>
                                    <p:cond delay="0"/>
                                  </p:stCondLst>
                                  <p:childTnLst>
                                    <p:set>
                                      <p:cBhvr>
                                        <p:cTn id="19" dur="1" fill="hold">
                                          <p:stCondLst>
                                            <p:cond delay="0"/>
                                          </p:stCondLst>
                                        </p:cTn>
                                        <p:tgtEl>
                                          <p:spTgt spid="233"/>
                                        </p:tgtEl>
                                        <p:attrNameLst>
                                          <p:attrName>style.visibility</p:attrName>
                                        </p:attrNameLst>
                                      </p:cBhvr>
                                      <p:to>
                                        <p:strVal val="visible"/>
                                      </p:to>
                                    </p:set>
                                    <p:anim calcmode="lin" valueType="num">
                                      <p:cBhvr additive="base">
                                        <p:cTn id="20" dur="500"/>
                                        <p:tgtEl>
                                          <p:spTgt spid="233"/>
                                        </p:tgtEl>
                                        <p:attrNameLst>
                                          <p:attrName>ppt_x</p:attrName>
                                        </p:attrNameLst>
                                      </p:cBhvr>
                                      <p:tavLst>
                                        <p:tav tm="0">
                                          <p:val>
                                            <p:strVal val="#ppt_x-#ppt_w*1.125000"/>
                                          </p:val>
                                        </p:tav>
                                        <p:tav tm="100000">
                                          <p:val>
                                            <p:strVal val="#ppt_x"/>
                                          </p:val>
                                        </p:tav>
                                      </p:tavLst>
                                    </p:anim>
                                    <p:animEffect transition="in" filter="wipe(right)">
                                      <p:cBhvr>
                                        <p:cTn id="21" dur="500"/>
                                        <p:tgtEl>
                                          <p:spTgt spid="233"/>
                                        </p:tgtEl>
                                      </p:cBhvr>
                                    </p:animEffect>
                                  </p:childTnLst>
                                </p:cTn>
                              </p:par>
                            </p:childTnLst>
                          </p:cTn>
                        </p:par>
                        <p:par>
                          <p:cTn id="22" fill="hold">
                            <p:stCondLst>
                              <p:cond delay="1000"/>
                            </p:stCondLst>
                            <p:childTnLst>
                              <p:par>
                                <p:cTn id="23" presetID="2" presetClass="entr" presetSubtype="1" fill="hold" nodeType="afterEffect">
                                  <p:stCondLst>
                                    <p:cond delay="0"/>
                                  </p:stCondLst>
                                  <p:childTnLst>
                                    <p:set>
                                      <p:cBhvr>
                                        <p:cTn id="24" dur="1" fill="hold">
                                          <p:stCondLst>
                                            <p:cond delay="0"/>
                                          </p:stCondLst>
                                        </p:cTn>
                                        <p:tgtEl>
                                          <p:spTgt spid="8"/>
                                        </p:tgtEl>
                                        <p:attrNameLst>
                                          <p:attrName>style.visibility</p:attrName>
                                        </p:attrNameLst>
                                      </p:cBhvr>
                                      <p:to>
                                        <p:strVal val="visible"/>
                                      </p:to>
                                    </p:set>
                                    <p:anim calcmode="lin" valueType="num">
                                      <p:cBhvr additive="base">
                                        <p:cTn id="25" dur="300" fill="hold"/>
                                        <p:tgtEl>
                                          <p:spTgt spid="8"/>
                                        </p:tgtEl>
                                        <p:attrNameLst>
                                          <p:attrName>ppt_x</p:attrName>
                                        </p:attrNameLst>
                                      </p:cBhvr>
                                      <p:tavLst>
                                        <p:tav tm="0">
                                          <p:val>
                                            <p:strVal val="#ppt_x"/>
                                          </p:val>
                                        </p:tav>
                                        <p:tav tm="100000">
                                          <p:val>
                                            <p:strVal val="#ppt_x"/>
                                          </p:val>
                                        </p:tav>
                                      </p:tavLst>
                                    </p:anim>
                                    <p:anim calcmode="lin" valueType="num">
                                      <p:cBhvr additive="base">
                                        <p:cTn id="26" dur="300" fill="hold"/>
                                        <p:tgtEl>
                                          <p:spTgt spid="8"/>
                                        </p:tgtEl>
                                        <p:attrNameLst>
                                          <p:attrName>ppt_y</p:attrName>
                                        </p:attrNameLst>
                                      </p:cBhvr>
                                      <p:tavLst>
                                        <p:tav tm="0">
                                          <p:val>
                                            <p:strVal val="0-#ppt_h/2"/>
                                          </p:val>
                                        </p:tav>
                                        <p:tav tm="100000">
                                          <p:val>
                                            <p:strVal val="#ppt_y"/>
                                          </p:val>
                                        </p:tav>
                                      </p:tavLst>
                                    </p:anim>
                                  </p:childTnLst>
                                </p:cTn>
                              </p:par>
                              <p:par>
                                <p:cTn id="27" presetID="12" presetClass="entr" presetSubtype="8" fill="hold" grpId="0" nodeType="withEffect">
                                  <p:stCondLst>
                                    <p:cond delay="0"/>
                                  </p:stCondLst>
                                  <p:childTnLst>
                                    <p:set>
                                      <p:cBhvr>
                                        <p:cTn id="28" dur="1" fill="hold">
                                          <p:stCondLst>
                                            <p:cond delay="0"/>
                                          </p:stCondLst>
                                        </p:cTn>
                                        <p:tgtEl>
                                          <p:spTgt spid="234"/>
                                        </p:tgtEl>
                                        <p:attrNameLst>
                                          <p:attrName>style.visibility</p:attrName>
                                        </p:attrNameLst>
                                      </p:cBhvr>
                                      <p:to>
                                        <p:strVal val="visible"/>
                                      </p:to>
                                    </p:set>
                                    <p:anim calcmode="lin" valueType="num">
                                      <p:cBhvr additive="base">
                                        <p:cTn id="29" dur="500"/>
                                        <p:tgtEl>
                                          <p:spTgt spid="234"/>
                                        </p:tgtEl>
                                        <p:attrNameLst>
                                          <p:attrName>ppt_x</p:attrName>
                                        </p:attrNameLst>
                                      </p:cBhvr>
                                      <p:tavLst>
                                        <p:tav tm="0">
                                          <p:val>
                                            <p:strVal val="#ppt_x-#ppt_w*1.125000"/>
                                          </p:val>
                                        </p:tav>
                                        <p:tav tm="100000">
                                          <p:val>
                                            <p:strVal val="#ppt_x"/>
                                          </p:val>
                                        </p:tav>
                                      </p:tavLst>
                                    </p:anim>
                                    <p:animEffect transition="in" filter="wipe(right)">
                                      <p:cBhvr>
                                        <p:cTn id="30" dur="500"/>
                                        <p:tgtEl>
                                          <p:spTgt spid="234"/>
                                        </p:tgtEl>
                                      </p:cBhvr>
                                    </p:animEffect>
                                  </p:childTnLst>
                                </p:cTn>
                              </p:par>
                            </p:childTnLst>
                          </p:cTn>
                        </p:par>
                        <p:par>
                          <p:cTn id="31" fill="hold">
                            <p:stCondLst>
                              <p:cond delay="1500"/>
                            </p:stCondLst>
                            <p:childTnLst>
                              <p:par>
                                <p:cTn id="32" presetID="2" presetClass="entr" presetSubtype="1" fill="hold" nodeType="afterEffect">
                                  <p:stCondLst>
                                    <p:cond delay="0"/>
                                  </p:stCondLst>
                                  <p:childTnLst>
                                    <p:set>
                                      <p:cBhvr>
                                        <p:cTn id="33" dur="1" fill="hold">
                                          <p:stCondLst>
                                            <p:cond delay="0"/>
                                          </p:stCondLst>
                                        </p:cTn>
                                        <p:tgtEl>
                                          <p:spTgt spid="6"/>
                                        </p:tgtEl>
                                        <p:attrNameLst>
                                          <p:attrName>style.visibility</p:attrName>
                                        </p:attrNameLst>
                                      </p:cBhvr>
                                      <p:to>
                                        <p:strVal val="visible"/>
                                      </p:to>
                                    </p:set>
                                    <p:anim calcmode="lin" valueType="num">
                                      <p:cBhvr additive="base">
                                        <p:cTn id="34" dur="300" fill="hold"/>
                                        <p:tgtEl>
                                          <p:spTgt spid="6"/>
                                        </p:tgtEl>
                                        <p:attrNameLst>
                                          <p:attrName>ppt_x</p:attrName>
                                        </p:attrNameLst>
                                      </p:cBhvr>
                                      <p:tavLst>
                                        <p:tav tm="0">
                                          <p:val>
                                            <p:strVal val="#ppt_x"/>
                                          </p:val>
                                        </p:tav>
                                        <p:tav tm="100000">
                                          <p:val>
                                            <p:strVal val="#ppt_x"/>
                                          </p:val>
                                        </p:tav>
                                      </p:tavLst>
                                    </p:anim>
                                    <p:anim calcmode="lin" valueType="num">
                                      <p:cBhvr additive="base">
                                        <p:cTn id="35" dur="300" fill="hold"/>
                                        <p:tgtEl>
                                          <p:spTgt spid="6"/>
                                        </p:tgtEl>
                                        <p:attrNameLst>
                                          <p:attrName>ppt_y</p:attrName>
                                        </p:attrNameLst>
                                      </p:cBhvr>
                                      <p:tavLst>
                                        <p:tav tm="0">
                                          <p:val>
                                            <p:strVal val="0-#ppt_h/2"/>
                                          </p:val>
                                        </p:tav>
                                        <p:tav tm="100000">
                                          <p:val>
                                            <p:strVal val="#ppt_y"/>
                                          </p:val>
                                        </p:tav>
                                      </p:tavLst>
                                    </p:anim>
                                  </p:childTnLst>
                                </p:cTn>
                              </p:par>
                              <p:par>
                                <p:cTn id="36" presetID="12" presetClass="entr" presetSubtype="2" fill="hold" grpId="0" nodeType="withEffect">
                                  <p:stCondLst>
                                    <p:cond delay="0"/>
                                  </p:stCondLst>
                                  <p:childTnLst>
                                    <p:set>
                                      <p:cBhvr>
                                        <p:cTn id="37" dur="1" fill="hold">
                                          <p:stCondLst>
                                            <p:cond delay="0"/>
                                          </p:stCondLst>
                                        </p:cTn>
                                        <p:tgtEl>
                                          <p:spTgt spid="236"/>
                                        </p:tgtEl>
                                        <p:attrNameLst>
                                          <p:attrName>style.visibility</p:attrName>
                                        </p:attrNameLst>
                                      </p:cBhvr>
                                      <p:to>
                                        <p:strVal val="visible"/>
                                      </p:to>
                                    </p:set>
                                    <p:anim calcmode="lin" valueType="num">
                                      <p:cBhvr additive="base">
                                        <p:cTn id="38" dur="500"/>
                                        <p:tgtEl>
                                          <p:spTgt spid="236"/>
                                        </p:tgtEl>
                                        <p:attrNameLst>
                                          <p:attrName>ppt_x</p:attrName>
                                        </p:attrNameLst>
                                      </p:cBhvr>
                                      <p:tavLst>
                                        <p:tav tm="0">
                                          <p:val>
                                            <p:strVal val="#ppt_x+#ppt_w*1.125000"/>
                                          </p:val>
                                        </p:tav>
                                        <p:tav tm="100000">
                                          <p:val>
                                            <p:strVal val="#ppt_x"/>
                                          </p:val>
                                        </p:tav>
                                      </p:tavLst>
                                    </p:anim>
                                    <p:animEffect transition="in" filter="wipe(left)">
                                      <p:cBhvr>
                                        <p:cTn id="39" dur="500"/>
                                        <p:tgtEl>
                                          <p:spTgt spid="236"/>
                                        </p:tgtEl>
                                      </p:cBhvr>
                                    </p:animEffect>
                                  </p:childTnLst>
                                </p:cTn>
                              </p:par>
                            </p:childTnLst>
                          </p:cTn>
                        </p:par>
                        <p:par>
                          <p:cTn id="40" fill="hold">
                            <p:stCondLst>
                              <p:cond delay="2000"/>
                            </p:stCondLst>
                            <p:childTnLst>
                              <p:par>
                                <p:cTn id="41" presetID="2" presetClass="entr" presetSubtype="1" fill="hold" nodeType="afterEffect">
                                  <p:stCondLst>
                                    <p:cond delay="0"/>
                                  </p:stCondLst>
                                  <p:childTnLst>
                                    <p:set>
                                      <p:cBhvr>
                                        <p:cTn id="42" dur="1" fill="hold">
                                          <p:stCondLst>
                                            <p:cond delay="0"/>
                                          </p:stCondLst>
                                        </p:cTn>
                                        <p:tgtEl>
                                          <p:spTgt spid="5"/>
                                        </p:tgtEl>
                                        <p:attrNameLst>
                                          <p:attrName>style.visibility</p:attrName>
                                        </p:attrNameLst>
                                      </p:cBhvr>
                                      <p:to>
                                        <p:strVal val="visible"/>
                                      </p:to>
                                    </p:set>
                                    <p:anim calcmode="lin" valueType="num">
                                      <p:cBhvr additive="base">
                                        <p:cTn id="43" dur="300" fill="hold"/>
                                        <p:tgtEl>
                                          <p:spTgt spid="5"/>
                                        </p:tgtEl>
                                        <p:attrNameLst>
                                          <p:attrName>ppt_x</p:attrName>
                                        </p:attrNameLst>
                                      </p:cBhvr>
                                      <p:tavLst>
                                        <p:tav tm="0">
                                          <p:val>
                                            <p:strVal val="#ppt_x"/>
                                          </p:val>
                                        </p:tav>
                                        <p:tav tm="100000">
                                          <p:val>
                                            <p:strVal val="#ppt_x"/>
                                          </p:val>
                                        </p:tav>
                                      </p:tavLst>
                                    </p:anim>
                                    <p:anim calcmode="lin" valueType="num">
                                      <p:cBhvr additive="base">
                                        <p:cTn id="44" dur="300" fill="hold"/>
                                        <p:tgtEl>
                                          <p:spTgt spid="5"/>
                                        </p:tgtEl>
                                        <p:attrNameLst>
                                          <p:attrName>ppt_y</p:attrName>
                                        </p:attrNameLst>
                                      </p:cBhvr>
                                      <p:tavLst>
                                        <p:tav tm="0">
                                          <p:val>
                                            <p:strVal val="0-#ppt_h/2"/>
                                          </p:val>
                                        </p:tav>
                                        <p:tav tm="100000">
                                          <p:val>
                                            <p:strVal val="#ppt_y"/>
                                          </p:val>
                                        </p:tav>
                                      </p:tavLst>
                                    </p:anim>
                                  </p:childTnLst>
                                </p:cTn>
                              </p:par>
                              <p:par>
                                <p:cTn id="45" presetID="12" presetClass="entr" presetSubtype="2" fill="hold" grpId="0" nodeType="withEffect">
                                  <p:stCondLst>
                                    <p:cond delay="0"/>
                                  </p:stCondLst>
                                  <p:childTnLst>
                                    <p:set>
                                      <p:cBhvr>
                                        <p:cTn id="46" dur="1" fill="hold">
                                          <p:stCondLst>
                                            <p:cond delay="0"/>
                                          </p:stCondLst>
                                        </p:cTn>
                                        <p:tgtEl>
                                          <p:spTgt spid="237"/>
                                        </p:tgtEl>
                                        <p:attrNameLst>
                                          <p:attrName>style.visibility</p:attrName>
                                        </p:attrNameLst>
                                      </p:cBhvr>
                                      <p:to>
                                        <p:strVal val="visible"/>
                                      </p:to>
                                    </p:set>
                                    <p:anim calcmode="lin" valueType="num">
                                      <p:cBhvr additive="base">
                                        <p:cTn id="47" dur="500"/>
                                        <p:tgtEl>
                                          <p:spTgt spid="237"/>
                                        </p:tgtEl>
                                        <p:attrNameLst>
                                          <p:attrName>ppt_x</p:attrName>
                                        </p:attrNameLst>
                                      </p:cBhvr>
                                      <p:tavLst>
                                        <p:tav tm="0">
                                          <p:val>
                                            <p:strVal val="#ppt_x+#ppt_w*1.125000"/>
                                          </p:val>
                                        </p:tav>
                                        <p:tav tm="100000">
                                          <p:val>
                                            <p:strVal val="#ppt_x"/>
                                          </p:val>
                                        </p:tav>
                                      </p:tavLst>
                                    </p:anim>
                                    <p:animEffect transition="in" filter="wipe(left)">
                                      <p:cBhvr>
                                        <p:cTn id="48" dur="500"/>
                                        <p:tgtEl>
                                          <p:spTgt spid="237"/>
                                        </p:tgtEl>
                                      </p:cBhvr>
                                    </p:animEffect>
                                  </p:childTnLst>
                                </p:cTn>
                              </p:par>
                            </p:childTnLst>
                          </p:cTn>
                        </p:par>
                        <p:par>
                          <p:cTn id="49" fill="hold">
                            <p:stCondLst>
                              <p:cond delay="2500"/>
                            </p:stCondLst>
                            <p:childTnLst>
                              <p:par>
                                <p:cTn id="50" presetID="2" presetClass="entr" presetSubtype="1" fill="hold" nodeType="afterEffect">
                                  <p:stCondLst>
                                    <p:cond delay="0"/>
                                  </p:stCondLst>
                                  <p:childTnLst>
                                    <p:set>
                                      <p:cBhvr>
                                        <p:cTn id="51" dur="1" fill="hold">
                                          <p:stCondLst>
                                            <p:cond delay="0"/>
                                          </p:stCondLst>
                                        </p:cTn>
                                        <p:tgtEl>
                                          <p:spTgt spid="4"/>
                                        </p:tgtEl>
                                        <p:attrNameLst>
                                          <p:attrName>style.visibility</p:attrName>
                                        </p:attrNameLst>
                                      </p:cBhvr>
                                      <p:to>
                                        <p:strVal val="visible"/>
                                      </p:to>
                                    </p:set>
                                    <p:anim calcmode="lin" valueType="num">
                                      <p:cBhvr additive="base">
                                        <p:cTn id="52" dur="300" fill="hold"/>
                                        <p:tgtEl>
                                          <p:spTgt spid="4"/>
                                        </p:tgtEl>
                                        <p:attrNameLst>
                                          <p:attrName>ppt_x</p:attrName>
                                        </p:attrNameLst>
                                      </p:cBhvr>
                                      <p:tavLst>
                                        <p:tav tm="0">
                                          <p:val>
                                            <p:strVal val="#ppt_x"/>
                                          </p:val>
                                        </p:tav>
                                        <p:tav tm="100000">
                                          <p:val>
                                            <p:strVal val="#ppt_x"/>
                                          </p:val>
                                        </p:tav>
                                      </p:tavLst>
                                    </p:anim>
                                    <p:anim calcmode="lin" valueType="num">
                                      <p:cBhvr additive="base">
                                        <p:cTn id="53" dur="300" fill="hold"/>
                                        <p:tgtEl>
                                          <p:spTgt spid="4"/>
                                        </p:tgtEl>
                                        <p:attrNameLst>
                                          <p:attrName>ppt_y</p:attrName>
                                        </p:attrNameLst>
                                      </p:cBhvr>
                                      <p:tavLst>
                                        <p:tav tm="0">
                                          <p:val>
                                            <p:strVal val="0-#ppt_h/2"/>
                                          </p:val>
                                        </p:tav>
                                        <p:tav tm="100000">
                                          <p:val>
                                            <p:strVal val="#ppt_y"/>
                                          </p:val>
                                        </p:tav>
                                      </p:tavLst>
                                    </p:anim>
                                  </p:childTnLst>
                                </p:cTn>
                              </p:par>
                              <p:par>
                                <p:cTn id="54" presetID="12" presetClass="entr" presetSubtype="2" fill="hold" grpId="0" nodeType="withEffect">
                                  <p:stCondLst>
                                    <p:cond delay="0"/>
                                  </p:stCondLst>
                                  <p:childTnLst>
                                    <p:set>
                                      <p:cBhvr>
                                        <p:cTn id="55" dur="1" fill="hold">
                                          <p:stCondLst>
                                            <p:cond delay="0"/>
                                          </p:stCondLst>
                                        </p:cTn>
                                        <p:tgtEl>
                                          <p:spTgt spid="238"/>
                                        </p:tgtEl>
                                        <p:attrNameLst>
                                          <p:attrName>style.visibility</p:attrName>
                                        </p:attrNameLst>
                                      </p:cBhvr>
                                      <p:to>
                                        <p:strVal val="visible"/>
                                      </p:to>
                                    </p:set>
                                    <p:anim calcmode="lin" valueType="num">
                                      <p:cBhvr additive="base">
                                        <p:cTn id="56" dur="500"/>
                                        <p:tgtEl>
                                          <p:spTgt spid="238"/>
                                        </p:tgtEl>
                                        <p:attrNameLst>
                                          <p:attrName>ppt_x</p:attrName>
                                        </p:attrNameLst>
                                      </p:cBhvr>
                                      <p:tavLst>
                                        <p:tav tm="0">
                                          <p:val>
                                            <p:strVal val="#ppt_x+#ppt_w*1.125000"/>
                                          </p:val>
                                        </p:tav>
                                        <p:tav tm="100000">
                                          <p:val>
                                            <p:strVal val="#ppt_x"/>
                                          </p:val>
                                        </p:tav>
                                      </p:tavLst>
                                    </p:anim>
                                    <p:animEffect transition="in" filter="wipe(left)">
                                      <p:cBhvr>
                                        <p:cTn id="57" dur="500"/>
                                        <p:tgtEl>
                                          <p:spTgt spid="23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31" grpId="0"/>
      <p:bldP spid="233" grpId="0"/>
      <p:bldP spid="234" grpId="0"/>
      <p:bldP spid="236" grpId="0"/>
      <p:bldP spid="237" grpId="0"/>
      <p:bldP spid="238"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2"/>
          <p:cNvSpPr>
            <a:spLocks/>
          </p:cNvSpPr>
          <p:nvPr/>
        </p:nvSpPr>
        <p:spPr bwMode="auto">
          <a:xfrm rot="10800000" flipH="1">
            <a:off x="-1" y="-2"/>
            <a:ext cx="9143999" cy="2930004"/>
          </a:xfrm>
          <a:prstGeom prst="rect">
            <a:avLst/>
          </a:prstGeom>
          <a:solidFill>
            <a:schemeClr val="bg1">
              <a:alpha val="86000"/>
            </a:schemeClr>
          </a:solidFill>
          <a:ln>
            <a:noFill/>
          </a:ln>
        </p:spPr>
        <p:txBody>
          <a:bodyPr lIns="0" tIns="0" rIns="0" bIns="0"/>
          <a:lstStyle/>
          <a:p>
            <a:endParaRPr lang="en-US"/>
          </a:p>
        </p:txBody>
      </p:sp>
      <p:sp>
        <p:nvSpPr>
          <p:cNvPr id="39" name="Rectangle 2">
            <a:extLst>
              <a:ext uri="{FF2B5EF4-FFF2-40B4-BE49-F238E27FC236}">
                <a16:creationId xmlns:a16="http://schemas.microsoft.com/office/drawing/2014/main" id="{CDEFDB4D-3C46-4D11-AFE1-A8DB8F269C35}"/>
              </a:ext>
            </a:extLst>
          </p:cNvPr>
          <p:cNvSpPr>
            <a:spLocks/>
          </p:cNvSpPr>
          <p:nvPr/>
        </p:nvSpPr>
        <p:spPr bwMode="auto">
          <a:xfrm rot="10800000" flipH="1">
            <a:off x="1" y="2931789"/>
            <a:ext cx="9143999" cy="2211709"/>
          </a:xfrm>
          <a:prstGeom prst="rect">
            <a:avLst/>
          </a:prstGeom>
          <a:solidFill>
            <a:schemeClr val="tx1">
              <a:alpha val="86000"/>
            </a:schemeClr>
          </a:solidFill>
          <a:ln>
            <a:noFill/>
          </a:ln>
        </p:spPr>
        <p:txBody>
          <a:bodyPr lIns="0" tIns="0" rIns="0" bIns="0"/>
          <a:lstStyle/>
          <a:p>
            <a:endParaRPr lang="en-US"/>
          </a:p>
        </p:txBody>
      </p:sp>
      <p:grpSp>
        <p:nvGrpSpPr>
          <p:cNvPr id="7" name="Group 6"/>
          <p:cNvGrpSpPr/>
          <p:nvPr/>
        </p:nvGrpSpPr>
        <p:grpSpPr>
          <a:xfrm>
            <a:off x="2553790" y="591609"/>
            <a:ext cx="4027642" cy="1116045"/>
            <a:chOff x="2954383" y="877814"/>
            <a:chExt cx="4027642" cy="1116045"/>
          </a:xfrm>
        </p:grpSpPr>
        <p:sp>
          <p:nvSpPr>
            <p:cNvPr id="54" name="Rectangle 5"/>
            <p:cNvSpPr>
              <a:spLocks/>
            </p:cNvSpPr>
            <p:nvPr/>
          </p:nvSpPr>
          <p:spPr bwMode="auto">
            <a:xfrm>
              <a:off x="2954383" y="877814"/>
              <a:ext cx="4027642" cy="75961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2000" dirty="0">
                  <a:solidFill>
                    <a:schemeClr val="tx1"/>
                  </a:solidFill>
                  <a:latin typeface="Bebas Neue" charset="0"/>
                  <a:ea typeface="ＭＳ Ｐゴシック" charset="0"/>
                  <a:cs typeface="Bebas Neue" charset="0"/>
                  <a:sym typeface="Bebas Neue" charset="0"/>
                </a:rPr>
                <a:t>Starting</a:t>
              </a:r>
            </a:p>
            <a:p>
              <a:pPr>
                <a:lnSpc>
                  <a:spcPct val="80000"/>
                </a:lnSpc>
              </a:pPr>
              <a:r>
                <a:rPr lang="en-US" sz="5000" dirty="0">
                  <a:solidFill>
                    <a:schemeClr val="tx1"/>
                  </a:solidFill>
                  <a:latin typeface="Bebas Neue" charset="0"/>
                  <a:ea typeface="ＭＳ Ｐゴシック" charset="0"/>
                  <a:cs typeface="Bebas Neue" charset="0"/>
                  <a:sym typeface="Bebas Neue" charset="0"/>
                </a:rPr>
                <a:t>the Presentation</a:t>
              </a:r>
            </a:p>
          </p:txBody>
        </p:sp>
        <p:sp>
          <p:nvSpPr>
            <p:cNvPr id="55" name="Rectangle 6"/>
            <p:cNvSpPr>
              <a:spLocks/>
            </p:cNvSpPr>
            <p:nvPr/>
          </p:nvSpPr>
          <p:spPr bwMode="auto">
            <a:xfrm>
              <a:off x="3261681" y="1670009"/>
              <a:ext cx="3413046"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700" dirty="0" err="1">
                  <a:solidFill>
                    <a:schemeClr val="tx1"/>
                  </a:solidFill>
                  <a:latin typeface="Lato Regular" charset="0"/>
                  <a:ea typeface="ＭＳ Ｐゴシック" charset="0"/>
                  <a:cs typeface="Lato Regular" charset="0"/>
                  <a:sym typeface="Lato Regular" charset="0"/>
                </a:rPr>
                <a:t>Lorem</a:t>
              </a:r>
              <a:r>
                <a:rPr lang="en-US" sz="700" dirty="0">
                  <a:solidFill>
                    <a:schemeClr val="tx1"/>
                  </a:solidFill>
                  <a:latin typeface="Lato Regular" charset="0"/>
                  <a:ea typeface="ＭＳ Ｐゴシック" charset="0"/>
                  <a:cs typeface="Lato Regular" charset="0"/>
                  <a:sym typeface="Lato Regular" charset="0"/>
                </a:rPr>
                <a:t> </a:t>
              </a:r>
              <a:r>
                <a:rPr lang="en-US" sz="700" dirty="0" err="1">
                  <a:solidFill>
                    <a:schemeClr val="tx1"/>
                  </a:solidFill>
                  <a:latin typeface="Lato Regular" charset="0"/>
                  <a:ea typeface="ＭＳ Ｐゴシック" charset="0"/>
                  <a:cs typeface="Lato Regular" charset="0"/>
                  <a:sym typeface="Lato Regular" charset="0"/>
                </a:rPr>
                <a:t>Ipsum</a:t>
              </a:r>
              <a:r>
                <a:rPr lang="en-US" sz="700" dirty="0">
                  <a:solidFill>
                    <a:schemeClr val="tx1"/>
                  </a:solidFill>
                  <a:latin typeface="Lato Regular" charset="0"/>
                  <a:ea typeface="ＭＳ Ｐゴシック" charset="0"/>
                  <a:cs typeface="Lato Regular" charset="0"/>
                  <a:sym typeface="Lato Regular" charset="0"/>
                </a:rPr>
                <a:t> is simply dummy text of the printing and typesetting industry. </a:t>
              </a:r>
              <a:r>
                <a:rPr lang="en-US" sz="700" dirty="0" err="1">
                  <a:solidFill>
                    <a:schemeClr val="tx1"/>
                  </a:solidFill>
                  <a:latin typeface="Lato Regular" charset="0"/>
                  <a:ea typeface="ＭＳ Ｐゴシック" charset="0"/>
                  <a:cs typeface="Lato Regular" charset="0"/>
                  <a:sym typeface="Lato Regular" charset="0"/>
                </a:rPr>
                <a:t>Lorem</a:t>
              </a:r>
              <a:r>
                <a:rPr lang="en-US" sz="700" dirty="0">
                  <a:solidFill>
                    <a:schemeClr val="tx1"/>
                  </a:solidFill>
                  <a:latin typeface="Lato Regular" charset="0"/>
                  <a:ea typeface="ＭＳ Ｐゴシック" charset="0"/>
                  <a:cs typeface="Lato Regular" charset="0"/>
                  <a:sym typeface="Lato Regular" charset="0"/>
                </a:rPr>
                <a:t> </a:t>
              </a:r>
              <a:r>
                <a:rPr lang="en-US" sz="700" dirty="0" err="1">
                  <a:solidFill>
                    <a:schemeClr val="tx1"/>
                  </a:solidFill>
                  <a:latin typeface="Lato Regular" charset="0"/>
                  <a:ea typeface="ＭＳ Ｐゴシック" charset="0"/>
                  <a:cs typeface="Lato Regular" charset="0"/>
                  <a:sym typeface="Lato Regular" charset="0"/>
                </a:rPr>
                <a:t>Ipsum</a:t>
              </a:r>
              <a:r>
                <a:rPr lang="en-US" sz="700" dirty="0">
                  <a:solidFill>
                    <a:schemeClr val="tx1"/>
                  </a:solidFill>
                  <a:latin typeface="Lato Regular" charset="0"/>
                  <a:ea typeface="ＭＳ Ｐゴシック" charset="0"/>
                  <a:cs typeface="Lato Regular" charset="0"/>
                  <a:sym typeface="Lato Regular" charset="0"/>
                </a:rPr>
                <a:t> has been the industry's standard dummy text ever.</a:t>
              </a:r>
            </a:p>
          </p:txBody>
        </p:sp>
      </p:grpSp>
      <p:grpSp>
        <p:nvGrpSpPr>
          <p:cNvPr id="15" name="Group 14">
            <a:extLst>
              <a:ext uri="{FF2B5EF4-FFF2-40B4-BE49-F238E27FC236}">
                <a16:creationId xmlns:a16="http://schemas.microsoft.com/office/drawing/2014/main" id="{69D9BD69-D001-43A3-8BFA-FAF62A3FB890}"/>
              </a:ext>
            </a:extLst>
          </p:cNvPr>
          <p:cNvGrpSpPr/>
          <p:nvPr/>
        </p:nvGrpSpPr>
        <p:grpSpPr>
          <a:xfrm>
            <a:off x="1115616" y="3320793"/>
            <a:ext cx="6768752" cy="1433702"/>
            <a:chOff x="1115616" y="3133630"/>
            <a:chExt cx="6768752" cy="1433702"/>
          </a:xfrm>
        </p:grpSpPr>
        <p:grpSp>
          <p:nvGrpSpPr>
            <p:cNvPr id="9" name="Group 8"/>
            <p:cNvGrpSpPr/>
            <p:nvPr/>
          </p:nvGrpSpPr>
          <p:grpSpPr>
            <a:xfrm>
              <a:off x="1115616" y="3133630"/>
              <a:ext cx="2232248" cy="573723"/>
              <a:chOff x="2267744" y="2912011"/>
              <a:chExt cx="2232248" cy="573723"/>
            </a:xfrm>
          </p:grpSpPr>
          <p:grpSp>
            <p:nvGrpSpPr>
              <p:cNvPr id="22" name="Group 7"/>
              <p:cNvGrpSpPr>
                <a:grpSpLocks/>
              </p:cNvGrpSpPr>
              <p:nvPr/>
            </p:nvGrpSpPr>
            <p:grpSpPr bwMode="auto">
              <a:xfrm>
                <a:off x="2267744" y="3031292"/>
                <a:ext cx="338138" cy="335161"/>
                <a:chOff x="0" y="0"/>
                <a:chExt cx="568" cy="563"/>
              </a:xfrm>
            </p:grpSpPr>
            <p:sp>
              <p:nvSpPr>
                <p:cNvPr id="23" name="Oval 8"/>
                <p:cNvSpPr>
                  <a:spLocks/>
                </p:cNvSpPr>
                <p:nvPr/>
              </p:nvSpPr>
              <p:spPr bwMode="auto">
                <a:xfrm>
                  <a:off x="0" y="0"/>
                  <a:ext cx="568" cy="563"/>
                </a:xfrm>
                <a:prstGeom prst="ellipse">
                  <a:avLst/>
                </a:prstGeom>
                <a:solidFill>
                  <a:schemeClr val="accent1"/>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24" name="Rectangle 9"/>
                <p:cNvSpPr>
                  <a:spLocks/>
                </p:cNvSpPr>
                <p:nvPr/>
              </p:nvSpPr>
              <p:spPr bwMode="auto">
                <a:xfrm>
                  <a:off x="48" y="16"/>
                  <a:ext cx="464" cy="5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90000"/>
                    </a:lnSpc>
                  </a:pPr>
                  <a:r>
                    <a:rPr lang="en-US" sz="1800" dirty="0">
                      <a:solidFill>
                        <a:srgbClr val="FFFFFF"/>
                      </a:solidFill>
                      <a:latin typeface="Bebas Neue" charset="0"/>
                      <a:ea typeface="ＭＳ Ｐゴシック" charset="0"/>
                      <a:cs typeface="Bebas Neue" charset="0"/>
                      <a:sym typeface="Bebas Neue" charset="0"/>
                    </a:rPr>
                    <a:t>1</a:t>
                  </a:r>
                </a:p>
              </p:txBody>
            </p:sp>
          </p:grpSp>
          <p:sp>
            <p:nvSpPr>
              <p:cNvPr id="28" name="Rectangle 19"/>
              <p:cNvSpPr>
                <a:spLocks/>
              </p:cNvSpPr>
              <p:nvPr/>
            </p:nvSpPr>
            <p:spPr bwMode="auto">
              <a:xfrm>
                <a:off x="2751138" y="2912011"/>
                <a:ext cx="1748854" cy="57372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100" dirty="0">
                    <a:solidFill>
                      <a:schemeClr val="accent1"/>
                    </a:solidFill>
                    <a:latin typeface="Lato Black"/>
                    <a:ea typeface="ＭＳ Ｐゴシック" charset="0"/>
                    <a:cs typeface="Lato Black"/>
                    <a:sym typeface="Bebas Neue" charset="0"/>
                  </a:rPr>
                  <a:t>Simple Heading Text</a:t>
                </a:r>
                <a:endParaRPr lang="en-US" sz="1100" dirty="0">
                  <a:solidFill>
                    <a:schemeClr val="accent1"/>
                  </a:solidFill>
                  <a:latin typeface="Lato Regular" charset="0"/>
                  <a:ea typeface="ＭＳ Ｐゴシック" charset="0"/>
                  <a:cs typeface="Lato Regular" charset="0"/>
                  <a:sym typeface="Lato Regular" charset="0"/>
                </a:endParaRPr>
              </a:p>
              <a:p>
                <a:pPr algn="l">
                  <a:lnSpc>
                    <a:spcPct val="130000"/>
                  </a:lnSpc>
                </a:pPr>
                <a:r>
                  <a:rPr lang="en-US" sz="800" dirty="0" err="1">
                    <a:solidFill>
                      <a:schemeClr val="bg1"/>
                    </a:solidFill>
                    <a:latin typeface="Lato Regular" charset="0"/>
                    <a:ea typeface="ＭＳ Ｐゴシック" charset="0"/>
                    <a:cs typeface="Lato Regular" charset="0"/>
                    <a:sym typeface="Lato Regular" charset="0"/>
                  </a:rPr>
                  <a:t>Lorem</a:t>
                </a:r>
                <a:r>
                  <a:rPr lang="en-US" sz="800" dirty="0">
                    <a:solidFill>
                      <a:schemeClr val="bg1"/>
                    </a:solidFill>
                    <a:latin typeface="Lato Regular" charset="0"/>
                    <a:ea typeface="ＭＳ Ｐゴシック" charset="0"/>
                    <a:cs typeface="Lato Regular" charset="0"/>
                    <a:sym typeface="Lato Regular" charset="0"/>
                  </a:rPr>
                  <a:t> </a:t>
                </a:r>
                <a:r>
                  <a:rPr lang="en-US" sz="800" dirty="0" err="1">
                    <a:solidFill>
                      <a:schemeClr val="bg1"/>
                    </a:solidFill>
                    <a:latin typeface="Lato Regular" charset="0"/>
                    <a:ea typeface="ＭＳ Ｐゴシック" charset="0"/>
                    <a:cs typeface="Lato Regular" charset="0"/>
                    <a:sym typeface="Lato Regular" charset="0"/>
                  </a:rPr>
                  <a:t>Ipsum</a:t>
                </a:r>
                <a:r>
                  <a:rPr lang="en-US" sz="800" dirty="0">
                    <a:solidFill>
                      <a:schemeClr val="bg1"/>
                    </a:solidFill>
                    <a:latin typeface="Lato Regular" charset="0"/>
                    <a:ea typeface="ＭＳ Ｐゴシック" charset="0"/>
                    <a:cs typeface="Lato Regular" charset="0"/>
                    <a:sym typeface="Lato Regular" charset="0"/>
                  </a:rPr>
                  <a:t> is simply dummy text of the printing and typesetting industry.</a:t>
                </a:r>
              </a:p>
            </p:txBody>
          </p:sp>
        </p:grpSp>
        <p:grpSp>
          <p:nvGrpSpPr>
            <p:cNvPr id="35" name="Group 34"/>
            <p:cNvGrpSpPr/>
            <p:nvPr/>
          </p:nvGrpSpPr>
          <p:grpSpPr>
            <a:xfrm>
              <a:off x="1115616" y="3993609"/>
              <a:ext cx="2232248" cy="573723"/>
              <a:chOff x="2267744" y="2912011"/>
              <a:chExt cx="2232248" cy="573723"/>
            </a:xfrm>
          </p:grpSpPr>
          <p:grpSp>
            <p:nvGrpSpPr>
              <p:cNvPr id="36" name="Group 7"/>
              <p:cNvGrpSpPr>
                <a:grpSpLocks/>
              </p:cNvGrpSpPr>
              <p:nvPr/>
            </p:nvGrpSpPr>
            <p:grpSpPr bwMode="auto">
              <a:xfrm>
                <a:off x="2267744" y="3031292"/>
                <a:ext cx="338138" cy="335161"/>
                <a:chOff x="0" y="0"/>
                <a:chExt cx="568" cy="563"/>
              </a:xfrm>
            </p:grpSpPr>
            <p:sp>
              <p:nvSpPr>
                <p:cNvPr id="38" name="Oval 8"/>
                <p:cNvSpPr>
                  <a:spLocks/>
                </p:cNvSpPr>
                <p:nvPr/>
              </p:nvSpPr>
              <p:spPr bwMode="auto">
                <a:xfrm>
                  <a:off x="0" y="0"/>
                  <a:ext cx="568" cy="563"/>
                </a:xfrm>
                <a:prstGeom prst="ellipse">
                  <a:avLst/>
                </a:prstGeom>
                <a:solidFill>
                  <a:schemeClr val="accent3"/>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41" name="Rectangle 9"/>
                <p:cNvSpPr>
                  <a:spLocks/>
                </p:cNvSpPr>
                <p:nvPr/>
              </p:nvSpPr>
              <p:spPr bwMode="auto">
                <a:xfrm>
                  <a:off x="48" y="16"/>
                  <a:ext cx="464" cy="5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90000"/>
                    </a:lnSpc>
                  </a:pPr>
                  <a:r>
                    <a:rPr lang="en-US" sz="1800" dirty="0">
                      <a:solidFill>
                        <a:srgbClr val="FFFFFF"/>
                      </a:solidFill>
                      <a:latin typeface="Bebas Neue" charset="0"/>
                      <a:ea typeface="ＭＳ Ｐゴシック" charset="0"/>
                      <a:cs typeface="Bebas Neue" charset="0"/>
                      <a:sym typeface="Bebas Neue" charset="0"/>
                    </a:rPr>
                    <a:t>3</a:t>
                  </a:r>
                </a:p>
              </p:txBody>
            </p:sp>
          </p:grpSp>
          <p:sp>
            <p:nvSpPr>
              <p:cNvPr id="37" name="Rectangle 19"/>
              <p:cNvSpPr>
                <a:spLocks/>
              </p:cNvSpPr>
              <p:nvPr/>
            </p:nvSpPr>
            <p:spPr bwMode="auto">
              <a:xfrm>
                <a:off x="2751138" y="2912011"/>
                <a:ext cx="1748854" cy="57372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100" dirty="0">
                    <a:solidFill>
                      <a:schemeClr val="accent3"/>
                    </a:solidFill>
                    <a:latin typeface="Lato Black"/>
                    <a:ea typeface="ＭＳ Ｐゴシック" charset="0"/>
                    <a:cs typeface="Lato Black"/>
                    <a:sym typeface="Bebas Neue" charset="0"/>
                  </a:rPr>
                  <a:t>Simple Heading Text</a:t>
                </a:r>
                <a:endParaRPr lang="en-US" sz="1100" dirty="0">
                  <a:solidFill>
                    <a:schemeClr val="accent3"/>
                  </a:solidFill>
                  <a:latin typeface="Lato Regular" charset="0"/>
                  <a:ea typeface="ＭＳ Ｐゴシック" charset="0"/>
                  <a:cs typeface="Lato Regular" charset="0"/>
                  <a:sym typeface="Lato Regular" charset="0"/>
                </a:endParaRPr>
              </a:p>
              <a:p>
                <a:pPr algn="l">
                  <a:lnSpc>
                    <a:spcPct val="130000"/>
                  </a:lnSpc>
                </a:pPr>
                <a:r>
                  <a:rPr lang="en-US" sz="800" dirty="0" err="1">
                    <a:solidFill>
                      <a:schemeClr val="bg1"/>
                    </a:solidFill>
                    <a:latin typeface="Lato Regular" charset="0"/>
                    <a:ea typeface="ＭＳ Ｐゴシック" charset="0"/>
                    <a:cs typeface="Lato Regular" charset="0"/>
                    <a:sym typeface="Lato Regular" charset="0"/>
                  </a:rPr>
                  <a:t>Lorem</a:t>
                </a:r>
                <a:r>
                  <a:rPr lang="en-US" sz="800" dirty="0">
                    <a:solidFill>
                      <a:schemeClr val="bg1"/>
                    </a:solidFill>
                    <a:latin typeface="Lato Regular" charset="0"/>
                    <a:ea typeface="ＭＳ Ｐゴシック" charset="0"/>
                    <a:cs typeface="Lato Regular" charset="0"/>
                    <a:sym typeface="Lato Regular" charset="0"/>
                  </a:rPr>
                  <a:t> </a:t>
                </a:r>
                <a:r>
                  <a:rPr lang="en-US" sz="800" dirty="0" err="1">
                    <a:solidFill>
                      <a:schemeClr val="bg1"/>
                    </a:solidFill>
                    <a:latin typeface="Lato Regular" charset="0"/>
                    <a:ea typeface="ＭＳ Ｐゴシック" charset="0"/>
                    <a:cs typeface="Lato Regular" charset="0"/>
                    <a:sym typeface="Lato Regular" charset="0"/>
                  </a:rPr>
                  <a:t>Ipsum</a:t>
                </a:r>
                <a:r>
                  <a:rPr lang="en-US" sz="800" dirty="0">
                    <a:solidFill>
                      <a:schemeClr val="bg1"/>
                    </a:solidFill>
                    <a:latin typeface="Lato Regular" charset="0"/>
                    <a:ea typeface="ＭＳ Ｐゴシック" charset="0"/>
                    <a:cs typeface="Lato Regular" charset="0"/>
                    <a:sym typeface="Lato Regular" charset="0"/>
                  </a:rPr>
                  <a:t> is simply dummy text of the printing and typesetting industry.</a:t>
                </a:r>
              </a:p>
            </p:txBody>
          </p:sp>
        </p:grpSp>
        <p:grpSp>
          <p:nvGrpSpPr>
            <p:cNvPr id="42" name="Group 41"/>
            <p:cNvGrpSpPr/>
            <p:nvPr/>
          </p:nvGrpSpPr>
          <p:grpSpPr>
            <a:xfrm>
              <a:off x="5652120" y="3133630"/>
              <a:ext cx="2232248" cy="573723"/>
              <a:chOff x="2267744" y="2912011"/>
              <a:chExt cx="2232248" cy="573723"/>
            </a:xfrm>
          </p:grpSpPr>
          <p:grpSp>
            <p:nvGrpSpPr>
              <p:cNvPr id="43" name="Group 7"/>
              <p:cNvGrpSpPr>
                <a:grpSpLocks/>
              </p:cNvGrpSpPr>
              <p:nvPr/>
            </p:nvGrpSpPr>
            <p:grpSpPr bwMode="auto">
              <a:xfrm>
                <a:off x="2267744" y="3031292"/>
                <a:ext cx="338138" cy="335161"/>
                <a:chOff x="0" y="0"/>
                <a:chExt cx="568" cy="563"/>
              </a:xfrm>
            </p:grpSpPr>
            <p:sp>
              <p:nvSpPr>
                <p:cNvPr id="45" name="Oval 8"/>
                <p:cNvSpPr>
                  <a:spLocks/>
                </p:cNvSpPr>
                <p:nvPr/>
              </p:nvSpPr>
              <p:spPr bwMode="auto">
                <a:xfrm>
                  <a:off x="0" y="0"/>
                  <a:ext cx="568" cy="563"/>
                </a:xfrm>
                <a:prstGeom prst="ellipse">
                  <a:avLst/>
                </a:prstGeom>
                <a:solidFill>
                  <a:schemeClr val="accent2"/>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52" name="Rectangle 9"/>
                <p:cNvSpPr>
                  <a:spLocks/>
                </p:cNvSpPr>
                <p:nvPr/>
              </p:nvSpPr>
              <p:spPr bwMode="auto">
                <a:xfrm>
                  <a:off x="48" y="16"/>
                  <a:ext cx="464" cy="5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90000"/>
                    </a:lnSpc>
                  </a:pPr>
                  <a:r>
                    <a:rPr lang="en-US" sz="1800" dirty="0">
                      <a:solidFill>
                        <a:srgbClr val="FFFFFF"/>
                      </a:solidFill>
                      <a:latin typeface="Bebas Neue" charset="0"/>
                      <a:ea typeface="ＭＳ Ｐゴシック" charset="0"/>
                      <a:cs typeface="Bebas Neue" charset="0"/>
                      <a:sym typeface="Bebas Neue" charset="0"/>
                    </a:rPr>
                    <a:t>2</a:t>
                  </a:r>
                </a:p>
              </p:txBody>
            </p:sp>
          </p:grpSp>
          <p:sp>
            <p:nvSpPr>
              <p:cNvPr id="44" name="Rectangle 19"/>
              <p:cNvSpPr>
                <a:spLocks/>
              </p:cNvSpPr>
              <p:nvPr/>
            </p:nvSpPr>
            <p:spPr bwMode="auto">
              <a:xfrm>
                <a:off x="2751138" y="2912011"/>
                <a:ext cx="1748854" cy="57372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100" dirty="0">
                    <a:solidFill>
                      <a:schemeClr val="accent2"/>
                    </a:solidFill>
                    <a:latin typeface="Lato Black"/>
                    <a:ea typeface="ＭＳ Ｐゴシック" charset="0"/>
                    <a:cs typeface="Lato Black"/>
                    <a:sym typeface="Bebas Neue" charset="0"/>
                  </a:rPr>
                  <a:t>Simple Heading Text</a:t>
                </a:r>
                <a:endParaRPr lang="en-US" sz="1100" dirty="0">
                  <a:solidFill>
                    <a:schemeClr val="accent2"/>
                  </a:solidFill>
                  <a:latin typeface="Lato Regular" charset="0"/>
                  <a:ea typeface="ＭＳ Ｐゴシック" charset="0"/>
                  <a:cs typeface="Lato Regular" charset="0"/>
                  <a:sym typeface="Lato Regular" charset="0"/>
                </a:endParaRPr>
              </a:p>
              <a:p>
                <a:pPr algn="l">
                  <a:lnSpc>
                    <a:spcPct val="130000"/>
                  </a:lnSpc>
                </a:pPr>
                <a:r>
                  <a:rPr lang="en-US" sz="800" dirty="0" err="1">
                    <a:solidFill>
                      <a:schemeClr val="bg1"/>
                    </a:solidFill>
                    <a:latin typeface="Lato Regular" charset="0"/>
                    <a:ea typeface="ＭＳ Ｐゴシック" charset="0"/>
                    <a:cs typeface="Lato Regular" charset="0"/>
                    <a:sym typeface="Lato Regular" charset="0"/>
                  </a:rPr>
                  <a:t>Lorem</a:t>
                </a:r>
                <a:r>
                  <a:rPr lang="en-US" sz="800" dirty="0">
                    <a:solidFill>
                      <a:schemeClr val="bg1"/>
                    </a:solidFill>
                    <a:latin typeface="Lato Regular" charset="0"/>
                    <a:ea typeface="ＭＳ Ｐゴシック" charset="0"/>
                    <a:cs typeface="Lato Regular" charset="0"/>
                    <a:sym typeface="Lato Regular" charset="0"/>
                  </a:rPr>
                  <a:t> </a:t>
                </a:r>
                <a:r>
                  <a:rPr lang="en-US" sz="800" dirty="0" err="1">
                    <a:solidFill>
                      <a:schemeClr val="bg1"/>
                    </a:solidFill>
                    <a:latin typeface="Lato Regular" charset="0"/>
                    <a:ea typeface="ＭＳ Ｐゴシック" charset="0"/>
                    <a:cs typeface="Lato Regular" charset="0"/>
                    <a:sym typeface="Lato Regular" charset="0"/>
                  </a:rPr>
                  <a:t>Ipsum</a:t>
                </a:r>
                <a:r>
                  <a:rPr lang="en-US" sz="800" dirty="0">
                    <a:solidFill>
                      <a:schemeClr val="bg1"/>
                    </a:solidFill>
                    <a:latin typeface="Lato Regular" charset="0"/>
                    <a:ea typeface="ＭＳ Ｐゴシック" charset="0"/>
                    <a:cs typeface="Lato Regular" charset="0"/>
                    <a:sym typeface="Lato Regular" charset="0"/>
                  </a:rPr>
                  <a:t> is simply dummy text of the printing and typesetting industry.</a:t>
                </a:r>
              </a:p>
            </p:txBody>
          </p:sp>
        </p:grpSp>
        <p:grpSp>
          <p:nvGrpSpPr>
            <p:cNvPr id="53" name="Group 52"/>
            <p:cNvGrpSpPr/>
            <p:nvPr/>
          </p:nvGrpSpPr>
          <p:grpSpPr>
            <a:xfrm>
              <a:off x="5652120" y="3993609"/>
              <a:ext cx="2232248" cy="573723"/>
              <a:chOff x="2267744" y="2912011"/>
              <a:chExt cx="2232248" cy="573723"/>
            </a:xfrm>
          </p:grpSpPr>
          <p:grpSp>
            <p:nvGrpSpPr>
              <p:cNvPr id="56" name="Group 7"/>
              <p:cNvGrpSpPr>
                <a:grpSpLocks/>
              </p:cNvGrpSpPr>
              <p:nvPr/>
            </p:nvGrpSpPr>
            <p:grpSpPr bwMode="auto">
              <a:xfrm>
                <a:off x="2267744" y="3031292"/>
                <a:ext cx="338138" cy="335161"/>
                <a:chOff x="0" y="0"/>
                <a:chExt cx="568" cy="563"/>
              </a:xfrm>
            </p:grpSpPr>
            <p:sp>
              <p:nvSpPr>
                <p:cNvPr id="58" name="Oval 8"/>
                <p:cNvSpPr>
                  <a:spLocks/>
                </p:cNvSpPr>
                <p:nvPr/>
              </p:nvSpPr>
              <p:spPr bwMode="auto">
                <a:xfrm>
                  <a:off x="0" y="0"/>
                  <a:ext cx="568" cy="563"/>
                </a:xfrm>
                <a:prstGeom prst="ellipse">
                  <a:avLst/>
                </a:prstGeom>
                <a:solidFill>
                  <a:schemeClr val="accent4"/>
                </a:solidFill>
                <a:ln>
                  <a:noFill/>
                </a:ln>
                <a:extLst>
                  <a:ext uri="{91240B29-F687-4f45-9708-019B960494DF}">
                    <a14:hiddenLine xmlns=""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59" name="Rectangle 9"/>
                <p:cNvSpPr>
                  <a:spLocks/>
                </p:cNvSpPr>
                <p:nvPr/>
              </p:nvSpPr>
              <p:spPr bwMode="auto">
                <a:xfrm>
                  <a:off x="48" y="16"/>
                  <a:ext cx="464" cy="5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90000"/>
                    </a:lnSpc>
                  </a:pPr>
                  <a:r>
                    <a:rPr lang="en-US" sz="1800" dirty="0">
                      <a:solidFill>
                        <a:srgbClr val="FFFFFF"/>
                      </a:solidFill>
                      <a:latin typeface="Bebas Neue" charset="0"/>
                      <a:ea typeface="ＭＳ Ｐゴシック" charset="0"/>
                      <a:cs typeface="Bebas Neue" charset="0"/>
                      <a:sym typeface="Bebas Neue" charset="0"/>
                    </a:rPr>
                    <a:t>4</a:t>
                  </a:r>
                </a:p>
              </p:txBody>
            </p:sp>
          </p:grpSp>
          <p:sp>
            <p:nvSpPr>
              <p:cNvPr id="57" name="Rectangle 19"/>
              <p:cNvSpPr>
                <a:spLocks/>
              </p:cNvSpPr>
              <p:nvPr/>
            </p:nvSpPr>
            <p:spPr bwMode="auto">
              <a:xfrm>
                <a:off x="2751138" y="2912011"/>
                <a:ext cx="1748854" cy="57372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100" dirty="0">
                    <a:solidFill>
                      <a:schemeClr val="accent4"/>
                    </a:solidFill>
                    <a:latin typeface="Lato Black"/>
                    <a:ea typeface="ＭＳ Ｐゴシック" charset="0"/>
                    <a:cs typeface="Lato Black"/>
                    <a:sym typeface="Bebas Neue" charset="0"/>
                  </a:rPr>
                  <a:t>Simple Heading Text</a:t>
                </a:r>
                <a:endParaRPr lang="en-US" sz="1100" dirty="0">
                  <a:solidFill>
                    <a:schemeClr val="accent4"/>
                  </a:solidFill>
                  <a:latin typeface="Lato Regular" charset="0"/>
                  <a:ea typeface="ＭＳ Ｐゴシック" charset="0"/>
                  <a:cs typeface="Lato Regular" charset="0"/>
                  <a:sym typeface="Lato Regular" charset="0"/>
                </a:endParaRPr>
              </a:p>
              <a:p>
                <a:pPr algn="l">
                  <a:lnSpc>
                    <a:spcPct val="130000"/>
                  </a:lnSpc>
                </a:pPr>
                <a:r>
                  <a:rPr lang="en-US" sz="800" dirty="0" err="1">
                    <a:solidFill>
                      <a:schemeClr val="bg1"/>
                    </a:solidFill>
                    <a:latin typeface="Lato Regular" charset="0"/>
                    <a:ea typeface="ＭＳ Ｐゴシック" charset="0"/>
                    <a:cs typeface="Lato Regular" charset="0"/>
                    <a:sym typeface="Lato Regular" charset="0"/>
                  </a:rPr>
                  <a:t>Lorem</a:t>
                </a:r>
                <a:r>
                  <a:rPr lang="en-US" sz="800" dirty="0">
                    <a:solidFill>
                      <a:schemeClr val="bg1"/>
                    </a:solidFill>
                    <a:latin typeface="Lato Regular" charset="0"/>
                    <a:ea typeface="ＭＳ Ｐゴシック" charset="0"/>
                    <a:cs typeface="Lato Regular" charset="0"/>
                    <a:sym typeface="Lato Regular" charset="0"/>
                  </a:rPr>
                  <a:t> </a:t>
                </a:r>
                <a:r>
                  <a:rPr lang="en-US" sz="800" dirty="0" err="1">
                    <a:solidFill>
                      <a:schemeClr val="bg1"/>
                    </a:solidFill>
                    <a:latin typeface="Lato Regular" charset="0"/>
                    <a:ea typeface="ＭＳ Ｐゴシック" charset="0"/>
                    <a:cs typeface="Lato Regular" charset="0"/>
                    <a:sym typeface="Lato Regular" charset="0"/>
                  </a:rPr>
                  <a:t>Ipsum</a:t>
                </a:r>
                <a:r>
                  <a:rPr lang="en-US" sz="800" dirty="0">
                    <a:solidFill>
                      <a:schemeClr val="bg1"/>
                    </a:solidFill>
                    <a:latin typeface="Lato Regular" charset="0"/>
                    <a:ea typeface="ＭＳ Ｐゴシック" charset="0"/>
                    <a:cs typeface="Lato Regular" charset="0"/>
                    <a:sym typeface="Lato Regular" charset="0"/>
                  </a:rPr>
                  <a:t> is simply dummy text of the printing and typesetting industry.</a:t>
                </a:r>
              </a:p>
            </p:txBody>
          </p:sp>
        </p:grpSp>
      </p:grpSp>
      <p:sp>
        <p:nvSpPr>
          <p:cNvPr id="61" name="Rectangle 2">
            <a:extLst>
              <a:ext uri="{FF2B5EF4-FFF2-40B4-BE49-F238E27FC236}">
                <a16:creationId xmlns:a16="http://schemas.microsoft.com/office/drawing/2014/main" id="{116A2070-9721-4E39-97EA-0F58D5BB8E53}"/>
              </a:ext>
            </a:extLst>
          </p:cNvPr>
          <p:cNvSpPr>
            <a:spLocks/>
          </p:cNvSpPr>
          <p:nvPr/>
        </p:nvSpPr>
        <p:spPr bwMode="auto">
          <a:xfrm rot="10800000" flipH="1" flipV="1">
            <a:off x="2661046" y="1959843"/>
            <a:ext cx="3821909" cy="979685"/>
          </a:xfrm>
          <a:prstGeom prst="rect">
            <a:avLst/>
          </a:prstGeom>
          <a:solidFill>
            <a:schemeClr val="tx1">
              <a:alpha val="86000"/>
            </a:schemeClr>
          </a:solidFill>
          <a:ln>
            <a:noFill/>
          </a:ln>
        </p:spPr>
        <p:txBody>
          <a:bodyPr lIns="0" tIns="0" rIns="0" bIns="0"/>
          <a:lstStyle/>
          <a:p>
            <a:endParaRPr lang="en-US"/>
          </a:p>
        </p:txBody>
      </p:sp>
      <p:sp>
        <p:nvSpPr>
          <p:cNvPr id="3" name="Picture Placeholder 2">
            <a:extLst>
              <a:ext uri="{FF2B5EF4-FFF2-40B4-BE49-F238E27FC236}">
                <a16:creationId xmlns:a16="http://schemas.microsoft.com/office/drawing/2014/main" id="{EE0DB8D7-5731-4947-9891-D5B60E1D3F62}"/>
              </a:ext>
            </a:extLst>
          </p:cNvPr>
          <p:cNvSpPr>
            <a:spLocks noGrp="1"/>
          </p:cNvSpPr>
          <p:nvPr>
            <p:ph type="pic" sz="quarter" idx="14"/>
          </p:nvPr>
        </p:nvSpPr>
        <p:spPr/>
      </p:sp>
      <p:grpSp>
        <p:nvGrpSpPr>
          <p:cNvPr id="40" name="Group 39">
            <a:extLst>
              <a:ext uri="{FF2B5EF4-FFF2-40B4-BE49-F238E27FC236}">
                <a16:creationId xmlns:a16="http://schemas.microsoft.com/office/drawing/2014/main" id="{D807E767-A88F-4E5D-B1EE-78F91D01B2AE}"/>
              </a:ext>
            </a:extLst>
          </p:cNvPr>
          <p:cNvGrpSpPr/>
          <p:nvPr/>
        </p:nvGrpSpPr>
        <p:grpSpPr>
          <a:xfrm>
            <a:off x="3311860" y="2183939"/>
            <a:ext cx="2520280" cy="531495"/>
            <a:chOff x="9940924" y="1753646"/>
            <a:chExt cx="2520280" cy="531495"/>
          </a:xfrm>
        </p:grpSpPr>
        <p:grpSp>
          <p:nvGrpSpPr>
            <p:cNvPr id="46" name="Group 45">
              <a:extLst>
                <a:ext uri="{FF2B5EF4-FFF2-40B4-BE49-F238E27FC236}">
                  <a16:creationId xmlns:a16="http://schemas.microsoft.com/office/drawing/2014/main" id="{4FB626DF-8D06-4461-AADE-BBE4A7117E86}"/>
                </a:ext>
              </a:extLst>
            </p:cNvPr>
            <p:cNvGrpSpPr/>
            <p:nvPr/>
          </p:nvGrpSpPr>
          <p:grpSpPr>
            <a:xfrm>
              <a:off x="10733012" y="1812308"/>
              <a:ext cx="1728192" cy="414170"/>
              <a:chOff x="10733012" y="1753646"/>
              <a:chExt cx="1728192" cy="414170"/>
            </a:xfrm>
          </p:grpSpPr>
          <p:sp>
            <p:nvSpPr>
              <p:cNvPr id="51" name="Rectangle 3">
                <a:extLst>
                  <a:ext uri="{FF2B5EF4-FFF2-40B4-BE49-F238E27FC236}">
                    <a16:creationId xmlns:a16="http://schemas.microsoft.com/office/drawing/2014/main" id="{1D7A24EC-2759-41D5-8934-F74D9824C153}"/>
                  </a:ext>
                </a:extLst>
              </p:cNvPr>
              <p:cNvSpPr>
                <a:spLocks/>
              </p:cNvSpPr>
              <p:nvPr/>
            </p:nvSpPr>
            <p:spPr bwMode="auto">
              <a:xfrm>
                <a:off x="10733012" y="1753646"/>
                <a:ext cx="1728192" cy="35794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2800" dirty="0">
                    <a:solidFill>
                      <a:schemeClr val="bg1"/>
                    </a:solidFill>
                    <a:latin typeface="Bebas Neue" charset="0"/>
                    <a:ea typeface="ＭＳ Ｐゴシック" charset="0"/>
                    <a:cs typeface="Bebas Neue" charset="0"/>
                    <a:sym typeface="Bebas Neue" charset="0"/>
                  </a:rPr>
                  <a:t>BUSINESS PLAN</a:t>
                </a:r>
              </a:p>
            </p:txBody>
          </p:sp>
          <p:sp>
            <p:nvSpPr>
              <p:cNvPr id="60" name="Rectangle 4">
                <a:extLst>
                  <a:ext uri="{FF2B5EF4-FFF2-40B4-BE49-F238E27FC236}">
                    <a16:creationId xmlns:a16="http://schemas.microsoft.com/office/drawing/2014/main" id="{B898D0CB-B239-49B4-A232-5865E178EA6E}"/>
                  </a:ext>
                </a:extLst>
              </p:cNvPr>
              <p:cNvSpPr>
                <a:spLocks/>
              </p:cNvSpPr>
              <p:nvPr/>
            </p:nvSpPr>
            <p:spPr bwMode="auto">
              <a:xfrm>
                <a:off x="10733012" y="2067694"/>
                <a:ext cx="1296144" cy="10012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a:solidFill>
                      <a:schemeClr val="bg2"/>
                    </a:solidFill>
                    <a:latin typeface="Lato Regular"/>
                    <a:ea typeface="ＭＳ Ｐゴシック" charset="0"/>
                    <a:cs typeface="Lato Regular"/>
                    <a:sym typeface="Lato Light" charset="0"/>
                  </a:rPr>
                  <a:t>REAL ESTATE DONE RIGHT</a:t>
                </a:r>
              </a:p>
            </p:txBody>
          </p:sp>
        </p:grpSp>
        <p:grpSp>
          <p:nvGrpSpPr>
            <p:cNvPr id="47" name="Group 46">
              <a:extLst>
                <a:ext uri="{FF2B5EF4-FFF2-40B4-BE49-F238E27FC236}">
                  <a16:creationId xmlns:a16="http://schemas.microsoft.com/office/drawing/2014/main" id="{13444283-8B12-4D77-8BFA-0A0DEE20560E}"/>
                </a:ext>
              </a:extLst>
            </p:cNvPr>
            <p:cNvGrpSpPr/>
            <p:nvPr/>
          </p:nvGrpSpPr>
          <p:grpSpPr>
            <a:xfrm>
              <a:off x="9940924" y="1753646"/>
              <a:ext cx="720080" cy="531495"/>
              <a:chOff x="-4900613" y="912813"/>
              <a:chExt cx="3170238" cy="2339975"/>
            </a:xfrm>
            <a:solidFill>
              <a:schemeClr val="bg1"/>
            </a:solidFill>
          </p:grpSpPr>
          <p:sp>
            <p:nvSpPr>
              <p:cNvPr id="48" name="Freeform 11">
                <a:extLst>
                  <a:ext uri="{FF2B5EF4-FFF2-40B4-BE49-F238E27FC236}">
                    <a16:creationId xmlns:a16="http://schemas.microsoft.com/office/drawing/2014/main" id="{29789A6B-F847-4184-953F-ED78F78940A3}"/>
                  </a:ext>
                </a:extLst>
              </p:cNvPr>
              <p:cNvSpPr>
                <a:spLocks/>
              </p:cNvSpPr>
              <p:nvPr/>
            </p:nvSpPr>
            <p:spPr bwMode="auto">
              <a:xfrm>
                <a:off x="-3519488" y="912813"/>
                <a:ext cx="1789113" cy="1125538"/>
              </a:xfrm>
              <a:custGeom>
                <a:avLst/>
                <a:gdLst>
                  <a:gd name="T0" fmla="*/ 487 w 672"/>
                  <a:gd name="T1" fmla="*/ 36 h 422"/>
                  <a:gd name="T2" fmla="*/ 429 w 672"/>
                  <a:gd name="T3" fmla="*/ 0 h 422"/>
                  <a:gd name="T4" fmla="*/ 32 w 672"/>
                  <a:gd name="T5" fmla="*/ 0 h 422"/>
                  <a:gd name="T6" fmla="*/ 10 w 672"/>
                  <a:gd name="T7" fmla="*/ 36 h 422"/>
                  <a:gd name="T8" fmla="*/ 185 w 672"/>
                  <a:gd name="T9" fmla="*/ 386 h 422"/>
                  <a:gd name="T10" fmla="*/ 243 w 672"/>
                  <a:gd name="T11" fmla="*/ 422 h 422"/>
                  <a:gd name="T12" fmla="*/ 640 w 672"/>
                  <a:gd name="T13" fmla="*/ 422 h 422"/>
                  <a:gd name="T14" fmla="*/ 662 w 672"/>
                  <a:gd name="T15" fmla="*/ 386 h 422"/>
                  <a:gd name="T16" fmla="*/ 487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487" y="36"/>
                    </a:moveTo>
                    <a:cubicBezTo>
                      <a:pt x="478" y="16"/>
                      <a:pt x="451" y="0"/>
                      <a:pt x="429" y="0"/>
                    </a:cubicBezTo>
                    <a:cubicBezTo>
                      <a:pt x="32" y="0"/>
                      <a:pt x="32" y="0"/>
                      <a:pt x="32" y="0"/>
                    </a:cubicBezTo>
                    <a:cubicBezTo>
                      <a:pt x="10" y="0"/>
                      <a:pt x="0" y="16"/>
                      <a:pt x="10" y="36"/>
                    </a:cubicBezTo>
                    <a:cubicBezTo>
                      <a:pt x="185" y="386"/>
                      <a:pt x="185" y="386"/>
                      <a:pt x="185" y="386"/>
                    </a:cubicBezTo>
                    <a:cubicBezTo>
                      <a:pt x="195" y="406"/>
                      <a:pt x="221" y="422"/>
                      <a:pt x="243" y="422"/>
                    </a:cubicBezTo>
                    <a:cubicBezTo>
                      <a:pt x="640" y="422"/>
                      <a:pt x="640" y="422"/>
                      <a:pt x="640" y="422"/>
                    </a:cubicBezTo>
                    <a:cubicBezTo>
                      <a:pt x="662" y="422"/>
                      <a:pt x="672" y="406"/>
                      <a:pt x="662" y="386"/>
                    </a:cubicBezTo>
                    <a:lnTo>
                      <a:pt x="487"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9" name="Freeform 12">
                <a:extLst>
                  <a:ext uri="{FF2B5EF4-FFF2-40B4-BE49-F238E27FC236}">
                    <a16:creationId xmlns:a16="http://schemas.microsoft.com/office/drawing/2014/main" id="{6CC579A1-9080-4755-9461-2B6486074FB6}"/>
                  </a:ext>
                </a:extLst>
              </p:cNvPr>
              <p:cNvSpPr>
                <a:spLocks/>
              </p:cNvSpPr>
              <p:nvPr/>
            </p:nvSpPr>
            <p:spPr bwMode="auto">
              <a:xfrm>
                <a:off x="-4900613" y="912813"/>
                <a:ext cx="1789113" cy="1125538"/>
              </a:xfrm>
              <a:custGeom>
                <a:avLst/>
                <a:gdLst>
                  <a:gd name="T0" fmla="*/ 487 w 672"/>
                  <a:gd name="T1" fmla="*/ 36 h 422"/>
                  <a:gd name="T2" fmla="*/ 429 w 672"/>
                  <a:gd name="T3" fmla="*/ 0 h 422"/>
                  <a:gd name="T4" fmla="*/ 32 w 672"/>
                  <a:gd name="T5" fmla="*/ 0 h 422"/>
                  <a:gd name="T6" fmla="*/ 10 w 672"/>
                  <a:gd name="T7" fmla="*/ 36 h 422"/>
                  <a:gd name="T8" fmla="*/ 184 w 672"/>
                  <a:gd name="T9" fmla="*/ 386 h 422"/>
                  <a:gd name="T10" fmla="*/ 242 w 672"/>
                  <a:gd name="T11" fmla="*/ 422 h 422"/>
                  <a:gd name="T12" fmla="*/ 640 w 672"/>
                  <a:gd name="T13" fmla="*/ 422 h 422"/>
                  <a:gd name="T14" fmla="*/ 662 w 672"/>
                  <a:gd name="T15" fmla="*/ 386 h 422"/>
                  <a:gd name="T16" fmla="*/ 487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487" y="36"/>
                    </a:moveTo>
                    <a:cubicBezTo>
                      <a:pt x="477" y="16"/>
                      <a:pt x="451" y="0"/>
                      <a:pt x="429" y="0"/>
                    </a:cubicBezTo>
                    <a:cubicBezTo>
                      <a:pt x="32" y="0"/>
                      <a:pt x="32" y="0"/>
                      <a:pt x="32" y="0"/>
                    </a:cubicBezTo>
                    <a:cubicBezTo>
                      <a:pt x="10" y="0"/>
                      <a:pt x="0" y="16"/>
                      <a:pt x="10" y="36"/>
                    </a:cubicBezTo>
                    <a:cubicBezTo>
                      <a:pt x="184" y="386"/>
                      <a:pt x="184" y="386"/>
                      <a:pt x="184" y="386"/>
                    </a:cubicBezTo>
                    <a:cubicBezTo>
                      <a:pt x="194" y="406"/>
                      <a:pt x="220" y="422"/>
                      <a:pt x="242" y="422"/>
                    </a:cubicBezTo>
                    <a:cubicBezTo>
                      <a:pt x="640" y="422"/>
                      <a:pt x="640" y="422"/>
                      <a:pt x="640" y="422"/>
                    </a:cubicBezTo>
                    <a:cubicBezTo>
                      <a:pt x="662" y="422"/>
                      <a:pt x="672" y="406"/>
                      <a:pt x="662" y="386"/>
                    </a:cubicBezTo>
                    <a:lnTo>
                      <a:pt x="487"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0" name="Freeform 13">
                <a:extLst>
                  <a:ext uri="{FF2B5EF4-FFF2-40B4-BE49-F238E27FC236}">
                    <a16:creationId xmlns:a16="http://schemas.microsoft.com/office/drawing/2014/main" id="{05590865-FA36-4E2E-9BDB-7DCBD18D6D0F}"/>
                  </a:ext>
                </a:extLst>
              </p:cNvPr>
              <p:cNvSpPr>
                <a:spLocks/>
              </p:cNvSpPr>
              <p:nvPr/>
            </p:nvSpPr>
            <p:spPr bwMode="auto">
              <a:xfrm>
                <a:off x="-3519488" y="2128838"/>
                <a:ext cx="1789113" cy="1123950"/>
              </a:xfrm>
              <a:custGeom>
                <a:avLst/>
                <a:gdLst>
                  <a:gd name="T0" fmla="*/ 185 w 672"/>
                  <a:gd name="T1" fmla="*/ 36 h 422"/>
                  <a:gd name="T2" fmla="*/ 243 w 672"/>
                  <a:gd name="T3" fmla="*/ 0 h 422"/>
                  <a:gd name="T4" fmla="*/ 640 w 672"/>
                  <a:gd name="T5" fmla="*/ 0 h 422"/>
                  <a:gd name="T6" fmla="*/ 662 w 672"/>
                  <a:gd name="T7" fmla="*/ 36 h 422"/>
                  <a:gd name="T8" fmla="*/ 487 w 672"/>
                  <a:gd name="T9" fmla="*/ 386 h 422"/>
                  <a:gd name="T10" fmla="*/ 429 w 672"/>
                  <a:gd name="T11" fmla="*/ 422 h 422"/>
                  <a:gd name="T12" fmla="*/ 32 w 672"/>
                  <a:gd name="T13" fmla="*/ 422 h 422"/>
                  <a:gd name="T14" fmla="*/ 10 w 672"/>
                  <a:gd name="T15" fmla="*/ 386 h 422"/>
                  <a:gd name="T16" fmla="*/ 185 w 672"/>
                  <a:gd name="T17" fmla="*/ 36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2" h="422">
                    <a:moveTo>
                      <a:pt x="185" y="36"/>
                    </a:moveTo>
                    <a:cubicBezTo>
                      <a:pt x="194" y="16"/>
                      <a:pt x="221" y="0"/>
                      <a:pt x="243" y="0"/>
                    </a:cubicBezTo>
                    <a:cubicBezTo>
                      <a:pt x="640" y="0"/>
                      <a:pt x="640" y="0"/>
                      <a:pt x="640" y="0"/>
                    </a:cubicBezTo>
                    <a:cubicBezTo>
                      <a:pt x="662" y="0"/>
                      <a:pt x="672" y="16"/>
                      <a:pt x="662" y="36"/>
                    </a:cubicBezTo>
                    <a:cubicBezTo>
                      <a:pt x="487" y="386"/>
                      <a:pt x="487" y="386"/>
                      <a:pt x="487" y="386"/>
                    </a:cubicBezTo>
                    <a:cubicBezTo>
                      <a:pt x="478" y="406"/>
                      <a:pt x="451" y="422"/>
                      <a:pt x="429" y="422"/>
                    </a:cubicBezTo>
                    <a:cubicBezTo>
                      <a:pt x="32" y="422"/>
                      <a:pt x="32" y="422"/>
                      <a:pt x="32" y="422"/>
                    </a:cubicBezTo>
                    <a:cubicBezTo>
                      <a:pt x="10" y="422"/>
                      <a:pt x="0" y="406"/>
                      <a:pt x="10" y="386"/>
                    </a:cubicBezTo>
                    <a:lnTo>
                      <a:pt x="185" y="36"/>
                    </a:ln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Tree>
    <p:extLst>
      <p:ext uri="{BB962C8B-B14F-4D97-AF65-F5344CB8AC3E}">
        <p14:creationId xmlns:p14="http://schemas.microsoft.com/office/powerpoint/2010/main" val="3332155565"/>
      </p:ext>
    </p:extLst>
  </p:cSld>
  <p:clrMapOvr>
    <a:masterClrMapping/>
  </p:clrMapOvr>
  <mc:AlternateContent xmlns:mc="http://schemas.openxmlformats.org/markup-compatibility/2006" xmlns:p14="http://schemas.microsoft.com/office/powerpoint/2010/main">
    <mc:Choice Requires="p14">
      <p:transition spd="slow" p14:dur="2500">
        <p:checker/>
      </p:transition>
    </mc:Choice>
    <mc:Fallback xmlns="">
      <p:transition xmlns:p14="http://schemas.microsoft.com/office/powerpoint/2010/main" spd="slow">
        <p:checker/>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3" presetClass="entr" presetSubtype="32" fill="hold" grpId="0" nodeType="afterEffect">
                                  <p:stCondLst>
                                    <p:cond delay="0"/>
                                  </p:stCondLst>
                                  <p:childTnLst>
                                    <p:set>
                                      <p:cBhvr>
                                        <p:cTn id="6" dur="1" fill="hold">
                                          <p:stCondLst>
                                            <p:cond delay="0"/>
                                          </p:stCondLst>
                                        </p:cTn>
                                        <p:tgtEl>
                                          <p:spTgt spid="19"/>
                                        </p:tgtEl>
                                        <p:attrNameLst>
                                          <p:attrName>style.visibility</p:attrName>
                                        </p:attrNameLst>
                                      </p:cBhvr>
                                      <p:to>
                                        <p:strVal val="visible"/>
                                      </p:to>
                                    </p:set>
                                    <p:anim calcmode="lin" valueType="num">
                                      <p:cBhvr>
                                        <p:cTn id="7" dur="500" fill="hold"/>
                                        <p:tgtEl>
                                          <p:spTgt spid="19"/>
                                        </p:tgtEl>
                                        <p:attrNameLst>
                                          <p:attrName>ppt_w</p:attrName>
                                        </p:attrNameLst>
                                      </p:cBhvr>
                                      <p:tavLst>
                                        <p:tav tm="0">
                                          <p:val>
                                            <p:strVal val="4*#ppt_w"/>
                                          </p:val>
                                        </p:tav>
                                        <p:tav tm="100000">
                                          <p:val>
                                            <p:strVal val="#ppt_w"/>
                                          </p:val>
                                        </p:tav>
                                      </p:tavLst>
                                    </p:anim>
                                    <p:anim calcmode="lin" valueType="num">
                                      <p:cBhvr>
                                        <p:cTn id="8" dur="500" fill="hold"/>
                                        <p:tgtEl>
                                          <p:spTgt spid="19"/>
                                        </p:tgtEl>
                                        <p:attrNameLst>
                                          <p:attrName>ppt_h</p:attrName>
                                        </p:attrNameLst>
                                      </p:cBhvr>
                                      <p:tavLst>
                                        <p:tav tm="0">
                                          <p:val>
                                            <p:strVal val="4*#ppt_h"/>
                                          </p:val>
                                        </p:tav>
                                        <p:tav tm="100000">
                                          <p:val>
                                            <p:strVal val="#ppt_h"/>
                                          </p:val>
                                        </p:tav>
                                      </p:tavLst>
                                    </p:anim>
                                  </p:childTnLst>
                                </p:cTn>
                              </p:par>
                            </p:childTnLst>
                          </p:cTn>
                        </p:par>
                        <p:par>
                          <p:cTn id="9" fill="hold">
                            <p:stCondLst>
                              <p:cond delay="500"/>
                            </p:stCondLst>
                            <p:childTnLst>
                              <p:par>
                                <p:cTn id="10" presetID="23" presetClass="entr" presetSubtype="16" fill="hold" nodeType="afterEffect">
                                  <p:stCondLst>
                                    <p:cond delay="0"/>
                                  </p:stCondLst>
                                  <p:childTnLst>
                                    <p:set>
                                      <p:cBhvr>
                                        <p:cTn id="11" dur="1" fill="hold">
                                          <p:stCondLst>
                                            <p:cond delay="0"/>
                                          </p:stCondLst>
                                        </p:cTn>
                                        <p:tgtEl>
                                          <p:spTgt spid="7"/>
                                        </p:tgtEl>
                                        <p:attrNameLst>
                                          <p:attrName>style.visibility</p:attrName>
                                        </p:attrNameLst>
                                      </p:cBhvr>
                                      <p:to>
                                        <p:strVal val="visible"/>
                                      </p:to>
                                    </p:set>
                                    <p:anim calcmode="lin" valueType="num">
                                      <p:cBhvr>
                                        <p:cTn id="12" dur="500" fill="hold"/>
                                        <p:tgtEl>
                                          <p:spTgt spid="7"/>
                                        </p:tgtEl>
                                        <p:attrNameLst>
                                          <p:attrName>ppt_w</p:attrName>
                                        </p:attrNameLst>
                                      </p:cBhvr>
                                      <p:tavLst>
                                        <p:tav tm="0">
                                          <p:val>
                                            <p:fltVal val="0"/>
                                          </p:val>
                                        </p:tav>
                                        <p:tav tm="100000">
                                          <p:val>
                                            <p:strVal val="#ppt_w"/>
                                          </p:val>
                                        </p:tav>
                                      </p:tavLst>
                                    </p:anim>
                                    <p:anim calcmode="lin" valueType="num">
                                      <p:cBhvr>
                                        <p:cTn id="13" dur="500" fill="hold"/>
                                        <p:tgtEl>
                                          <p:spTgt spid="7"/>
                                        </p:tgtEl>
                                        <p:attrNameLst>
                                          <p:attrName>ppt_h</p:attrName>
                                        </p:attrNameLst>
                                      </p:cBhvr>
                                      <p:tavLst>
                                        <p:tav tm="0">
                                          <p:val>
                                            <p:fltVal val="0"/>
                                          </p:val>
                                        </p:tav>
                                        <p:tav tm="100000">
                                          <p:val>
                                            <p:strVal val="#ppt_h"/>
                                          </p:val>
                                        </p:tav>
                                      </p:tavLst>
                                    </p:anim>
                                  </p:childTnLst>
                                </p:cTn>
                              </p:par>
                            </p:childTnLst>
                          </p:cTn>
                        </p:par>
                        <p:par>
                          <p:cTn id="14" fill="hold">
                            <p:stCondLst>
                              <p:cond delay="1000"/>
                            </p:stCondLst>
                            <p:childTnLst>
                              <p:par>
                                <p:cTn id="15" presetID="23" presetClass="entr" presetSubtype="32" fill="hold" grpId="0" nodeType="afterEffect">
                                  <p:stCondLst>
                                    <p:cond delay="0"/>
                                  </p:stCondLst>
                                  <p:childTnLst>
                                    <p:set>
                                      <p:cBhvr>
                                        <p:cTn id="16" dur="1" fill="hold">
                                          <p:stCondLst>
                                            <p:cond delay="0"/>
                                          </p:stCondLst>
                                        </p:cTn>
                                        <p:tgtEl>
                                          <p:spTgt spid="39"/>
                                        </p:tgtEl>
                                        <p:attrNameLst>
                                          <p:attrName>style.visibility</p:attrName>
                                        </p:attrNameLst>
                                      </p:cBhvr>
                                      <p:to>
                                        <p:strVal val="visible"/>
                                      </p:to>
                                    </p:set>
                                    <p:anim calcmode="lin" valueType="num">
                                      <p:cBhvr>
                                        <p:cTn id="17" dur="500" fill="hold"/>
                                        <p:tgtEl>
                                          <p:spTgt spid="39"/>
                                        </p:tgtEl>
                                        <p:attrNameLst>
                                          <p:attrName>ppt_w</p:attrName>
                                        </p:attrNameLst>
                                      </p:cBhvr>
                                      <p:tavLst>
                                        <p:tav tm="0">
                                          <p:val>
                                            <p:strVal val="4*#ppt_w"/>
                                          </p:val>
                                        </p:tav>
                                        <p:tav tm="100000">
                                          <p:val>
                                            <p:strVal val="#ppt_w"/>
                                          </p:val>
                                        </p:tav>
                                      </p:tavLst>
                                    </p:anim>
                                    <p:anim calcmode="lin" valueType="num">
                                      <p:cBhvr>
                                        <p:cTn id="18" dur="500" fill="hold"/>
                                        <p:tgtEl>
                                          <p:spTgt spid="39"/>
                                        </p:tgtEl>
                                        <p:attrNameLst>
                                          <p:attrName>ppt_h</p:attrName>
                                        </p:attrNameLst>
                                      </p:cBhvr>
                                      <p:tavLst>
                                        <p:tav tm="0">
                                          <p:val>
                                            <p:strVal val="4*#ppt_h"/>
                                          </p:val>
                                        </p:tav>
                                        <p:tav tm="100000">
                                          <p:val>
                                            <p:strVal val="#ppt_h"/>
                                          </p:val>
                                        </p:tav>
                                      </p:tavLst>
                                    </p:anim>
                                  </p:childTnLst>
                                </p:cTn>
                              </p:par>
                            </p:childTnLst>
                          </p:cTn>
                        </p:par>
                        <p:par>
                          <p:cTn id="19" fill="hold">
                            <p:stCondLst>
                              <p:cond delay="1500"/>
                            </p:stCondLst>
                            <p:childTnLst>
                              <p:par>
                                <p:cTn id="20" presetID="23" presetClass="entr" presetSubtype="32" fill="hold" grpId="0" nodeType="afterEffect">
                                  <p:stCondLst>
                                    <p:cond delay="0"/>
                                  </p:stCondLst>
                                  <p:childTnLst>
                                    <p:set>
                                      <p:cBhvr>
                                        <p:cTn id="21" dur="1" fill="hold">
                                          <p:stCondLst>
                                            <p:cond delay="0"/>
                                          </p:stCondLst>
                                        </p:cTn>
                                        <p:tgtEl>
                                          <p:spTgt spid="61"/>
                                        </p:tgtEl>
                                        <p:attrNameLst>
                                          <p:attrName>style.visibility</p:attrName>
                                        </p:attrNameLst>
                                      </p:cBhvr>
                                      <p:to>
                                        <p:strVal val="visible"/>
                                      </p:to>
                                    </p:set>
                                    <p:anim calcmode="lin" valueType="num">
                                      <p:cBhvr>
                                        <p:cTn id="22" dur="500" fill="hold"/>
                                        <p:tgtEl>
                                          <p:spTgt spid="61"/>
                                        </p:tgtEl>
                                        <p:attrNameLst>
                                          <p:attrName>ppt_w</p:attrName>
                                        </p:attrNameLst>
                                      </p:cBhvr>
                                      <p:tavLst>
                                        <p:tav tm="0">
                                          <p:val>
                                            <p:strVal val="4*#ppt_w"/>
                                          </p:val>
                                        </p:tav>
                                        <p:tav tm="100000">
                                          <p:val>
                                            <p:strVal val="#ppt_w"/>
                                          </p:val>
                                        </p:tav>
                                      </p:tavLst>
                                    </p:anim>
                                    <p:anim calcmode="lin" valueType="num">
                                      <p:cBhvr>
                                        <p:cTn id="23" dur="500" fill="hold"/>
                                        <p:tgtEl>
                                          <p:spTgt spid="61"/>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9" grpId="0" animBg="1"/>
      <p:bldP spid="39" grpId="0" animBg="1"/>
      <p:bldP spid="61"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 name="Rectangle 50">
            <a:extLst>
              <a:ext uri="{FF2B5EF4-FFF2-40B4-BE49-F238E27FC236}">
                <a16:creationId xmlns:a16="http://schemas.microsoft.com/office/drawing/2014/main" id="{4AEB85F0-D657-488A-BAEC-CED8043AE761}"/>
              </a:ext>
            </a:extLst>
          </p:cNvPr>
          <p:cNvSpPr/>
          <p:nvPr/>
        </p:nvSpPr>
        <p:spPr bwMode="auto">
          <a:xfrm>
            <a:off x="461308" y="1695882"/>
            <a:ext cx="8215145" cy="1512138"/>
          </a:xfrm>
          <a:prstGeom prst="rect">
            <a:avLst/>
          </a:prstGeom>
          <a:solidFill>
            <a:schemeClr val="bg1">
              <a:alpha val="88000"/>
            </a:schemeClr>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8" name="Rectangle 17">
            <a:extLst>
              <a:ext uri="{FF2B5EF4-FFF2-40B4-BE49-F238E27FC236}">
                <a16:creationId xmlns:a16="http://schemas.microsoft.com/office/drawing/2014/main" id="{178BD4B6-9317-4E13-B3D8-6093622E5E41}"/>
              </a:ext>
            </a:extLst>
          </p:cNvPr>
          <p:cNvSpPr/>
          <p:nvPr/>
        </p:nvSpPr>
        <p:spPr bwMode="auto">
          <a:xfrm>
            <a:off x="461307" y="3208020"/>
            <a:ext cx="8215145" cy="1378155"/>
          </a:xfrm>
          <a:prstGeom prst="rect">
            <a:avLst/>
          </a:prstGeom>
          <a:solidFill>
            <a:schemeClr val="tx1">
              <a:alpha val="88000"/>
            </a:schemeClr>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0482" name="Rectangle 2"/>
          <p:cNvSpPr>
            <a:spLocks/>
          </p:cNvSpPr>
          <p:nvPr/>
        </p:nvSpPr>
        <p:spPr bwMode="auto">
          <a:xfrm>
            <a:off x="3978184" y="573957"/>
            <a:ext cx="1180520" cy="24194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2600" dirty="0">
                <a:solidFill>
                  <a:schemeClr val="tx1"/>
                </a:solidFill>
                <a:latin typeface="Bebas Neue" charset="0"/>
                <a:ea typeface="ＭＳ Ｐゴシック" charset="0"/>
                <a:cs typeface="Bebas Neue" charset="0"/>
                <a:sym typeface="Bebas Neue" charset="0"/>
              </a:rPr>
              <a:t>Subject</a:t>
            </a:r>
          </a:p>
        </p:txBody>
      </p:sp>
      <p:sp>
        <p:nvSpPr>
          <p:cNvPr id="20484" name="Rectangle 4"/>
          <p:cNvSpPr>
            <a:spLocks/>
          </p:cNvSpPr>
          <p:nvPr/>
        </p:nvSpPr>
        <p:spPr bwMode="auto">
          <a:xfrm>
            <a:off x="2275300" y="927424"/>
            <a:ext cx="4586288" cy="32385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800" dirty="0" err="1">
                <a:solidFill>
                  <a:schemeClr val="tx1"/>
                </a:solidFill>
                <a:latin typeface="Lato Regular"/>
                <a:ea typeface="ＭＳ Ｐゴシック" charset="0"/>
                <a:cs typeface="Lato Regular"/>
                <a:sym typeface="Lato Light" charset="0"/>
              </a:rPr>
              <a:t>Lorem</a:t>
            </a:r>
            <a:r>
              <a:rPr lang="en-US" sz="800" dirty="0">
                <a:solidFill>
                  <a:schemeClr val="tx1"/>
                </a:solidFill>
                <a:latin typeface="Lato Regular"/>
                <a:ea typeface="ＭＳ Ｐゴシック" charset="0"/>
                <a:cs typeface="Lato Regular"/>
                <a:sym typeface="Lato Light" charset="0"/>
              </a:rPr>
              <a:t> </a:t>
            </a:r>
            <a:r>
              <a:rPr lang="en-US" sz="800" dirty="0" err="1">
                <a:solidFill>
                  <a:schemeClr val="tx1"/>
                </a:solidFill>
                <a:latin typeface="Lato Regular"/>
                <a:ea typeface="ＭＳ Ｐゴシック" charset="0"/>
                <a:cs typeface="Lato Regular"/>
                <a:sym typeface="Lato Light" charset="0"/>
              </a:rPr>
              <a:t>Ipsum</a:t>
            </a:r>
            <a:r>
              <a:rPr lang="en-US" sz="800" dirty="0">
                <a:solidFill>
                  <a:schemeClr val="tx1"/>
                </a:solidFill>
                <a:latin typeface="Lato Regular"/>
                <a:ea typeface="ＭＳ Ｐゴシック" charset="0"/>
                <a:cs typeface="Lato Regular"/>
                <a:sym typeface="Lato Light" charset="0"/>
              </a:rPr>
              <a:t> is simply dummy text of the printing and typesetting industry. </a:t>
            </a:r>
            <a:r>
              <a:rPr lang="en-US" sz="800" dirty="0" err="1">
                <a:solidFill>
                  <a:schemeClr val="tx1"/>
                </a:solidFill>
                <a:latin typeface="Lato Regular"/>
                <a:ea typeface="ＭＳ Ｐゴシック" charset="0"/>
                <a:cs typeface="Lato Regular"/>
                <a:sym typeface="Lato Light" charset="0"/>
              </a:rPr>
              <a:t>Lorem</a:t>
            </a:r>
            <a:r>
              <a:rPr lang="en-US" sz="800" dirty="0">
                <a:solidFill>
                  <a:schemeClr val="tx1"/>
                </a:solidFill>
                <a:latin typeface="Lato Regular"/>
                <a:ea typeface="ＭＳ Ｐゴシック" charset="0"/>
                <a:cs typeface="Lato Regular"/>
                <a:sym typeface="Lato Light" charset="0"/>
              </a:rPr>
              <a:t> </a:t>
            </a:r>
            <a:r>
              <a:rPr lang="en-US" sz="800" dirty="0" err="1">
                <a:solidFill>
                  <a:schemeClr val="tx1"/>
                </a:solidFill>
                <a:latin typeface="Lato Regular"/>
                <a:ea typeface="ＭＳ Ｐゴシック" charset="0"/>
                <a:cs typeface="Lato Regular"/>
                <a:sym typeface="Lato Light" charset="0"/>
              </a:rPr>
              <a:t>Ipsum</a:t>
            </a:r>
            <a:r>
              <a:rPr lang="en-US" sz="800" dirty="0">
                <a:solidFill>
                  <a:schemeClr val="tx1"/>
                </a:solidFill>
                <a:latin typeface="Lato Regular"/>
                <a:ea typeface="ＭＳ Ｐゴシック" charset="0"/>
                <a:cs typeface="Lato Regular"/>
                <a:sym typeface="Lato Light" charset="0"/>
              </a:rPr>
              <a:t> has been the industry's standard dummy text ever since.</a:t>
            </a:r>
          </a:p>
        </p:txBody>
      </p:sp>
      <p:grpSp>
        <p:nvGrpSpPr>
          <p:cNvPr id="14" name="Group 13"/>
          <p:cNvGrpSpPr/>
          <p:nvPr/>
        </p:nvGrpSpPr>
        <p:grpSpPr>
          <a:xfrm>
            <a:off x="5869422" y="3597214"/>
            <a:ext cx="1307789" cy="609600"/>
            <a:chOff x="4704371" y="3657482"/>
            <a:chExt cx="1307789" cy="609600"/>
          </a:xfrm>
        </p:grpSpPr>
        <p:sp>
          <p:nvSpPr>
            <p:cNvPr id="75" name="Rectangle 40"/>
            <p:cNvSpPr>
              <a:spLocks/>
            </p:cNvSpPr>
            <p:nvPr/>
          </p:nvSpPr>
          <p:spPr bwMode="auto">
            <a:xfrm>
              <a:off x="4704371" y="3657482"/>
              <a:ext cx="452438" cy="6096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3800" dirty="0">
                  <a:solidFill>
                    <a:schemeClr val="tx1"/>
                  </a:solidFill>
                  <a:latin typeface="Bebas Neue" charset="0"/>
                  <a:ea typeface="ＭＳ Ｐゴシック" charset="0"/>
                  <a:cs typeface="Bebas Neue" charset="0"/>
                  <a:sym typeface="Bebas Neue" charset="0"/>
                </a:rPr>
                <a:t>64</a:t>
              </a:r>
            </a:p>
          </p:txBody>
        </p:sp>
        <p:sp>
          <p:nvSpPr>
            <p:cNvPr id="76" name="Rectangle 41"/>
            <p:cNvSpPr>
              <a:spLocks/>
            </p:cNvSpPr>
            <p:nvPr/>
          </p:nvSpPr>
          <p:spPr bwMode="auto">
            <a:xfrm>
              <a:off x="5216340" y="3733682"/>
              <a:ext cx="795820" cy="40957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700">
                  <a:solidFill>
                    <a:schemeClr val="tx1"/>
                  </a:solidFill>
                  <a:latin typeface="Lato Regular"/>
                  <a:ea typeface="ＭＳ Ｐゴシック" charset="0"/>
                  <a:cs typeface="Lato Regular"/>
                  <a:sym typeface="Lato Regular" charset="0"/>
                </a:rPr>
                <a:t>Lorem Ipsum is simply dummy text</a:t>
              </a:r>
            </a:p>
          </p:txBody>
        </p:sp>
      </p:grpSp>
      <p:grpSp>
        <p:nvGrpSpPr>
          <p:cNvPr id="31" name="Group 30">
            <a:extLst>
              <a:ext uri="{FF2B5EF4-FFF2-40B4-BE49-F238E27FC236}">
                <a16:creationId xmlns:a16="http://schemas.microsoft.com/office/drawing/2014/main" id="{902C5075-24CE-42E3-B0AF-2BE15EBC30AC}"/>
              </a:ext>
            </a:extLst>
          </p:cNvPr>
          <p:cNvGrpSpPr/>
          <p:nvPr/>
        </p:nvGrpSpPr>
        <p:grpSpPr>
          <a:xfrm>
            <a:off x="1848828" y="3661353"/>
            <a:ext cx="5440103" cy="471488"/>
            <a:chOff x="1880071" y="3661799"/>
            <a:chExt cx="5440103" cy="471488"/>
          </a:xfrm>
        </p:grpSpPr>
        <p:grpSp>
          <p:nvGrpSpPr>
            <p:cNvPr id="11" name="Group 10"/>
            <p:cNvGrpSpPr/>
            <p:nvPr/>
          </p:nvGrpSpPr>
          <p:grpSpPr>
            <a:xfrm>
              <a:off x="3936851" y="3663610"/>
              <a:ext cx="1307789" cy="458002"/>
              <a:chOff x="2771800" y="3723878"/>
              <a:chExt cx="1307789" cy="458002"/>
            </a:xfrm>
          </p:grpSpPr>
          <p:sp>
            <p:nvSpPr>
              <p:cNvPr id="169" name="Rectangle 10"/>
              <p:cNvSpPr>
                <a:spLocks/>
              </p:cNvSpPr>
              <p:nvPr/>
            </p:nvSpPr>
            <p:spPr bwMode="auto">
              <a:xfrm>
                <a:off x="2771800" y="3723878"/>
                <a:ext cx="452438" cy="45800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3800" dirty="0">
                    <a:solidFill>
                      <a:srgbClr val="FFFFFF"/>
                    </a:solidFill>
                    <a:latin typeface="Bebas Neue" charset="0"/>
                    <a:ea typeface="ＭＳ Ｐゴシック" charset="0"/>
                    <a:cs typeface="Bebas Neue" charset="0"/>
                    <a:sym typeface="Bebas Neue" charset="0"/>
                  </a:rPr>
                  <a:t>25</a:t>
                </a:r>
              </a:p>
            </p:txBody>
          </p:sp>
          <p:sp>
            <p:nvSpPr>
              <p:cNvPr id="170" name="Rectangle 11"/>
              <p:cNvSpPr>
                <a:spLocks/>
              </p:cNvSpPr>
              <p:nvPr/>
            </p:nvSpPr>
            <p:spPr bwMode="auto">
              <a:xfrm>
                <a:off x="3283769" y="3775206"/>
                <a:ext cx="795820" cy="30772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700" dirty="0" err="1">
                    <a:solidFill>
                      <a:srgbClr val="FFFFFF"/>
                    </a:solidFill>
                    <a:latin typeface="Lato Regular"/>
                    <a:ea typeface="ＭＳ Ｐゴシック" charset="0"/>
                    <a:cs typeface="Lato Regular"/>
                    <a:sym typeface="Lato Regular" charset="0"/>
                  </a:rPr>
                  <a:t>Lorem</a:t>
                </a:r>
                <a:r>
                  <a:rPr lang="en-US" sz="700" dirty="0">
                    <a:solidFill>
                      <a:srgbClr val="FFFFFF"/>
                    </a:solidFill>
                    <a:latin typeface="Lato Regular"/>
                    <a:ea typeface="ＭＳ Ｐゴシック" charset="0"/>
                    <a:cs typeface="Lato Regular"/>
                    <a:sym typeface="Lato Regular" charset="0"/>
                  </a:rPr>
                  <a:t> </a:t>
                </a:r>
                <a:r>
                  <a:rPr lang="en-US" sz="700" dirty="0" err="1">
                    <a:solidFill>
                      <a:srgbClr val="FFFFFF"/>
                    </a:solidFill>
                    <a:latin typeface="Lato Regular"/>
                    <a:ea typeface="ＭＳ Ｐゴシック" charset="0"/>
                    <a:cs typeface="Lato Regular"/>
                    <a:sym typeface="Lato Regular" charset="0"/>
                  </a:rPr>
                  <a:t>Ipsum</a:t>
                </a:r>
                <a:r>
                  <a:rPr lang="en-US" sz="700" dirty="0">
                    <a:solidFill>
                      <a:srgbClr val="FFFFFF"/>
                    </a:solidFill>
                    <a:latin typeface="Lato Regular"/>
                    <a:ea typeface="ＭＳ Ｐゴシック" charset="0"/>
                    <a:cs typeface="Lato Regular"/>
                    <a:sym typeface="Lato Regular" charset="0"/>
                  </a:rPr>
                  <a:t> is simply dummy text</a:t>
                </a:r>
              </a:p>
            </p:txBody>
          </p:sp>
        </p:grpSp>
        <p:grpSp>
          <p:nvGrpSpPr>
            <p:cNvPr id="15" name="Group 14"/>
            <p:cNvGrpSpPr/>
            <p:nvPr/>
          </p:nvGrpSpPr>
          <p:grpSpPr>
            <a:xfrm>
              <a:off x="5869422" y="3661799"/>
              <a:ext cx="1450752" cy="471488"/>
              <a:chOff x="6876256" y="3722067"/>
              <a:chExt cx="1450752" cy="471488"/>
            </a:xfrm>
          </p:grpSpPr>
          <p:sp>
            <p:nvSpPr>
              <p:cNvPr id="39" name="Rectangle 6"/>
              <p:cNvSpPr>
                <a:spLocks/>
              </p:cNvSpPr>
              <p:nvPr/>
            </p:nvSpPr>
            <p:spPr bwMode="auto">
              <a:xfrm>
                <a:off x="6876256" y="3722067"/>
                <a:ext cx="452438" cy="4714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3800" dirty="0">
                    <a:solidFill>
                      <a:schemeClr val="bg1"/>
                    </a:solidFill>
                    <a:latin typeface="Bebas Neue" charset="0"/>
                    <a:ea typeface="ＭＳ Ｐゴシック" charset="0"/>
                    <a:cs typeface="Bebas Neue" charset="0"/>
                    <a:sym typeface="Bebas Neue" charset="0"/>
                  </a:rPr>
                  <a:t>75</a:t>
                </a:r>
              </a:p>
            </p:txBody>
          </p:sp>
          <p:sp>
            <p:nvSpPr>
              <p:cNvPr id="40" name="Rectangle 12"/>
              <p:cNvSpPr>
                <a:spLocks/>
              </p:cNvSpPr>
              <p:nvPr/>
            </p:nvSpPr>
            <p:spPr bwMode="auto">
              <a:xfrm>
                <a:off x="7317358" y="3795886"/>
                <a:ext cx="1009650" cy="29527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700" dirty="0" err="1">
                    <a:solidFill>
                      <a:schemeClr val="bg1"/>
                    </a:solidFill>
                    <a:latin typeface="Lato Regular"/>
                    <a:ea typeface="ＭＳ Ｐゴシック" charset="0"/>
                    <a:cs typeface="Lato Regular"/>
                    <a:sym typeface="Lato Light" charset="0"/>
                  </a:rPr>
                  <a:t>Lorem</a:t>
                </a:r>
                <a:r>
                  <a:rPr lang="en-US" sz="700" dirty="0">
                    <a:solidFill>
                      <a:schemeClr val="bg1"/>
                    </a:solidFill>
                    <a:latin typeface="Lato Regular"/>
                    <a:ea typeface="ＭＳ Ｐゴシック" charset="0"/>
                    <a:cs typeface="Lato Regular"/>
                    <a:sym typeface="Lato Light" charset="0"/>
                  </a:rPr>
                  <a:t> </a:t>
                </a:r>
                <a:r>
                  <a:rPr lang="en-US" sz="700" dirty="0" err="1">
                    <a:solidFill>
                      <a:schemeClr val="bg1"/>
                    </a:solidFill>
                    <a:latin typeface="Lato Regular"/>
                    <a:ea typeface="ＭＳ Ｐゴシック" charset="0"/>
                    <a:cs typeface="Lato Regular"/>
                    <a:sym typeface="Lato Light" charset="0"/>
                  </a:rPr>
                  <a:t>Ipsum</a:t>
                </a:r>
                <a:r>
                  <a:rPr lang="en-US" sz="700" dirty="0">
                    <a:solidFill>
                      <a:schemeClr val="bg1"/>
                    </a:solidFill>
                    <a:latin typeface="Lato Regular"/>
                    <a:ea typeface="ＭＳ Ｐゴシック" charset="0"/>
                    <a:cs typeface="Lato Regular"/>
                    <a:sym typeface="Lato Light" charset="0"/>
                  </a:rPr>
                  <a:t> is simply dummy text</a:t>
                </a:r>
              </a:p>
            </p:txBody>
          </p:sp>
        </p:grpSp>
        <p:grpSp>
          <p:nvGrpSpPr>
            <p:cNvPr id="9" name="Group 8"/>
            <p:cNvGrpSpPr/>
            <p:nvPr/>
          </p:nvGrpSpPr>
          <p:grpSpPr>
            <a:xfrm>
              <a:off x="1880071" y="3663610"/>
              <a:ext cx="1307789" cy="458002"/>
              <a:chOff x="715020" y="3723878"/>
              <a:chExt cx="1307789" cy="458002"/>
            </a:xfrm>
          </p:grpSpPr>
          <p:sp>
            <p:nvSpPr>
              <p:cNvPr id="43" name="Rectangle 10"/>
              <p:cNvSpPr>
                <a:spLocks/>
              </p:cNvSpPr>
              <p:nvPr/>
            </p:nvSpPr>
            <p:spPr bwMode="auto">
              <a:xfrm>
                <a:off x="715020" y="3723878"/>
                <a:ext cx="452438" cy="458002"/>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3800" dirty="0">
                    <a:solidFill>
                      <a:srgbClr val="FFFFFF"/>
                    </a:solidFill>
                    <a:latin typeface="Bebas Neue" charset="0"/>
                    <a:ea typeface="ＭＳ Ｐゴシック" charset="0"/>
                    <a:cs typeface="Bebas Neue" charset="0"/>
                    <a:sym typeface="Bebas Neue" charset="0"/>
                  </a:rPr>
                  <a:t>17</a:t>
                </a:r>
              </a:p>
            </p:txBody>
          </p:sp>
          <p:sp>
            <p:nvSpPr>
              <p:cNvPr id="44" name="Rectangle 11"/>
              <p:cNvSpPr>
                <a:spLocks/>
              </p:cNvSpPr>
              <p:nvPr/>
            </p:nvSpPr>
            <p:spPr bwMode="auto">
              <a:xfrm>
                <a:off x="1226989" y="3775206"/>
                <a:ext cx="795820" cy="30772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700" dirty="0" err="1">
                    <a:solidFill>
                      <a:srgbClr val="FFFFFF"/>
                    </a:solidFill>
                    <a:latin typeface="Lato Regular"/>
                    <a:ea typeface="ＭＳ Ｐゴシック" charset="0"/>
                    <a:cs typeface="Lato Regular"/>
                    <a:sym typeface="Lato Regular" charset="0"/>
                  </a:rPr>
                  <a:t>Lorem</a:t>
                </a:r>
                <a:r>
                  <a:rPr lang="en-US" sz="700" dirty="0">
                    <a:solidFill>
                      <a:srgbClr val="FFFFFF"/>
                    </a:solidFill>
                    <a:latin typeface="Lato Regular"/>
                    <a:ea typeface="ＭＳ Ｐゴシック" charset="0"/>
                    <a:cs typeface="Lato Regular"/>
                    <a:sym typeface="Lato Regular" charset="0"/>
                  </a:rPr>
                  <a:t> </a:t>
                </a:r>
                <a:r>
                  <a:rPr lang="en-US" sz="700" dirty="0" err="1">
                    <a:solidFill>
                      <a:srgbClr val="FFFFFF"/>
                    </a:solidFill>
                    <a:latin typeface="Lato Regular"/>
                    <a:ea typeface="ＭＳ Ｐゴシック" charset="0"/>
                    <a:cs typeface="Lato Regular"/>
                    <a:sym typeface="Lato Regular" charset="0"/>
                  </a:rPr>
                  <a:t>Ipsum</a:t>
                </a:r>
                <a:r>
                  <a:rPr lang="en-US" sz="700" dirty="0">
                    <a:solidFill>
                      <a:srgbClr val="FFFFFF"/>
                    </a:solidFill>
                    <a:latin typeface="Lato Regular"/>
                    <a:ea typeface="ＭＳ Ｐゴシック" charset="0"/>
                    <a:cs typeface="Lato Regular"/>
                    <a:sym typeface="Lato Regular" charset="0"/>
                  </a:rPr>
                  <a:t> is simply dummy text</a:t>
                </a:r>
              </a:p>
            </p:txBody>
          </p:sp>
        </p:grpSp>
      </p:grpSp>
      <p:sp>
        <p:nvSpPr>
          <p:cNvPr id="3" name="Picture Placeholder 2">
            <a:extLst>
              <a:ext uri="{FF2B5EF4-FFF2-40B4-BE49-F238E27FC236}">
                <a16:creationId xmlns:a16="http://schemas.microsoft.com/office/drawing/2014/main" id="{7369BC8E-DE6E-4E9A-B4D8-366E05330EDD}"/>
              </a:ext>
            </a:extLst>
          </p:cNvPr>
          <p:cNvSpPr>
            <a:spLocks noGrp="1"/>
          </p:cNvSpPr>
          <p:nvPr>
            <p:ph type="pic" sz="quarter" idx="24"/>
          </p:nvPr>
        </p:nvSpPr>
        <p:spPr/>
      </p:sp>
      <p:grpSp>
        <p:nvGrpSpPr>
          <p:cNvPr id="28" name="Group 27">
            <a:extLst>
              <a:ext uri="{FF2B5EF4-FFF2-40B4-BE49-F238E27FC236}">
                <a16:creationId xmlns:a16="http://schemas.microsoft.com/office/drawing/2014/main" id="{2DAE319E-D074-4BD0-8030-022E51D8C973}"/>
              </a:ext>
            </a:extLst>
          </p:cNvPr>
          <p:cNvGrpSpPr/>
          <p:nvPr/>
        </p:nvGrpSpPr>
        <p:grpSpPr>
          <a:xfrm>
            <a:off x="1889067" y="2147151"/>
            <a:ext cx="5359626" cy="609600"/>
            <a:chOff x="1817585" y="2075242"/>
            <a:chExt cx="5359626" cy="609600"/>
          </a:xfrm>
        </p:grpSpPr>
        <p:grpSp>
          <p:nvGrpSpPr>
            <p:cNvPr id="12" name="Group 11"/>
            <p:cNvGrpSpPr/>
            <p:nvPr/>
          </p:nvGrpSpPr>
          <p:grpSpPr>
            <a:xfrm>
              <a:off x="5869422" y="2075242"/>
              <a:ext cx="1307789" cy="609600"/>
              <a:chOff x="4704371" y="2135510"/>
              <a:chExt cx="1307789" cy="609600"/>
            </a:xfrm>
          </p:grpSpPr>
          <p:sp>
            <p:nvSpPr>
              <p:cNvPr id="181" name="Rectangle 40"/>
              <p:cNvSpPr>
                <a:spLocks/>
              </p:cNvSpPr>
              <p:nvPr/>
            </p:nvSpPr>
            <p:spPr bwMode="auto">
              <a:xfrm>
                <a:off x="4704371" y="2135510"/>
                <a:ext cx="452438" cy="6096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3800" dirty="0">
                    <a:solidFill>
                      <a:schemeClr val="tx1"/>
                    </a:solidFill>
                    <a:latin typeface="Bebas Neue" charset="0"/>
                    <a:ea typeface="ＭＳ Ｐゴシック" charset="0"/>
                    <a:cs typeface="Bebas Neue" charset="0"/>
                    <a:sym typeface="Bebas Neue" charset="0"/>
                  </a:rPr>
                  <a:t>38</a:t>
                </a:r>
              </a:p>
            </p:txBody>
          </p:sp>
          <p:sp>
            <p:nvSpPr>
              <p:cNvPr id="182" name="Rectangle 41"/>
              <p:cNvSpPr>
                <a:spLocks/>
              </p:cNvSpPr>
              <p:nvPr/>
            </p:nvSpPr>
            <p:spPr bwMode="auto">
              <a:xfrm>
                <a:off x="5216340" y="2211710"/>
                <a:ext cx="795820" cy="40957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700" dirty="0" err="1">
                    <a:solidFill>
                      <a:schemeClr val="tx1"/>
                    </a:solidFill>
                    <a:latin typeface="Lato Regular"/>
                    <a:ea typeface="ＭＳ Ｐゴシック" charset="0"/>
                    <a:cs typeface="Lato Regular"/>
                    <a:sym typeface="Lato Regular" charset="0"/>
                  </a:rPr>
                  <a:t>Lorem</a:t>
                </a:r>
                <a:r>
                  <a:rPr lang="en-US" sz="700" dirty="0">
                    <a:solidFill>
                      <a:schemeClr val="tx1"/>
                    </a:solidFill>
                    <a:latin typeface="Lato Regular"/>
                    <a:ea typeface="ＭＳ Ｐゴシック" charset="0"/>
                    <a:cs typeface="Lato Regular"/>
                    <a:sym typeface="Lato Regular" charset="0"/>
                  </a:rPr>
                  <a:t> </a:t>
                </a:r>
                <a:r>
                  <a:rPr lang="en-US" sz="700" dirty="0" err="1">
                    <a:solidFill>
                      <a:schemeClr val="tx1"/>
                    </a:solidFill>
                    <a:latin typeface="Lato Regular"/>
                    <a:ea typeface="ＭＳ Ｐゴシック" charset="0"/>
                    <a:cs typeface="Lato Regular"/>
                    <a:sym typeface="Lato Regular" charset="0"/>
                  </a:rPr>
                  <a:t>Ipsum</a:t>
                </a:r>
                <a:r>
                  <a:rPr lang="en-US" sz="700" dirty="0">
                    <a:solidFill>
                      <a:schemeClr val="tx1"/>
                    </a:solidFill>
                    <a:latin typeface="Lato Regular"/>
                    <a:ea typeface="ＭＳ Ｐゴシック" charset="0"/>
                    <a:cs typeface="Lato Regular"/>
                    <a:sym typeface="Lato Regular" charset="0"/>
                  </a:rPr>
                  <a:t> is simply dummy text</a:t>
                </a:r>
              </a:p>
            </p:txBody>
          </p:sp>
        </p:grpSp>
        <p:grpSp>
          <p:nvGrpSpPr>
            <p:cNvPr id="10" name="Group 9"/>
            <p:cNvGrpSpPr/>
            <p:nvPr/>
          </p:nvGrpSpPr>
          <p:grpSpPr>
            <a:xfrm>
              <a:off x="3874365" y="2075242"/>
              <a:ext cx="1307789" cy="609600"/>
              <a:chOff x="2709314" y="2135510"/>
              <a:chExt cx="1307789" cy="609600"/>
            </a:xfrm>
          </p:grpSpPr>
          <p:sp>
            <p:nvSpPr>
              <p:cNvPr id="73" name="Rectangle 40"/>
              <p:cNvSpPr>
                <a:spLocks/>
              </p:cNvSpPr>
              <p:nvPr/>
            </p:nvSpPr>
            <p:spPr bwMode="auto">
              <a:xfrm>
                <a:off x="2709314" y="2135510"/>
                <a:ext cx="452438" cy="6096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3800" dirty="0">
                    <a:solidFill>
                      <a:schemeClr val="tx1"/>
                    </a:solidFill>
                    <a:latin typeface="Bebas Neue" charset="0"/>
                    <a:ea typeface="ＭＳ Ｐゴシック" charset="0"/>
                    <a:cs typeface="Bebas Neue" charset="0"/>
                    <a:sym typeface="Bebas Neue" charset="0"/>
                  </a:rPr>
                  <a:t>08</a:t>
                </a:r>
              </a:p>
            </p:txBody>
          </p:sp>
          <p:sp>
            <p:nvSpPr>
              <p:cNvPr id="74" name="Rectangle 41"/>
              <p:cNvSpPr>
                <a:spLocks/>
              </p:cNvSpPr>
              <p:nvPr/>
            </p:nvSpPr>
            <p:spPr bwMode="auto">
              <a:xfrm>
                <a:off x="3221283" y="2211710"/>
                <a:ext cx="795820" cy="40957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700">
                    <a:solidFill>
                      <a:schemeClr val="tx1"/>
                    </a:solidFill>
                    <a:latin typeface="Lato Regular"/>
                    <a:ea typeface="ＭＳ Ｐゴシック" charset="0"/>
                    <a:cs typeface="Lato Regular"/>
                    <a:sym typeface="Lato Regular" charset="0"/>
                  </a:rPr>
                  <a:t>Lorem Ipsum is simply dummy text</a:t>
                </a:r>
              </a:p>
            </p:txBody>
          </p:sp>
        </p:grpSp>
        <p:grpSp>
          <p:nvGrpSpPr>
            <p:cNvPr id="8" name="Group 7"/>
            <p:cNvGrpSpPr/>
            <p:nvPr/>
          </p:nvGrpSpPr>
          <p:grpSpPr>
            <a:xfrm>
              <a:off x="1817585" y="2075242"/>
              <a:ext cx="1307789" cy="609600"/>
              <a:chOff x="652534" y="2135510"/>
              <a:chExt cx="1307789" cy="609600"/>
            </a:xfrm>
          </p:grpSpPr>
          <p:sp>
            <p:nvSpPr>
              <p:cNvPr id="45" name="Rectangle 40"/>
              <p:cNvSpPr>
                <a:spLocks/>
              </p:cNvSpPr>
              <p:nvPr/>
            </p:nvSpPr>
            <p:spPr bwMode="auto">
              <a:xfrm>
                <a:off x="652534" y="2135510"/>
                <a:ext cx="452438" cy="6096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3800" dirty="0">
                    <a:solidFill>
                      <a:schemeClr val="tx1"/>
                    </a:solidFill>
                    <a:latin typeface="Bebas Neue" charset="0"/>
                    <a:ea typeface="ＭＳ Ｐゴシック" charset="0"/>
                    <a:cs typeface="Bebas Neue" charset="0"/>
                    <a:sym typeface="Bebas Neue" charset="0"/>
                  </a:rPr>
                  <a:t>01</a:t>
                </a:r>
              </a:p>
            </p:txBody>
          </p:sp>
          <p:sp>
            <p:nvSpPr>
              <p:cNvPr id="46" name="Rectangle 41"/>
              <p:cNvSpPr>
                <a:spLocks/>
              </p:cNvSpPr>
              <p:nvPr/>
            </p:nvSpPr>
            <p:spPr bwMode="auto">
              <a:xfrm>
                <a:off x="1164503" y="2211710"/>
                <a:ext cx="795820" cy="40957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700" dirty="0" err="1">
                    <a:solidFill>
                      <a:schemeClr val="tx1"/>
                    </a:solidFill>
                    <a:latin typeface="Lato Regular"/>
                    <a:ea typeface="ＭＳ Ｐゴシック" charset="0"/>
                    <a:cs typeface="Lato Regular"/>
                    <a:sym typeface="Lato Regular" charset="0"/>
                  </a:rPr>
                  <a:t>Lorem</a:t>
                </a:r>
                <a:r>
                  <a:rPr lang="en-US" sz="700" dirty="0">
                    <a:solidFill>
                      <a:schemeClr val="tx1"/>
                    </a:solidFill>
                    <a:latin typeface="Lato Regular"/>
                    <a:ea typeface="ＭＳ Ｐゴシック" charset="0"/>
                    <a:cs typeface="Lato Regular"/>
                    <a:sym typeface="Lato Regular" charset="0"/>
                  </a:rPr>
                  <a:t> </a:t>
                </a:r>
                <a:r>
                  <a:rPr lang="en-US" sz="700" dirty="0" err="1">
                    <a:solidFill>
                      <a:schemeClr val="tx1"/>
                    </a:solidFill>
                    <a:latin typeface="Lato Regular"/>
                    <a:ea typeface="ＭＳ Ｐゴシック" charset="0"/>
                    <a:cs typeface="Lato Regular"/>
                    <a:sym typeface="Lato Regular" charset="0"/>
                  </a:rPr>
                  <a:t>Ipsum</a:t>
                </a:r>
                <a:r>
                  <a:rPr lang="en-US" sz="700" dirty="0">
                    <a:solidFill>
                      <a:schemeClr val="tx1"/>
                    </a:solidFill>
                    <a:latin typeface="Lato Regular"/>
                    <a:ea typeface="ＭＳ Ｐゴシック" charset="0"/>
                    <a:cs typeface="Lato Regular"/>
                    <a:sym typeface="Lato Regular" charset="0"/>
                  </a:rPr>
                  <a:t> is simply dummy text</a:t>
                </a:r>
              </a:p>
            </p:txBody>
          </p:sp>
        </p:grpSp>
      </p:grpSp>
    </p:spTree>
    <p:extLst>
      <p:ext uri="{BB962C8B-B14F-4D97-AF65-F5344CB8AC3E}">
        <p14:creationId xmlns:p14="http://schemas.microsoft.com/office/powerpoint/2010/main" val="4281213226"/>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xmlns:p14="http://schemas.microsoft.com/office/powerpoint/2010/main" spd="slow">
        <p:blinds dir="vert"/>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bwMode="auto">
          <a:xfrm>
            <a:off x="0" y="2931790"/>
            <a:ext cx="9144000" cy="1654919"/>
          </a:xfrm>
          <a:prstGeom prst="rect">
            <a:avLst/>
          </a:prstGeom>
          <a:gradFill flip="none" rotWithShape="1">
            <a:gsLst>
              <a:gs pos="100000">
                <a:schemeClr val="accent1">
                  <a:lumMod val="86000"/>
                </a:schemeClr>
              </a:gs>
              <a:gs pos="0">
                <a:schemeClr val="accent2">
                  <a:alpha val="67000"/>
                </a:schemeClr>
              </a:gs>
            </a:gsLst>
            <a:lin ang="17520000" scaled="0"/>
            <a:tileRect/>
          </a:gra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11" name="Group 10">
            <a:extLst>
              <a:ext uri="{FF2B5EF4-FFF2-40B4-BE49-F238E27FC236}">
                <a16:creationId xmlns:a16="http://schemas.microsoft.com/office/drawing/2014/main" id="{860A8D01-384B-44EC-AAEB-41057CCA5BF5}"/>
              </a:ext>
            </a:extLst>
          </p:cNvPr>
          <p:cNvGrpSpPr/>
          <p:nvPr/>
        </p:nvGrpSpPr>
        <p:grpSpPr>
          <a:xfrm>
            <a:off x="5772280" y="934752"/>
            <a:ext cx="2038012" cy="1060934"/>
            <a:chOff x="6314404" y="1131590"/>
            <a:chExt cx="2038012" cy="1060934"/>
          </a:xfrm>
        </p:grpSpPr>
        <p:sp>
          <p:nvSpPr>
            <p:cNvPr id="22532" name="Rectangle 4"/>
            <p:cNvSpPr>
              <a:spLocks/>
            </p:cNvSpPr>
            <p:nvPr/>
          </p:nvSpPr>
          <p:spPr bwMode="auto">
            <a:xfrm>
              <a:off x="6314405" y="1131590"/>
              <a:ext cx="1245924" cy="35423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2800" dirty="0">
                  <a:solidFill>
                    <a:schemeClr val="bg1">
                      <a:lumMod val="50000"/>
                    </a:schemeClr>
                  </a:solidFill>
                  <a:latin typeface="Bebas Neue" charset="0"/>
                  <a:ea typeface="ＭＳ Ｐゴシック" charset="0"/>
                  <a:cs typeface="Bebas Neue" charset="0"/>
                  <a:sym typeface="Bebas Neue" charset="0"/>
                </a:rPr>
                <a:t>About </a:t>
              </a:r>
              <a:r>
                <a:rPr lang="en-US" sz="2800" dirty="0">
                  <a:solidFill>
                    <a:schemeClr val="accent2"/>
                  </a:solidFill>
                  <a:latin typeface="Bebas Neue" charset="0"/>
                  <a:ea typeface="ＭＳ Ｐゴシック" charset="0"/>
                  <a:cs typeface="Bebas Neue" charset="0"/>
                  <a:sym typeface="Bebas Neue" charset="0"/>
                </a:rPr>
                <a:t>Us</a:t>
              </a:r>
            </a:p>
          </p:txBody>
        </p:sp>
        <p:sp>
          <p:nvSpPr>
            <p:cNvPr id="22533" name="Rectangle 5"/>
            <p:cNvSpPr>
              <a:spLocks/>
            </p:cNvSpPr>
            <p:nvPr/>
          </p:nvSpPr>
          <p:spPr bwMode="auto">
            <a:xfrm>
              <a:off x="6314404" y="1582825"/>
              <a:ext cx="2038012" cy="609699"/>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dirty="0" err="1">
                  <a:solidFill>
                    <a:schemeClr val="bg1">
                      <a:lumMod val="50000"/>
                    </a:schemeClr>
                  </a:solidFill>
                  <a:latin typeface="Lato Regular"/>
                  <a:ea typeface="ＭＳ Ｐゴシック" charset="0"/>
                  <a:cs typeface="Lato Regular"/>
                  <a:sym typeface="Lato Light" charset="0"/>
                </a:rPr>
                <a:t>Lorem</a:t>
              </a:r>
              <a:r>
                <a:rPr lang="en-US" sz="800" dirty="0">
                  <a:solidFill>
                    <a:schemeClr val="bg1">
                      <a:lumMod val="50000"/>
                    </a:schemeClr>
                  </a:solidFill>
                  <a:latin typeface="Lato Regular"/>
                  <a:ea typeface="ＭＳ Ｐゴシック" charset="0"/>
                  <a:cs typeface="Lato Regular"/>
                  <a:sym typeface="Lato Light" charset="0"/>
                </a:rPr>
                <a:t> </a:t>
              </a:r>
              <a:r>
                <a:rPr lang="en-US" sz="800" dirty="0" err="1">
                  <a:solidFill>
                    <a:schemeClr val="bg1">
                      <a:lumMod val="50000"/>
                    </a:schemeClr>
                  </a:solidFill>
                  <a:latin typeface="Lato Regular"/>
                  <a:ea typeface="ＭＳ Ｐゴシック" charset="0"/>
                  <a:cs typeface="Lato Regular"/>
                  <a:sym typeface="Lato Light" charset="0"/>
                </a:rPr>
                <a:t>Ipsum</a:t>
              </a:r>
              <a:r>
                <a:rPr lang="en-US" sz="800" dirty="0">
                  <a:solidFill>
                    <a:schemeClr val="bg1">
                      <a:lumMod val="50000"/>
                    </a:schemeClr>
                  </a:solidFill>
                  <a:latin typeface="Lato Regular"/>
                  <a:ea typeface="ＭＳ Ｐゴシック" charset="0"/>
                  <a:cs typeface="Lato Regular"/>
                  <a:sym typeface="Lato Light" charset="0"/>
                </a:rPr>
                <a:t> is simply dummy text of the printing and typesetting industry. </a:t>
              </a:r>
              <a:r>
                <a:rPr lang="en-US" sz="800" dirty="0" err="1">
                  <a:solidFill>
                    <a:schemeClr val="bg1">
                      <a:lumMod val="50000"/>
                    </a:schemeClr>
                  </a:solidFill>
                  <a:latin typeface="Lato Regular"/>
                  <a:ea typeface="ＭＳ Ｐゴシック" charset="0"/>
                  <a:cs typeface="Lato Regular"/>
                  <a:sym typeface="Lato Light" charset="0"/>
                </a:rPr>
                <a:t>Lorem</a:t>
              </a:r>
              <a:r>
                <a:rPr lang="en-US" sz="800" dirty="0">
                  <a:solidFill>
                    <a:schemeClr val="bg1">
                      <a:lumMod val="50000"/>
                    </a:schemeClr>
                  </a:solidFill>
                  <a:latin typeface="Lato Regular"/>
                  <a:ea typeface="ＭＳ Ｐゴシック" charset="0"/>
                  <a:cs typeface="Lato Regular"/>
                  <a:sym typeface="Lato Light" charset="0"/>
                </a:rPr>
                <a:t> </a:t>
              </a:r>
              <a:r>
                <a:rPr lang="en-US" sz="800" dirty="0" err="1">
                  <a:solidFill>
                    <a:schemeClr val="bg1">
                      <a:lumMod val="50000"/>
                    </a:schemeClr>
                  </a:solidFill>
                  <a:latin typeface="Lato Regular"/>
                  <a:ea typeface="ＭＳ Ｐゴシック" charset="0"/>
                  <a:cs typeface="Lato Regular"/>
                  <a:sym typeface="Lato Light" charset="0"/>
                </a:rPr>
                <a:t>Ipsum</a:t>
              </a:r>
              <a:r>
                <a:rPr lang="en-US" sz="800" dirty="0">
                  <a:solidFill>
                    <a:schemeClr val="bg1">
                      <a:lumMod val="50000"/>
                    </a:schemeClr>
                  </a:solidFill>
                  <a:latin typeface="Lato Regular"/>
                  <a:ea typeface="ＭＳ Ｐゴシック" charset="0"/>
                  <a:cs typeface="Lato Regular"/>
                  <a:sym typeface="Lato Light" charset="0"/>
                </a:rPr>
                <a:t> has been the industry's standard dummy text ever since.</a:t>
              </a:r>
            </a:p>
          </p:txBody>
        </p:sp>
      </p:grpSp>
      <p:grpSp>
        <p:nvGrpSpPr>
          <p:cNvPr id="6" name="Group 5"/>
          <p:cNvGrpSpPr/>
          <p:nvPr/>
        </p:nvGrpSpPr>
        <p:grpSpPr>
          <a:xfrm>
            <a:off x="1671638" y="3219822"/>
            <a:ext cx="2396306" cy="1060756"/>
            <a:chOff x="1671638" y="3219822"/>
            <a:chExt cx="2396306" cy="1060756"/>
          </a:xfrm>
        </p:grpSpPr>
        <p:sp>
          <p:nvSpPr>
            <p:cNvPr id="20" name="Rectangle 7"/>
            <p:cNvSpPr>
              <a:spLocks/>
            </p:cNvSpPr>
            <p:nvPr/>
          </p:nvSpPr>
          <p:spPr bwMode="auto">
            <a:xfrm>
              <a:off x="1671638" y="3776777"/>
              <a:ext cx="2396306" cy="50380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900" dirty="0" err="1">
                  <a:solidFill>
                    <a:schemeClr val="bg1"/>
                  </a:solidFill>
                  <a:latin typeface="Lato Regular"/>
                  <a:ea typeface="ＭＳ Ｐゴシック" charset="0"/>
                  <a:cs typeface="Lato Regular"/>
                  <a:sym typeface="Lato Light" charset="0"/>
                </a:rPr>
                <a:t>Lorem</a:t>
              </a:r>
              <a:r>
                <a:rPr lang="en-US" sz="900" dirty="0">
                  <a:solidFill>
                    <a:schemeClr val="bg1"/>
                  </a:solidFill>
                  <a:latin typeface="Lato Regular"/>
                  <a:ea typeface="ＭＳ Ｐゴシック" charset="0"/>
                  <a:cs typeface="Lato Regular"/>
                  <a:sym typeface="Lato Light" charset="0"/>
                </a:rPr>
                <a:t> </a:t>
              </a:r>
              <a:r>
                <a:rPr lang="en-US" sz="900" dirty="0" err="1">
                  <a:solidFill>
                    <a:schemeClr val="bg1"/>
                  </a:solidFill>
                  <a:latin typeface="Lato Regular"/>
                  <a:ea typeface="ＭＳ Ｐゴシック" charset="0"/>
                  <a:cs typeface="Lato Regular"/>
                  <a:sym typeface="Lato Light" charset="0"/>
                </a:rPr>
                <a:t>Ipsum</a:t>
              </a:r>
              <a:r>
                <a:rPr lang="en-US" sz="900" dirty="0">
                  <a:solidFill>
                    <a:schemeClr val="bg1"/>
                  </a:solidFill>
                  <a:latin typeface="Lato Regular"/>
                  <a:ea typeface="ＭＳ Ｐゴシック" charset="0"/>
                  <a:cs typeface="Lato Regular"/>
                  <a:sym typeface="Lato Light" charset="0"/>
                </a:rPr>
                <a:t> is simply dummy text of the printing and typesetting industry. </a:t>
              </a:r>
              <a:r>
                <a:rPr lang="en-US" sz="900" dirty="0" err="1">
                  <a:solidFill>
                    <a:schemeClr val="bg1"/>
                  </a:solidFill>
                  <a:latin typeface="Lato Regular"/>
                  <a:ea typeface="ＭＳ Ｐゴシック" charset="0"/>
                  <a:cs typeface="Lato Regular"/>
                  <a:sym typeface="Lato Light" charset="0"/>
                </a:rPr>
                <a:t>Lorem</a:t>
              </a:r>
              <a:r>
                <a:rPr lang="en-US" sz="900" dirty="0">
                  <a:solidFill>
                    <a:schemeClr val="bg1"/>
                  </a:solidFill>
                  <a:latin typeface="Lato Regular"/>
                  <a:ea typeface="ＭＳ Ｐゴシック" charset="0"/>
                  <a:cs typeface="Lato Regular"/>
                  <a:sym typeface="Lato Light" charset="0"/>
                </a:rPr>
                <a:t> </a:t>
              </a:r>
              <a:r>
                <a:rPr lang="en-US" sz="900" dirty="0" err="1">
                  <a:solidFill>
                    <a:schemeClr val="bg1"/>
                  </a:solidFill>
                  <a:latin typeface="Lato Regular"/>
                  <a:ea typeface="ＭＳ Ｐゴシック" charset="0"/>
                  <a:cs typeface="Lato Regular"/>
                  <a:sym typeface="Lato Light" charset="0"/>
                </a:rPr>
                <a:t>Ipsum</a:t>
              </a:r>
              <a:r>
                <a:rPr lang="en-US" sz="900" dirty="0">
                  <a:solidFill>
                    <a:schemeClr val="bg1"/>
                  </a:solidFill>
                  <a:latin typeface="Lato Regular"/>
                  <a:ea typeface="ＭＳ Ｐゴシック" charset="0"/>
                  <a:cs typeface="Lato Regular"/>
                  <a:sym typeface="Lato Light" charset="0"/>
                </a:rPr>
                <a:t> has been the industry's standard dummy.</a:t>
              </a:r>
            </a:p>
          </p:txBody>
        </p:sp>
        <p:sp>
          <p:nvSpPr>
            <p:cNvPr id="21" name="Rectangle 8"/>
            <p:cNvSpPr>
              <a:spLocks/>
            </p:cNvSpPr>
            <p:nvPr/>
          </p:nvSpPr>
          <p:spPr bwMode="auto">
            <a:xfrm>
              <a:off x="1671638" y="3219822"/>
              <a:ext cx="1963936" cy="47267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dirty="0" err="1">
                  <a:solidFill>
                    <a:schemeClr val="bg1"/>
                  </a:solidFill>
                  <a:latin typeface="Lato Black"/>
                  <a:ea typeface="ＭＳ Ｐゴシック" charset="0"/>
                  <a:cs typeface="Lato Black"/>
                  <a:sym typeface="Bebas Neue" charset="0"/>
                </a:rPr>
                <a:t>Lorem</a:t>
              </a:r>
              <a:r>
                <a:rPr lang="en-US" sz="1500" dirty="0">
                  <a:solidFill>
                    <a:schemeClr val="bg1"/>
                  </a:solidFill>
                  <a:latin typeface="Lato Black"/>
                  <a:ea typeface="ＭＳ Ｐゴシック" charset="0"/>
                  <a:cs typeface="Lato Black"/>
                  <a:sym typeface="Bebas Neue" charset="0"/>
                </a:rPr>
                <a:t> </a:t>
              </a:r>
              <a:r>
                <a:rPr lang="en-US" sz="1500" dirty="0" err="1">
                  <a:solidFill>
                    <a:schemeClr val="bg1"/>
                  </a:solidFill>
                  <a:latin typeface="Lato Black"/>
                  <a:ea typeface="ＭＳ Ｐゴシック" charset="0"/>
                  <a:cs typeface="Lato Black"/>
                  <a:sym typeface="Bebas Neue" charset="0"/>
                </a:rPr>
                <a:t>Ipsum</a:t>
              </a:r>
              <a:r>
                <a:rPr lang="en-US" sz="1500" dirty="0">
                  <a:solidFill>
                    <a:schemeClr val="bg1"/>
                  </a:solidFill>
                  <a:latin typeface="Lato Black"/>
                  <a:ea typeface="ＭＳ Ｐゴシック" charset="0"/>
                  <a:cs typeface="Lato Black"/>
                  <a:sym typeface="Bebas Neue" charset="0"/>
                </a:rPr>
                <a:t> is simply dummy text</a:t>
              </a:r>
            </a:p>
          </p:txBody>
        </p:sp>
      </p:grpSp>
      <p:grpSp>
        <p:nvGrpSpPr>
          <p:cNvPr id="2" name="Group 1"/>
          <p:cNvGrpSpPr/>
          <p:nvPr/>
        </p:nvGrpSpPr>
        <p:grpSpPr>
          <a:xfrm>
            <a:off x="1000721" y="3291830"/>
            <a:ext cx="428625" cy="428624"/>
            <a:chOff x="1000721" y="3291830"/>
            <a:chExt cx="428625" cy="428624"/>
          </a:xfrm>
        </p:grpSpPr>
        <p:sp>
          <p:nvSpPr>
            <p:cNvPr id="22" name="Oval 9"/>
            <p:cNvSpPr>
              <a:spLocks/>
            </p:cNvSpPr>
            <p:nvPr/>
          </p:nvSpPr>
          <p:spPr bwMode="auto">
            <a:xfrm>
              <a:off x="1000721" y="3291830"/>
              <a:ext cx="428625" cy="428624"/>
            </a:xfrm>
            <a:prstGeom prst="ellipse">
              <a:avLst/>
            </a:prstGeom>
            <a:solidFill>
              <a:schemeClr val="accent4"/>
            </a:solidFill>
            <a:ln>
              <a:noFill/>
            </a:ln>
          </p:spPr>
          <p:txBody>
            <a:bodyPr lIns="0" tIns="0" rIns="0" bIns="0"/>
            <a:lstStyle/>
            <a:p>
              <a:endParaRPr lang="en-US">
                <a:solidFill>
                  <a:schemeClr val="bg1"/>
                </a:solidFill>
              </a:endParaRPr>
            </a:p>
          </p:txBody>
        </p:sp>
        <p:sp>
          <p:nvSpPr>
            <p:cNvPr id="23" name="Rectangle 10"/>
            <p:cNvSpPr>
              <a:spLocks/>
            </p:cNvSpPr>
            <p:nvPr/>
          </p:nvSpPr>
          <p:spPr bwMode="auto">
            <a:xfrm>
              <a:off x="1072437" y="3359114"/>
              <a:ext cx="266142" cy="29275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2500" dirty="0">
                  <a:solidFill>
                    <a:schemeClr val="bg1"/>
                  </a:solidFill>
                  <a:latin typeface="Bebas Neue" charset="0"/>
                  <a:ea typeface="ＭＳ Ｐゴシック" charset="0"/>
                  <a:cs typeface="Bebas Neue" charset="0"/>
                  <a:sym typeface="Bebas Neue" charset="0"/>
                </a:rPr>
                <a:t>1</a:t>
              </a:r>
            </a:p>
          </p:txBody>
        </p:sp>
      </p:grpSp>
      <p:grpSp>
        <p:nvGrpSpPr>
          <p:cNvPr id="7" name="Group 6"/>
          <p:cNvGrpSpPr/>
          <p:nvPr/>
        </p:nvGrpSpPr>
        <p:grpSpPr>
          <a:xfrm>
            <a:off x="5846356" y="3219822"/>
            <a:ext cx="2398052" cy="1060756"/>
            <a:chOff x="5846356" y="3219822"/>
            <a:chExt cx="2398052" cy="1060756"/>
          </a:xfrm>
        </p:grpSpPr>
        <p:sp>
          <p:nvSpPr>
            <p:cNvPr id="134" name="Rectangle 7"/>
            <p:cNvSpPr>
              <a:spLocks/>
            </p:cNvSpPr>
            <p:nvPr/>
          </p:nvSpPr>
          <p:spPr bwMode="auto">
            <a:xfrm>
              <a:off x="5846356" y="3776777"/>
              <a:ext cx="2398052" cy="50380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900" dirty="0" err="1">
                  <a:solidFill>
                    <a:schemeClr val="bg1"/>
                  </a:solidFill>
                  <a:latin typeface="Lato Regular"/>
                  <a:ea typeface="ＭＳ Ｐゴシック" charset="0"/>
                  <a:cs typeface="Lato Regular"/>
                  <a:sym typeface="Lato Light" charset="0"/>
                </a:rPr>
                <a:t>Lorem</a:t>
              </a:r>
              <a:r>
                <a:rPr lang="en-US" sz="900" dirty="0">
                  <a:solidFill>
                    <a:schemeClr val="bg1"/>
                  </a:solidFill>
                  <a:latin typeface="Lato Regular"/>
                  <a:ea typeface="ＭＳ Ｐゴシック" charset="0"/>
                  <a:cs typeface="Lato Regular"/>
                  <a:sym typeface="Lato Light" charset="0"/>
                </a:rPr>
                <a:t> </a:t>
              </a:r>
              <a:r>
                <a:rPr lang="en-US" sz="900" dirty="0" err="1">
                  <a:solidFill>
                    <a:schemeClr val="bg1"/>
                  </a:solidFill>
                  <a:latin typeface="Lato Regular"/>
                  <a:ea typeface="ＭＳ Ｐゴシック" charset="0"/>
                  <a:cs typeface="Lato Regular"/>
                  <a:sym typeface="Lato Light" charset="0"/>
                </a:rPr>
                <a:t>Ipsum</a:t>
              </a:r>
              <a:r>
                <a:rPr lang="en-US" sz="900" dirty="0">
                  <a:solidFill>
                    <a:schemeClr val="bg1"/>
                  </a:solidFill>
                  <a:latin typeface="Lato Regular"/>
                  <a:ea typeface="ＭＳ Ｐゴシック" charset="0"/>
                  <a:cs typeface="Lato Regular"/>
                  <a:sym typeface="Lato Light" charset="0"/>
                </a:rPr>
                <a:t> is simply dummy text of the printing and typesetting industry. </a:t>
              </a:r>
              <a:r>
                <a:rPr lang="en-US" sz="900" dirty="0" err="1">
                  <a:solidFill>
                    <a:schemeClr val="bg1"/>
                  </a:solidFill>
                  <a:latin typeface="Lato Regular"/>
                  <a:ea typeface="ＭＳ Ｐゴシック" charset="0"/>
                  <a:cs typeface="Lato Regular"/>
                  <a:sym typeface="Lato Light" charset="0"/>
                </a:rPr>
                <a:t>Lorem</a:t>
              </a:r>
              <a:r>
                <a:rPr lang="en-US" sz="900" dirty="0">
                  <a:solidFill>
                    <a:schemeClr val="bg1"/>
                  </a:solidFill>
                  <a:latin typeface="Lato Regular"/>
                  <a:ea typeface="ＭＳ Ｐゴシック" charset="0"/>
                  <a:cs typeface="Lato Regular"/>
                  <a:sym typeface="Lato Light" charset="0"/>
                </a:rPr>
                <a:t> </a:t>
              </a:r>
              <a:r>
                <a:rPr lang="en-US" sz="900" dirty="0" err="1">
                  <a:solidFill>
                    <a:schemeClr val="bg1"/>
                  </a:solidFill>
                  <a:latin typeface="Lato Regular"/>
                  <a:ea typeface="ＭＳ Ｐゴシック" charset="0"/>
                  <a:cs typeface="Lato Regular"/>
                  <a:sym typeface="Lato Light" charset="0"/>
                </a:rPr>
                <a:t>Ipsum</a:t>
              </a:r>
              <a:r>
                <a:rPr lang="en-US" sz="900" dirty="0">
                  <a:solidFill>
                    <a:schemeClr val="bg1"/>
                  </a:solidFill>
                  <a:latin typeface="Lato Regular"/>
                  <a:ea typeface="ＭＳ Ｐゴシック" charset="0"/>
                  <a:cs typeface="Lato Regular"/>
                  <a:sym typeface="Lato Light" charset="0"/>
                </a:rPr>
                <a:t> has been the industry's standard dummy.</a:t>
              </a:r>
            </a:p>
          </p:txBody>
        </p:sp>
        <p:sp>
          <p:nvSpPr>
            <p:cNvPr id="135" name="Rectangle 8"/>
            <p:cNvSpPr>
              <a:spLocks/>
            </p:cNvSpPr>
            <p:nvPr/>
          </p:nvSpPr>
          <p:spPr bwMode="auto">
            <a:xfrm>
              <a:off x="5846356" y="3219822"/>
              <a:ext cx="1963936" cy="47267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dirty="0" err="1">
                  <a:solidFill>
                    <a:schemeClr val="bg1"/>
                  </a:solidFill>
                  <a:latin typeface="Lato Black"/>
                  <a:ea typeface="ＭＳ Ｐゴシック" charset="0"/>
                  <a:cs typeface="Lato Black"/>
                  <a:sym typeface="Bebas Neue" charset="0"/>
                </a:rPr>
                <a:t>Lorem</a:t>
              </a:r>
              <a:r>
                <a:rPr lang="en-US" sz="1500" dirty="0">
                  <a:solidFill>
                    <a:schemeClr val="bg1"/>
                  </a:solidFill>
                  <a:latin typeface="Lato Black"/>
                  <a:ea typeface="ＭＳ Ｐゴシック" charset="0"/>
                  <a:cs typeface="Lato Black"/>
                  <a:sym typeface="Bebas Neue" charset="0"/>
                </a:rPr>
                <a:t> </a:t>
              </a:r>
              <a:r>
                <a:rPr lang="en-US" sz="1500" dirty="0" err="1">
                  <a:solidFill>
                    <a:schemeClr val="bg1"/>
                  </a:solidFill>
                  <a:latin typeface="Lato Black"/>
                  <a:ea typeface="ＭＳ Ｐゴシック" charset="0"/>
                  <a:cs typeface="Lato Black"/>
                  <a:sym typeface="Bebas Neue" charset="0"/>
                </a:rPr>
                <a:t>Ipsum</a:t>
              </a:r>
              <a:r>
                <a:rPr lang="en-US" sz="1500" dirty="0">
                  <a:solidFill>
                    <a:schemeClr val="bg1"/>
                  </a:solidFill>
                  <a:latin typeface="Lato Black"/>
                  <a:ea typeface="ＭＳ Ｐゴシック" charset="0"/>
                  <a:cs typeface="Lato Black"/>
                  <a:sym typeface="Bebas Neue" charset="0"/>
                </a:rPr>
                <a:t> is simply dummy text</a:t>
              </a:r>
            </a:p>
          </p:txBody>
        </p:sp>
      </p:grpSp>
      <p:grpSp>
        <p:nvGrpSpPr>
          <p:cNvPr id="4" name="Group 3"/>
          <p:cNvGrpSpPr/>
          <p:nvPr/>
        </p:nvGrpSpPr>
        <p:grpSpPr>
          <a:xfrm>
            <a:off x="5175439" y="3291830"/>
            <a:ext cx="428625" cy="428624"/>
            <a:chOff x="5175439" y="3291830"/>
            <a:chExt cx="428625" cy="428624"/>
          </a:xfrm>
        </p:grpSpPr>
        <p:sp>
          <p:nvSpPr>
            <p:cNvPr id="136" name="Oval 9"/>
            <p:cNvSpPr>
              <a:spLocks/>
            </p:cNvSpPr>
            <p:nvPr/>
          </p:nvSpPr>
          <p:spPr bwMode="auto">
            <a:xfrm>
              <a:off x="5175439" y="3291830"/>
              <a:ext cx="428625" cy="428624"/>
            </a:xfrm>
            <a:prstGeom prst="ellipse">
              <a:avLst/>
            </a:prstGeom>
            <a:solidFill>
              <a:schemeClr val="accent5"/>
            </a:solidFill>
            <a:ln>
              <a:noFill/>
            </a:ln>
          </p:spPr>
          <p:txBody>
            <a:bodyPr lIns="0" tIns="0" rIns="0" bIns="0"/>
            <a:lstStyle/>
            <a:p>
              <a:endParaRPr lang="en-US">
                <a:solidFill>
                  <a:schemeClr val="bg1"/>
                </a:solidFill>
              </a:endParaRPr>
            </a:p>
          </p:txBody>
        </p:sp>
        <p:sp>
          <p:nvSpPr>
            <p:cNvPr id="133" name="Rectangle 10"/>
            <p:cNvSpPr>
              <a:spLocks/>
            </p:cNvSpPr>
            <p:nvPr/>
          </p:nvSpPr>
          <p:spPr bwMode="auto">
            <a:xfrm>
              <a:off x="5256680" y="3359764"/>
              <a:ext cx="266142" cy="29275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2500" dirty="0">
                  <a:solidFill>
                    <a:schemeClr val="bg1"/>
                  </a:solidFill>
                  <a:latin typeface="Bebas Neue" charset="0"/>
                  <a:ea typeface="ＭＳ Ｐゴシック" charset="0"/>
                  <a:cs typeface="Bebas Neue" charset="0"/>
                  <a:sym typeface="Bebas Neue" charset="0"/>
                </a:rPr>
                <a:t>2</a:t>
              </a:r>
            </a:p>
          </p:txBody>
        </p:sp>
      </p:grpSp>
      <p:sp>
        <p:nvSpPr>
          <p:cNvPr id="5" name="Picture Placeholder 4">
            <a:extLst>
              <a:ext uri="{FF2B5EF4-FFF2-40B4-BE49-F238E27FC236}">
                <a16:creationId xmlns:a16="http://schemas.microsoft.com/office/drawing/2014/main" id="{1B626F0F-923D-47C4-9AAE-EE7832B05CA8}"/>
              </a:ext>
            </a:extLst>
          </p:cNvPr>
          <p:cNvSpPr>
            <a:spLocks noGrp="1"/>
          </p:cNvSpPr>
          <p:nvPr>
            <p:ph type="pic" sz="quarter" idx="19"/>
          </p:nvPr>
        </p:nvSpPr>
        <p:spPr/>
      </p:sp>
    </p:spTree>
  </p:cSld>
  <p:clrMapOvr>
    <a:masterClrMapping/>
  </p:clrMapOvr>
  <mc:AlternateContent xmlns:mc="http://schemas.openxmlformats.org/markup-compatibility/2006" xmlns:p14="http://schemas.microsoft.com/office/powerpoint/2010/main">
    <mc:Choice Requires="p14">
      <p:transition spd="slow" p14:dur="4000">
        <p14:vortex dir="r"/>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afterEffect">
                                  <p:stCondLst>
                                    <p:cond delay="0"/>
                                  </p:stCondLst>
                                  <p:childTnLst>
                                    <p:set>
                                      <p:cBhvr>
                                        <p:cTn id="6" dur="1" fill="hold">
                                          <p:stCondLst>
                                            <p:cond delay="0"/>
                                          </p:stCondLst>
                                        </p:cTn>
                                        <p:tgtEl>
                                          <p:spTgt spid="9"/>
                                        </p:tgtEl>
                                        <p:attrNameLst>
                                          <p:attrName>style.visibility</p:attrName>
                                        </p:attrNameLst>
                                      </p:cBhvr>
                                      <p:to>
                                        <p:strVal val="visible"/>
                                      </p:to>
                                    </p:set>
                                    <p:anim calcmode="lin" valueType="num">
                                      <p:cBhvr additive="base">
                                        <p:cTn id="7" dur="500" fill="hold"/>
                                        <p:tgtEl>
                                          <p:spTgt spid="9"/>
                                        </p:tgtEl>
                                        <p:attrNameLst>
                                          <p:attrName>ppt_x</p:attrName>
                                        </p:attrNameLst>
                                      </p:cBhvr>
                                      <p:tavLst>
                                        <p:tav tm="0">
                                          <p:val>
                                            <p:strVal val="#ppt_x"/>
                                          </p:val>
                                        </p:tav>
                                        <p:tav tm="100000">
                                          <p:val>
                                            <p:strVal val="#ppt_x"/>
                                          </p:val>
                                        </p:tav>
                                      </p:tavLst>
                                    </p:anim>
                                    <p:anim calcmode="lin" valueType="num">
                                      <p:cBhvr additive="base">
                                        <p:cTn id="8" dur="500" fill="hold"/>
                                        <p:tgtEl>
                                          <p:spTgt spid="9"/>
                                        </p:tgtEl>
                                        <p:attrNameLst>
                                          <p:attrName>ppt_y</p:attrName>
                                        </p:attrNameLst>
                                      </p:cBhvr>
                                      <p:tavLst>
                                        <p:tav tm="0">
                                          <p:val>
                                            <p:strVal val="1+#ppt_h/2"/>
                                          </p:val>
                                        </p:tav>
                                        <p:tav tm="100000">
                                          <p:val>
                                            <p:strVal val="#ppt_y"/>
                                          </p:val>
                                        </p:tav>
                                      </p:tavLst>
                                    </p:anim>
                                  </p:childTnLst>
                                </p:cTn>
                              </p:par>
                            </p:childTnLst>
                          </p:cTn>
                        </p:par>
                        <p:par>
                          <p:cTn id="9" fill="hold">
                            <p:stCondLst>
                              <p:cond delay="500"/>
                            </p:stCondLst>
                            <p:childTnLst>
                              <p:par>
                                <p:cTn id="10" presetID="2" presetClass="entr" presetSubtype="1" fill="hold" nodeType="after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additive="base">
                                        <p:cTn id="12" dur="500" fill="hold"/>
                                        <p:tgtEl>
                                          <p:spTgt spid="2"/>
                                        </p:tgtEl>
                                        <p:attrNameLst>
                                          <p:attrName>ppt_x</p:attrName>
                                        </p:attrNameLst>
                                      </p:cBhvr>
                                      <p:tavLst>
                                        <p:tav tm="0">
                                          <p:val>
                                            <p:strVal val="#ppt_x"/>
                                          </p:val>
                                        </p:tav>
                                        <p:tav tm="100000">
                                          <p:val>
                                            <p:strVal val="#ppt_x"/>
                                          </p:val>
                                        </p:tav>
                                      </p:tavLst>
                                    </p:anim>
                                    <p:anim calcmode="lin" valueType="num">
                                      <p:cBhvr additive="base">
                                        <p:cTn id="13" dur="500" fill="hold"/>
                                        <p:tgtEl>
                                          <p:spTgt spid="2"/>
                                        </p:tgtEl>
                                        <p:attrNameLst>
                                          <p:attrName>ppt_y</p:attrName>
                                        </p:attrNameLst>
                                      </p:cBhvr>
                                      <p:tavLst>
                                        <p:tav tm="0">
                                          <p:val>
                                            <p:strVal val="0-#ppt_h/2"/>
                                          </p:val>
                                        </p:tav>
                                        <p:tav tm="100000">
                                          <p:val>
                                            <p:strVal val="#ppt_y"/>
                                          </p:val>
                                        </p:tav>
                                      </p:tavLst>
                                    </p:anim>
                                  </p:childTnLst>
                                </p:cTn>
                              </p:par>
                            </p:childTnLst>
                          </p:cTn>
                        </p:par>
                        <p:par>
                          <p:cTn id="14" fill="hold">
                            <p:stCondLst>
                              <p:cond delay="1000"/>
                            </p:stCondLst>
                            <p:childTnLst>
                              <p:par>
                                <p:cTn id="15" presetID="12" presetClass="entr" presetSubtype="8" fill="hold" nodeType="afterEffect">
                                  <p:stCondLst>
                                    <p:cond delay="0"/>
                                  </p:stCondLst>
                                  <p:childTnLst>
                                    <p:set>
                                      <p:cBhvr>
                                        <p:cTn id="16" dur="1" fill="hold">
                                          <p:stCondLst>
                                            <p:cond delay="0"/>
                                          </p:stCondLst>
                                        </p:cTn>
                                        <p:tgtEl>
                                          <p:spTgt spid="6"/>
                                        </p:tgtEl>
                                        <p:attrNameLst>
                                          <p:attrName>style.visibility</p:attrName>
                                        </p:attrNameLst>
                                      </p:cBhvr>
                                      <p:to>
                                        <p:strVal val="visible"/>
                                      </p:to>
                                    </p:set>
                                    <p:anim calcmode="lin" valueType="num">
                                      <p:cBhvr additive="base">
                                        <p:cTn id="17" dur="500"/>
                                        <p:tgtEl>
                                          <p:spTgt spid="6"/>
                                        </p:tgtEl>
                                        <p:attrNameLst>
                                          <p:attrName>ppt_x</p:attrName>
                                        </p:attrNameLst>
                                      </p:cBhvr>
                                      <p:tavLst>
                                        <p:tav tm="0">
                                          <p:val>
                                            <p:strVal val="#ppt_x-#ppt_w*1.125000"/>
                                          </p:val>
                                        </p:tav>
                                        <p:tav tm="100000">
                                          <p:val>
                                            <p:strVal val="#ppt_x"/>
                                          </p:val>
                                        </p:tav>
                                      </p:tavLst>
                                    </p:anim>
                                    <p:animEffect transition="in" filter="wipe(right)">
                                      <p:cBhvr>
                                        <p:cTn id="18" dur="500"/>
                                        <p:tgtEl>
                                          <p:spTgt spid="6"/>
                                        </p:tgtEl>
                                      </p:cBhvr>
                                    </p:animEffect>
                                  </p:childTnLst>
                                </p:cTn>
                              </p:par>
                            </p:childTnLst>
                          </p:cTn>
                        </p:par>
                        <p:par>
                          <p:cTn id="19" fill="hold">
                            <p:stCondLst>
                              <p:cond delay="1500"/>
                            </p:stCondLst>
                            <p:childTnLst>
                              <p:par>
                                <p:cTn id="20" presetID="2" presetClass="entr" presetSubtype="1" fill="hold" nodeType="afterEffect">
                                  <p:stCondLst>
                                    <p:cond delay="0"/>
                                  </p:stCondLst>
                                  <p:childTnLst>
                                    <p:set>
                                      <p:cBhvr>
                                        <p:cTn id="21" dur="1" fill="hold">
                                          <p:stCondLst>
                                            <p:cond delay="0"/>
                                          </p:stCondLst>
                                        </p:cTn>
                                        <p:tgtEl>
                                          <p:spTgt spid="4"/>
                                        </p:tgtEl>
                                        <p:attrNameLst>
                                          <p:attrName>style.visibility</p:attrName>
                                        </p:attrNameLst>
                                      </p:cBhvr>
                                      <p:to>
                                        <p:strVal val="visible"/>
                                      </p:to>
                                    </p:set>
                                    <p:anim calcmode="lin" valueType="num">
                                      <p:cBhvr additive="base">
                                        <p:cTn id="22" dur="500" fill="hold"/>
                                        <p:tgtEl>
                                          <p:spTgt spid="4"/>
                                        </p:tgtEl>
                                        <p:attrNameLst>
                                          <p:attrName>ppt_x</p:attrName>
                                        </p:attrNameLst>
                                      </p:cBhvr>
                                      <p:tavLst>
                                        <p:tav tm="0">
                                          <p:val>
                                            <p:strVal val="#ppt_x"/>
                                          </p:val>
                                        </p:tav>
                                        <p:tav tm="100000">
                                          <p:val>
                                            <p:strVal val="#ppt_x"/>
                                          </p:val>
                                        </p:tav>
                                      </p:tavLst>
                                    </p:anim>
                                    <p:anim calcmode="lin" valueType="num">
                                      <p:cBhvr additive="base">
                                        <p:cTn id="23" dur="500" fill="hold"/>
                                        <p:tgtEl>
                                          <p:spTgt spid="4"/>
                                        </p:tgtEl>
                                        <p:attrNameLst>
                                          <p:attrName>ppt_y</p:attrName>
                                        </p:attrNameLst>
                                      </p:cBhvr>
                                      <p:tavLst>
                                        <p:tav tm="0">
                                          <p:val>
                                            <p:strVal val="0-#ppt_h/2"/>
                                          </p:val>
                                        </p:tav>
                                        <p:tav tm="100000">
                                          <p:val>
                                            <p:strVal val="#ppt_y"/>
                                          </p:val>
                                        </p:tav>
                                      </p:tavLst>
                                    </p:anim>
                                  </p:childTnLst>
                                </p:cTn>
                              </p:par>
                            </p:childTnLst>
                          </p:cTn>
                        </p:par>
                        <p:par>
                          <p:cTn id="24" fill="hold">
                            <p:stCondLst>
                              <p:cond delay="2000"/>
                            </p:stCondLst>
                            <p:childTnLst>
                              <p:par>
                                <p:cTn id="25" presetID="12" presetClass="entr" presetSubtype="8" fill="hold" nodeType="afterEffect">
                                  <p:stCondLst>
                                    <p:cond delay="0"/>
                                  </p:stCondLst>
                                  <p:childTnLst>
                                    <p:set>
                                      <p:cBhvr>
                                        <p:cTn id="26" dur="1" fill="hold">
                                          <p:stCondLst>
                                            <p:cond delay="0"/>
                                          </p:stCondLst>
                                        </p:cTn>
                                        <p:tgtEl>
                                          <p:spTgt spid="7"/>
                                        </p:tgtEl>
                                        <p:attrNameLst>
                                          <p:attrName>style.visibility</p:attrName>
                                        </p:attrNameLst>
                                      </p:cBhvr>
                                      <p:to>
                                        <p:strVal val="visible"/>
                                      </p:to>
                                    </p:set>
                                    <p:anim calcmode="lin" valueType="num">
                                      <p:cBhvr additive="base">
                                        <p:cTn id="27" dur="500"/>
                                        <p:tgtEl>
                                          <p:spTgt spid="7"/>
                                        </p:tgtEl>
                                        <p:attrNameLst>
                                          <p:attrName>ppt_x</p:attrName>
                                        </p:attrNameLst>
                                      </p:cBhvr>
                                      <p:tavLst>
                                        <p:tav tm="0">
                                          <p:val>
                                            <p:strVal val="#ppt_x-#ppt_w*1.125000"/>
                                          </p:val>
                                        </p:tav>
                                        <p:tav tm="100000">
                                          <p:val>
                                            <p:strVal val="#ppt_x"/>
                                          </p:val>
                                        </p:tav>
                                      </p:tavLst>
                                    </p:anim>
                                    <p:animEffect transition="in" filter="wipe(right)">
                                      <p:cBhvr>
                                        <p:cTn id="28"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Group 5">
            <a:extLst>
              <a:ext uri="{FF2B5EF4-FFF2-40B4-BE49-F238E27FC236}">
                <a16:creationId xmlns:a16="http://schemas.microsoft.com/office/drawing/2014/main" id="{40987E53-22C8-428E-9361-774D05D1B982}"/>
              </a:ext>
            </a:extLst>
          </p:cNvPr>
          <p:cNvGrpSpPr/>
          <p:nvPr/>
        </p:nvGrpSpPr>
        <p:grpSpPr>
          <a:xfrm>
            <a:off x="326455" y="3723878"/>
            <a:ext cx="8491091" cy="900246"/>
            <a:chOff x="467544" y="3783451"/>
            <a:chExt cx="8491091" cy="900246"/>
          </a:xfrm>
        </p:grpSpPr>
        <p:sp>
          <p:nvSpPr>
            <p:cNvPr id="17" name="Shape 764"/>
            <p:cNvSpPr/>
            <p:nvPr/>
          </p:nvSpPr>
          <p:spPr>
            <a:xfrm>
              <a:off x="467544" y="3783451"/>
              <a:ext cx="4305300" cy="879023"/>
            </a:xfrm>
            <a:prstGeom prst="rect">
              <a:avLst/>
            </a:prstGeom>
            <a:ln w="12700">
              <a:miter lim="400000"/>
            </a:ln>
            <a:extLst>
              <a:ext uri="{C572A759-6A51-4108-AA02-DFA0A04FC94B}">
                <ma14:wrappingTextBoxFlag xmlns="" xmlns:ma14="http://schemas.microsoft.com/office/mac/drawingml/2011/main" val="1"/>
              </a:ext>
            </a:extLst>
          </p:spPr>
          <p:txBody>
            <a:bodyPr lIns="19050" tIns="19050" rIns="19050" bIns="19050" anchor="ctr">
              <a:spAutoFit/>
            </a:bodyPr>
            <a:lstStyle/>
            <a:p>
              <a:pPr algn="l" defTabSz="171450">
                <a:lnSpc>
                  <a:spcPct val="140000"/>
                </a:lnSpc>
                <a:defRPr sz="1800"/>
              </a:pPr>
              <a:r>
                <a:rPr sz="800" dirty="0">
                  <a:solidFill>
                    <a:srgbClr val="7F7F7F"/>
                  </a:solidFill>
                  <a:latin typeface="Lato Regular"/>
                  <a:ea typeface="Arimo"/>
                  <a:cs typeface="Lato Regular"/>
                  <a:sym typeface="Arimo"/>
                </a:rPr>
                <a:t>There are many variations of passages of Lorem Ipsum available, but the majority have suffered isn't anything embarrassing hidden in the middle of text.</a:t>
              </a:r>
            </a:p>
            <a:p>
              <a:pPr algn="l" defTabSz="171450">
                <a:lnSpc>
                  <a:spcPct val="140000"/>
                </a:lnSpc>
                <a:defRPr sz="1800"/>
              </a:pPr>
              <a:endParaRPr sz="800" dirty="0">
                <a:solidFill>
                  <a:srgbClr val="7F7F7F"/>
                </a:solidFill>
                <a:latin typeface="Lato Regular"/>
                <a:ea typeface="Arimo"/>
                <a:cs typeface="Lato Regular"/>
                <a:sym typeface="Arimo"/>
              </a:endParaRPr>
            </a:p>
            <a:p>
              <a:pPr algn="l" defTabSz="171450">
                <a:lnSpc>
                  <a:spcPct val="140000"/>
                </a:lnSpc>
                <a:defRPr sz="1800"/>
              </a:pPr>
              <a:r>
                <a:rPr sz="800" dirty="0">
                  <a:solidFill>
                    <a:srgbClr val="7F7F7F"/>
                  </a:solidFill>
                  <a:latin typeface="Lato Regular"/>
                  <a:ea typeface="Arimo"/>
                  <a:cs typeface="Lato Regular"/>
                  <a:sym typeface="Arimo"/>
                </a:rPr>
                <a:t>There are many variations of passages of Lorem Ipsum available, but the majority have suffered alteration in some form, by injected humour.</a:t>
              </a:r>
            </a:p>
          </p:txBody>
        </p:sp>
        <p:sp>
          <p:nvSpPr>
            <p:cNvPr id="18" name="Shape 765"/>
            <p:cNvSpPr/>
            <p:nvPr/>
          </p:nvSpPr>
          <p:spPr>
            <a:xfrm>
              <a:off x="5220072" y="3783451"/>
              <a:ext cx="3738563" cy="900246"/>
            </a:xfrm>
            <a:prstGeom prst="rect">
              <a:avLst/>
            </a:prstGeom>
            <a:ln w="12700">
              <a:miter lim="400000"/>
            </a:ln>
            <a:extLst>
              <a:ext uri="{C572A759-6A51-4108-AA02-DFA0A04FC94B}">
                <ma14:wrappingTextBoxFlag xmlns="" xmlns:ma14="http://schemas.microsoft.com/office/mac/drawingml/2011/main" val="1"/>
              </a:ext>
            </a:extLst>
          </p:spPr>
          <p:txBody>
            <a:bodyPr lIns="19050" tIns="19050" rIns="19050" bIns="19050" anchor="ctr">
              <a:spAutoFit/>
            </a:bodyPr>
            <a:lstStyle/>
            <a:p>
              <a:pPr marL="171450" indent="-171450" algn="l" defTabSz="171450">
                <a:lnSpc>
                  <a:spcPct val="140000"/>
                </a:lnSpc>
                <a:buSzPct val="125000"/>
                <a:buChar char="•"/>
                <a:defRPr sz="1800"/>
              </a:pPr>
              <a:r>
                <a:rPr sz="800" dirty="0">
                  <a:solidFill>
                    <a:srgbClr val="7F7F7F"/>
                  </a:solidFill>
                  <a:latin typeface="Lato Regular"/>
                  <a:ea typeface="Arimo"/>
                  <a:cs typeface="Lato Regular"/>
                  <a:sym typeface="Arimo"/>
                </a:rPr>
                <a:t>There are many variations of passages of Lorem Ipsum available.</a:t>
              </a:r>
            </a:p>
            <a:p>
              <a:pPr marL="171450" indent="-171450" algn="l" defTabSz="171450">
                <a:lnSpc>
                  <a:spcPct val="140000"/>
                </a:lnSpc>
                <a:buSzPct val="125000"/>
                <a:buChar char="•"/>
                <a:defRPr sz="1800"/>
              </a:pPr>
              <a:r>
                <a:rPr sz="800" dirty="0">
                  <a:solidFill>
                    <a:srgbClr val="7F7F7F"/>
                  </a:solidFill>
                  <a:latin typeface="Lato Regular"/>
                  <a:ea typeface="Arimo"/>
                  <a:cs typeface="Lato Regular"/>
                  <a:sym typeface="Arimo"/>
                </a:rPr>
                <a:t>But the majority have suffered alteration in some form, by injected humour</a:t>
              </a:r>
            </a:p>
            <a:p>
              <a:pPr marL="171450" indent="-171450" algn="l" defTabSz="171450">
                <a:lnSpc>
                  <a:spcPct val="140000"/>
                </a:lnSpc>
                <a:buSzPct val="125000"/>
                <a:buChar char="•"/>
                <a:defRPr sz="1800"/>
              </a:pPr>
              <a:r>
                <a:rPr sz="800" dirty="0">
                  <a:solidFill>
                    <a:srgbClr val="7F7F7F"/>
                  </a:solidFill>
                  <a:latin typeface="Lato Regular"/>
                  <a:ea typeface="Arimo"/>
                  <a:cs typeface="Lato Regular"/>
                  <a:sym typeface="Arimo"/>
                </a:rPr>
                <a:t>Randomised words which don't look even slightly believable</a:t>
              </a:r>
            </a:p>
            <a:p>
              <a:pPr marL="171450" indent="-171450" algn="l" defTabSz="171450">
                <a:lnSpc>
                  <a:spcPct val="140000"/>
                </a:lnSpc>
                <a:buSzPct val="125000"/>
                <a:buChar char="•"/>
                <a:defRPr sz="1800"/>
              </a:pPr>
              <a:r>
                <a:rPr sz="800" dirty="0">
                  <a:solidFill>
                    <a:srgbClr val="7F7F7F"/>
                  </a:solidFill>
                  <a:latin typeface="Lato Regular"/>
                  <a:ea typeface="Arimo"/>
                  <a:cs typeface="Lato Regular"/>
                  <a:sym typeface="Arimo"/>
                </a:rPr>
                <a:t>If you are going to use a passage of Lorem Ipsum</a:t>
              </a:r>
            </a:p>
            <a:p>
              <a:pPr marL="171450" indent="-171450" algn="l" defTabSz="171450">
                <a:lnSpc>
                  <a:spcPct val="140000"/>
                </a:lnSpc>
                <a:buSzPct val="125000"/>
                <a:buChar char="•"/>
                <a:defRPr sz="1800"/>
              </a:pPr>
              <a:r>
                <a:rPr sz="800" dirty="0">
                  <a:solidFill>
                    <a:srgbClr val="7F7F7F"/>
                  </a:solidFill>
                  <a:latin typeface="Lato Regular"/>
                  <a:ea typeface="Arimo"/>
                  <a:cs typeface="Lato Regular"/>
                  <a:sym typeface="Arimo"/>
                </a:rPr>
                <a:t>You need to be sure there isn't anything embarrassing hidden</a:t>
              </a:r>
            </a:p>
          </p:txBody>
        </p:sp>
      </p:grpSp>
      <p:grpSp>
        <p:nvGrpSpPr>
          <p:cNvPr id="7" name="Group 829"/>
          <p:cNvGrpSpPr/>
          <p:nvPr/>
        </p:nvGrpSpPr>
        <p:grpSpPr>
          <a:xfrm>
            <a:off x="899592" y="627534"/>
            <a:ext cx="7192910" cy="816061"/>
            <a:chOff x="0" y="13678"/>
            <a:chExt cx="19181093" cy="2176163"/>
          </a:xfrm>
        </p:grpSpPr>
        <p:sp>
          <p:nvSpPr>
            <p:cNvPr id="8" name="Shape 827"/>
            <p:cNvSpPr/>
            <p:nvPr/>
          </p:nvSpPr>
          <p:spPr>
            <a:xfrm>
              <a:off x="0" y="1169910"/>
              <a:ext cx="19181093" cy="101993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ts val="1013"/>
                </a:lnSpc>
                <a:spcBef>
                  <a:spcPts val="225"/>
                </a:spcBef>
                <a:defRPr sz="1800"/>
              </a:pPr>
              <a:r>
                <a:rPr sz="700" dirty="0">
                  <a:solidFill>
                    <a:schemeClr val="bg1">
                      <a:lumMod val="50000"/>
                    </a:schemeClr>
                  </a:solidFill>
                  <a:latin typeface="Lato Regular"/>
                  <a:ea typeface="Roboto Regular"/>
                  <a:cs typeface="Lato Regular"/>
                  <a:sym typeface="Roboto Regular"/>
                </a:rPr>
                <a:t>Lorem ipsum dolor sit amet, consectetuer adipiscing elit, sed  diam nonummy nibh euismod tincidunt ut laoreet dolore magana aliquam erat volutpat. ut wish enim ad minim veniam, quis nostrud exerci tation ullamcorper suscipit lobortis nisl ut wisi enim ad minim veniam, quis nostrud exerci tation ullamcorper suscipit lobortis.</a:t>
              </a:r>
            </a:p>
          </p:txBody>
        </p:sp>
        <p:sp>
          <p:nvSpPr>
            <p:cNvPr id="9" name="Shape 828"/>
            <p:cNvSpPr/>
            <p:nvPr/>
          </p:nvSpPr>
          <p:spPr>
            <a:xfrm>
              <a:off x="8062816" y="13678"/>
              <a:ext cx="3043568" cy="142261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chemeClr val="tx1"/>
                  </a:solidFill>
                  <a:latin typeface="Bebas Neue"/>
                  <a:ea typeface="Roboto Light"/>
                  <a:cs typeface="Bebas Neue"/>
                  <a:sym typeface="Roboto Light"/>
                </a:rPr>
                <a:t>About </a:t>
              </a:r>
              <a:r>
                <a:rPr lang="en-US" sz="2800" dirty="0">
                  <a:solidFill>
                    <a:srgbClr val="129273"/>
                  </a:solidFill>
                  <a:latin typeface="Bebas Neue"/>
                  <a:ea typeface="Roboto Light"/>
                  <a:cs typeface="Bebas Neue"/>
                  <a:sym typeface="Roboto Light"/>
                </a:rPr>
                <a:t>us</a:t>
              </a:r>
            </a:p>
          </p:txBody>
        </p:sp>
      </p:grpSp>
      <p:sp>
        <p:nvSpPr>
          <p:cNvPr id="3" name="Picture Placeholder 2">
            <a:extLst>
              <a:ext uri="{FF2B5EF4-FFF2-40B4-BE49-F238E27FC236}">
                <a16:creationId xmlns:a16="http://schemas.microsoft.com/office/drawing/2014/main" id="{B26FE143-3A12-4A27-96F4-81AA9309BAA4}"/>
              </a:ext>
            </a:extLst>
          </p:cNvPr>
          <p:cNvSpPr>
            <a:spLocks noGrp="1"/>
          </p:cNvSpPr>
          <p:nvPr>
            <p:ph type="pic" sz="quarter" idx="19"/>
          </p:nvPr>
        </p:nvSpPr>
        <p:spPr/>
      </p:sp>
    </p:spTree>
    <p:extLst>
      <p:ext uri="{BB962C8B-B14F-4D97-AF65-F5344CB8AC3E}">
        <p14:creationId xmlns:p14="http://schemas.microsoft.com/office/powerpoint/2010/main" val="2363617143"/>
      </p:ext>
    </p:extLst>
  </p:cSld>
  <p:clrMapOvr>
    <a:masterClrMapping/>
  </p:clrMapOvr>
  <mc:AlternateContent xmlns:mc="http://schemas.openxmlformats.org/markup-compatibility/2006" xmlns:p14="http://schemas.microsoft.com/office/powerpoint/2010/main">
    <mc:Choice Requires="p14">
      <p:transition spd="slow" p14:dur="4400">
        <p14:honeycomb/>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7"/>
                                        </p:tgtEl>
                                        <p:attrNameLst>
                                          <p:attrName>style.visibility</p:attrName>
                                        </p:attrNameLst>
                                      </p:cBhvr>
                                      <p:to>
                                        <p:strVal val="visible"/>
                                      </p:to>
                                    </p:set>
                                    <p:anim calcmode="lin" valueType="num">
                                      <p:cBhvr additive="base">
                                        <p:cTn id="7" dur="500" fill="hold"/>
                                        <p:tgtEl>
                                          <p:spTgt spid="7"/>
                                        </p:tgtEl>
                                        <p:attrNameLst>
                                          <p:attrName>ppt_x</p:attrName>
                                        </p:attrNameLst>
                                      </p:cBhvr>
                                      <p:tavLst>
                                        <p:tav tm="0">
                                          <p:val>
                                            <p:strVal val="#ppt_x"/>
                                          </p:val>
                                        </p:tav>
                                        <p:tav tm="100000">
                                          <p:val>
                                            <p:strVal val="#ppt_x"/>
                                          </p:val>
                                        </p:tav>
                                      </p:tavLst>
                                    </p:anim>
                                    <p:anim calcmode="lin" valueType="num">
                                      <p:cBhvr additive="base">
                                        <p:cTn id="8" dur="500" fill="hold"/>
                                        <p:tgtEl>
                                          <p:spTgt spid="7"/>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0" name="Group 810"/>
          <p:cNvGrpSpPr/>
          <p:nvPr/>
        </p:nvGrpSpPr>
        <p:grpSpPr>
          <a:xfrm>
            <a:off x="616878" y="3809240"/>
            <a:ext cx="3657368" cy="545790"/>
            <a:chOff x="0" y="-67317"/>
            <a:chExt cx="9752980" cy="1455440"/>
          </a:xfrm>
        </p:grpSpPr>
        <p:sp>
          <p:nvSpPr>
            <p:cNvPr id="41" name="Shape 807"/>
            <p:cNvSpPr/>
            <p:nvPr/>
          </p:nvSpPr>
          <p:spPr>
            <a:xfrm>
              <a:off x="0" y="0"/>
              <a:ext cx="1270000" cy="127000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chemeClr val="accent3"/>
            </a:solidFill>
            <a:ln w="12700" cap="flat">
              <a:noFill/>
              <a:miter lim="400000"/>
            </a:ln>
            <a:effectLst/>
          </p:spPr>
          <p:txBody>
            <a:bodyPr wrap="square" lIns="0" tIns="0" rIns="0" bIns="0" numCol="1" anchor="ctr">
              <a:noAutofit/>
            </a:bodyPr>
            <a:lstStyle/>
            <a:p>
              <a:pPr defTabSz="219075">
                <a:defRPr sz="4000">
                  <a:solidFill>
                    <a:srgbClr val="FFFFFF"/>
                  </a:solidFill>
                  <a:effectLst>
                    <a:outerShdw blurRad="38100" dist="12700" dir="5400000" rotWithShape="0">
                      <a:srgbClr val="000000">
                        <a:alpha val="50000"/>
                      </a:srgbClr>
                    </a:outerShdw>
                  </a:effectLst>
                </a:defRPr>
              </a:pPr>
              <a:endParaRPr/>
            </a:p>
          </p:txBody>
        </p:sp>
        <p:sp>
          <p:nvSpPr>
            <p:cNvPr id="42" name="Shape 808"/>
            <p:cNvSpPr/>
            <p:nvPr/>
          </p:nvSpPr>
          <p:spPr>
            <a:xfrm>
              <a:off x="367680" y="201968"/>
              <a:ext cx="546101" cy="815267"/>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spAutoFit/>
            </a:bodyPr>
            <a:lstStyle>
              <a:lvl1pPr>
                <a:lnSpc>
                  <a:spcPct val="120000"/>
                </a:lnSpc>
                <a:defRPr sz="3000" b="1">
                  <a:solidFill>
                    <a:srgbClr val="FFFFFF"/>
                  </a:solidFill>
                  <a:latin typeface="Arimo"/>
                  <a:ea typeface="Arimo"/>
                  <a:cs typeface="Arimo"/>
                  <a:sym typeface="Arimo"/>
                </a:defRPr>
              </a:lvl1pPr>
            </a:lstStyle>
            <a:p>
              <a:pPr lvl="0">
                <a:defRPr sz="1800" b="0">
                  <a:solidFill>
                    <a:srgbClr val="000000"/>
                  </a:solidFill>
                </a:defRPr>
              </a:pPr>
              <a:r>
                <a:rPr sz="1100" dirty="0">
                  <a:solidFill>
                    <a:schemeClr val="bg1"/>
                  </a:solidFill>
                </a:rPr>
                <a:t>1</a:t>
              </a:r>
            </a:p>
          </p:txBody>
        </p:sp>
        <p:sp>
          <p:nvSpPr>
            <p:cNvPr id="43" name="Shape 809"/>
            <p:cNvSpPr/>
            <p:nvPr/>
          </p:nvSpPr>
          <p:spPr>
            <a:xfrm>
              <a:off x="1713880" y="-67317"/>
              <a:ext cx="8039100" cy="14554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spAutoFit/>
            </a:bodyPr>
            <a:lstStyle>
              <a:lvl1pPr algn="l" defTabSz="457200">
                <a:lnSpc>
                  <a:spcPct val="120000"/>
                </a:lnSpc>
                <a:defRPr sz="2200">
                  <a:solidFill>
                    <a:srgbClr val="2E3B47"/>
                  </a:solidFill>
                  <a:latin typeface="Arimo"/>
                  <a:ea typeface="Arimo"/>
                  <a:cs typeface="Arimo"/>
                  <a:sym typeface="Arimo"/>
                </a:defRPr>
              </a:lvl1pPr>
            </a:lstStyle>
            <a:p>
              <a:pPr lvl="0">
                <a:defRPr sz="1800">
                  <a:solidFill>
                    <a:srgbClr val="000000"/>
                  </a:solidFill>
                </a:defRPr>
              </a:pPr>
              <a:r>
                <a:rPr sz="800" dirty="0">
                  <a:solidFill>
                    <a:srgbClr val="7F7F7F"/>
                  </a:solidFill>
                </a:rPr>
                <a:t>There are many variations of passages of Lorem Ipsum available, but the majority have suffered alteration in some form, by injected humour, or randomised words which don't.</a:t>
              </a:r>
            </a:p>
          </p:txBody>
        </p:sp>
      </p:grpSp>
      <p:grpSp>
        <p:nvGrpSpPr>
          <p:cNvPr id="44" name="Group 814"/>
          <p:cNvGrpSpPr/>
          <p:nvPr/>
        </p:nvGrpSpPr>
        <p:grpSpPr>
          <a:xfrm>
            <a:off x="4869757" y="3809240"/>
            <a:ext cx="3657368" cy="545790"/>
            <a:chOff x="0" y="-67317"/>
            <a:chExt cx="9752980" cy="1455440"/>
          </a:xfrm>
        </p:grpSpPr>
        <p:sp>
          <p:nvSpPr>
            <p:cNvPr id="45" name="Shape 811"/>
            <p:cNvSpPr/>
            <p:nvPr/>
          </p:nvSpPr>
          <p:spPr>
            <a:xfrm>
              <a:off x="0" y="0"/>
              <a:ext cx="1270000" cy="127000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chemeClr val="accent2"/>
            </a:solidFill>
            <a:ln w="12700" cap="flat">
              <a:noFill/>
              <a:miter lim="400000"/>
            </a:ln>
            <a:effectLst/>
          </p:spPr>
          <p:txBody>
            <a:bodyPr wrap="square" lIns="0" tIns="0" rIns="0" bIns="0" numCol="1" anchor="ctr">
              <a:noAutofit/>
            </a:bodyPr>
            <a:lstStyle/>
            <a:p>
              <a:pPr defTabSz="219075">
                <a:defRPr sz="4000">
                  <a:solidFill>
                    <a:srgbClr val="FFFFFF"/>
                  </a:solidFill>
                  <a:effectLst>
                    <a:outerShdw blurRad="38100" dist="12700" dir="5400000" rotWithShape="0">
                      <a:srgbClr val="000000">
                        <a:alpha val="50000"/>
                      </a:srgbClr>
                    </a:outerShdw>
                  </a:effectLst>
                </a:defRPr>
              </a:pPr>
              <a:endParaRPr/>
            </a:p>
          </p:txBody>
        </p:sp>
        <p:sp>
          <p:nvSpPr>
            <p:cNvPr id="46" name="Shape 812"/>
            <p:cNvSpPr/>
            <p:nvPr/>
          </p:nvSpPr>
          <p:spPr>
            <a:xfrm>
              <a:off x="367680" y="226846"/>
              <a:ext cx="546101" cy="765509"/>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spAutoFit/>
            </a:bodyPr>
            <a:lstStyle>
              <a:lvl1pPr>
                <a:lnSpc>
                  <a:spcPct val="120000"/>
                </a:lnSpc>
                <a:defRPr sz="3000" b="1">
                  <a:solidFill>
                    <a:srgbClr val="FFFFFF"/>
                  </a:solidFill>
                  <a:latin typeface="Arimo"/>
                  <a:ea typeface="Arimo"/>
                  <a:cs typeface="Arimo"/>
                  <a:sym typeface="Arimo"/>
                </a:defRPr>
              </a:lvl1pPr>
            </a:lstStyle>
            <a:p>
              <a:pPr lvl="0">
                <a:defRPr sz="1800" b="0">
                  <a:solidFill>
                    <a:srgbClr val="000000"/>
                  </a:solidFill>
                </a:defRPr>
              </a:pPr>
              <a:r>
                <a:rPr sz="1100" dirty="0">
                  <a:solidFill>
                    <a:schemeClr val="bg1"/>
                  </a:solidFill>
                </a:rPr>
                <a:t>2</a:t>
              </a:r>
            </a:p>
          </p:txBody>
        </p:sp>
        <p:sp>
          <p:nvSpPr>
            <p:cNvPr id="47" name="Shape 813"/>
            <p:cNvSpPr/>
            <p:nvPr/>
          </p:nvSpPr>
          <p:spPr>
            <a:xfrm>
              <a:off x="1713880" y="-67317"/>
              <a:ext cx="8039100" cy="14554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spAutoFit/>
            </a:bodyPr>
            <a:lstStyle>
              <a:lvl1pPr algn="l" defTabSz="457200">
                <a:lnSpc>
                  <a:spcPct val="120000"/>
                </a:lnSpc>
                <a:defRPr sz="2200">
                  <a:solidFill>
                    <a:srgbClr val="2E3B47"/>
                  </a:solidFill>
                  <a:latin typeface="Arimo"/>
                  <a:ea typeface="Arimo"/>
                  <a:cs typeface="Arimo"/>
                  <a:sym typeface="Arimo"/>
                </a:defRPr>
              </a:lvl1pPr>
            </a:lstStyle>
            <a:p>
              <a:pPr lvl="0">
                <a:defRPr sz="1800">
                  <a:solidFill>
                    <a:srgbClr val="000000"/>
                  </a:solidFill>
                </a:defRPr>
              </a:pPr>
              <a:r>
                <a:rPr sz="800" dirty="0">
                  <a:solidFill>
                    <a:srgbClr val="7F7F7F"/>
                  </a:solidFill>
                </a:rPr>
                <a:t>There are many variations of passages of Lorem Ipsum available, but the majority have suffered alteration in some form, by injected humour, or randomised words which don't.</a:t>
              </a:r>
            </a:p>
          </p:txBody>
        </p:sp>
      </p:grpSp>
      <p:grpSp>
        <p:nvGrpSpPr>
          <p:cNvPr id="17" name="Group 829"/>
          <p:cNvGrpSpPr/>
          <p:nvPr/>
        </p:nvGrpSpPr>
        <p:grpSpPr>
          <a:xfrm>
            <a:off x="977777" y="483518"/>
            <a:ext cx="7192910" cy="816061"/>
            <a:chOff x="0" y="13678"/>
            <a:chExt cx="19181093" cy="2176163"/>
          </a:xfrm>
        </p:grpSpPr>
        <p:sp>
          <p:nvSpPr>
            <p:cNvPr id="18" name="Shape 827"/>
            <p:cNvSpPr/>
            <p:nvPr/>
          </p:nvSpPr>
          <p:spPr>
            <a:xfrm>
              <a:off x="0" y="1169910"/>
              <a:ext cx="19181093" cy="101993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50800" tIns="50800" rIns="50800" bIns="50800" numCol="1" anchor="ctr">
              <a:noAutofit/>
            </a:bodyPr>
            <a:lstStyle/>
            <a:p>
              <a:pPr>
                <a:lnSpc>
                  <a:spcPts val="1013"/>
                </a:lnSpc>
                <a:spcBef>
                  <a:spcPts val="225"/>
                </a:spcBef>
                <a:defRPr sz="1800"/>
              </a:pPr>
              <a:r>
                <a:rPr sz="700" dirty="0">
                  <a:solidFill>
                    <a:schemeClr val="bg1">
                      <a:lumMod val="50000"/>
                    </a:schemeClr>
                  </a:solidFill>
                  <a:latin typeface="Lato Regular"/>
                  <a:ea typeface="Roboto Regular"/>
                  <a:cs typeface="Lato Regular"/>
                  <a:sym typeface="Roboto Regular"/>
                </a:rPr>
                <a:t>Lorem ipsum dolor sit amet, consectetuer adipiscing elit, sed  diam nonummy nibh euismod tincidunt ut laoreet dolore magana aliquam erat volutpat. ut wish enim ad minim veniam, quis nostrud exerci tation ullamcorper suscipit lobortis nisl ut wisi enim ad minim veniam, quis nostrud exerci tation ullamcorper suscipit lobortis.</a:t>
              </a:r>
            </a:p>
          </p:txBody>
        </p:sp>
        <p:sp>
          <p:nvSpPr>
            <p:cNvPr id="19" name="Shape 828"/>
            <p:cNvSpPr/>
            <p:nvPr/>
          </p:nvSpPr>
          <p:spPr>
            <a:xfrm>
              <a:off x="8062816" y="13678"/>
              <a:ext cx="3043568" cy="142261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none" lIns="50800" tIns="50800" rIns="50800" bIns="50800" numCol="1" anchor="ctr">
              <a:spAutoFit/>
            </a:bodyPr>
            <a:lstStyle/>
            <a:p>
              <a:pPr defTabSz="395288">
                <a:spcBef>
                  <a:spcPts val="225"/>
                </a:spcBef>
                <a:defRPr sz="1800"/>
              </a:pPr>
              <a:r>
                <a:rPr lang="en-US" sz="2800" dirty="0">
                  <a:solidFill>
                    <a:schemeClr val="tx1"/>
                  </a:solidFill>
                  <a:latin typeface="Bebas Neue"/>
                  <a:ea typeface="Roboto Light"/>
                  <a:cs typeface="Bebas Neue"/>
                  <a:sym typeface="Roboto Light"/>
                </a:rPr>
                <a:t>About </a:t>
              </a:r>
              <a:r>
                <a:rPr lang="en-US" sz="2800" dirty="0">
                  <a:solidFill>
                    <a:schemeClr val="accent2"/>
                  </a:solidFill>
                  <a:latin typeface="Bebas Neue"/>
                  <a:ea typeface="Roboto Light"/>
                  <a:cs typeface="Bebas Neue"/>
                  <a:sym typeface="Roboto Light"/>
                </a:rPr>
                <a:t>us</a:t>
              </a:r>
            </a:p>
          </p:txBody>
        </p:sp>
      </p:grpSp>
      <p:sp>
        <p:nvSpPr>
          <p:cNvPr id="2" name="Rectangle 1">
            <a:extLst>
              <a:ext uri="{FF2B5EF4-FFF2-40B4-BE49-F238E27FC236}">
                <a16:creationId xmlns:a16="http://schemas.microsoft.com/office/drawing/2014/main" id="{DE2CDA0A-BFA7-4B45-89D7-FB2347283BDC}"/>
              </a:ext>
            </a:extLst>
          </p:cNvPr>
          <p:cNvSpPr/>
          <p:nvPr/>
        </p:nvSpPr>
        <p:spPr bwMode="auto">
          <a:xfrm>
            <a:off x="1" y="1635646"/>
            <a:ext cx="4547157" cy="1656184"/>
          </a:xfrm>
          <a:prstGeom prst="rect">
            <a:avLst/>
          </a:prstGeom>
          <a:solidFill>
            <a:schemeClr val="bg1">
              <a:lumMod val="95000"/>
            </a:schemeClr>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0" name="Rectangle 19">
            <a:extLst>
              <a:ext uri="{FF2B5EF4-FFF2-40B4-BE49-F238E27FC236}">
                <a16:creationId xmlns:a16="http://schemas.microsoft.com/office/drawing/2014/main" id="{A7B6F043-A550-4DF0-A990-B00A2CAA45AE}"/>
              </a:ext>
            </a:extLst>
          </p:cNvPr>
          <p:cNvSpPr/>
          <p:nvPr/>
        </p:nvSpPr>
        <p:spPr bwMode="auto">
          <a:xfrm>
            <a:off x="4596844" y="1635646"/>
            <a:ext cx="4547157" cy="1656184"/>
          </a:xfrm>
          <a:prstGeom prst="rect">
            <a:avLst/>
          </a:prstGeom>
          <a:solidFill>
            <a:schemeClr val="accent2"/>
          </a:solidFill>
          <a:ln w="25400" cap="flat" cmpd="sng" algn="ctr">
            <a:noFill/>
            <a:prstDash val="solid"/>
            <a:round/>
            <a:headEnd type="none" w="med" len="med"/>
            <a:tailEnd type="none" w="med" len="med"/>
          </a:ln>
          <a:effectLst/>
          <a:extLst>
            <a:ext uri="{AF507438-7753-43e0-B8FC-AC1667EBCBE1}">
              <a14:hiddenEffects xmlns:a14="http://schemas.microsoft.com/office/drawing/2010/main" xmlns="">
                <a:effectLst>
                  <a:outerShdw blurRad="63500" dist="38099" dir="2700000" algn="ctr" rotWithShape="0">
                    <a:schemeClr val="bg2">
                      <a:alpha val="74998"/>
                    </a:schemeClr>
                  </a:outerShdw>
                </a:effectLst>
              </a14:hiddenEffects>
            </a:ex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 name="TextBox 5">
            <a:extLst>
              <a:ext uri="{FF2B5EF4-FFF2-40B4-BE49-F238E27FC236}">
                <a16:creationId xmlns:a16="http://schemas.microsoft.com/office/drawing/2014/main" id="{37088247-7324-4A1E-9245-20E4AA6F02F5}"/>
              </a:ext>
            </a:extLst>
          </p:cNvPr>
          <p:cNvSpPr txBox="1"/>
          <p:nvPr/>
        </p:nvSpPr>
        <p:spPr>
          <a:xfrm>
            <a:off x="364394" y="2015763"/>
            <a:ext cx="3818370" cy="895951"/>
          </a:xfrm>
          <a:prstGeom prst="rect">
            <a:avLst/>
          </a:prstGeom>
          <a:noFill/>
        </p:spPr>
        <p:txBody>
          <a:bodyPr wrap="square" rtlCol="0">
            <a:spAutoFit/>
          </a:bodyPr>
          <a:lstStyle/>
          <a:p>
            <a:pPr algn="l">
              <a:lnSpc>
                <a:spcPct val="150000"/>
              </a:lnSpc>
            </a:pPr>
            <a:r>
              <a:rPr lang="en-US" sz="900" b="1" i="0" dirty="0">
                <a:solidFill>
                  <a:srgbClr val="000000"/>
                </a:solidFill>
                <a:effectLst/>
                <a:latin typeface="Lato Regular" panose="020F0502020204030203" pitchFamily="34" charset="0"/>
                <a:ea typeface="Lato Regular" panose="020F0502020204030203" pitchFamily="34" charset="0"/>
                <a:cs typeface="Lato Regular" panose="020F0502020204030203" pitchFamily="34" charset="0"/>
              </a:rPr>
              <a:t>Lorem Ipsum</a:t>
            </a:r>
            <a:r>
              <a:rPr lang="en-US" sz="900" b="0" i="0" dirty="0">
                <a:solidFill>
                  <a:srgbClr val="000000"/>
                </a:solidFill>
                <a:effectLst/>
                <a:latin typeface="Lato Regular" panose="020F0502020204030203" pitchFamily="34" charset="0"/>
                <a:ea typeface="Lato Regular" panose="020F0502020204030203" pitchFamily="34" charset="0"/>
                <a:cs typeface="Lato Regular"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endParaRPr lang="en-US" sz="900" dirty="0">
              <a:latin typeface="Lato Regular" panose="020F0502020204030203" pitchFamily="34" charset="0"/>
              <a:ea typeface="Lato Regular" panose="020F0502020204030203" pitchFamily="34" charset="0"/>
              <a:cs typeface="Lato Regular" panose="020F0502020204030203" pitchFamily="34" charset="0"/>
            </a:endParaRPr>
          </a:p>
        </p:txBody>
      </p:sp>
      <p:sp>
        <p:nvSpPr>
          <p:cNvPr id="25" name="TextBox 24">
            <a:extLst>
              <a:ext uri="{FF2B5EF4-FFF2-40B4-BE49-F238E27FC236}">
                <a16:creationId xmlns:a16="http://schemas.microsoft.com/office/drawing/2014/main" id="{64B8E4D1-36CF-426A-A92C-D17B33DEF760}"/>
              </a:ext>
            </a:extLst>
          </p:cNvPr>
          <p:cNvSpPr txBox="1"/>
          <p:nvPr/>
        </p:nvSpPr>
        <p:spPr>
          <a:xfrm>
            <a:off x="4961237" y="2015763"/>
            <a:ext cx="3818370" cy="895951"/>
          </a:xfrm>
          <a:prstGeom prst="rect">
            <a:avLst/>
          </a:prstGeom>
          <a:noFill/>
        </p:spPr>
        <p:txBody>
          <a:bodyPr wrap="square" rtlCol="0">
            <a:spAutoFit/>
          </a:bodyPr>
          <a:lstStyle/>
          <a:p>
            <a:pPr algn="l">
              <a:lnSpc>
                <a:spcPct val="150000"/>
              </a:lnSpc>
            </a:pPr>
            <a:r>
              <a:rPr lang="en-US" sz="900" b="1" i="0" dirty="0">
                <a:solidFill>
                  <a:schemeClr val="bg1"/>
                </a:solidFill>
                <a:effectLst/>
                <a:latin typeface="Lato Regular" panose="020F0502020204030203" pitchFamily="34" charset="0"/>
                <a:ea typeface="Lato Regular" panose="020F0502020204030203" pitchFamily="34" charset="0"/>
                <a:cs typeface="Lato Regular" panose="020F0502020204030203" pitchFamily="34" charset="0"/>
              </a:rPr>
              <a:t>Lorem Ipsum</a:t>
            </a:r>
            <a:r>
              <a:rPr lang="en-US" sz="900" b="0" i="0" dirty="0">
                <a:solidFill>
                  <a:schemeClr val="bg1"/>
                </a:solidFill>
                <a:effectLst/>
                <a:latin typeface="Lato Regular" panose="020F0502020204030203" pitchFamily="34" charset="0"/>
                <a:ea typeface="Lato Regular" panose="020F0502020204030203" pitchFamily="34" charset="0"/>
                <a:cs typeface="Lato Regular"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endParaRPr lang="en-US" sz="900" dirty="0">
              <a:solidFill>
                <a:schemeClr val="bg1"/>
              </a:solidFill>
              <a:latin typeface="Lato Regular" panose="020F0502020204030203" pitchFamily="34" charset="0"/>
              <a:ea typeface="Lato Regular" panose="020F0502020204030203" pitchFamily="34" charset="0"/>
              <a:cs typeface="Lato Regular" panose="020F0502020204030203" pitchFamily="34" charset="0"/>
            </a:endParaRPr>
          </a:p>
        </p:txBody>
      </p:sp>
    </p:spTree>
    <p:extLst>
      <p:ext uri="{BB962C8B-B14F-4D97-AF65-F5344CB8AC3E}">
        <p14:creationId xmlns:p14="http://schemas.microsoft.com/office/powerpoint/2010/main" val="4152764414"/>
      </p:ext>
    </p:extLst>
  </p:cSld>
  <p:clrMapOvr>
    <a:masterClrMapping/>
  </p:clrMapOvr>
  <mc:AlternateContent xmlns:mc="http://schemas.openxmlformats.org/markup-compatibility/2006" xmlns:p14="http://schemas.microsoft.com/office/powerpoint/2010/main">
    <mc:Choice Requires="p14">
      <p:transition spd="slow" p14:dur="3000">
        <p14:shred/>
      </p:transition>
    </mc:Choice>
    <mc:Fallback xmlns="">
      <p:transition xmlns:p14="http://schemas.microsoft.com/office/powerpoint/2010/mai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17"/>
                                        </p:tgtEl>
                                        <p:attrNameLst>
                                          <p:attrName>style.visibility</p:attrName>
                                        </p:attrNameLst>
                                      </p:cBhvr>
                                      <p:to>
                                        <p:strVal val="visible"/>
                                      </p:to>
                                    </p:set>
                                    <p:anim calcmode="lin" valueType="num">
                                      <p:cBhvr additive="base">
                                        <p:cTn id="7" dur="500" fill="hold"/>
                                        <p:tgtEl>
                                          <p:spTgt spid="17"/>
                                        </p:tgtEl>
                                        <p:attrNameLst>
                                          <p:attrName>ppt_x</p:attrName>
                                        </p:attrNameLst>
                                      </p:cBhvr>
                                      <p:tavLst>
                                        <p:tav tm="0">
                                          <p:val>
                                            <p:strVal val="#ppt_x"/>
                                          </p:val>
                                        </p:tav>
                                        <p:tav tm="100000">
                                          <p:val>
                                            <p:strVal val="#ppt_x"/>
                                          </p:val>
                                        </p:tav>
                                      </p:tavLst>
                                    </p:anim>
                                    <p:anim calcmode="lin" valueType="num">
                                      <p:cBhvr additive="base">
                                        <p:cTn id="8" dur="500" fill="hold"/>
                                        <p:tgtEl>
                                          <p:spTgt spid="17"/>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 grpId="0" animBg="1" advAuto="0"/>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Title &amp; Subtitle">
  <a:themeElements>
    <a:clrScheme name="SpeedUp P Multi colour  F 1">
      <a:dk1>
        <a:srgbClr val="202F3F"/>
      </a:dk1>
      <a:lt1>
        <a:sysClr val="window" lastClr="FFFFFF"/>
      </a:lt1>
      <a:dk2>
        <a:srgbClr val="0F303B"/>
      </a:dk2>
      <a:lt2>
        <a:srgbClr val="EEECE1"/>
      </a:lt2>
      <a:accent1>
        <a:srgbClr val="1D69AC"/>
      </a:accent1>
      <a:accent2>
        <a:srgbClr val="129273"/>
      </a:accent2>
      <a:accent3>
        <a:srgbClr val="89B33C"/>
      </a:accent3>
      <a:accent4>
        <a:srgbClr val="F18B08"/>
      </a:accent4>
      <a:accent5>
        <a:srgbClr val="B4241B"/>
      </a:accent5>
      <a:accent6>
        <a:srgbClr val="50196A"/>
      </a:accent6>
      <a:hlink>
        <a:srgbClr val="0000FF"/>
      </a:hlink>
      <a:folHlink>
        <a:srgbClr val="800080"/>
      </a:folHlink>
    </a:clrScheme>
    <a:fontScheme name="Title &amp; Subtitle">
      <a:majorFont>
        <a:latin typeface="Gill Sans"/>
        <a:ea typeface="ヒラギノ角ゴ ProN W3"/>
        <a:cs typeface="ヒラギノ角ゴ ProN W3"/>
      </a:majorFont>
      <a:minorFont>
        <a:latin typeface="Gill Sans"/>
        <a:ea typeface="ヒラギノ角ゴ ProN W3"/>
        <a:cs typeface="ヒラギノ角ゴ ProN W3"/>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60672</TotalTime>
  <Pages>0</Pages>
  <Words>3146</Words>
  <Characters>0</Characters>
  <Application>Microsoft Office PowerPoint</Application>
  <PresentationFormat>On-screen Show (16:9)</PresentationFormat>
  <Lines>0</Lines>
  <Paragraphs>310</Paragraphs>
  <Slides>30</Slides>
  <Notes>0</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30</vt:i4>
      </vt:variant>
    </vt:vector>
  </HeadingPairs>
  <TitlesOfParts>
    <vt:vector size="43" baseType="lpstr">
      <vt:lpstr>Arimo</vt:lpstr>
      <vt:lpstr>Bebas Neue</vt:lpstr>
      <vt:lpstr>Calibri</vt:lpstr>
      <vt:lpstr>Gill Sans</vt:lpstr>
      <vt:lpstr>Lato Black</vt:lpstr>
      <vt:lpstr>Lato Bold</vt:lpstr>
      <vt:lpstr>Lato Light</vt:lpstr>
      <vt:lpstr>Lato Regular</vt:lpstr>
      <vt:lpstr>Montserrat Light</vt:lpstr>
      <vt:lpstr>Roboto Bold</vt:lpstr>
      <vt:lpstr>Roboto Light</vt:lpstr>
      <vt:lpstr>Roboto Regular</vt:lpstr>
      <vt:lpstr>Title &amp; Subtitle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Vertex</dc:creator>
  <cp:lastModifiedBy>suman sonar</cp:lastModifiedBy>
  <cp:revision>4794</cp:revision>
  <dcterms:modified xsi:type="dcterms:W3CDTF">2020-10-06T11:46:13Z</dcterms:modified>
</cp:coreProperties>
</file>