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74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62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308D65D-D263-4A5E-8DF6-B7EF1B1120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3684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EFDB321-C6B9-46FD-8728-4EB811120626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82957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6B6CA2-2B17-44CA-AA06-F595A2B40C7B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72230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A464C9B-8CB1-4585-8150-5BD129872C9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615037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34222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1814514"/>
            <a:ext cx="12191999" cy="28155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047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5830C-E009-44F0-A92E-658ACE5AF76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1539" y="1187450"/>
            <a:ext cx="7529513" cy="5772150"/>
          </a:xfrm>
          <a:custGeom>
            <a:avLst/>
            <a:gdLst>
              <a:gd name="connsiteX0" fmla="*/ 7529513 w 7529513"/>
              <a:gd name="connsiteY0" fmla="*/ 0 h 5772150"/>
              <a:gd name="connsiteX1" fmla="*/ 7529513 w 7529513"/>
              <a:gd name="connsiteY1" fmla="*/ 5772150 h 5772150"/>
              <a:gd name="connsiteX2" fmla="*/ 0 w 7529513"/>
              <a:gd name="connsiteY2" fmla="*/ 5772150 h 577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29513" h="5772150">
                <a:moveTo>
                  <a:pt x="7529513" y="0"/>
                </a:moveTo>
                <a:lnTo>
                  <a:pt x="7529513" y="5772150"/>
                </a:lnTo>
                <a:lnTo>
                  <a:pt x="0" y="5772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1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1995488"/>
            <a:ext cx="12191999" cy="322421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00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A345B51-A406-4F0E-9833-74AF8E0986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703828" y="393683"/>
            <a:ext cx="2784347" cy="2784348"/>
          </a:xfrm>
          <a:custGeom>
            <a:avLst/>
            <a:gdLst>
              <a:gd name="connsiteX0" fmla="*/ 1365876 w 2784347"/>
              <a:gd name="connsiteY0" fmla="*/ 0 h 2784348"/>
              <a:gd name="connsiteX1" fmla="*/ 2784347 w 2784347"/>
              <a:gd name="connsiteY1" fmla="*/ 1365877 h 2784348"/>
              <a:gd name="connsiteX2" fmla="*/ 1418470 w 2784347"/>
              <a:gd name="connsiteY2" fmla="*/ 2784348 h 2784348"/>
              <a:gd name="connsiteX3" fmla="*/ 0 w 2784347"/>
              <a:gd name="connsiteY3" fmla="*/ 1418471 h 278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347" h="2784348">
                <a:moveTo>
                  <a:pt x="1365876" y="0"/>
                </a:moveTo>
                <a:lnTo>
                  <a:pt x="2784347" y="1365877"/>
                </a:lnTo>
                <a:lnTo>
                  <a:pt x="1418470" y="2784348"/>
                </a:lnTo>
                <a:lnTo>
                  <a:pt x="0" y="14184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98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38200" y="2247900"/>
            <a:ext cx="5105400" cy="4108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390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38200" y="2425228"/>
            <a:ext cx="2119085" cy="317862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411230F-EE17-43A2-8AD9-6035E8F1DE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636740" y="2425228"/>
            <a:ext cx="2119382" cy="317862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5B979A1E-B472-4884-8FB2-FE89DC07B45C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435278" y="2425228"/>
            <a:ext cx="2119382" cy="317862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86E22F2-098D-443A-9ADB-32245C3D381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233816" y="2425228"/>
            <a:ext cx="2119382" cy="317862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6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BCB8245-0817-4644-AF79-6F637424572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519488" y="2398713"/>
            <a:ext cx="2681288" cy="2654300"/>
          </a:xfrm>
          <a:custGeom>
            <a:avLst/>
            <a:gdLst>
              <a:gd name="connsiteX0" fmla="*/ 1339850 w 2681288"/>
              <a:gd name="connsiteY0" fmla="*/ 0 h 2654300"/>
              <a:gd name="connsiteX1" fmla="*/ 2681288 w 2681288"/>
              <a:gd name="connsiteY1" fmla="*/ 1328738 h 2654300"/>
              <a:gd name="connsiteX2" fmla="*/ 1339850 w 2681288"/>
              <a:gd name="connsiteY2" fmla="*/ 2654300 h 2654300"/>
              <a:gd name="connsiteX3" fmla="*/ 0 w 2681288"/>
              <a:gd name="connsiteY3" fmla="*/ 1328738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288" h="2654300">
                <a:moveTo>
                  <a:pt x="1339850" y="0"/>
                </a:moveTo>
                <a:lnTo>
                  <a:pt x="2681288" y="1328738"/>
                </a:lnTo>
                <a:lnTo>
                  <a:pt x="1339850" y="2654300"/>
                </a:lnTo>
                <a:lnTo>
                  <a:pt x="0" y="13287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 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1A547A8-87AC-4FC2-9797-CF62DF1A945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35025" y="2398713"/>
            <a:ext cx="2684463" cy="2654300"/>
          </a:xfrm>
          <a:custGeom>
            <a:avLst/>
            <a:gdLst>
              <a:gd name="connsiteX0" fmla="*/ 1339850 w 2684463"/>
              <a:gd name="connsiteY0" fmla="*/ 0 h 2654300"/>
              <a:gd name="connsiteX1" fmla="*/ 2684463 w 2684463"/>
              <a:gd name="connsiteY1" fmla="*/ 1328738 h 2654300"/>
              <a:gd name="connsiteX2" fmla="*/ 1339850 w 2684463"/>
              <a:gd name="connsiteY2" fmla="*/ 2654300 h 2654300"/>
              <a:gd name="connsiteX3" fmla="*/ 0 w 2684463"/>
              <a:gd name="connsiteY3" fmla="*/ 1328738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4463" h="2654300">
                <a:moveTo>
                  <a:pt x="1339850" y="0"/>
                </a:moveTo>
                <a:lnTo>
                  <a:pt x="2684463" y="1328738"/>
                </a:lnTo>
                <a:lnTo>
                  <a:pt x="1339850" y="2654300"/>
                </a:lnTo>
                <a:lnTo>
                  <a:pt x="0" y="13287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 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00CF8D-996D-4E31-BAC5-9B8FD7516546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885238" y="2398713"/>
            <a:ext cx="2681288" cy="2654300"/>
          </a:xfrm>
          <a:custGeom>
            <a:avLst/>
            <a:gdLst>
              <a:gd name="connsiteX0" fmla="*/ 1339850 w 2681288"/>
              <a:gd name="connsiteY0" fmla="*/ 0 h 2654300"/>
              <a:gd name="connsiteX1" fmla="*/ 2681288 w 2681288"/>
              <a:gd name="connsiteY1" fmla="*/ 1328738 h 2654300"/>
              <a:gd name="connsiteX2" fmla="*/ 1339850 w 2681288"/>
              <a:gd name="connsiteY2" fmla="*/ 2654300 h 2654300"/>
              <a:gd name="connsiteX3" fmla="*/ 0 w 2681288"/>
              <a:gd name="connsiteY3" fmla="*/ 1328738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288" h="2654300">
                <a:moveTo>
                  <a:pt x="1339850" y="0"/>
                </a:moveTo>
                <a:lnTo>
                  <a:pt x="2681288" y="1328738"/>
                </a:lnTo>
                <a:lnTo>
                  <a:pt x="1339850" y="2654300"/>
                </a:lnTo>
                <a:lnTo>
                  <a:pt x="0" y="13287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                       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DAEE5D7-C132-49B2-A166-A6E26710981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200775" y="2398713"/>
            <a:ext cx="2684463" cy="2654300"/>
          </a:xfrm>
          <a:custGeom>
            <a:avLst/>
            <a:gdLst>
              <a:gd name="connsiteX0" fmla="*/ 1339850 w 2684463"/>
              <a:gd name="connsiteY0" fmla="*/ 0 h 2654300"/>
              <a:gd name="connsiteX1" fmla="*/ 2684463 w 2684463"/>
              <a:gd name="connsiteY1" fmla="*/ 1328738 h 2654300"/>
              <a:gd name="connsiteX2" fmla="*/ 1339850 w 2684463"/>
              <a:gd name="connsiteY2" fmla="*/ 2654300 h 2654300"/>
              <a:gd name="connsiteX3" fmla="*/ 0 w 2684463"/>
              <a:gd name="connsiteY3" fmla="*/ 1328738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4463" h="2654300">
                <a:moveTo>
                  <a:pt x="1339850" y="0"/>
                </a:moveTo>
                <a:lnTo>
                  <a:pt x="2684463" y="1328738"/>
                </a:lnTo>
                <a:lnTo>
                  <a:pt x="1339850" y="2654300"/>
                </a:lnTo>
                <a:lnTo>
                  <a:pt x="0" y="13287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55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29C8C52-F3EE-42C5-870F-2B392E26626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652574" y="1767652"/>
            <a:ext cx="1545427" cy="1746221"/>
          </a:xfrm>
          <a:custGeom>
            <a:avLst/>
            <a:gdLst>
              <a:gd name="connsiteX0" fmla="*/ 784835 w 1545427"/>
              <a:gd name="connsiteY0" fmla="*/ 25 h 1746221"/>
              <a:gd name="connsiteX1" fmla="*/ 1488960 w 1545427"/>
              <a:gd name="connsiteY1" fmla="*/ 455060 h 1746221"/>
              <a:gd name="connsiteX2" fmla="*/ 1488959 w 1545427"/>
              <a:gd name="connsiteY2" fmla="*/ 455060 h 1746221"/>
              <a:gd name="connsiteX3" fmla="*/ 1062133 w 1545427"/>
              <a:gd name="connsiteY3" fmla="*/ 1446798 h 1746221"/>
              <a:gd name="connsiteX4" fmla="*/ 345888 w 1545427"/>
              <a:gd name="connsiteY4" fmla="*/ 1746221 h 1746221"/>
              <a:gd name="connsiteX5" fmla="*/ 56469 w 1545427"/>
              <a:gd name="connsiteY5" fmla="*/ 1053906 h 1746221"/>
              <a:gd name="connsiteX6" fmla="*/ 483296 w 1545427"/>
              <a:gd name="connsiteY6" fmla="*/ 62168 h 1746221"/>
              <a:gd name="connsiteX7" fmla="*/ 784835 w 1545427"/>
              <a:gd name="connsiteY7" fmla="*/ 25 h 174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5427" h="1746221">
                <a:moveTo>
                  <a:pt x="784835" y="25"/>
                </a:moveTo>
                <a:cubicBezTo>
                  <a:pt x="1085843" y="-2344"/>
                  <a:pt x="1369079" y="168293"/>
                  <a:pt x="1488960" y="455060"/>
                </a:cubicBezTo>
                <a:lnTo>
                  <a:pt x="1488959" y="455060"/>
                </a:lnTo>
                <a:cubicBezTo>
                  <a:pt x="1648801" y="837415"/>
                  <a:pt x="1457705" y="1281431"/>
                  <a:pt x="1062133" y="1446798"/>
                </a:cubicBezTo>
                <a:lnTo>
                  <a:pt x="345888" y="1746221"/>
                </a:lnTo>
                <a:lnTo>
                  <a:pt x="56469" y="1053906"/>
                </a:lnTo>
                <a:cubicBezTo>
                  <a:pt x="-103372" y="671551"/>
                  <a:pt x="87724" y="227535"/>
                  <a:pt x="483296" y="62168"/>
                </a:cubicBezTo>
                <a:cubicBezTo>
                  <a:pt x="582189" y="20827"/>
                  <a:pt x="684499" y="814"/>
                  <a:pt x="784835" y="2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6754854-8963-4DEF-850C-68629EE657FE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406899" y="1767652"/>
            <a:ext cx="1545427" cy="1746221"/>
          </a:xfrm>
          <a:custGeom>
            <a:avLst/>
            <a:gdLst>
              <a:gd name="connsiteX0" fmla="*/ 784834 w 1545427"/>
              <a:gd name="connsiteY0" fmla="*/ 25 h 1746221"/>
              <a:gd name="connsiteX1" fmla="*/ 1488960 w 1545427"/>
              <a:gd name="connsiteY1" fmla="*/ 455060 h 1746221"/>
              <a:gd name="connsiteX2" fmla="*/ 1488959 w 1545427"/>
              <a:gd name="connsiteY2" fmla="*/ 455060 h 1746221"/>
              <a:gd name="connsiteX3" fmla="*/ 1062132 w 1545427"/>
              <a:gd name="connsiteY3" fmla="*/ 1446798 h 1746221"/>
              <a:gd name="connsiteX4" fmla="*/ 345888 w 1545427"/>
              <a:gd name="connsiteY4" fmla="*/ 1746221 h 1746221"/>
              <a:gd name="connsiteX5" fmla="*/ 56469 w 1545427"/>
              <a:gd name="connsiteY5" fmla="*/ 1053906 h 1746221"/>
              <a:gd name="connsiteX6" fmla="*/ 483295 w 1545427"/>
              <a:gd name="connsiteY6" fmla="*/ 62168 h 1746221"/>
              <a:gd name="connsiteX7" fmla="*/ 784834 w 1545427"/>
              <a:gd name="connsiteY7" fmla="*/ 25 h 174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5427" h="1746221">
                <a:moveTo>
                  <a:pt x="784834" y="25"/>
                </a:moveTo>
                <a:cubicBezTo>
                  <a:pt x="1085842" y="-2344"/>
                  <a:pt x="1369078" y="168293"/>
                  <a:pt x="1488960" y="455060"/>
                </a:cubicBezTo>
                <a:lnTo>
                  <a:pt x="1488959" y="455060"/>
                </a:lnTo>
                <a:cubicBezTo>
                  <a:pt x="1648800" y="837415"/>
                  <a:pt x="1457704" y="1281431"/>
                  <a:pt x="1062132" y="1446798"/>
                </a:cubicBezTo>
                <a:lnTo>
                  <a:pt x="345888" y="1746221"/>
                </a:lnTo>
                <a:lnTo>
                  <a:pt x="56469" y="1053906"/>
                </a:lnTo>
                <a:cubicBezTo>
                  <a:pt x="-103373" y="671551"/>
                  <a:pt x="87723" y="227535"/>
                  <a:pt x="483295" y="62168"/>
                </a:cubicBezTo>
                <a:cubicBezTo>
                  <a:pt x="582188" y="20827"/>
                  <a:pt x="684498" y="814"/>
                  <a:pt x="784834" y="2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D38D6FA-442B-4A86-9D47-7D951836ECE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9161221" y="1767652"/>
            <a:ext cx="1545427" cy="1746221"/>
          </a:xfrm>
          <a:custGeom>
            <a:avLst/>
            <a:gdLst>
              <a:gd name="connsiteX0" fmla="*/ 784835 w 1545427"/>
              <a:gd name="connsiteY0" fmla="*/ 25 h 1746221"/>
              <a:gd name="connsiteX1" fmla="*/ 1488960 w 1545427"/>
              <a:gd name="connsiteY1" fmla="*/ 455060 h 1746221"/>
              <a:gd name="connsiteX2" fmla="*/ 1488959 w 1545427"/>
              <a:gd name="connsiteY2" fmla="*/ 455060 h 1746221"/>
              <a:gd name="connsiteX3" fmla="*/ 1062133 w 1545427"/>
              <a:gd name="connsiteY3" fmla="*/ 1446798 h 1746221"/>
              <a:gd name="connsiteX4" fmla="*/ 345888 w 1545427"/>
              <a:gd name="connsiteY4" fmla="*/ 1746221 h 1746221"/>
              <a:gd name="connsiteX5" fmla="*/ 56469 w 1545427"/>
              <a:gd name="connsiteY5" fmla="*/ 1053906 h 1746221"/>
              <a:gd name="connsiteX6" fmla="*/ 483296 w 1545427"/>
              <a:gd name="connsiteY6" fmla="*/ 62168 h 1746221"/>
              <a:gd name="connsiteX7" fmla="*/ 784835 w 1545427"/>
              <a:gd name="connsiteY7" fmla="*/ 25 h 174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5427" h="1746221">
                <a:moveTo>
                  <a:pt x="784835" y="25"/>
                </a:moveTo>
                <a:cubicBezTo>
                  <a:pt x="1085842" y="-2344"/>
                  <a:pt x="1369078" y="168293"/>
                  <a:pt x="1488960" y="455060"/>
                </a:cubicBezTo>
                <a:lnTo>
                  <a:pt x="1488959" y="455060"/>
                </a:lnTo>
                <a:cubicBezTo>
                  <a:pt x="1648801" y="837415"/>
                  <a:pt x="1457704" y="1281431"/>
                  <a:pt x="1062133" y="1446798"/>
                </a:cubicBezTo>
                <a:lnTo>
                  <a:pt x="345888" y="1746221"/>
                </a:lnTo>
                <a:lnTo>
                  <a:pt x="56469" y="1053906"/>
                </a:lnTo>
                <a:cubicBezTo>
                  <a:pt x="-103373" y="671551"/>
                  <a:pt x="87724" y="227535"/>
                  <a:pt x="483296" y="62168"/>
                </a:cubicBezTo>
                <a:cubicBezTo>
                  <a:pt x="582189" y="20827"/>
                  <a:pt x="684499" y="814"/>
                  <a:pt x="784835" y="2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9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576F54-2282-4021-9EFE-22E21DE27939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097338" y="2341563"/>
            <a:ext cx="3998914" cy="3989388"/>
          </a:xfrm>
          <a:custGeom>
            <a:avLst/>
            <a:gdLst>
              <a:gd name="connsiteX0" fmla="*/ 1999457 w 3998914"/>
              <a:gd name="connsiteY0" fmla="*/ 0 h 3989388"/>
              <a:gd name="connsiteX1" fmla="*/ 3998914 w 3998914"/>
              <a:gd name="connsiteY1" fmla="*/ 1994694 h 3989388"/>
              <a:gd name="connsiteX2" fmla="*/ 1999457 w 3998914"/>
              <a:gd name="connsiteY2" fmla="*/ 3989388 h 3989388"/>
              <a:gd name="connsiteX3" fmla="*/ 0 w 3998914"/>
              <a:gd name="connsiteY3" fmla="*/ 1994694 h 3989388"/>
              <a:gd name="connsiteX4" fmla="*/ 1999457 w 3998914"/>
              <a:gd name="connsiteY4" fmla="*/ 0 h 3989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98914" h="3989388">
                <a:moveTo>
                  <a:pt x="1999457" y="0"/>
                </a:moveTo>
                <a:cubicBezTo>
                  <a:pt x="3103727" y="0"/>
                  <a:pt x="3998914" y="893055"/>
                  <a:pt x="3998914" y="1994694"/>
                </a:cubicBezTo>
                <a:cubicBezTo>
                  <a:pt x="3998914" y="3096333"/>
                  <a:pt x="3103727" y="3989388"/>
                  <a:pt x="1999457" y="3989388"/>
                </a:cubicBezTo>
                <a:cubicBezTo>
                  <a:pt x="895187" y="3989388"/>
                  <a:pt x="0" y="3096333"/>
                  <a:pt x="0" y="1994694"/>
                </a:cubicBezTo>
                <a:cubicBezTo>
                  <a:pt x="0" y="893055"/>
                  <a:pt x="895187" y="0"/>
                  <a:pt x="19994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07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D2D53C-977C-46B2-A882-06CD418F81D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047750" y="2478051"/>
            <a:ext cx="2857500" cy="2857500"/>
          </a:xfrm>
          <a:custGeom>
            <a:avLst/>
            <a:gdLst>
              <a:gd name="connsiteX0" fmla="*/ 1428750 w 2857500"/>
              <a:gd name="connsiteY0" fmla="*/ 0 h 2857500"/>
              <a:gd name="connsiteX1" fmla="*/ 2857500 w 2857500"/>
              <a:gd name="connsiteY1" fmla="*/ 1428750 h 2857500"/>
              <a:gd name="connsiteX2" fmla="*/ 1428750 w 2857500"/>
              <a:gd name="connsiteY2" fmla="*/ 2857500 h 2857500"/>
              <a:gd name="connsiteX3" fmla="*/ 0 w 2857500"/>
              <a:gd name="connsiteY3" fmla="*/ 1428750 h 2857500"/>
              <a:gd name="connsiteX4" fmla="*/ 1428750 w 2857500"/>
              <a:gd name="connsiteY4" fmla="*/ 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7500" h="2857500">
                <a:moveTo>
                  <a:pt x="1428750" y="0"/>
                </a:moveTo>
                <a:cubicBezTo>
                  <a:pt x="2217827" y="0"/>
                  <a:pt x="2857500" y="639673"/>
                  <a:pt x="2857500" y="1428750"/>
                </a:cubicBezTo>
                <a:cubicBezTo>
                  <a:pt x="2857500" y="2217827"/>
                  <a:pt x="2217827" y="2857500"/>
                  <a:pt x="1428750" y="2857500"/>
                </a:cubicBezTo>
                <a:cubicBezTo>
                  <a:pt x="639673" y="2857500"/>
                  <a:pt x="0" y="2217827"/>
                  <a:pt x="0" y="1428750"/>
                </a:cubicBezTo>
                <a:cubicBezTo>
                  <a:pt x="0" y="639673"/>
                  <a:pt x="639673" y="0"/>
                  <a:pt x="14287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911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581025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86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4C51335-2870-4A24-888A-13D18A34B8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0" y="-1"/>
            <a:ext cx="1804534" cy="3390901"/>
          </a:xfrm>
          <a:custGeom>
            <a:avLst/>
            <a:gdLst>
              <a:gd name="connsiteX0" fmla="*/ 0 w 1804534"/>
              <a:gd name="connsiteY0" fmla="*/ 0 h 3390901"/>
              <a:gd name="connsiteX1" fmla="*/ 1804534 w 1804534"/>
              <a:gd name="connsiteY1" fmla="*/ 0 h 3390901"/>
              <a:gd name="connsiteX2" fmla="*/ 1804534 w 1804534"/>
              <a:gd name="connsiteY2" fmla="*/ 3390901 h 3390901"/>
              <a:gd name="connsiteX3" fmla="*/ 0 w 1804534"/>
              <a:gd name="connsiteY3" fmla="*/ 3390901 h 3390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4534" h="3390901">
                <a:moveTo>
                  <a:pt x="0" y="0"/>
                </a:moveTo>
                <a:lnTo>
                  <a:pt x="1804534" y="0"/>
                </a:lnTo>
                <a:lnTo>
                  <a:pt x="1804534" y="3390901"/>
                </a:lnTo>
                <a:lnTo>
                  <a:pt x="0" y="33909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C5278D2-3E13-42B2-8215-7571A80908D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0" y="3479801"/>
            <a:ext cx="1804534" cy="3378198"/>
          </a:xfrm>
          <a:custGeom>
            <a:avLst/>
            <a:gdLst>
              <a:gd name="connsiteX0" fmla="*/ 0 w 1804534"/>
              <a:gd name="connsiteY0" fmla="*/ 0 h 3378198"/>
              <a:gd name="connsiteX1" fmla="*/ 1804534 w 1804534"/>
              <a:gd name="connsiteY1" fmla="*/ 0 h 3378198"/>
              <a:gd name="connsiteX2" fmla="*/ 1804534 w 1804534"/>
              <a:gd name="connsiteY2" fmla="*/ 3378198 h 3378198"/>
              <a:gd name="connsiteX3" fmla="*/ 0 w 1804534"/>
              <a:gd name="connsiteY3" fmla="*/ 3378198 h 337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4534" h="3378198">
                <a:moveTo>
                  <a:pt x="0" y="0"/>
                </a:moveTo>
                <a:lnTo>
                  <a:pt x="1804534" y="0"/>
                </a:lnTo>
                <a:lnTo>
                  <a:pt x="1804534" y="3378198"/>
                </a:lnTo>
                <a:lnTo>
                  <a:pt x="0" y="33781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893435" y="0"/>
            <a:ext cx="4946605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482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B8CD8EC-E6C0-4909-9E94-D3C437B3BB9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824413" y="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08A27FB-BE3A-4F95-BA67-3DB4CFA445F7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283451" y="0"/>
            <a:ext cx="2460625" cy="2293938"/>
          </a:xfrm>
          <a:custGeom>
            <a:avLst/>
            <a:gdLst>
              <a:gd name="connsiteX0" fmla="*/ 0 w 2460625"/>
              <a:gd name="connsiteY0" fmla="*/ 0 h 2293938"/>
              <a:gd name="connsiteX1" fmla="*/ 2460625 w 2460625"/>
              <a:gd name="connsiteY1" fmla="*/ 0 h 2293938"/>
              <a:gd name="connsiteX2" fmla="*/ 2460625 w 2460625"/>
              <a:gd name="connsiteY2" fmla="*/ 2293938 h 2293938"/>
              <a:gd name="connsiteX3" fmla="*/ 0 w 2460625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293938">
                <a:moveTo>
                  <a:pt x="0" y="0"/>
                </a:moveTo>
                <a:lnTo>
                  <a:pt x="2460625" y="0"/>
                </a:lnTo>
                <a:lnTo>
                  <a:pt x="2460625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6F77B97-672F-499E-929A-29E3E936E0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365375" y="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9D49868-6F43-47D1-8E5D-22DB756ACFE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9744075" y="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4421A50-ED1D-4D83-8663-3D8548BB805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283451" y="2293939"/>
            <a:ext cx="2460625" cy="2297113"/>
          </a:xfrm>
          <a:custGeom>
            <a:avLst/>
            <a:gdLst>
              <a:gd name="connsiteX0" fmla="*/ 0 w 2460625"/>
              <a:gd name="connsiteY0" fmla="*/ 0 h 2297113"/>
              <a:gd name="connsiteX1" fmla="*/ 2460625 w 2460625"/>
              <a:gd name="connsiteY1" fmla="*/ 0 h 2297113"/>
              <a:gd name="connsiteX2" fmla="*/ 2460625 w 2460625"/>
              <a:gd name="connsiteY2" fmla="*/ 2297113 h 2297113"/>
              <a:gd name="connsiteX3" fmla="*/ 0 w 2460625"/>
              <a:gd name="connsiteY3" fmla="*/ 2297113 h 2297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297113">
                <a:moveTo>
                  <a:pt x="0" y="0"/>
                </a:moveTo>
                <a:lnTo>
                  <a:pt x="2460625" y="0"/>
                </a:lnTo>
                <a:lnTo>
                  <a:pt x="2460625" y="2297113"/>
                </a:lnTo>
                <a:lnTo>
                  <a:pt x="0" y="22971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43CF602E-C9CB-4E61-8EC7-7AB62CECDD29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7283451" y="4591050"/>
            <a:ext cx="2460625" cy="2293938"/>
          </a:xfrm>
          <a:custGeom>
            <a:avLst/>
            <a:gdLst>
              <a:gd name="connsiteX0" fmla="*/ 0 w 2460625"/>
              <a:gd name="connsiteY0" fmla="*/ 0 h 2293938"/>
              <a:gd name="connsiteX1" fmla="*/ 2460625 w 2460625"/>
              <a:gd name="connsiteY1" fmla="*/ 0 h 2293938"/>
              <a:gd name="connsiteX2" fmla="*/ 2460625 w 2460625"/>
              <a:gd name="connsiteY2" fmla="*/ 2293938 h 2293938"/>
              <a:gd name="connsiteX3" fmla="*/ 0 w 2460625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293938">
                <a:moveTo>
                  <a:pt x="0" y="0"/>
                </a:moveTo>
                <a:lnTo>
                  <a:pt x="2460625" y="0"/>
                </a:lnTo>
                <a:lnTo>
                  <a:pt x="2460625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394914C-0AF3-47EA-AEA3-1527D16FF5A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744075" y="2293939"/>
            <a:ext cx="2459038" cy="2297113"/>
          </a:xfrm>
          <a:custGeom>
            <a:avLst/>
            <a:gdLst>
              <a:gd name="connsiteX0" fmla="*/ 0 w 2459038"/>
              <a:gd name="connsiteY0" fmla="*/ 0 h 2297113"/>
              <a:gd name="connsiteX1" fmla="*/ 2459038 w 2459038"/>
              <a:gd name="connsiteY1" fmla="*/ 0 h 2297113"/>
              <a:gd name="connsiteX2" fmla="*/ 2459038 w 2459038"/>
              <a:gd name="connsiteY2" fmla="*/ 2297113 h 2297113"/>
              <a:gd name="connsiteX3" fmla="*/ 0 w 2459038"/>
              <a:gd name="connsiteY3" fmla="*/ 2297113 h 2297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7113">
                <a:moveTo>
                  <a:pt x="0" y="0"/>
                </a:moveTo>
                <a:lnTo>
                  <a:pt x="2459038" y="0"/>
                </a:lnTo>
                <a:lnTo>
                  <a:pt x="2459038" y="2297113"/>
                </a:lnTo>
                <a:lnTo>
                  <a:pt x="0" y="22971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8CE554D-472D-424B-93FD-176880A176C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744075" y="459105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02937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536C482F-FB19-474C-AE73-8D6B7C6C75D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220200" y="1836184"/>
            <a:ext cx="2971800" cy="2773916"/>
          </a:xfrm>
          <a:custGeom>
            <a:avLst/>
            <a:gdLst>
              <a:gd name="connsiteX0" fmla="*/ 0 w 2971800"/>
              <a:gd name="connsiteY0" fmla="*/ 0 h 2773916"/>
              <a:gd name="connsiteX1" fmla="*/ 2971800 w 2971800"/>
              <a:gd name="connsiteY1" fmla="*/ 0 h 2773916"/>
              <a:gd name="connsiteX2" fmla="*/ 2971800 w 2971800"/>
              <a:gd name="connsiteY2" fmla="*/ 2773916 h 2773916"/>
              <a:gd name="connsiteX3" fmla="*/ 0 w 2971800"/>
              <a:gd name="connsiteY3" fmla="*/ 2773916 h 277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2773916">
                <a:moveTo>
                  <a:pt x="0" y="0"/>
                </a:moveTo>
                <a:lnTo>
                  <a:pt x="2971800" y="0"/>
                </a:lnTo>
                <a:lnTo>
                  <a:pt x="2971800" y="2773916"/>
                </a:lnTo>
                <a:lnTo>
                  <a:pt x="0" y="27739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989F246-F9A9-4E98-9F07-D8AA6EDF5A6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46800" y="1836184"/>
            <a:ext cx="2971800" cy="2773916"/>
          </a:xfrm>
          <a:custGeom>
            <a:avLst/>
            <a:gdLst>
              <a:gd name="connsiteX0" fmla="*/ 0 w 2971800"/>
              <a:gd name="connsiteY0" fmla="*/ 0 h 2773916"/>
              <a:gd name="connsiteX1" fmla="*/ 2971800 w 2971800"/>
              <a:gd name="connsiteY1" fmla="*/ 0 h 2773916"/>
              <a:gd name="connsiteX2" fmla="*/ 2971800 w 2971800"/>
              <a:gd name="connsiteY2" fmla="*/ 2773916 h 2773916"/>
              <a:gd name="connsiteX3" fmla="*/ 0 w 2971800"/>
              <a:gd name="connsiteY3" fmla="*/ 2773916 h 277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2773916">
                <a:moveTo>
                  <a:pt x="0" y="0"/>
                </a:moveTo>
                <a:lnTo>
                  <a:pt x="2971800" y="0"/>
                </a:lnTo>
                <a:lnTo>
                  <a:pt x="2971800" y="2773916"/>
                </a:lnTo>
                <a:lnTo>
                  <a:pt x="0" y="27739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5191EE64-6259-4978-B733-1CCF477CBA31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073400" y="1836184"/>
            <a:ext cx="2971800" cy="2773916"/>
          </a:xfrm>
          <a:custGeom>
            <a:avLst/>
            <a:gdLst>
              <a:gd name="connsiteX0" fmla="*/ 0 w 2971800"/>
              <a:gd name="connsiteY0" fmla="*/ 0 h 2773916"/>
              <a:gd name="connsiteX1" fmla="*/ 2971800 w 2971800"/>
              <a:gd name="connsiteY1" fmla="*/ 0 h 2773916"/>
              <a:gd name="connsiteX2" fmla="*/ 2971800 w 2971800"/>
              <a:gd name="connsiteY2" fmla="*/ 2773916 h 2773916"/>
              <a:gd name="connsiteX3" fmla="*/ 0 w 2971800"/>
              <a:gd name="connsiteY3" fmla="*/ 2773916 h 277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2773916">
                <a:moveTo>
                  <a:pt x="0" y="0"/>
                </a:moveTo>
                <a:lnTo>
                  <a:pt x="2971800" y="0"/>
                </a:lnTo>
                <a:lnTo>
                  <a:pt x="2971800" y="2773916"/>
                </a:lnTo>
                <a:lnTo>
                  <a:pt x="0" y="27739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4711700"/>
            <a:ext cx="12192000" cy="21463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C4780D2B-2E36-4BC9-B20A-0A302EB027E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0" y="1836184"/>
            <a:ext cx="2971800" cy="2773916"/>
          </a:xfrm>
          <a:custGeom>
            <a:avLst/>
            <a:gdLst>
              <a:gd name="connsiteX0" fmla="*/ 0 w 2971800"/>
              <a:gd name="connsiteY0" fmla="*/ 0 h 2773916"/>
              <a:gd name="connsiteX1" fmla="*/ 2971800 w 2971800"/>
              <a:gd name="connsiteY1" fmla="*/ 0 h 2773916"/>
              <a:gd name="connsiteX2" fmla="*/ 2971800 w 2971800"/>
              <a:gd name="connsiteY2" fmla="*/ 2773916 h 2773916"/>
              <a:gd name="connsiteX3" fmla="*/ 0 w 2971800"/>
              <a:gd name="connsiteY3" fmla="*/ 2773916 h 277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2773916">
                <a:moveTo>
                  <a:pt x="0" y="0"/>
                </a:moveTo>
                <a:lnTo>
                  <a:pt x="2971800" y="0"/>
                </a:lnTo>
                <a:lnTo>
                  <a:pt x="2971800" y="2773916"/>
                </a:lnTo>
                <a:lnTo>
                  <a:pt x="0" y="27739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451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" y="1963964"/>
            <a:ext cx="12192000" cy="3892792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497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124925" y="2191657"/>
            <a:ext cx="3048906" cy="466634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3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C0BE7994-A25B-4897-933F-C0973E9D950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685799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527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1851986"/>
            <a:ext cx="12191999" cy="35010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66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948CBF2-FA72-4F60-8F1C-A6F9CC03E0C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77559" y="1781574"/>
            <a:ext cx="1836882" cy="1836882"/>
          </a:xfrm>
          <a:custGeom>
            <a:avLst/>
            <a:gdLst>
              <a:gd name="connsiteX0" fmla="*/ 918441 w 1836882"/>
              <a:gd name="connsiteY0" fmla="*/ 0 h 1836882"/>
              <a:gd name="connsiteX1" fmla="*/ 1836882 w 1836882"/>
              <a:gd name="connsiteY1" fmla="*/ 918441 h 1836882"/>
              <a:gd name="connsiteX2" fmla="*/ 918441 w 1836882"/>
              <a:gd name="connsiteY2" fmla="*/ 1836882 h 1836882"/>
              <a:gd name="connsiteX3" fmla="*/ 0 w 1836882"/>
              <a:gd name="connsiteY3" fmla="*/ 918441 h 1836882"/>
              <a:gd name="connsiteX4" fmla="*/ 918441 w 1836882"/>
              <a:gd name="connsiteY4" fmla="*/ 0 h 183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6882" h="1836882">
                <a:moveTo>
                  <a:pt x="918441" y="0"/>
                </a:moveTo>
                <a:cubicBezTo>
                  <a:pt x="1425682" y="0"/>
                  <a:pt x="1836882" y="411200"/>
                  <a:pt x="1836882" y="918441"/>
                </a:cubicBezTo>
                <a:cubicBezTo>
                  <a:pt x="1836882" y="1425682"/>
                  <a:pt x="1425682" y="1836882"/>
                  <a:pt x="918441" y="1836882"/>
                </a:cubicBezTo>
                <a:cubicBezTo>
                  <a:pt x="411200" y="1836882"/>
                  <a:pt x="0" y="1425682"/>
                  <a:pt x="0" y="918441"/>
                </a:cubicBezTo>
                <a:cubicBezTo>
                  <a:pt x="0" y="411200"/>
                  <a:pt x="411200" y="0"/>
                  <a:pt x="9184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46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685" r:id="rId6"/>
    <p:sldLayoutId id="2147483690" r:id="rId7"/>
    <p:sldLayoutId id="2147483694" r:id="rId8"/>
    <p:sldLayoutId id="2147483695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10" Type="http://schemas.openxmlformats.org/officeDocument/2006/relationships/image" Target="../media/image12.jpeg"/><Relationship Id="rId4" Type="http://schemas.openxmlformats.org/officeDocument/2006/relationships/image" Target="../media/image6.jp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3D76B27-106D-447D-AD0F-DFD27ECFC5DF}"/>
              </a:ext>
            </a:extLst>
          </p:cNvPr>
          <p:cNvGrpSpPr/>
          <p:nvPr/>
        </p:nvGrpSpPr>
        <p:grpSpPr>
          <a:xfrm>
            <a:off x="676275" y="307975"/>
            <a:ext cx="10839450" cy="6359526"/>
            <a:chOff x="4070805" y="2031095"/>
            <a:chExt cx="2435226" cy="1428751"/>
          </a:xfrm>
          <a:solidFill>
            <a:schemeClr val="bg2">
              <a:lumMod val="10000"/>
            </a:schemeClr>
          </a:solidFill>
        </p:grpSpPr>
        <p:sp>
          <p:nvSpPr>
            <p:cNvPr id="14" name="Freeform 438">
              <a:extLst>
                <a:ext uri="{FF2B5EF4-FFF2-40B4-BE49-F238E27FC236}">
                  <a16:creationId xmlns:a16="http://schemas.microsoft.com/office/drawing/2014/main" id="{24DBC90D-35B8-4B16-A81D-BDDA6E1B6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9">
              <a:extLst>
                <a:ext uri="{FF2B5EF4-FFF2-40B4-BE49-F238E27FC236}">
                  <a16:creationId xmlns:a16="http://schemas.microsoft.com/office/drawing/2014/main" id="{043AFE96-1F07-4AB9-A7DA-C08A05F15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440">
              <a:extLst>
                <a:ext uri="{FF2B5EF4-FFF2-40B4-BE49-F238E27FC236}">
                  <a16:creationId xmlns:a16="http://schemas.microsoft.com/office/drawing/2014/main" id="{78EA9B3C-38E7-4ED8-8FE8-4AC3339F6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441">
              <a:extLst>
                <a:ext uri="{FF2B5EF4-FFF2-40B4-BE49-F238E27FC236}">
                  <a16:creationId xmlns:a16="http://schemas.microsoft.com/office/drawing/2014/main" id="{87E8B2CE-1018-4D91-815C-2C9C9AF45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442">
              <a:extLst>
                <a:ext uri="{FF2B5EF4-FFF2-40B4-BE49-F238E27FC236}">
                  <a16:creationId xmlns:a16="http://schemas.microsoft.com/office/drawing/2014/main" id="{0D03A1AD-44EF-4F8A-887E-9157E8896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43">
              <a:extLst>
                <a:ext uri="{FF2B5EF4-FFF2-40B4-BE49-F238E27FC236}">
                  <a16:creationId xmlns:a16="http://schemas.microsoft.com/office/drawing/2014/main" id="{2839253C-0404-4DAA-AD91-1CAC64381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444">
              <a:extLst>
                <a:ext uri="{FF2B5EF4-FFF2-40B4-BE49-F238E27FC236}">
                  <a16:creationId xmlns:a16="http://schemas.microsoft.com/office/drawing/2014/main" id="{E79E72C5-73D8-4877-8F53-8353115E5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445">
              <a:extLst>
                <a:ext uri="{FF2B5EF4-FFF2-40B4-BE49-F238E27FC236}">
                  <a16:creationId xmlns:a16="http://schemas.microsoft.com/office/drawing/2014/main" id="{CC9549F2-C1D1-4FAA-8633-8530B5D37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446">
              <a:extLst>
                <a:ext uri="{FF2B5EF4-FFF2-40B4-BE49-F238E27FC236}">
                  <a16:creationId xmlns:a16="http://schemas.microsoft.com/office/drawing/2014/main" id="{7A8956F2-A0F6-4EAE-910B-9E5688514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7">
              <a:extLst>
                <a:ext uri="{FF2B5EF4-FFF2-40B4-BE49-F238E27FC236}">
                  <a16:creationId xmlns:a16="http://schemas.microsoft.com/office/drawing/2014/main" id="{56288E36-EE84-4C2A-B3FF-35FAC1BA4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448">
              <a:extLst>
                <a:ext uri="{FF2B5EF4-FFF2-40B4-BE49-F238E27FC236}">
                  <a16:creationId xmlns:a16="http://schemas.microsoft.com/office/drawing/2014/main" id="{CB0FB0F6-F199-4D76-937D-56B14479D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49">
              <a:extLst>
                <a:ext uri="{FF2B5EF4-FFF2-40B4-BE49-F238E27FC236}">
                  <a16:creationId xmlns:a16="http://schemas.microsoft.com/office/drawing/2014/main" id="{C4D7B8C6-031D-4EFB-A8F0-E9A759D05B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450">
              <a:extLst>
                <a:ext uri="{FF2B5EF4-FFF2-40B4-BE49-F238E27FC236}">
                  <a16:creationId xmlns:a16="http://schemas.microsoft.com/office/drawing/2014/main" id="{1807F4F7-5726-4F86-B117-E594B8F2D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51">
              <a:extLst>
                <a:ext uri="{FF2B5EF4-FFF2-40B4-BE49-F238E27FC236}">
                  <a16:creationId xmlns:a16="http://schemas.microsoft.com/office/drawing/2014/main" id="{F2F719BA-A954-411D-9C49-7274365FD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52">
              <a:extLst>
                <a:ext uri="{FF2B5EF4-FFF2-40B4-BE49-F238E27FC236}">
                  <a16:creationId xmlns:a16="http://schemas.microsoft.com/office/drawing/2014/main" id="{CA1B60EE-BBB8-4471-AFF3-277887F1A0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453">
              <a:extLst>
                <a:ext uri="{FF2B5EF4-FFF2-40B4-BE49-F238E27FC236}">
                  <a16:creationId xmlns:a16="http://schemas.microsoft.com/office/drawing/2014/main" id="{C84C3EAC-170D-47CD-9129-89AFDCB55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454">
              <a:extLst>
                <a:ext uri="{FF2B5EF4-FFF2-40B4-BE49-F238E27FC236}">
                  <a16:creationId xmlns:a16="http://schemas.microsoft.com/office/drawing/2014/main" id="{A557D3B8-ABB7-418B-8787-3BE91A2E4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55">
              <a:extLst>
                <a:ext uri="{FF2B5EF4-FFF2-40B4-BE49-F238E27FC236}">
                  <a16:creationId xmlns:a16="http://schemas.microsoft.com/office/drawing/2014/main" id="{56E611EF-9CE9-47CA-9E32-C3DB3D77F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56">
              <a:extLst>
                <a:ext uri="{FF2B5EF4-FFF2-40B4-BE49-F238E27FC236}">
                  <a16:creationId xmlns:a16="http://schemas.microsoft.com/office/drawing/2014/main" id="{DAFF6DB2-E861-442B-A017-0D18C2D46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457">
              <a:extLst>
                <a:ext uri="{FF2B5EF4-FFF2-40B4-BE49-F238E27FC236}">
                  <a16:creationId xmlns:a16="http://schemas.microsoft.com/office/drawing/2014/main" id="{BAB375FB-ED31-4A4C-ABD9-E28A4E059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458">
              <a:extLst>
                <a:ext uri="{FF2B5EF4-FFF2-40B4-BE49-F238E27FC236}">
                  <a16:creationId xmlns:a16="http://schemas.microsoft.com/office/drawing/2014/main" id="{9BE63556-ADE0-4297-AA79-C28E40513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59">
              <a:extLst>
                <a:ext uri="{FF2B5EF4-FFF2-40B4-BE49-F238E27FC236}">
                  <a16:creationId xmlns:a16="http://schemas.microsoft.com/office/drawing/2014/main" id="{293D9700-4EFE-4B72-9A31-845B5A433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60">
              <a:extLst>
                <a:ext uri="{FF2B5EF4-FFF2-40B4-BE49-F238E27FC236}">
                  <a16:creationId xmlns:a16="http://schemas.microsoft.com/office/drawing/2014/main" id="{96DA4742-60F1-4A4F-A5DA-750E6C18F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461">
              <a:extLst>
                <a:ext uri="{FF2B5EF4-FFF2-40B4-BE49-F238E27FC236}">
                  <a16:creationId xmlns:a16="http://schemas.microsoft.com/office/drawing/2014/main" id="{FF2AC47B-AF09-40DE-BFC4-1602B5F7D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62">
              <a:extLst>
                <a:ext uri="{FF2B5EF4-FFF2-40B4-BE49-F238E27FC236}">
                  <a16:creationId xmlns:a16="http://schemas.microsoft.com/office/drawing/2014/main" id="{7561C66A-299E-4660-81D0-A31F9FF95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63">
              <a:extLst>
                <a:ext uri="{FF2B5EF4-FFF2-40B4-BE49-F238E27FC236}">
                  <a16:creationId xmlns:a16="http://schemas.microsoft.com/office/drawing/2014/main" id="{9CEF7300-BA2A-4FB6-A322-DEF796C7E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64">
              <a:extLst>
                <a:ext uri="{FF2B5EF4-FFF2-40B4-BE49-F238E27FC236}">
                  <a16:creationId xmlns:a16="http://schemas.microsoft.com/office/drawing/2014/main" id="{5B4EB434-CDCC-4F95-A240-6F11BA34B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65">
              <a:extLst>
                <a:ext uri="{FF2B5EF4-FFF2-40B4-BE49-F238E27FC236}">
                  <a16:creationId xmlns:a16="http://schemas.microsoft.com/office/drawing/2014/main" id="{3E2DE1AC-5AF3-4CDF-8E2D-8B502B66B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66">
              <a:extLst>
                <a:ext uri="{FF2B5EF4-FFF2-40B4-BE49-F238E27FC236}">
                  <a16:creationId xmlns:a16="http://schemas.microsoft.com/office/drawing/2014/main" id="{D8119E8A-0A77-4AC5-A14A-8B1A575FA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67">
              <a:extLst>
                <a:ext uri="{FF2B5EF4-FFF2-40B4-BE49-F238E27FC236}">
                  <a16:creationId xmlns:a16="http://schemas.microsoft.com/office/drawing/2014/main" id="{16CF6B9C-6081-4F21-8EBF-79D5F3432A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68">
              <a:extLst>
                <a:ext uri="{FF2B5EF4-FFF2-40B4-BE49-F238E27FC236}">
                  <a16:creationId xmlns:a16="http://schemas.microsoft.com/office/drawing/2014/main" id="{398E08F4-1C01-4626-AF3F-7544C0276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69">
              <a:extLst>
                <a:ext uri="{FF2B5EF4-FFF2-40B4-BE49-F238E27FC236}">
                  <a16:creationId xmlns:a16="http://schemas.microsoft.com/office/drawing/2014/main" id="{8AF16AA1-CA32-457D-A516-BBE7FADA2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0">
              <a:extLst>
                <a:ext uri="{FF2B5EF4-FFF2-40B4-BE49-F238E27FC236}">
                  <a16:creationId xmlns:a16="http://schemas.microsoft.com/office/drawing/2014/main" id="{302D7842-07BD-4525-9323-F8E801C0B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1">
              <a:extLst>
                <a:ext uri="{FF2B5EF4-FFF2-40B4-BE49-F238E27FC236}">
                  <a16:creationId xmlns:a16="http://schemas.microsoft.com/office/drawing/2014/main" id="{B683AC30-625F-4EE6-B214-ADA90E17E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2">
              <a:extLst>
                <a:ext uri="{FF2B5EF4-FFF2-40B4-BE49-F238E27FC236}">
                  <a16:creationId xmlns:a16="http://schemas.microsoft.com/office/drawing/2014/main" id="{A924EF57-0810-41E7-A070-F40EE9B22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3">
              <a:extLst>
                <a:ext uri="{FF2B5EF4-FFF2-40B4-BE49-F238E27FC236}">
                  <a16:creationId xmlns:a16="http://schemas.microsoft.com/office/drawing/2014/main" id="{0D38D87F-D0ED-41F1-83C7-696219204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74">
              <a:extLst>
                <a:ext uri="{FF2B5EF4-FFF2-40B4-BE49-F238E27FC236}">
                  <a16:creationId xmlns:a16="http://schemas.microsoft.com/office/drawing/2014/main" id="{EFC169A2-273F-4B9C-8086-13BE916E1C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75">
              <a:extLst>
                <a:ext uri="{FF2B5EF4-FFF2-40B4-BE49-F238E27FC236}">
                  <a16:creationId xmlns:a16="http://schemas.microsoft.com/office/drawing/2014/main" id="{2C67D716-944D-4D79-B45D-F908F9CAA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76">
              <a:extLst>
                <a:ext uri="{FF2B5EF4-FFF2-40B4-BE49-F238E27FC236}">
                  <a16:creationId xmlns:a16="http://schemas.microsoft.com/office/drawing/2014/main" id="{962490ED-D757-4A55-9A7B-D4743C5B5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77">
              <a:extLst>
                <a:ext uri="{FF2B5EF4-FFF2-40B4-BE49-F238E27FC236}">
                  <a16:creationId xmlns:a16="http://schemas.microsoft.com/office/drawing/2014/main" id="{A98A0F68-E271-4247-89B6-C0E0B4430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78">
              <a:extLst>
                <a:ext uri="{FF2B5EF4-FFF2-40B4-BE49-F238E27FC236}">
                  <a16:creationId xmlns:a16="http://schemas.microsoft.com/office/drawing/2014/main" id="{8ADA662E-5F4A-4EFB-B79F-C0A1C21DD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79">
              <a:extLst>
                <a:ext uri="{FF2B5EF4-FFF2-40B4-BE49-F238E27FC236}">
                  <a16:creationId xmlns:a16="http://schemas.microsoft.com/office/drawing/2014/main" id="{53592E12-3D24-4A61-8D84-53609E2BA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80">
              <a:extLst>
                <a:ext uri="{FF2B5EF4-FFF2-40B4-BE49-F238E27FC236}">
                  <a16:creationId xmlns:a16="http://schemas.microsoft.com/office/drawing/2014/main" id="{93E29C4E-15F3-40BB-BD0E-C4EF08946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81">
              <a:extLst>
                <a:ext uri="{FF2B5EF4-FFF2-40B4-BE49-F238E27FC236}">
                  <a16:creationId xmlns:a16="http://schemas.microsoft.com/office/drawing/2014/main" id="{AA8D8F95-751F-4531-BAC8-FD68564896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2">
              <a:extLst>
                <a:ext uri="{FF2B5EF4-FFF2-40B4-BE49-F238E27FC236}">
                  <a16:creationId xmlns:a16="http://schemas.microsoft.com/office/drawing/2014/main" id="{2467036B-1F1D-4266-B310-72C3B4FDA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83">
              <a:extLst>
                <a:ext uri="{FF2B5EF4-FFF2-40B4-BE49-F238E27FC236}">
                  <a16:creationId xmlns:a16="http://schemas.microsoft.com/office/drawing/2014/main" id="{F4933DA9-EE3E-4ECE-A82A-47AAD47E7C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84">
              <a:extLst>
                <a:ext uri="{FF2B5EF4-FFF2-40B4-BE49-F238E27FC236}">
                  <a16:creationId xmlns:a16="http://schemas.microsoft.com/office/drawing/2014/main" id="{9347BA90-A6EE-463A-AE3B-A3237D0B3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85">
              <a:extLst>
                <a:ext uri="{FF2B5EF4-FFF2-40B4-BE49-F238E27FC236}">
                  <a16:creationId xmlns:a16="http://schemas.microsoft.com/office/drawing/2014/main" id="{122D3023-D244-490F-9179-E5A94B0E8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86">
              <a:extLst>
                <a:ext uri="{FF2B5EF4-FFF2-40B4-BE49-F238E27FC236}">
                  <a16:creationId xmlns:a16="http://schemas.microsoft.com/office/drawing/2014/main" id="{D5448720-7B3A-4C8D-87AC-764FF1239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87">
              <a:extLst>
                <a:ext uri="{FF2B5EF4-FFF2-40B4-BE49-F238E27FC236}">
                  <a16:creationId xmlns:a16="http://schemas.microsoft.com/office/drawing/2014/main" id="{2AD8F9BC-D094-4F12-AB57-5A6DD54CF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88">
              <a:extLst>
                <a:ext uri="{FF2B5EF4-FFF2-40B4-BE49-F238E27FC236}">
                  <a16:creationId xmlns:a16="http://schemas.microsoft.com/office/drawing/2014/main" id="{226F2D68-C6DF-460A-B451-3D443DD5F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89">
              <a:extLst>
                <a:ext uri="{FF2B5EF4-FFF2-40B4-BE49-F238E27FC236}">
                  <a16:creationId xmlns:a16="http://schemas.microsoft.com/office/drawing/2014/main" id="{6A876778-6463-44B9-A6E8-3F2B989A8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90">
              <a:extLst>
                <a:ext uri="{FF2B5EF4-FFF2-40B4-BE49-F238E27FC236}">
                  <a16:creationId xmlns:a16="http://schemas.microsoft.com/office/drawing/2014/main" id="{E768161E-F0F7-4517-8BCE-EB09BF0A7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91">
              <a:extLst>
                <a:ext uri="{FF2B5EF4-FFF2-40B4-BE49-F238E27FC236}">
                  <a16:creationId xmlns:a16="http://schemas.microsoft.com/office/drawing/2014/main" id="{A160BA7A-D63E-4AED-98D8-D17E9498C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92">
              <a:extLst>
                <a:ext uri="{FF2B5EF4-FFF2-40B4-BE49-F238E27FC236}">
                  <a16:creationId xmlns:a16="http://schemas.microsoft.com/office/drawing/2014/main" id="{13C958D3-E5B9-4BCE-9D65-7DF0C90C0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93">
              <a:extLst>
                <a:ext uri="{FF2B5EF4-FFF2-40B4-BE49-F238E27FC236}">
                  <a16:creationId xmlns:a16="http://schemas.microsoft.com/office/drawing/2014/main" id="{E2C9E148-1EA3-4F3D-AF36-3B1E690F2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94">
              <a:extLst>
                <a:ext uri="{FF2B5EF4-FFF2-40B4-BE49-F238E27FC236}">
                  <a16:creationId xmlns:a16="http://schemas.microsoft.com/office/drawing/2014/main" id="{3979B4BB-83E2-4349-AE0C-390F2292C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95">
              <a:extLst>
                <a:ext uri="{FF2B5EF4-FFF2-40B4-BE49-F238E27FC236}">
                  <a16:creationId xmlns:a16="http://schemas.microsoft.com/office/drawing/2014/main" id="{0860CF2C-1BD0-4126-A29B-A7D86620B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96">
              <a:extLst>
                <a:ext uri="{FF2B5EF4-FFF2-40B4-BE49-F238E27FC236}">
                  <a16:creationId xmlns:a16="http://schemas.microsoft.com/office/drawing/2014/main" id="{C6769026-BF3F-4F7F-9873-8AFF91C53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97">
              <a:extLst>
                <a:ext uri="{FF2B5EF4-FFF2-40B4-BE49-F238E27FC236}">
                  <a16:creationId xmlns:a16="http://schemas.microsoft.com/office/drawing/2014/main" id="{6F4A78E8-BC56-483F-B3EF-B34A5CA70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98">
              <a:extLst>
                <a:ext uri="{FF2B5EF4-FFF2-40B4-BE49-F238E27FC236}">
                  <a16:creationId xmlns:a16="http://schemas.microsoft.com/office/drawing/2014/main" id="{64F16F6A-4999-463A-B4DF-D29E2D4AE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99">
              <a:extLst>
                <a:ext uri="{FF2B5EF4-FFF2-40B4-BE49-F238E27FC236}">
                  <a16:creationId xmlns:a16="http://schemas.microsoft.com/office/drawing/2014/main" id="{53E4A78E-5386-4A66-AD3A-4D9B5EC75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500">
              <a:extLst>
                <a:ext uri="{FF2B5EF4-FFF2-40B4-BE49-F238E27FC236}">
                  <a16:creationId xmlns:a16="http://schemas.microsoft.com/office/drawing/2014/main" id="{EF9C9525-4A5C-4781-A991-A1BE483EA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1">
              <a:extLst>
                <a:ext uri="{FF2B5EF4-FFF2-40B4-BE49-F238E27FC236}">
                  <a16:creationId xmlns:a16="http://schemas.microsoft.com/office/drawing/2014/main" id="{F8AA8C54-F770-4E34-B981-FAC5E0376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02">
              <a:extLst>
                <a:ext uri="{FF2B5EF4-FFF2-40B4-BE49-F238E27FC236}">
                  <a16:creationId xmlns:a16="http://schemas.microsoft.com/office/drawing/2014/main" id="{A9A328EB-9AB0-4BAD-A670-0E5842233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03">
              <a:extLst>
                <a:ext uri="{FF2B5EF4-FFF2-40B4-BE49-F238E27FC236}">
                  <a16:creationId xmlns:a16="http://schemas.microsoft.com/office/drawing/2014/main" id="{2739D8BD-EA64-4058-ACD9-8B7278808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04">
              <a:extLst>
                <a:ext uri="{FF2B5EF4-FFF2-40B4-BE49-F238E27FC236}">
                  <a16:creationId xmlns:a16="http://schemas.microsoft.com/office/drawing/2014/main" id="{CE84241E-FC36-4619-8562-DD00243A7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05">
              <a:extLst>
                <a:ext uri="{FF2B5EF4-FFF2-40B4-BE49-F238E27FC236}">
                  <a16:creationId xmlns:a16="http://schemas.microsoft.com/office/drawing/2014/main" id="{23C6EEB1-043A-48F3-BB4C-0569F86AE6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06">
              <a:extLst>
                <a:ext uri="{FF2B5EF4-FFF2-40B4-BE49-F238E27FC236}">
                  <a16:creationId xmlns:a16="http://schemas.microsoft.com/office/drawing/2014/main" id="{FD2918B9-FD00-4B66-95D2-59586C773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507">
              <a:extLst>
                <a:ext uri="{FF2B5EF4-FFF2-40B4-BE49-F238E27FC236}">
                  <a16:creationId xmlns:a16="http://schemas.microsoft.com/office/drawing/2014/main" id="{277628AC-B6B4-4BB6-8379-1891BBF78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08">
              <a:extLst>
                <a:ext uri="{FF2B5EF4-FFF2-40B4-BE49-F238E27FC236}">
                  <a16:creationId xmlns:a16="http://schemas.microsoft.com/office/drawing/2014/main" id="{3DE79EAB-E172-4F86-9AC0-9545DE145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09">
              <a:extLst>
                <a:ext uri="{FF2B5EF4-FFF2-40B4-BE49-F238E27FC236}">
                  <a16:creationId xmlns:a16="http://schemas.microsoft.com/office/drawing/2014/main" id="{AEA2D63F-1AE9-4425-82FF-F74424101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10">
              <a:extLst>
                <a:ext uri="{FF2B5EF4-FFF2-40B4-BE49-F238E27FC236}">
                  <a16:creationId xmlns:a16="http://schemas.microsoft.com/office/drawing/2014/main" id="{1CC141C6-A2B4-42D7-8009-E82FA9C66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11">
              <a:extLst>
                <a:ext uri="{FF2B5EF4-FFF2-40B4-BE49-F238E27FC236}">
                  <a16:creationId xmlns:a16="http://schemas.microsoft.com/office/drawing/2014/main" id="{B337A47B-881A-4FB5-AE88-97B8FE773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12">
              <a:extLst>
                <a:ext uri="{FF2B5EF4-FFF2-40B4-BE49-F238E27FC236}">
                  <a16:creationId xmlns:a16="http://schemas.microsoft.com/office/drawing/2014/main" id="{134244E3-618E-4B41-A442-AD3A2FEE8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13">
              <a:extLst>
                <a:ext uri="{FF2B5EF4-FFF2-40B4-BE49-F238E27FC236}">
                  <a16:creationId xmlns:a16="http://schemas.microsoft.com/office/drawing/2014/main" id="{074DAC2E-3CC0-407A-A8EB-0A90B484A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14">
              <a:extLst>
                <a:ext uri="{FF2B5EF4-FFF2-40B4-BE49-F238E27FC236}">
                  <a16:creationId xmlns:a16="http://schemas.microsoft.com/office/drawing/2014/main" id="{ED2A32FA-B914-45E6-B4E3-8AC513E3F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15">
              <a:extLst>
                <a:ext uri="{FF2B5EF4-FFF2-40B4-BE49-F238E27FC236}">
                  <a16:creationId xmlns:a16="http://schemas.microsoft.com/office/drawing/2014/main" id="{A5B6F0F3-B2CD-4441-AA45-4F8981D0F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16">
              <a:extLst>
                <a:ext uri="{FF2B5EF4-FFF2-40B4-BE49-F238E27FC236}">
                  <a16:creationId xmlns:a16="http://schemas.microsoft.com/office/drawing/2014/main" id="{1172EFE0-2232-47E8-BC4F-9B3E9A74D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17">
              <a:extLst>
                <a:ext uri="{FF2B5EF4-FFF2-40B4-BE49-F238E27FC236}">
                  <a16:creationId xmlns:a16="http://schemas.microsoft.com/office/drawing/2014/main" id="{EDF4B2CD-2F67-4783-A1CE-12BC2EA4A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18">
              <a:extLst>
                <a:ext uri="{FF2B5EF4-FFF2-40B4-BE49-F238E27FC236}">
                  <a16:creationId xmlns:a16="http://schemas.microsoft.com/office/drawing/2014/main" id="{177E26E4-4A17-41AD-95CE-0BA1FE0C5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19">
              <a:extLst>
                <a:ext uri="{FF2B5EF4-FFF2-40B4-BE49-F238E27FC236}">
                  <a16:creationId xmlns:a16="http://schemas.microsoft.com/office/drawing/2014/main" id="{9549A9F2-8EE7-40AC-9864-AE1FADDE5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20">
              <a:extLst>
                <a:ext uri="{FF2B5EF4-FFF2-40B4-BE49-F238E27FC236}">
                  <a16:creationId xmlns:a16="http://schemas.microsoft.com/office/drawing/2014/main" id="{AE7BD407-53B5-4691-982B-35CA1F994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21">
              <a:extLst>
                <a:ext uri="{FF2B5EF4-FFF2-40B4-BE49-F238E27FC236}">
                  <a16:creationId xmlns:a16="http://schemas.microsoft.com/office/drawing/2014/main" id="{4BCEF316-B390-4ECA-BC70-62BA3944B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522">
              <a:extLst>
                <a:ext uri="{FF2B5EF4-FFF2-40B4-BE49-F238E27FC236}">
                  <a16:creationId xmlns:a16="http://schemas.microsoft.com/office/drawing/2014/main" id="{FA32DA50-53FF-4A4A-AF72-14BAA6DA0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23">
              <a:extLst>
                <a:ext uri="{FF2B5EF4-FFF2-40B4-BE49-F238E27FC236}">
                  <a16:creationId xmlns:a16="http://schemas.microsoft.com/office/drawing/2014/main" id="{3F1AD6A3-ED15-43DB-9279-B0464CAAF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24">
              <a:extLst>
                <a:ext uri="{FF2B5EF4-FFF2-40B4-BE49-F238E27FC236}">
                  <a16:creationId xmlns:a16="http://schemas.microsoft.com/office/drawing/2014/main" id="{D126E48F-DB12-4624-9E4B-4C6B9A58F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5">
              <a:extLst>
                <a:ext uri="{FF2B5EF4-FFF2-40B4-BE49-F238E27FC236}">
                  <a16:creationId xmlns:a16="http://schemas.microsoft.com/office/drawing/2014/main" id="{125EA748-2AA3-45BA-8224-C9FEB6576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26">
              <a:extLst>
                <a:ext uri="{FF2B5EF4-FFF2-40B4-BE49-F238E27FC236}">
                  <a16:creationId xmlns:a16="http://schemas.microsoft.com/office/drawing/2014/main" id="{726B0A83-524D-4F01-9537-D3F1DF7D3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27">
              <a:extLst>
                <a:ext uri="{FF2B5EF4-FFF2-40B4-BE49-F238E27FC236}">
                  <a16:creationId xmlns:a16="http://schemas.microsoft.com/office/drawing/2014/main" id="{3FDF6779-590A-4CDD-8368-E5BABDEEC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528">
              <a:extLst>
                <a:ext uri="{FF2B5EF4-FFF2-40B4-BE49-F238E27FC236}">
                  <a16:creationId xmlns:a16="http://schemas.microsoft.com/office/drawing/2014/main" id="{F41C9E98-A59A-444C-BF02-939834ED5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29">
              <a:extLst>
                <a:ext uri="{FF2B5EF4-FFF2-40B4-BE49-F238E27FC236}">
                  <a16:creationId xmlns:a16="http://schemas.microsoft.com/office/drawing/2014/main" id="{800E766F-AEEA-4010-8C1B-57CCFC40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30">
              <a:extLst>
                <a:ext uri="{FF2B5EF4-FFF2-40B4-BE49-F238E27FC236}">
                  <a16:creationId xmlns:a16="http://schemas.microsoft.com/office/drawing/2014/main" id="{B0521CFB-1898-4A75-BD86-CB25B55B4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31">
              <a:extLst>
                <a:ext uri="{FF2B5EF4-FFF2-40B4-BE49-F238E27FC236}">
                  <a16:creationId xmlns:a16="http://schemas.microsoft.com/office/drawing/2014/main" id="{F6114DD4-4DE4-46E0-85D6-09DF21FD8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32">
              <a:extLst>
                <a:ext uri="{FF2B5EF4-FFF2-40B4-BE49-F238E27FC236}">
                  <a16:creationId xmlns:a16="http://schemas.microsoft.com/office/drawing/2014/main" id="{46E7014C-E2C0-4F33-9A86-8FA30CD43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33">
              <a:extLst>
                <a:ext uri="{FF2B5EF4-FFF2-40B4-BE49-F238E27FC236}">
                  <a16:creationId xmlns:a16="http://schemas.microsoft.com/office/drawing/2014/main" id="{0BBFD2D4-140A-42D2-9D99-10B891D68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534">
              <a:extLst>
                <a:ext uri="{FF2B5EF4-FFF2-40B4-BE49-F238E27FC236}">
                  <a16:creationId xmlns:a16="http://schemas.microsoft.com/office/drawing/2014/main" id="{335596A9-5EE4-4A38-9B17-11BCD616F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535">
              <a:extLst>
                <a:ext uri="{FF2B5EF4-FFF2-40B4-BE49-F238E27FC236}">
                  <a16:creationId xmlns:a16="http://schemas.microsoft.com/office/drawing/2014/main" id="{FE9EF1B9-008D-4285-B2B7-D5C32C517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536">
              <a:extLst>
                <a:ext uri="{FF2B5EF4-FFF2-40B4-BE49-F238E27FC236}">
                  <a16:creationId xmlns:a16="http://schemas.microsoft.com/office/drawing/2014/main" id="{CB518AD5-3B18-4D31-80DE-728D1AB50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37">
              <a:extLst>
                <a:ext uri="{FF2B5EF4-FFF2-40B4-BE49-F238E27FC236}">
                  <a16:creationId xmlns:a16="http://schemas.microsoft.com/office/drawing/2014/main" id="{46C90809-568B-4980-9E89-84B3485F5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38">
              <a:extLst>
                <a:ext uri="{FF2B5EF4-FFF2-40B4-BE49-F238E27FC236}">
                  <a16:creationId xmlns:a16="http://schemas.microsoft.com/office/drawing/2014/main" id="{9920DD8A-5796-422E-98CF-40F6D7B04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39">
              <a:extLst>
                <a:ext uri="{FF2B5EF4-FFF2-40B4-BE49-F238E27FC236}">
                  <a16:creationId xmlns:a16="http://schemas.microsoft.com/office/drawing/2014/main" id="{5A6AB666-C772-4A8F-86FA-A1E4DD71A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40">
              <a:extLst>
                <a:ext uri="{FF2B5EF4-FFF2-40B4-BE49-F238E27FC236}">
                  <a16:creationId xmlns:a16="http://schemas.microsoft.com/office/drawing/2014/main" id="{2EBF296B-F615-4EC6-B29A-AAF990E4C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41">
              <a:extLst>
                <a:ext uri="{FF2B5EF4-FFF2-40B4-BE49-F238E27FC236}">
                  <a16:creationId xmlns:a16="http://schemas.microsoft.com/office/drawing/2014/main" id="{8687DFCE-5A7D-4A88-A131-0422B5455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42">
              <a:extLst>
                <a:ext uri="{FF2B5EF4-FFF2-40B4-BE49-F238E27FC236}">
                  <a16:creationId xmlns:a16="http://schemas.microsoft.com/office/drawing/2014/main" id="{5B665138-8A39-4EC0-86A9-0DA23E7B3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43">
              <a:extLst>
                <a:ext uri="{FF2B5EF4-FFF2-40B4-BE49-F238E27FC236}">
                  <a16:creationId xmlns:a16="http://schemas.microsoft.com/office/drawing/2014/main" id="{A2BCDBCD-AB55-4FAC-8D25-02B8439FE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44">
              <a:extLst>
                <a:ext uri="{FF2B5EF4-FFF2-40B4-BE49-F238E27FC236}">
                  <a16:creationId xmlns:a16="http://schemas.microsoft.com/office/drawing/2014/main" id="{01256157-3381-4725-AAC7-5240F075E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45">
              <a:extLst>
                <a:ext uri="{FF2B5EF4-FFF2-40B4-BE49-F238E27FC236}">
                  <a16:creationId xmlns:a16="http://schemas.microsoft.com/office/drawing/2014/main" id="{650881CE-5815-4AD2-A4D4-1035F5246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46">
              <a:extLst>
                <a:ext uri="{FF2B5EF4-FFF2-40B4-BE49-F238E27FC236}">
                  <a16:creationId xmlns:a16="http://schemas.microsoft.com/office/drawing/2014/main" id="{5656EF8B-57C4-4751-8D69-B15D96085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47">
              <a:extLst>
                <a:ext uri="{FF2B5EF4-FFF2-40B4-BE49-F238E27FC236}">
                  <a16:creationId xmlns:a16="http://schemas.microsoft.com/office/drawing/2014/main" id="{EDF7807E-AA14-499A-8968-1A8E49799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48">
              <a:extLst>
                <a:ext uri="{FF2B5EF4-FFF2-40B4-BE49-F238E27FC236}">
                  <a16:creationId xmlns:a16="http://schemas.microsoft.com/office/drawing/2014/main" id="{EDC8942A-47FA-46C8-BCD2-84F435008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49">
              <a:extLst>
                <a:ext uri="{FF2B5EF4-FFF2-40B4-BE49-F238E27FC236}">
                  <a16:creationId xmlns:a16="http://schemas.microsoft.com/office/drawing/2014/main" id="{13CC27CA-7A2B-4D55-BC9C-07B48D7D6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550">
              <a:extLst>
                <a:ext uri="{FF2B5EF4-FFF2-40B4-BE49-F238E27FC236}">
                  <a16:creationId xmlns:a16="http://schemas.microsoft.com/office/drawing/2014/main" id="{53227EEE-4238-42D1-B439-A85718C69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551">
              <a:extLst>
                <a:ext uri="{FF2B5EF4-FFF2-40B4-BE49-F238E27FC236}">
                  <a16:creationId xmlns:a16="http://schemas.microsoft.com/office/drawing/2014/main" id="{A124FAD2-C0BD-486D-904A-075689F59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552">
              <a:extLst>
                <a:ext uri="{FF2B5EF4-FFF2-40B4-BE49-F238E27FC236}">
                  <a16:creationId xmlns:a16="http://schemas.microsoft.com/office/drawing/2014/main" id="{94A4AD36-9668-43C9-9366-8FB42FFAE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53">
              <a:extLst>
                <a:ext uri="{FF2B5EF4-FFF2-40B4-BE49-F238E27FC236}">
                  <a16:creationId xmlns:a16="http://schemas.microsoft.com/office/drawing/2014/main" id="{ABE4D354-8028-40D2-9B67-49B29E905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54">
              <a:extLst>
                <a:ext uri="{FF2B5EF4-FFF2-40B4-BE49-F238E27FC236}">
                  <a16:creationId xmlns:a16="http://schemas.microsoft.com/office/drawing/2014/main" id="{AE189B25-7B9C-407D-84B3-C22109CC5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55">
              <a:extLst>
                <a:ext uri="{FF2B5EF4-FFF2-40B4-BE49-F238E27FC236}">
                  <a16:creationId xmlns:a16="http://schemas.microsoft.com/office/drawing/2014/main" id="{55758705-0BC7-4E68-A3BA-ECAD8799F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556">
              <a:extLst>
                <a:ext uri="{FF2B5EF4-FFF2-40B4-BE49-F238E27FC236}">
                  <a16:creationId xmlns:a16="http://schemas.microsoft.com/office/drawing/2014/main" id="{5C38FE58-8463-4077-B1E2-7CAD0D208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57">
              <a:extLst>
                <a:ext uri="{FF2B5EF4-FFF2-40B4-BE49-F238E27FC236}">
                  <a16:creationId xmlns:a16="http://schemas.microsoft.com/office/drawing/2014/main" id="{33318DE5-635A-4CCC-8732-2AEA80482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58">
              <a:extLst>
                <a:ext uri="{FF2B5EF4-FFF2-40B4-BE49-F238E27FC236}">
                  <a16:creationId xmlns:a16="http://schemas.microsoft.com/office/drawing/2014/main" id="{3C2FA80B-5A04-4A70-B3A9-3F9BAB448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59">
              <a:extLst>
                <a:ext uri="{FF2B5EF4-FFF2-40B4-BE49-F238E27FC236}">
                  <a16:creationId xmlns:a16="http://schemas.microsoft.com/office/drawing/2014/main" id="{1AB33EBB-6CFD-4942-8F06-8C42EDF6B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60">
              <a:extLst>
                <a:ext uri="{FF2B5EF4-FFF2-40B4-BE49-F238E27FC236}">
                  <a16:creationId xmlns:a16="http://schemas.microsoft.com/office/drawing/2014/main" id="{5EB1B71B-0015-4C25-A6F5-6F8CAE149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61">
              <a:extLst>
                <a:ext uri="{FF2B5EF4-FFF2-40B4-BE49-F238E27FC236}">
                  <a16:creationId xmlns:a16="http://schemas.microsoft.com/office/drawing/2014/main" id="{486CA6B9-D80E-43E0-898F-A336131BB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62">
              <a:extLst>
                <a:ext uri="{FF2B5EF4-FFF2-40B4-BE49-F238E27FC236}">
                  <a16:creationId xmlns:a16="http://schemas.microsoft.com/office/drawing/2014/main" id="{6DE18AF3-8292-4933-8446-2584D3830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63">
              <a:extLst>
                <a:ext uri="{FF2B5EF4-FFF2-40B4-BE49-F238E27FC236}">
                  <a16:creationId xmlns:a16="http://schemas.microsoft.com/office/drawing/2014/main" id="{0DD52DA6-B527-4DCF-B403-94D30DBFD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64">
              <a:extLst>
                <a:ext uri="{FF2B5EF4-FFF2-40B4-BE49-F238E27FC236}">
                  <a16:creationId xmlns:a16="http://schemas.microsoft.com/office/drawing/2014/main" id="{B6BE95B5-77F4-4B54-AB86-5691E4DCB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65">
              <a:extLst>
                <a:ext uri="{FF2B5EF4-FFF2-40B4-BE49-F238E27FC236}">
                  <a16:creationId xmlns:a16="http://schemas.microsoft.com/office/drawing/2014/main" id="{7B03D07C-ECED-4E5A-9C2C-79E5719CF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66">
              <a:extLst>
                <a:ext uri="{FF2B5EF4-FFF2-40B4-BE49-F238E27FC236}">
                  <a16:creationId xmlns:a16="http://schemas.microsoft.com/office/drawing/2014/main" id="{915D174F-89E6-46C4-91E1-914FCC33C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567">
              <a:extLst>
                <a:ext uri="{FF2B5EF4-FFF2-40B4-BE49-F238E27FC236}">
                  <a16:creationId xmlns:a16="http://schemas.microsoft.com/office/drawing/2014/main" id="{E1AB6E32-2916-4065-BEA3-3FE29B006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568">
              <a:extLst>
                <a:ext uri="{FF2B5EF4-FFF2-40B4-BE49-F238E27FC236}">
                  <a16:creationId xmlns:a16="http://schemas.microsoft.com/office/drawing/2014/main" id="{063F93B6-6B5A-4C8C-8E8F-27CE929AA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569">
              <a:extLst>
                <a:ext uri="{FF2B5EF4-FFF2-40B4-BE49-F238E27FC236}">
                  <a16:creationId xmlns:a16="http://schemas.microsoft.com/office/drawing/2014/main" id="{5B774BA0-2D2E-43F3-A865-44F3D6151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570">
              <a:extLst>
                <a:ext uri="{FF2B5EF4-FFF2-40B4-BE49-F238E27FC236}">
                  <a16:creationId xmlns:a16="http://schemas.microsoft.com/office/drawing/2014/main" id="{2ECBBE99-6F64-4697-9E32-76EDB190F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71">
              <a:extLst>
                <a:ext uri="{FF2B5EF4-FFF2-40B4-BE49-F238E27FC236}">
                  <a16:creationId xmlns:a16="http://schemas.microsoft.com/office/drawing/2014/main" id="{3620D705-F2A3-45C6-878D-ADC0EF0CF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72">
              <a:extLst>
                <a:ext uri="{FF2B5EF4-FFF2-40B4-BE49-F238E27FC236}">
                  <a16:creationId xmlns:a16="http://schemas.microsoft.com/office/drawing/2014/main" id="{6E5DA2EB-8F33-49F0-A5CC-89C1DD1A9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73">
              <a:extLst>
                <a:ext uri="{FF2B5EF4-FFF2-40B4-BE49-F238E27FC236}">
                  <a16:creationId xmlns:a16="http://schemas.microsoft.com/office/drawing/2014/main" id="{D615D35E-D523-4C17-82E6-DE0B735B7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74">
              <a:extLst>
                <a:ext uri="{FF2B5EF4-FFF2-40B4-BE49-F238E27FC236}">
                  <a16:creationId xmlns:a16="http://schemas.microsoft.com/office/drawing/2014/main" id="{E42A69D6-0FBF-4BBF-8F60-8773E83ED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75">
              <a:extLst>
                <a:ext uri="{FF2B5EF4-FFF2-40B4-BE49-F238E27FC236}">
                  <a16:creationId xmlns:a16="http://schemas.microsoft.com/office/drawing/2014/main" id="{063E28AE-641E-4FCB-9F5B-A5E105DFB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76">
              <a:extLst>
                <a:ext uri="{FF2B5EF4-FFF2-40B4-BE49-F238E27FC236}">
                  <a16:creationId xmlns:a16="http://schemas.microsoft.com/office/drawing/2014/main" id="{56889E2D-DA38-454F-9FE8-DE3B168A2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77">
              <a:extLst>
                <a:ext uri="{FF2B5EF4-FFF2-40B4-BE49-F238E27FC236}">
                  <a16:creationId xmlns:a16="http://schemas.microsoft.com/office/drawing/2014/main" id="{EDF662C0-C9A4-47B8-A00A-42E130674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78">
              <a:extLst>
                <a:ext uri="{FF2B5EF4-FFF2-40B4-BE49-F238E27FC236}">
                  <a16:creationId xmlns:a16="http://schemas.microsoft.com/office/drawing/2014/main" id="{B4182AD4-308F-427B-81EF-2AE76EA15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579">
              <a:extLst>
                <a:ext uri="{FF2B5EF4-FFF2-40B4-BE49-F238E27FC236}">
                  <a16:creationId xmlns:a16="http://schemas.microsoft.com/office/drawing/2014/main" id="{8F891735-447F-4A28-8F2A-DE8FBAA70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580">
              <a:extLst>
                <a:ext uri="{FF2B5EF4-FFF2-40B4-BE49-F238E27FC236}">
                  <a16:creationId xmlns:a16="http://schemas.microsoft.com/office/drawing/2014/main" id="{5877627C-6D25-4EB8-8196-521F6FB0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581">
              <a:extLst>
                <a:ext uri="{FF2B5EF4-FFF2-40B4-BE49-F238E27FC236}">
                  <a16:creationId xmlns:a16="http://schemas.microsoft.com/office/drawing/2014/main" id="{8FBEB370-8E16-4906-B3CF-E3C96A8A4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82">
              <a:extLst>
                <a:ext uri="{FF2B5EF4-FFF2-40B4-BE49-F238E27FC236}">
                  <a16:creationId xmlns:a16="http://schemas.microsoft.com/office/drawing/2014/main" id="{230B38A9-2619-4419-9C10-DEA59172D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583">
              <a:extLst>
                <a:ext uri="{FF2B5EF4-FFF2-40B4-BE49-F238E27FC236}">
                  <a16:creationId xmlns:a16="http://schemas.microsoft.com/office/drawing/2014/main" id="{4546E6C5-F511-4998-A2C7-B278D690E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84">
              <a:extLst>
                <a:ext uri="{FF2B5EF4-FFF2-40B4-BE49-F238E27FC236}">
                  <a16:creationId xmlns:a16="http://schemas.microsoft.com/office/drawing/2014/main" id="{5E2EB7DB-7536-4B67-A45A-FC4B954C8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585">
              <a:extLst>
                <a:ext uri="{FF2B5EF4-FFF2-40B4-BE49-F238E27FC236}">
                  <a16:creationId xmlns:a16="http://schemas.microsoft.com/office/drawing/2014/main" id="{EC778B79-1642-49CB-9C81-1A7F43A33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86">
              <a:extLst>
                <a:ext uri="{FF2B5EF4-FFF2-40B4-BE49-F238E27FC236}">
                  <a16:creationId xmlns:a16="http://schemas.microsoft.com/office/drawing/2014/main" id="{E85119DA-0FE4-4F3D-AE05-7E96EA6F8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Oval 587">
              <a:extLst>
                <a:ext uri="{FF2B5EF4-FFF2-40B4-BE49-F238E27FC236}">
                  <a16:creationId xmlns:a16="http://schemas.microsoft.com/office/drawing/2014/main" id="{86CEEDCC-6D80-476D-A344-1175264AD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88">
              <a:extLst>
                <a:ext uri="{FF2B5EF4-FFF2-40B4-BE49-F238E27FC236}">
                  <a16:creationId xmlns:a16="http://schemas.microsoft.com/office/drawing/2014/main" id="{D3B9701F-E44E-4469-A2DB-92570A6DE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89">
              <a:extLst>
                <a:ext uri="{FF2B5EF4-FFF2-40B4-BE49-F238E27FC236}">
                  <a16:creationId xmlns:a16="http://schemas.microsoft.com/office/drawing/2014/main" id="{34722639-D6CF-4001-BF6A-14D10EBC8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590">
              <a:extLst>
                <a:ext uri="{FF2B5EF4-FFF2-40B4-BE49-F238E27FC236}">
                  <a16:creationId xmlns:a16="http://schemas.microsoft.com/office/drawing/2014/main" id="{73413649-23E1-4DB0-98D6-F13AAFF43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91">
              <a:extLst>
                <a:ext uri="{FF2B5EF4-FFF2-40B4-BE49-F238E27FC236}">
                  <a16:creationId xmlns:a16="http://schemas.microsoft.com/office/drawing/2014/main" id="{6FE6E8F3-45D2-472E-BF02-97B937001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Oval 592">
              <a:extLst>
                <a:ext uri="{FF2B5EF4-FFF2-40B4-BE49-F238E27FC236}">
                  <a16:creationId xmlns:a16="http://schemas.microsoft.com/office/drawing/2014/main" id="{C12CD797-0982-4EC4-A6FC-56A9F3C47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93">
              <a:extLst>
                <a:ext uri="{FF2B5EF4-FFF2-40B4-BE49-F238E27FC236}">
                  <a16:creationId xmlns:a16="http://schemas.microsoft.com/office/drawing/2014/main" id="{D2BE5C1C-FCDB-4A1E-A7AD-CEE7F41F4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94">
              <a:extLst>
                <a:ext uri="{FF2B5EF4-FFF2-40B4-BE49-F238E27FC236}">
                  <a16:creationId xmlns:a16="http://schemas.microsoft.com/office/drawing/2014/main" id="{D3A11491-19A3-4027-9A97-58E9B4F25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95">
              <a:extLst>
                <a:ext uri="{FF2B5EF4-FFF2-40B4-BE49-F238E27FC236}">
                  <a16:creationId xmlns:a16="http://schemas.microsoft.com/office/drawing/2014/main" id="{F63B86C5-EAD6-4273-AB84-09B1C3B02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96">
              <a:extLst>
                <a:ext uri="{FF2B5EF4-FFF2-40B4-BE49-F238E27FC236}">
                  <a16:creationId xmlns:a16="http://schemas.microsoft.com/office/drawing/2014/main" id="{835DFB97-AB5E-4330-93C1-5472F65FF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597">
              <a:extLst>
                <a:ext uri="{FF2B5EF4-FFF2-40B4-BE49-F238E27FC236}">
                  <a16:creationId xmlns:a16="http://schemas.microsoft.com/office/drawing/2014/main" id="{6163AE2D-C73E-4DF1-8534-B7A5E4D60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598">
              <a:extLst>
                <a:ext uri="{FF2B5EF4-FFF2-40B4-BE49-F238E27FC236}">
                  <a16:creationId xmlns:a16="http://schemas.microsoft.com/office/drawing/2014/main" id="{7FAB93F6-2D95-4B48-BFBD-C8F89DA34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Oval 599">
              <a:extLst>
                <a:ext uri="{FF2B5EF4-FFF2-40B4-BE49-F238E27FC236}">
                  <a16:creationId xmlns:a16="http://schemas.microsoft.com/office/drawing/2014/main" id="{05A5D6CA-98BC-4939-B06D-4DB321390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600">
              <a:extLst>
                <a:ext uri="{FF2B5EF4-FFF2-40B4-BE49-F238E27FC236}">
                  <a16:creationId xmlns:a16="http://schemas.microsoft.com/office/drawing/2014/main" id="{0E117166-DE9F-4E3B-BEB4-636B85A2C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601">
              <a:extLst>
                <a:ext uri="{FF2B5EF4-FFF2-40B4-BE49-F238E27FC236}">
                  <a16:creationId xmlns:a16="http://schemas.microsoft.com/office/drawing/2014/main" id="{9D55D38D-FE20-410D-8755-CD93734C6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602">
              <a:extLst>
                <a:ext uri="{FF2B5EF4-FFF2-40B4-BE49-F238E27FC236}">
                  <a16:creationId xmlns:a16="http://schemas.microsoft.com/office/drawing/2014/main" id="{35610E17-2A57-4A71-99BF-9D840D560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603">
              <a:extLst>
                <a:ext uri="{FF2B5EF4-FFF2-40B4-BE49-F238E27FC236}">
                  <a16:creationId xmlns:a16="http://schemas.microsoft.com/office/drawing/2014/main" id="{39011A79-B45F-4E4A-9EEB-245C95C47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Oval 604">
              <a:extLst>
                <a:ext uri="{FF2B5EF4-FFF2-40B4-BE49-F238E27FC236}">
                  <a16:creationId xmlns:a16="http://schemas.microsoft.com/office/drawing/2014/main" id="{7B5D67DD-102F-4F4E-9292-8E23BA431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605">
              <a:extLst>
                <a:ext uri="{FF2B5EF4-FFF2-40B4-BE49-F238E27FC236}">
                  <a16:creationId xmlns:a16="http://schemas.microsoft.com/office/drawing/2014/main" id="{718B3DE7-839F-45B8-BAF8-0A8DE4611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606">
              <a:extLst>
                <a:ext uri="{FF2B5EF4-FFF2-40B4-BE49-F238E27FC236}">
                  <a16:creationId xmlns:a16="http://schemas.microsoft.com/office/drawing/2014/main" id="{DD9315B0-A3AC-4B48-A0C7-812E77516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F50F99-94AF-4100-8347-D09461C553B7}"/>
              </a:ext>
            </a:extLst>
          </p:cNvPr>
          <p:cNvGrpSpPr/>
          <p:nvPr/>
        </p:nvGrpSpPr>
        <p:grpSpPr>
          <a:xfrm>
            <a:off x="4194556" y="2921794"/>
            <a:ext cx="3802888" cy="1014412"/>
            <a:chOff x="4791075" y="3081338"/>
            <a:chExt cx="2606676" cy="695325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BC96C22B-4B69-4424-8576-C296C9BC5E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1075" y="3081338"/>
              <a:ext cx="1370013" cy="695325"/>
            </a:xfrm>
            <a:custGeom>
              <a:avLst/>
              <a:gdLst>
                <a:gd name="T0" fmla="*/ 96 w 452"/>
                <a:gd name="T1" fmla="*/ 0 h 227"/>
                <a:gd name="T2" fmla="*/ 0 w 452"/>
                <a:gd name="T3" fmla="*/ 112 h 227"/>
                <a:gd name="T4" fmla="*/ 96 w 452"/>
                <a:gd name="T5" fmla="*/ 227 h 227"/>
                <a:gd name="T6" fmla="*/ 452 w 452"/>
                <a:gd name="T7" fmla="*/ 227 h 227"/>
                <a:gd name="T8" fmla="*/ 452 w 452"/>
                <a:gd name="T9" fmla="*/ 0 h 227"/>
                <a:gd name="T10" fmla="*/ 96 w 452"/>
                <a:gd name="T11" fmla="*/ 0 h 227"/>
                <a:gd name="T12" fmla="*/ 73 w 452"/>
                <a:gd name="T13" fmla="*/ 128 h 227"/>
                <a:gd name="T14" fmla="*/ 58 w 452"/>
                <a:gd name="T15" fmla="*/ 113 h 227"/>
                <a:gd name="T16" fmla="*/ 73 w 452"/>
                <a:gd name="T17" fmla="*/ 98 h 227"/>
                <a:gd name="T18" fmla="*/ 88 w 452"/>
                <a:gd name="T19" fmla="*/ 113 h 227"/>
                <a:gd name="T20" fmla="*/ 73 w 452"/>
                <a:gd name="T21" fmla="*/ 1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2" h="227">
                  <a:moveTo>
                    <a:pt x="96" y="0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96" y="227"/>
                    <a:pt x="96" y="227"/>
                    <a:pt x="96" y="227"/>
                  </a:cubicBezTo>
                  <a:cubicBezTo>
                    <a:pt x="452" y="227"/>
                    <a:pt x="452" y="227"/>
                    <a:pt x="452" y="227"/>
                  </a:cubicBezTo>
                  <a:cubicBezTo>
                    <a:pt x="452" y="0"/>
                    <a:pt x="452" y="0"/>
                    <a:pt x="452" y="0"/>
                  </a:cubicBezTo>
                  <a:lnTo>
                    <a:pt x="96" y="0"/>
                  </a:lnTo>
                  <a:close/>
                  <a:moveTo>
                    <a:pt x="73" y="128"/>
                  </a:moveTo>
                  <a:cubicBezTo>
                    <a:pt x="65" y="128"/>
                    <a:pt x="58" y="122"/>
                    <a:pt x="58" y="113"/>
                  </a:cubicBezTo>
                  <a:cubicBezTo>
                    <a:pt x="58" y="105"/>
                    <a:pt x="65" y="98"/>
                    <a:pt x="73" y="98"/>
                  </a:cubicBezTo>
                  <a:cubicBezTo>
                    <a:pt x="81" y="98"/>
                    <a:pt x="88" y="105"/>
                    <a:pt x="88" y="113"/>
                  </a:cubicBezTo>
                  <a:cubicBezTo>
                    <a:pt x="88" y="122"/>
                    <a:pt x="81" y="128"/>
                    <a:pt x="73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59A23066-60F3-4724-9A0E-AB8642DF9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1088" y="3081338"/>
              <a:ext cx="1236663" cy="695325"/>
            </a:xfrm>
            <a:prstGeom prst="rect">
              <a:avLst/>
            </a:pr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0523D744-4198-49F8-A2F1-8208B7671E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4138" y="3268663"/>
              <a:ext cx="2051050" cy="327025"/>
            </a:xfrm>
            <a:custGeom>
              <a:avLst/>
              <a:gdLst>
                <a:gd name="T0" fmla="*/ 56 w 677"/>
                <a:gd name="T1" fmla="*/ 54 h 107"/>
                <a:gd name="T2" fmla="*/ 29 w 677"/>
                <a:gd name="T3" fmla="*/ 2 h 107"/>
                <a:gd name="T4" fmla="*/ 14 w 677"/>
                <a:gd name="T5" fmla="*/ 19 h 107"/>
                <a:gd name="T6" fmla="*/ 2 w 677"/>
                <a:gd name="T7" fmla="*/ 103 h 107"/>
                <a:gd name="T8" fmla="*/ 42 w 677"/>
                <a:gd name="T9" fmla="*/ 106 h 107"/>
                <a:gd name="T10" fmla="*/ 27 w 677"/>
                <a:gd name="T11" fmla="*/ 67 h 107"/>
                <a:gd name="T12" fmla="*/ 52 w 677"/>
                <a:gd name="T13" fmla="*/ 68 h 107"/>
                <a:gd name="T14" fmla="*/ 100 w 677"/>
                <a:gd name="T15" fmla="*/ 102 h 107"/>
                <a:gd name="T16" fmla="*/ 34 w 677"/>
                <a:gd name="T17" fmla="*/ 51 h 107"/>
                <a:gd name="T18" fmla="*/ 27 w 677"/>
                <a:gd name="T19" fmla="*/ 24 h 107"/>
                <a:gd name="T20" fmla="*/ 40 w 677"/>
                <a:gd name="T21" fmla="*/ 51 h 107"/>
                <a:gd name="T22" fmla="*/ 133 w 677"/>
                <a:gd name="T23" fmla="*/ 97 h 107"/>
                <a:gd name="T24" fmla="*/ 129 w 677"/>
                <a:gd name="T25" fmla="*/ 59 h 107"/>
                <a:gd name="T26" fmla="*/ 162 w 677"/>
                <a:gd name="T27" fmla="*/ 58 h 107"/>
                <a:gd name="T28" fmla="*/ 170 w 677"/>
                <a:gd name="T29" fmla="*/ 65 h 107"/>
                <a:gd name="T30" fmla="*/ 169 w 677"/>
                <a:gd name="T31" fmla="*/ 39 h 107"/>
                <a:gd name="T32" fmla="*/ 146 w 677"/>
                <a:gd name="T33" fmla="*/ 50 h 107"/>
                <a:gd name="T34" fmla="*/ 130 w 677"/>
                <a:gd name="T35" fmla="*/ 18 h 107"/>
                <a:gd name="T36" fmla="*/ 164 w 677"/>
                <a:gd name="T37" fmla="*/ 10 h 107"/>
                <a:gd name="T38" fmla="*/ 177 w 677"/>
                <a:gd name="T39" fmla="*/ 21 h 107"/>
                <a:gd name="T40" fmla="*/ 147 w 677"/>
                <a:gd name="T41" fmla="*/ 3 h 107"/>
                <a:gd name="T42" fmla="*/ 104 w 677"/>
                <a:gd name="T43" fmla="*/ 4 h 107"/>
                <a:gd name="T44" fmla="*/ 118 w 677"/>
                <a:gd name="T45" fmla="*/ 29 h 107"/>
                <a:gd name="T46" fmla="*/ 112 w 677"/>
                <a:gd name="T47" fmla="*/ 100 h 107"/>
                <a:gd name="T48" fmla="*/ 129 w 677"/>
                <a:gd name="T49" fmla="*/ 104 h 107"/>
                <a:gd name="T50" fmla="*/ 184 w 677"/>
                <a:gd name="T51" fmla="*/ 84 h 107"/>
                <a:gd name="T52" fmla="*/ 199 w 677"/>
                <a:gd name="T53" fmla="*/ 2 h 107"/>
                <a:gd name="T54" fmla="*/ 205 w 677"/>
                <a:gd name="T55" fmla="*/ 15 h 107"/>
                <a:gd name="T56" fmla="*/ 198 w 677"/>
                <a:gd name="T57" fmla="*/ 100 h 107"/>
                <a:gd name="T58" fmla="*/ 211 w 677"/>
                <a:gd name="T59" fmla="*/ 105 h 107"/>
                <a:gd name="T60" fmla="*/ 296 w 677"/>
                <a:gd name="T61" fmla="*/ 49 h 107"/>
                <a:gd name="T62" fmla="*/ 243 w 677"/>
                <a:gd name="T63" fmla="*/ 100 h 107"/>
                <a:gd name="T64" fmla="*/ 217 w 677"/>
                <a:gd name="T65" fmla="*/ 85 h 107"/>
                <a:gd name="T66" fmla="*/ 234 w 677"/>
                <a:gd name="T67" fmla="*/ 8 h 107"/>
                <a:gd name="T68" fmla="*/ 420 w 677"/>
                <a:gd name="T69" fmla="*/ 26 h 107"/>
                <a:gd name="T70" fmla="*/ 444 w 677"/>
                <a:gd name="T71" fmla="*/ 10 h 107"/>
                <a:gd name="T72" fmla="*/ 463 w 677"/>
                <a:gd name="T73" fmla="*/ 16 h 107"/>
                <a:gd name="T74" fmla="*/ 458 w 677"/>
                <a:gd name="T75" fmla="*/ 2 h 107"/>
                <a:gd name="T76" fmla="*/ 368 w 677"/>
                <a:gd name="T77" fmla="*/ 6 h 107"/>
                <a:gd name="T78" fmla="*/ 374 w 677"/>
                <a:gd name="T79" fmla="*/ 13 h 107"/>
                <a:gd name="T80" fmla="*/ 409 w 677"/>
                <a:gd name="T81" fmla="*/ 39 h 107"/>
                <a:gd name="T82" fmla="*/ 394 w 677"/>
                <a:gd name="T83" fmla="*/ 103 h 107"/>
                <a:gd name="T84" fmla="*/ 430 w 677"/>
                <a:gd name="T85" fmla="*/ 105 h 107"/>
                <a:gd name="T86" fmla="*/ 420 w 677"/>
                <a:gd name="T87" fmla="*/ 88 h 107"/>
                <a:gd name="T88" fmla="*/ 551 w 677"/>
                <a:gd name="T89" fmla="*/ 90 h 107"/>
                <a:gd name="T90" fmla="*/ 508 w 677"/>
                <a:gd name="T91" fmla="*/ 4 h 107"/>
                <a:gd name="T92" fmla="*/ 460 w 677"/>
                <a:gd name="T93" fmla="*/ 105 h 107"/>
                <a:gd name="T94" fmla="*/ 487 w 677"/>
                <a:gd name="T95" fmla="*/ 103 h 107"/>
                <a:gd name="T96" fmla="*/ 496 w 677"/>
                <a:gd name="T97" fmla="*/ 67 h 107"/>
                <a:gd name="T98" fmla="*/ 527 w 677"/>
                <a:gd name="T99" fmla="*/ 69 h 107"/>
                <a:gd name="T100" fmla="*/ 537 w 677"/>
                <a:gd name="T101" fmla="*/ 105 h 107"/>
                <a:gd name="T102" fmla="*/ 567 w 677"/>
                <a:gd name="T103" fmla="*/ 103 h 107"/>
                <a:gd name="T104" fmla="*/ 504 w 677"/>
                <a:gd name="T105" fmla="*/ 59 h 107"/>
                <a:gd name="T106" fmla="*/ 507 w 677"/>
                <a:gd name="T107" fmla="*/ 23 h 107"/>
                <a:gd name="T108" fmla="*/ 674 w 677"/>
                <a:gd name="T109" fmla="*/ 52 h 107"/>
                <a:gd name="T110" fmla="*/ 642 w 677"/>
                <a:gd name="T111" fmla="*/ 53 h 107"/>
                <a:gd name="T112" fmla="*/ 656 w 677"/>
                <a:gd name="T113" fmla="*/ 67 h 107"/>
                <a:gd name="T114" fmla="*/ 583 w 677"/>
                <a:gd name="T115" fmla="*/ 50 h 107"/>
                <a:gd name="T116" fmla="*/ 668 w 677"/>
                <a:gd name="T117" fmla="*/ 35 h 107"/>
                <a:gd name="T118" fmla="*/ 666 w 677"/>
                <a:gd name="T119" fmla="*/ 9 h 107"/>
                <a:gd name="T120" fmla="*/ 569 w 677"/>
                <a:gd name="T121" fmla="*/ 57 h 107"/>
                <a:gd name="T122" fmla="*/ 669 w 677"/>
                <a:gd name="T123" fmla="*/ 92 h 107"/>
                <a:gd name="T124" fmla="*/ 677 w 677"/>
                <a:gd name="T12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7" h="107">
                  <a:moveTo>
                    <a:pt x="98" y="101"/>
                  </a:moveTo>
                  <a:cubicBezTo>
                    <a:pt x="91" y="101"/>
                    <a:pt x="86" y="95"/>
                    <a:pt x="85" y="94"/>
                  </a:cubicBezTo>
                  <a:cubicBezTo>
                    <a:pt x="79" y="88"/>
                    <a:pt x="56" y="56"/>
                    <a:pt x="56" y="54"/>
                  </a:cubicBezTo>
                  <a:cubicBezTo>
                    <a:pt x="56" y="51"/>
                    <a:pt x="74" y="47"/>
                    <a:pt x="74" y="26"/>
                  </a:cubicBezTo>
                  <a:cubicBezTo>
                    <a:pt x="74" y="11"/>
                    <a:pt x="59" y="2"/>
                    <a:pt x="43" y="2"/>
                  </a:cubicBezTo>
                  <a:cubicBezTo>
                    <a:pt x="38" y="2"/>
                    <a:pt x="35" y="2"/>
                    <a:pt x="29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0" y="3"/>
                    <a:pt x="0" y="4"/>
                  </a:cubicBezTo>
                  <a:cubicBezTo>
                    <a:pt x="0" y="9"/>
                    <a:pt x="14" y="3"/>
                    <a:pt x="14" y="19"/>
                  </a:cubicBezTo>
                  <a:cubicBezTo>
                    <a:pt x="14" y="23"/>
                    <a:pt x="15" y="28"/>
                    <a:pt x="15" y="43"/>
                  </a:cubicBezTo>
                  <a:cubicBezTo>
                    <a:pt x="15" y="59"/>
                    <a:pt x="14" y="79"/>
                    <a:pt x="14" y="89"/>
                  </a:cubicBezTo>
                  <a:cubicBezTo>
                    <a:pt x="14" y="104"/>
                    <a:pt x="2" y="98"/>
                    <a:pt x="2" y="103"/>
                  </a:cubicBezTo>
                  <a:cubicBezTo>
                    <a:pt x="2" y="105"/>
                    <a:pt x="4" y="105"/>
                    <a:pt x="5" y="105"/>
                  </a:cubicBezTo>
                  <a:cubicBezTo>
                    <a:pt x="7" y="105"/>
                    <a:pt x="14" y="105"/>
                    <a:pt x="21" y="105"/>
                  </a:cubicBezTo>
                  <a:cubicBezTo>
                    <a:pt x="23" y="105"/>
                    <a:pt x="41" y="106"/>
                    <a:pt x="42" y="106"/>
                  </a:cubicBezTo>
                  <a:cubicBezTo>
                    <a:pt x="44" y="106"/>
                    <a:pt x="44" y="105"/>
                    <a:pt x="44" y="104"/>
                  </a:cubicBezTo>
                  <a:cubicBezTo>
                    <a:pt x="44" y="99"/>
                    <a:pt x="27" y="105"/>
                    <a:pt x="27" y="87"/>
                  </a:cubicBezTo>
                  <a:cubicBezTo>
                    <a:pt x="27" y="85"/>
                    <a:pt x="27" y="87"/>
                    <a:pt x="27" y="67"/>
                  </a:cubicBezTo>
                  <a:cubicBezTo>
                    <a:pt x="27" y="57"/>
                    <a:pt x="27" y="57"/>
                    <a:pt x="29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3" y="57"/>
                    <a:pt x="45" y="58"/>
                    <a:pt x="52" y="68"/>
                  </a:cubicBezTo>
                  <a:cubicBezTo>
                    <a:pt x="59" y="80"/>
                    <a:pt x="70" y="98"/>
                    <a:pt x="77" y="103"/>
                  </a:cubicBezTo>
                  <a:cubicBezTo>
                    <a:pt x="83" y="106"/>
                    <a:pt x="89" y="106"/>
                    <a:pt x="90" y="106"/>
                  </a:cubicBezTo>
                  <a:cubicBezTo>
                    <a:pt x="100" y="106"/>
                    <a:pt x="100" y="105"/>
                    <a:pt x="100" y="102"/>
                  </a:cubicBezTo>
                  <a:cubicBezTo>
                    <a:pt x="100" y="101"/>
                    <a:pt x="99" y="101"/>
                    <a:pt x="98" y="101"/>
                  </a:cubicBezTo>
                  <a:close/>
                  <a:moveTo>
                    <a:pt x="40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31" y="51"/>
                    <a:pt x="30" y="51"/>
                    <a:pt x="28" y="50"/>
                  </a:cubicBezTo>
                  <a:cubicBezTo>
                    <a:pt x="27" y="49"/>
                    <a:pt x="27" y="46"/>
                    <a:pt x="27" y="2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11"/>
                    <a:pt x="27" y="8"/>
                    <a:pt x="34" y="8"/>
                  </a:cubicBezTo>
                  <a:cubicBezTo>
                    <a:pt x="55" y="8"/>
                    <a:pt x="62" y="21"/>
                    <a:pt x="62" y="31"/>
                  </a:cubicBezTo>
                  <a:cubicBezTo>
                    <a:pt x="62" y="42"/>
                    <a:pt x="57" y="51"/>
                    <a:pt x="40" y="51"/>
                  </a:cubicBezTo>
                  <a:close/>
                  <a:moveTo>
                    <a:pt x="184" y="84"/>
                  </a:moveTo>
                  <a:cubicBezTo>
                    <a:pt x="180" y="84"/>
                    <a:pt x="185" y="98"/>
                    <a:pt x="139" y="98"/>
                  </a:cubicBezTo>
                  <a:cubicBezTo>
                    <a:pt x="137" y="98"/>
                    <a:pt x="136" y="98"/>
                    <a:pt x="133" y="97"/>
                  </a:cubicBezTo>
                  <a:cubicBezTo>
                    <a:pt x="130" y="96"/>
                    <a:pt x="129" y="90"/>
                    <a:pt x="129" y="85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29" y="72"/>
                    <a:pt x="129" y="67"/>
                    <a:pt x="129" y="59"/>
                  </a:cubicBezTo>
                  <a:cubicBezTo>
                    <a:pt x="129" y="57"/>
                    <a:pt x="132" y="56"/>
                    <a:pt x="135" y="56"/>
                  </a:cubicBezTo>
                  <a:cubicBezTo>
                    <a:pt x="137" y="56"/>
                    <a:pt x="136" y="56"/>
                    <a:pt x="148" y="56"/>
                  </a:cubicBezTo>
                  <a:cubicBezTo>
                    <a:pt x="149" y="56"/>
                    <a:pt x="159" y="56"/>
                    <a:pt x="162" y="58"/>
                  </a:cubicBezTo>
                  <a:cubicBezTo>
                    <a:pt x="164" y="60"/>
                    <a:pt x="165" y="63"/>
                    <a:pt x="166" y="65"/>
                  </a:cubicBezTo>
                  <a:cubicBezTo>
                    <a:pt x="166" y="67"/>
                    <a:pt x="167" y="69"/>
                    <a:pt x="169" y="69"/>
                  </a:cubicBezTo>
                  <a:cubicBezTo>
                    <a:pt x="169" y="69"/>
                    <a:pt x="170" y="69"/>
                    <a:pt x="170" y="65"/>
                  </a:cubicBezTo>
                  <a:cubicBezTo>
                    <a:pt x="170" y="62"/>
                    <a:pt x="169" y="61"/>
                    <a:pt x="169" y="56"/>
                  </a:cubicBezTo>
                  <a:cubicBezTo>
                    <a:pt x="169" y="51"/>
                    <a:pt x="170" y="44"/>
                    <a:pt x="170" y="41"/>
                  </a:cubicBezTo>
                  <a:cubicBezTo>
                    <a:pt x="170" y="40"/>
                    <a:pt x="170" y="39"/>
                    <a:pt x="169" y="39"/>
                  </a:cubicBezTo>
                  <a:cubicBezTo>
                    <a:pt x="167" y="39"/>
                    <a:pt x="167" y="40"/>
                    <a:pt x="167" y="41"/>
                  </a:cubicBezTo>
                  <a:cubicBezTo>
                    <a:pt x="166" y="43"/>
                    <a:pt x="166" y="45"/>
                    <a:pt x="163" y="47"/>
                  </a:cubicBezTo>
                  <a:cubicBezTo>
                    <a:pt x="160" y="49"/>
                    <a:pt x="159" y="50"/>
                    <a:pt x="146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0" y="49"/>
                    <a:pt x="130" y="45"/>
                    <a:pt x="130" y="42"/>
                  </a:cubicBezTo>
                  <a:cubicBezTo>
                    <a:pt x="130" y="36"/>
                    <a:pt x="130" y="23"/>
                    <a:pt x="130" y="18"/>
                  </a:cubicBezTo>
                  <a:cubicBezTo>
                    <a:pt x="131" y="9"/>
                    <a:pt x="130" y="9"/>
                    <a:pt x="140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52" y="9"/>
                    <a:pt x="155" y="10"/>
                    <a:pt x="164" y="10"/>
                  </a:cubicBezTo>
                  <a:cubicBezTo>
                    <a:pt x="169" y="11"/>
                    <a:pt x="173" y="16"/>
                    <a:pt x="173" y="21"/>
                  </a:cubicBezTo>
                  <a:cubicBezTo>
                    <a:pt x="173" y="23"/>
                    <a:pt x="174" y="24"/>
                    <a:pt x="175" y="24"/>
                  </a:cubicBezTo>
                  <a:cubicBezTo>
                    <a:pt x="176" y="24"/>
                    <a:pt x="177" y="22"/>
                    <a:pt x="177" y="21"/>
                  </a:cubicBezTo>
                  <a:cubicBezTo>
                    <a:pt x="177" y="13"/>
                    <a:pt x="179" y="9"/>
                    <a:pt x="179" y="6"/>
                  </a:cubicBezTo>
                  <a:cubicBezTo>
                    <a:pt x="179" y="3"/>
                    <a:pt x="177" y="2"/>
                    <a:pt x="176" y="2"/>
                  </a:cubicBezTo>
                  <a:cubicBezTo>
                    <a:pt x="172" y="2"/>
                    <a:pt x="153" y="3"/>
                    <a:pt x="147" y="3"/>
                  </a:cubicBezTo>
                  <a:cubicBezTo>
                    <a:pt x="133" y="3"/>
                    <a:pt x="115" y="2"/>
                    <a:pt x="112" y="2"/>
                  </a:cubicBezTo>
                  <a:cubicBezTo>
                    <a:pt x="111" y="2"/>
                    <a:pt x="109" y="2"/>
                    <a:pt x="108" y="2"/>
                  </a:cubicBezTo>
                  <a:cubicBezTo>
                    <a:pt x="107" y="2"/>
                    <a:pt x="104" y="2"/>
                    <a:pt x="104" y="4"/>
                  </a:cubicBezTo>
                  <a:cubicBezTo>
                    <a:pt x="104" y="5"/>
                    <a:pt x="104" y="7"/>
                    <a:pt x="106" y="7"/>
                  </a:cubicBezTo>
                  <a:cubicBezTo>
                    <a:pt x="112" y="7"/>
                    <a:pt x="118" y="10"/>
                    <a:pt x="118" y="16"/>
                  </a:cubicBezTo>
                  <a:cubicBezTo>
                    <a:pt x="118" y="20"/>
                    <a:pt x="118" y="25"/>
                    <a:pt x="118" y="29"/>
                  </a:cubicBezTo>
                  <a:cubicBezTo>
                    <a:pt x="118" y="38"/>
                    <a:pt x="118" y="46"/>
                    <a:pt x="118" y="54"/>
                  </a:cubicBezTo>
                  <a:cubicBezTo>
                    <a:pt x="118" y="72"/>
                    <a:pt x="118" y="72"/>
                    <a:pt x="118" y="72"/>
                  </a:cubicBezTo>
                  <a:cubicBezTo>
                    <a:pt x="118" y="94"/>
                    <a:pt x="117" y="97"/>
                    <a:pt x="112" y="100"/>
                  </a:cubicBezTo>
                  <a:cubicBezTo>
                    <a:pt x="106" y="102"/>
                    <a:pt x="106" y="100"/>
                    <a:pt x="106" y="104"/>
                  </a:cubicBezTo>
                  <a:cubicBezTo>
                    <a:pt x="106" y="106"/>
                    <a:pt x="108" y="105"/>
                    <a:pt x="109" y="105"/>
                  </a:cubicBezTo>
                  <a:cubicBezTo>
                    <a:pt x="116" y="105"/>
                    <a:pt x="121" y="104"/>
                    <a:pt x="129" y="104"/>
                  </a:cubicBezTo>
                  <a:cubicBezTo>
                    <a:pt x="138" y="104"/>
                    <a:pt x="150" y="106"/>
                    <a:pt x="168" y="106"/>
                  </a:cubicBezTo>
                  <a:cubicBezTo>
                    <a:pt x="174" y="106"/>
                    <a:pt x="185" y="95"/>
                    <a:pt x="185" y="87"/>
                  </a:cubicBezTo>
                  <a:cubicBezTo>
                    <a:pt x="185" y="85"/>
                    <a:pt x="185" y="84"/>
                    <a:pt x="184" y="84"/>
                  </a:cubicBezTo>
                  <a:close/>
                  <a:moveTo>
                    <a:pt x="239" y="2"/>
                  </a:moveTo>
                  <a:cubicBezTo>
                    <a:pt x="229" y="2"/>
                    <a:pt x="219" y="2"/>
                    <a:pt x="211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3" y="2"/>
                    <a:pt x="191" y="2"/>
                    <a:pt x="191" y="4"/>
                  </a:cubicBezTo>
                  <a:cubicBezTo>
                    <a:pt x="191" y="7"/>
                    <a:pt x="194" y="7"/>
                    <a:pt x="197" y="7"/>
                  </a:cubicBezTo>
                  <a:cubicBezTo>
                    <a:pt x="201" y="8"/>
                    <a:pt x="205" y="12"/>
                    <a:pt x="205" y="15"/>
                  </a:cubicBezTo>
                  <a:cubicBezTo>
                    <a:pt x="205" y="32"/>
                    <a:pt x="205" y="40"/>
                    <a:pt x="205" y="52"/>
                  </a:cubicBezTo>
                  <a:cubicBezTo>
                    <a:pt x="205" y="64"/>
                    <a:pt x="205" y="75"/>
                    <a:pt x="205" y="91"/>
                  </a:cubicBezTo>
                  <a:cubicBezTo>
                    <a:pt x="205" y="95"/>
                    <a:pt x="201" y="99"/>
                    <a:pt x="198" y="100"/>
                  </a:cubicBezTo>
                  <a:cubicBezTo>
                    <a:pt x="196" y="101"/>
                    <a:pt x="193" y="101"/>
                    <a:pt x="193" y="103"/>
                  </a:cubicBezTo>
                  <a:cubicBezTo>
                    <a:pt x="193" y="105"/>
                    <a:pt x="194" y="105"/>
                    <a:pt x="197" y="105"/>
                  </a:cubicBezTo>
                  <a:cubicBezTo>
                    <a:pt x="200" y="105"/>
                    <a:pt x="203" y="105"/>
                    <a:pt x="211" y="105"/>
                  </a:cubicBezTo>
                  <a:cubicBezTo>
                    <a:pt x="222" y="105"/>
                    <a:pt x="242" y="105"/>
                    <a:pt x="246" y="105"/>
                  </a:cubicBezTo>
                  <a:cubicBezTo>
                    <a:pt x="259" y="105"/>
                    <a:pt x="271" y="100"/>
                    <a:pt x="275" y="96"/>
                  </a:cubicBezTo>
                  <a:cubicBezTo>
                    <a:pt x="288" y="85"/>
                    <a:pt x="296" y="77"/>
                    <a:pt x="296" y="49"/>
                  </a:cubicBezTo>
                  <a:cubicBezTo>
                    <a:pt x="296" y="17"/>
                    <a:pt x="265" y="2"/>
                    <a:pt x="239" y="2"/>
                  </a:cubicBezTo>
                  <a:close/>
                  <a:moveTo>
                    <a:pt x="273" y="88"/>
                  </a:moveTo>
                  <a:cubicBezTo>
                    <a:pt x="265" y="96"/>
                    <a:pt x="257" y="100"/>
                    <a:pt x="243" y="100"/>
                  </a:cubicBezTo>
                  <a:cubicBezTo>
                    <a:pt x="240" y="100"/>
                    <a:pt x="240" y="100"/>
                    <a:pt x="240" y="100"/>
                  </a:cubicBezTo>
                  <a:cubicBezTo>
                    <a:pt x="237" y="100"/>
                    <a:pt x="233" y="99"/>
                    <a:pt x="230" y="99"/>
                  </a:cubicBezTo>
                  <a:cubicBezTo>
                    <a:pt x="218" y="95"/>
                    <a:pt x="217" y="97"/>
                    <a:pt x="217" y="85"/>
                  </a:cubicBezTo>
                  <a:cubicBezTo>
                    <a:pt x="217" y="79"/>
                    <a:pt x="217" y="69"/>
                    <a:pt x="217" y="54"/>
                  </a:cubicBezTo>
                  <a:cubicBezTo>
                    <a:pt x="217" y="51"/>
                    <a:pt x="217" y="32"/>
                    <a:pt x="217" y="26"/>
                  </a:cubicBezTo>
                  <a:cubicBezTo>
                    <a:pt x="217" y="8"/>
                    <a:pt x="217" y="8"/>
                    <a:pt x="234" y="8"/>
                  </a:cubicBezTo>
                  <a:cubicBezTo>
                    <a:pt x="257" y="8"/>
                    <a:pt x="284" y="23"/>
                    <a:pt x="284" y="55"/>
                  </a:cubicBezTo>
                  <a:cubicBezTo>
                    <a:pt x="284" y="66"/>
                    <a:pt x="281" y="81"/>
                    <a:pt x="273" y="88"/>
                  </a:cubicBezTo>
                  <a:close/>
                  <a:moveTo>
                    <a:pt x="420" y="26"/>
                  </a:moveTo>
                  <a:cubicBezTo>
                    <a:pt x="420" y="19"/>
                    <a:pt x="420" y="19"/>
                    <a:pt x="420" y="19"/>
                  </a:cubicBezTo>
                  <a:cubicBezTo>
                    <a:pt x="420" y="11"/>
                    <a:pt x="421" y="10"/>
                    <a:pt x="425" y="10"/>
                  </a:cubicBezTo>
                  <a:cubicBezTo>
                    <a:pt x="444" y="10"/>
                    <a:pt x="444" y="10"/>
                    <a:pt x="444" y="10"/>
                  </a:cubicBezTo>
                  <a:cubicBezTo>
                    <a:pt x="456" y="10"/>
                    <a:pt x="457" y="13"/>
                    <a:pt x="459" y="20"/>
                  </a:cubicBezTo>
                  <a:cubicBezTo>
                    <a:pt x="459" y="21"/>
                    <a:pt x="460" y="21"/>
                    <a:pt x="460" y="21"/>
                  </a:cubicBezTo>
                  <a:cubicBezTo>
                    <a:pt x="462" y="21"/>
                    <a:pt x="463" y="21"/>
                    <a:pt x="463" y="16"/>
                  </a:cubicBezTo>
                  <a:cubicBezTo>
                    <a:pt x="463" y="15"/>
                    <a:pt x="462" y="6"/>
                    <a:pt x="462" y="4"/>
                  </a:cubicBezTo>
                  <a:cubicBezTo>
                    <a:pt x="462" y="4"/>
                    <a:pt x="461" y="2"/>
                    <a:pt x="459" y="2"/>
                  </a:cubicBezTo>
                  <a:cubicBezTo>
                    <a:pt x="459" y="2"/>
                    <a:pt x="458" y="2"/>
                    <a:pt x="458" y="2"/>
                  </a:cubicBezTo>
                  <a:cubicBezTo>
                    <a:pt x="450" y="2"/>
                    <a:pt x="435" y="2"/>
                    <a:pt x="414" y="2"/>
                  </a:cubicBezTo>
                  <a:cubicBezTo>
                    <a:pt x="382" y="2"/>
                    <a:pt x="383" y="1"/>
                    <a:pt x="373" y="1"/>
                  </a:cubicBezTo>
                  <a:cubicBezTo>
                    <a:pt x="369" y="1"/>
                    <a:pt x="369" y="3"/>
                    <a:pt x="368" y="6"/>
                  </a:cubicBezTo>
                  <a:cubicBezTo>
                    <a:pt x="368" y="10"/>
                    <a:pt x="367" y="17"/>
                    <a:pt x="367" y="21"/>
                  </a:cubicBezTo>
                  <a:cubicBezTo>
                    <a:pt x="367" y="23"/>
                    <a:pt x="368" y="24"/>
                    <a:pt x="369" y="24"/>
                  </a:cubicBezTo>
                  <a:cubicBezTo>
                    <a:pt x="372" y="24"/>
                    <a:pt x="371" y="18"/>
                    <a:pt x="374" y="13"/>
                  </a:cubicBezTo>
                  <a:cubicBezTo>
                    <a:pt x="376" y="11"/>
                    <a:pt x="376" y="10"/>
                    <a:pt x="398" y="10"/>
                  </a:cubicBezTo>
                  <a:cubicBezTo>
                    <a:pt x="408" y="10"/>
                    <a:pt x="409" y="10"/>
                    <a:pt x="409" y="14"/>
                  </a:cubicBezTo>
                  <a:cubicBezTo>
                    <a:pt x="409" y="14"/>
                    <a:pt x="409" y="24"/>
                    <a:pt x="409" y="39"/>
                  </a:cubicBezTo>
                  <a:cubicBezTo>
                    <a:pt x="409" y="45"/>
                    <a:pt x="409" y="84"/>
                    <a:pt x="407" y="94"/>
                  </a:cubicBezTo>
                  <a:cubicBezTo>
                    <a:pt x="407" y="98"/>
                    <a:pt x="404" y="99"/>
                    <a:pt x="402" y="100"/>
                  </a:cubicBezTo>
                  <a:cubicBezTo>
                    <a:pt x="398" y="101"/>
                    <a:pt x="394" y="100"/>
                    <a:pt x="394" y="103"/>
                  </a:cubicBezTo>
                  <a:cubicBezTo>
                    <a:pt x="394" y="105"/>
                    <a:pt x="397" y="105"/>
                    <a:pt x="400" y="105"/>
                  </a:cubicBezTo>
                  <a:cubicBezTo>
                    <a:pt x="404" y="105"/>
                    <a:pt x="411" y="104"/>
                    <a:pt x="414" y="104"/>
                  </a:cubicBezTo>
                  <a:cubicBezTo>
                    <a:pt x="419" y="104"/>
                    <a:pt x="427" y="105"/>
                    <a:pt x="430" y="105"/>
                  </a:cubicBezTo>
                  <a:cubicBezTo>
                    <a:pt x="433" y="105"/>
                    <a:pt x="434" y="105"/>
                    <a:pt x="434" y="103"/>
                  </a:cubicBezTo>
                  <a:cubicBezTo>
                    <a:pt x="434" y="99"/>
                    <a:pt x="427" y="102"/>
                    <a:pt x="422" y="97"/>
                  </a:cubicBezTo>
                  <a:cubicBezTo>
                    <a:pt x="420" y="95"/>
                    <a:pt x="420" y="92"/>
                    <a:pt x="420" y="88"/>
                  </a:cubicBezTo>
                  <a:cubicBezTo>
                    <a:pt x="420" y="86"/>
                    <a:pt x="420" y="83"/>
                    <a:pt x="420" y="79"/>
                  </a:cubicBezTo>
                  <a:cubicBezTo>
                    <a:pt x="420" y="66"/>
                    <a:pt x="420" y="60"/>
                    <a:pt x="420" y="26"/>
                  </a:cubicBezTo>
                  <a:close/>
                  <a:moveTo>
                    <a:pt x="551" y="90"/>
                  </a:moveTo>
                  <a:cubicBezTo>
                    <a:pt x="550" y="88"/>
                    <a:pt x="530" y="40"/>
                    <a:pt x="523" y="24"/>
                  </a:cubicBezTo>
                  <a:cubicBezTo>
                    <a:pt x="514" y="1"/>
                    <a:pt x="515" y="0"/>
                    <a:pt x="512" y="0"/>
                  </a:cubicBezTo>
                  <a:cubicBezTo>
                    <a:pt x="510" y="0"/>
                    <a:pt x="509" y="1"/>
                    <a:pt x="508" y="4"/>
                  </a:cubicBezTo>
                  <a:cubicBezTo>
                    <a:pt x="465" y="95"/>
                    <a:pt x="466" y="98"/>
                    <a:pt x="458" y="101"/>
                  </a:cubicBezTo>
                  <a:cubicBezTo>
                    <a:pt x="457" y="101"/>
                    <a:pt x="456" y="102"/>
                    <a:pt x="456" y="104"/>
                  </a:cubicBezTo>
                  <a:cubicBezTo>
                    <a:pt x="456" y="105"/>
                    <a:pt x="457" y="105"/>
                    <a:pt x="460" y="105"/>
                  </a:cubicBezTo>
                  <a:cubicBezTo>
                    <a:pt x="463" y="105"/>
                    <a:pt x="467" y="105"/>
                    <a:pt x="472" y="105"/>
                  </a:cubicBezTo>
                  <a:cubicBezTo>
                    <a:pt x="477" y="105"/>
                    <a:pt x="482" y="105"/>
                    <a:pt x="484" y="105"/>
                  </a:cubicBezTo>
                  <a:cubicBezTo>
                    <a:pt x="487" y="105"/>
                    <a:pt x="487" y="104"/>
                    <a:pt x="487" y="103"/>
                  </a:cubicBezTo>
                  <a:cubicBezTo>
                    <a:pt x="487" y="99"/>
                    <a:pt x="476" y="103"/>
                    <a:pt x="476" y="93"/>
                  </a:cubicBezTo>
                  <a:cubicBezTo>
                    <a:pt x="476" y="89"/>
                    <a:pt x="480" y="82"/>
                    <a:pt x="485" y="71"/>
                  </a:cubicBezTo>
                  <a:cubicBezTo>
                    <a:pt x="487" y="67"/>
                    <a:pt x="487" y="67"/>
                    <a:pt x="496" y="67"/>
                  </a:cubicBezTo>
                  <a:cubicBezTo>
                    <a:pt x="504" y="67"/>
                    <a:pt x="504" y="67"/>
                    <a:pt x="504" y="67"/>
                  </a:cubicBezTo>
                  <a:cubicBezTo>
                    <a:pt x="513" y="67"/>
                    <a:pt x="518" y="66"/>
                    <a:pt x="521" y="66"/>
                  </a:cubicBezTo>
                  <a:cubicBezTo>
                    <a:pt x="526" y="66"/>
                    <a:pt x="527" y="68"/>
                    <a:pt x="527" y="69"/>
                  </a:cubicBezTo>
                  <a:cubicBezTo>
                    <a:pt x="530" y="74"/>
                    <a:pt x="537" y="92"/>
                    <a:pt x="537" y="96"/>
                  </a:cubicBezTo>
                  <a:cubicBezTo>
                    <a:pt x="537" y="102"/>
                    <a:pt x="530" y="100"/>
                    <a:pt x="530" y="103"/>
                  </a:cubicBezTo>
                  <a:cubicBezTo>
                    <a:pt x="530" y="105"/>
                    <a:pt x="531" y="105"/>
                    <a:pt x="537" y="105"/>
                  </a:cubicBezTo>
                  <a:cubicBezTo>
                    <a:pt x="541" y="105"/>
                    <a:pt x="545" y="104"/>
                    <a:pt x="550" y="104"/>
                  </a:cubicBezTo>
                  <a:cubicBezTo>
                    <a:pt x="554" y="104"/>
                    <a:pt x="560" y="105"/>
                    <a:pt x="563" y="105"/>
                  </a:cubicBezTo>
                  <a:cubicBezTo>
                    <a:pt x="567" y="105"/>
                    <a:pt x="567" y="104"/>
                    <a:pt x="567" y="103"/>
                  </a:cubicBezTo>
                  <a:cubicBezTo>
                    <a:pt x="567" y="98"/>
                    <a:pt x="558" y="104"/>
                    <a:pt x="551" y="90"/>
                  </a:cubicBezTo>
                  <a:close/>
                  <a:moveTo>
                    <a:pt x="517" y="59"/>
                  </a:moveTo>
                  <a:cubicBezTo>
                    <a:pt x="517" y="59"/>
                    <a:pt x="510" y="59"/>
                    <a:pt x="504" y="59"/>
                  </a:cubicBezTo>
                  <a:cubicBezTo>
                    <a:pt x="499" y="59"/>
                    <a:pt x="499" y="59"/>
                    <a:pt x="499" y="59"/>
                  </a:cubicBezTo>
                  <a:cubicBezTo>
                    <a:pt x="493" y="59"/>
                    <a:pt x="492" y="59"/>
                    <a:pt x="492" y="56"/>
                  </a:cubicBezTo>
                  <a:cubicBezTo>
                    <a:pt x="492" y="54"/>
                    <a:pt x="505" y="23"/>
                    <a:pt x="507" y="23"/>
                  </a:cubicBezTo>
                  <a:cubicBezTo>
                    <a:pt x="510" y="23"/>
                    <a:pt x="523" y="55"/>
                    <a:pt x="523" y="56"/>
                  </a:cubicBezTo>
                  <a:cubicBezTo>
                    <a:pt x="523" y="58"/>
                    <a:pt x="521" y="59"/>
                    <a:pt x="517" y="59"/>
                  </a:cubicBezTo>
                  <a:close/>
                  <a:moveTo>
                    <a:pt x="674" y="52"/>
                  </a:moveTo>
                  <a:cubicBezTo>
                    <a:pt x="674" y="52"/>
                    <a:pt x="667" y="52"/>
                    <a:pt x="661" y="52"/>
                  </a:cubicBezTo>
                  <a:cubicBezTo>
                    <a:pt x="657" y="52"/>
                    <a:pt x="648" y="52"/>
                    <a:pt x="645" y="52"/>
                  </a:cubicBezTo>
                  <a:cubicBezTo>
                    <a:pt x="643" y="52"/>
                    <a:pt x="642" y="52"/>
                    <a:pt x="642" y="53"/>
                  </a:cubicBezTo>
                  <a:cubicBezTo>
                    <a:pt x="642" y="56"/>
                    <a:pt x="645" y="56"/>
                    <a:pt x="647" y="56"/>
                  </a:cubicBezTo>
                  <a:cubicBezTo>
                    <a:pt x="650" y="57"/>
                    <a:pt x="652" y="57"/>
                    <a:pt x="654" y="59"/>
                  </a:cubicBezTo>
                  <a:cubicBezTo>
                    <a:pt x="655" y="60"/>
                    <a:pt x="656" y="62"/>
                    <a:pt x="656" y="67"/>
                  </a:cubicBezTo>
                  <a:cubicBezTo>
                    <a:pt x="656" y="73"/>
                    <a:pt x="656" y="84"/>
                    <a:pt x="656" y="85"/>
                  </a:cubicBezTo>
                  <a:cubicBezTo>
                    <a:pt x="655" y="94"/>
                    <a:pt x="641" y="101"/>
                    <a:pt x="626" y="101"/>
                  </a:cubicBezTo>
                  <a:cubicBezTo>
                    <a:pt x="599" y="101"/>
                    <a:pt x="583" y="76"/>
                    <a:pt x="583" y="50"/>
                  </a:cubicBezTo>
                  <a:cubicBezTo>
                    <a:pt x="583" y="22"/>
                    <a:pt x="601" y="7"/>
                    <a:pt x="624" y="7"/>
                  </a:cubicBezTo>
                  <a:cubicBezTo>
                    <a:pt x="641" y="7"/>
                    <a:pt x="659" y="18"/>
                    <a:pt x="666" y="33"/>
                  </a:cubicBezTo>
                  <a:cubicBezTo>
                    <a:pt x="666" y="34"/>
                    <a:pt x="667" y="35"/>
                    <a:pt x="668" y="35"/>
                  </a:cubicBezTo>
                  <a:cubicBezTo>
                    <a:pt x="669" y="35"/>
                    <a:pt x="670" y="35"/>
                    <a:pt x="670" y="32"/>
                  </a:cubicBezTo>
                  <a:cubicBezTo>
                    <a:pt x="670" y="30"/>
                    <a:pt x="668" y="22"/>
                    <a:pt x="668" y="12"/>
                  </a:cubicBezTo>
                  <a:cubicBezTo>
                    <a:pt x="668" y="11"/>
                    <a:pt x="667" y="9"/>
                    <a:pt x="666" y="9"/>
                  </a:cubicBezTo>
                  <a:cubicBezTo>
                    <a:pt x="664" y="9"/>
                    <a:pt x="663" y="11"/>
                    <a:pt x="662" y="11"/>
                  </a:cubicBezTo>
                  <a:cubicBezTo>
                    <a:pt x="660" y="11"/>
                    <a:pt x="650" y="1"/>
                    <a:pt x="626" y="1"/>
                  </a:cubicBezTo>
                  <a:cubicBezTo>
                    <a:pt x="589" y="1"/>
                    <a:pt x="569" y="27"/>
                    <a:pt x="569" y="57"/>
                  </a:cubicBezTo>
                  <a:cubicBezTo>
                    <a:pt x="569" y="82"/>
                    <a:pt x="583" y="107"/>
                    <a:pt x="627" y="107"/>
                  </a:cubicBezTo>
                  <a:cubicBezTo>
                    <a:pt x="643" y="107"/>
                    <a:pt x="658" y="97"/>
                    <a:pt x="660" y="96"/>
                  </a:cubicBezTo>
                  <a:cubicBezTo>
                    <a:pt x="665" y="94"/>
                    <a:pt x="669" y="94"/>
                    <a:pt x="669" y="92"/>
                  </a:cubicBezTo>
                  <a:cubicBezTo>
                    <a:pt x="669" y="91"/>
                    <a:pt x="668" y="89"/>
                    <a:pt x="668" y="76"/>
                  </a:cubicBezTo>
                  <a:cubicBezTo>
                    <a:pt x="668" y="70"/>
                    <a:pt x="668" y="65"/>
                    <a:pt x="669" y="60"/>
                  </a:cubicBezTo>
                  <a:cubicBezTo>
                    <a:pt x="670" y="56"/>
                    <a:pt x="677" y="56"/>
                    <a:pt x="677" y="53"/>
                  </a:cubicBezTo>
                  <a:cubicBezTo>
                    <a:pt x="677" y="52"/>
                    <a:pt x="675" y="52"/>
                    <a:pt x="674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CB72C-F15D-4FE9-AA59-9DB1F2CB6D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477C6FE-6FD8-44AD-A7A0-24804F26C719}"/>
              </a:ext>
            </a:extLst>
          </p:cNvPr>
          <p:cNvSpPr/>
          <p:nvPr/>
        </p:nvSpPr>
        <p:spPr>
          <a:xfrm>
            <a:off x="0" y="2032234"/>
            <a:ext cx="12192000" cy="3749134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4719128-C19D-4662-A862-52718FB3D1DF}"/>
              </a:ext>
            </a:extLst>
          </p:cNvPr>
          <p:cNvSpPr/>
          <p:nvPr/>
        </p:nvSpPr>
        <p:spPr>
          <a:xfrm>
            <a:off x="838200" y="2268501"/>
            <a:ext cx="3276600" cy="3276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B49E77D-C6B3-4652-9DCA-7513EC4A350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6268BFC9-122A-4BBA-BA09-962384C46450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7" t="11442" r="39274" b="29718"/>
          <a:stretch/>
        </p:blipFill>
        <p:spPr>
          <a:xfrm>
            <a:off x="1047750" y="2478051"/>
            <a:ext cx="2857500" cy="2857500"/>
          </a:xfr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80F266F-B974-4870-B41F-C9D3233DFC62}"/>
              </a:ext>
            </a:extLst>
          </p:cNvPr>
          <p:cNvSpPr/>
          <p:nvPr/>
        </p:nvSpPr>
        <p:spPr>
          <a:xfrm>
            <a:off x="4949370" y="3610875"/>
            <a:ext cx="527151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60DA755-6B7C-4C8F-8278-790AD42E72BE}"/>
              </a:ext>
            </a:extLst>
          </p:cNvPr>
          <p:cNvSpPr txBox="1"/>
          <p:nvPr/>
        </p:nvSpPr>
        <p:spPr>
          <a:xfrm>
            <a:off x="4949370" y="3084472"/>
            <a:ext cx="154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E3D1853-8448-4737-979A-E8D07749F464}"/>
              </a:ext>
            </a:extLst>
          </p:cNvPr>
          <p:cNvGrpSpPr/>
          <p:nvPr/>
        </p:nvGrpSpPr>
        <p:grpSpPr>
          <a:xfrm>
            <a:off x="838200" y="6170613"/>
            <a:ext cx="10285413" cy="365107"/>
            <a:chOff x="838200" y="6189663"/>
            <a:chExt cx="10285413" cy="365107"/>
          </a:xfrm>
        </p:grpSpPr>
        <p:sp>
          <p:nvSpPr>
            <p:cNvPr id="34" name="Date Placeholder 13">
              <a:extLst>
                <a:ext uri="{FF2B5EF4-FFF2-40B4-BE49-F238E27FC236}">
                  <a16:creationId xmlns:a16="http://schemas.microsoft.com/office/drawing/2014/main" id="{F05E93B7-6B40-498A-998B-D7FD97AE2B29}"/>
                </a:ext>
              </a:extLst>
            </p:cNvPr>
            <p:cNvSpPr txBox="1">
              <a:spLocks/>
            </p:cNvSpPr>
            <p:nvPr/>
          </p:nvSpPr>
          <p:spPr>
            <a:xfrm>
              <a:off x="838200" y="6277771"/>
              <a:ext cx="862013" cy="157160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0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07/21/2017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C9E0219-F3C7-4D80-85C7-0246634BA710}"/>
                </a:ext>
              </a:extLst>
            </p:cNvPr>
            <p:cNvSpPr txBox="1"/>
            <p:nvPr/>
          </p:nvSpPr>
          <p:spPr>
            <a:xfrm>
              <a:off x="5218705" y="6277771"/>
              <a:ext cx="14863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www.business.com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5972A91-D1E9-48C5-92FE-981B385FE8BF}"/>
                </a:ext>
              </a:extLst>
            </p:cNvPr>
            <p:cNvGrpSpPr/>
            <p:nvPr/>
          </p:nvGrpSpPr>
          <p:grpSpPr>
            <a:xfrm>
              <a:off x="10223500" y="6189663"/>
              <a:ext cx="900113" cy="244475"/>
              <a:chOff x="10223500" y="6189663"/>
              <a:chExt cx="900113" cy="2444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22C08F49-C688-4BA5-A4EE-0FD451E3BE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23500" y="6189663"/>
                <a:ext cx="473075" cy="244475"/>
              </a:xfrm>
              <a:custGeom>
                <a:avLst/>
                <a:gdLst>
                  <a:gd name="T0" fmla="*/ 33 w 155"/>
                  <a:gd name="T1" fmla="*/ 0 h 78"/>
                  <a:gd name="T2" fmla="*/ 0 w 155"/>
                  <a:gd name="T3" fmla="*/ 39 h 78"/>
                  <a:gd name="T4" fmla="*/ 33 w 155"/>
                  <a:gd name="T5" fmla="*/ 78 h 78"/>
                  <a:gd name="T6" fmla="*/ 155 w 155"/>
                  <a:gd name="T7" fmla="*/ 78 h 78"/>
                  <a:gd name="T8" fmla="*/ 155 w 155"/>
                  <a:gd name="T9" fmla="*/ 0 h 78"/>
                  <a:gd name="T10" fmla="*/ 33 w 155"/>
                  <a:gd name="T11" fmla="*/ 0 h 78"/>
                  <a:gd name="T12" fmla="*/ 25 w 155"/>
                  <a:gd name="T13" fmla="*/ 44 h 78"/>
                  <a:gd name="T14" fmla="*/ 20 w 155"/>
                  <a:gd name="T15" fmla="*/ 39 h 78"/>
                  <a:gd name="T16" fmla="*/ 25 w 155"/>
                  <a:gd name="T17" fmla="*/ 34 h 78"/>
                  <a:gd name="T18" fmla="*/ 30 w 155"/>
                  <a:gd name="T19" fmla="*/ 39 h 78"/>
                  <a:gd name="T20" fmla="*/ 25 w 155"/>
                  <a:gd name="T21" fmla="*/ 4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5" h="78">
                    <a:moveTo>
                      <a:pt x="33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33" y="78"/>
                      <a:pt x="33" y="78"/>
                      <a:pt x="33" y="78"/>
                    </a:cubicBezTo>
                    <a:cubicBezTo>
                      <a:pt x="155" y="78"/>
                      <a:pt x="155" y="78"/>
                      <a:pt x="155" y="78"/>
                    </a:cubicBezTo>
                    <a:cubicBezTo>
                      <a:pt x="155" y="0"/>
                      <a:pt x="155" y="0"/>
                      <a:pt x="155" y="0"/>
                    </a:cubicBezTo>
                    <a:lnTo>
                      <a:pt x="33" y="0"/>
                    </a:lnTo>
                    <a:close/>
                    <a:moveTo>
                      <a:pt x="25" y="44"/>
                    </a:moveTo>
                    <a:cubicBezTo>
                      <a:pt x="22" y="44"/>
                      <a:pt x="20" y="42"/>
                      <a:pt x="20" y="39"/>
                    </a:cubicBezTo>
                    <a:cubicBezTo>
                      <a:pt x="20" y="36"/>
                      <a:pt x="22" y="34"/>
                      <a:pt x="25" y="34"/>
                    </a:cubicBezTo>
                    <a:cubicBezTo>
                      <a:pt x="28" y="34"/>
                      <a:pt x="30" y="36"/>
                      <a:pt x="30" y="39"/>
                    </a:cubicBezTo>
                    <a:cubicBezTo>
                      <a:pt x="30" y="42"/>
                      <a:pt x="28" y="44"/>
                      <a:pt x="25" y="4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6">
                <a:extLst>
                  <a:ext uri="{FF2B5EF4-FFF2-40B4-BE49-F238E27FC236}">
                    <a16:creationId xmlns:a16="http://schemas.microsoft.com/office/drawing/2014/main" id="{18D6835A-1E79-4CDF-86FC-B8CB58E8F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96575" y="6189663"/>
                <a:ext cx="427038" cy="244475"/>
              </a:xfrm>
              <a:prstGeom prst="rect">
                <a:avLst/>
              </a:pr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7">
                <a:extLst>
                  <a:ext uri="{FF2B5EF4-FFF2-40B4-BE49-F238E27FC236}">
                    <a16:creationId xmlns:a16="http://schemas.microsoft.com/office/drawing/2014/main" id="{A17324C7-098F-4C28-B855-28EC593976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352088" y="6254751"/>
                <a:ext cx="711200" cy="115888"/>
              </a:xfrm>
              <a:custGeom>
                <a:avLst/>
                <a:gdLst>
                  <a:gd name="T0" fmla="*/ 19 w 233"/>
                  <a:gd name="T1" fmla="*/ 18 h 37"/>
                  <a:gd name="T2" fmla="*/ 10 w 233"/>
                  <a:gd name="T3" fmla="*/ 1 h 37"/>
                  <a:gd name="T4" fmla="*/ 5 w 233"/>
                  <a:gd name="T5" fmla="*/ 6 h 37"/>
                  <a:gd name="T6" fmla="*/ 1 w 233"/>
                  <a:gd name="T7" fmla="*/ 35 h 37"/>
                  <a:gd name="T8" fmla="*/ 14 w 233"/>
                  <a:gd name="T9" fmla="*/ 36 h 37"/>
                  <a:gd name="T10" fmla="*/ 9 w 233"/>
                  <a:gd name="T11" fmla="*/ 23 h 37"/>
                  <a:gd name="T12" fmla="*/ 18 w 233"/>
                  <a:gd name="T13" fmla="*/ 23 h 37"/>
                  <a:gd name="T14" fmla="*/ 35 w 233"/>
                  <a:gd name="T15" fmla="*/ 35 h 37"/>
                  <a:gd name="T16" fmla="*/ 12 w 233"/>
                  <a:gd name="T17" fmla="*/ 18 h 37"/>
                  <a:gd name="T18" fmla="*/ 9 w 233"/>
                  <a:gd name="T19" fmla="*/ 8 h 37"/>
                  <a:gd name="T20" fmla="*/ 14 w 233"/>
                  <a:gd name="T21" fmla="*/ 18 h 37"/>
                  <a:gd name="T22" fmla="*/ 46 w 233"/>
                  <a:gd name="T23" fmla="*/ 33 h 37"/>
                  <a:gd name="T24" fmla="*/ 45 w 233"/>
                  <a:gd name="T25" fmla="*/ 20 h 37"/>
                  <a:gd name="T26" fmla="*/ 56 w 233"/>
                  <a:gd name="T27" fmla="*/ 20 h 37"/>
                  <a:gd name="T28" fmla="*/ 58 w 233"/>
                  <a:gd name="T29" fmla="*/ 22 h 37"/>
                  <a:gd name="T30" fmla="*/ 58 w 233"/>
                  <a:gd name="T31" fmla="*/ 13 h 37"/>
                  <a:gd name="T32" fmla="*/ 50 w 233"/>
                  <a:gd name="T33" fmla="*/ 17 h 37"/>
                  <a:gd name="T34" fmla="*/ 45 w 233"/>
                  <a:gd name="T35" fmla="*/ 6 h 37"/>
                  <a:gd name="T36" fmla="*/ 56 w 233"/>
                  <a:gd name="T37" fmla="*/ 3 h 37"/>
                  <a:gd name="T38" fmla="*/ 61 w 233"/>
                  <a:gd name="T39" fmla="*/ 7 h 37"/>
                  <a:gd name="T40" fmla="*/ 51 w 233"/>
                  <a:gd name="T41" fmla="*/ 1 h 37"/>
                  <a:gd name="T42" fmla="*/ 36 w 233"/>
                  <a:gd name="T43" fmla="*/ 1 h 37"/>
                  <a:gd name="T44" fmla="*/ 41 w 233"/>
                  <a:gd name="T45" fmla="*/ 10 h 37"/>
                  <a:gd name="T46" fmla="*/ 39 w 233"/>
                  <a:gd name="T47" fmla="*/ 34 h 37"/>
                  <a:gd name="T48" fmla="*/ 44 w 233"/>
                  <a:gd name="T49" fmla="*/ 36 h 37"/>
                  <a:gd name="T50" fmla="*/ 63 w 233"/>
                  <a:gd name="T51" fmla="*/ 29 h 37"/>
                  <a:gd name="T52" fmla="*/ 68 w 233"/>
                  <a:gd name="T53" fmla="*/ 1 h 37"/>
                  <a:gd name="T54" fmla="*/ 70 w 233"/>
                  <a:gd name="T55" fmla="*/ 5 h 37"/>
                  <a:gd name="T56" fmla="*/ 68 w 233"/>
                  <a:gd name="T57" fmla="*/ 34 h 37"/>
                  <a:gd name="T58" fmla="*/ 73 w 233"/>
                  <a:gd name="T59" fmla="*/ 36 h 37"/>
                  <a:gd name="T60" fmla="*/ 102 w 233"/>
                  <a:gd name="T61" fmla="*/ 17 h 37"/>
                  <a:gd name="T62" fmla="*/ 84 w 233"/>
                  <a:gd name="T63" fmla="*/ 34 h 37"/>
                  <a:gd name="T64" fmla="*/ 75 w 233"/>
                  <a:gd name="T65" fmla="*/ 29 h 37"/>
                  <a:gd name="T66" fmla="*/ 81 w 233"/>
                  <a:gd name="T67" fmla="*/ 3 h 37"/>
                  <a:gd name="T68" fmla="*/ 144 w 233"/>
                  <a:gd name="T69" fmla="*/ 9 h 37"/>
                  <a:gd name="T70" fmla="*/ 153 w 233"/>
                  <a:gd name="T71" fmla="*/ 3 h 37"/>
                  <a:gd name="T72" fmla="*/ 159 w 233"/>
                  <a:gd name="T73" fmla="*/ 5 h 37"/>
                  <a:gd name="T74" fmla="*/ 157 w 233"/>
                  <a:gd name="T75" fmla="*/ 1 h 37"/>
                  <a:gd name="T76" fmla="*/ 127 w 233"/>
                  <a:gd name="T77" fmla="*/ 2 h 37"/>
                  <a:gd name="T78" fmla="*/ 129 w 233"/>
                  <a:gd name="T79" fmla="*/ 4 h 37"/>
                  <a:gd name="T80" fmla="*/ 140 w 233"/>
                  <a:gd name="T81" fmla="*/ 13 h 37"/>
                  <a:gd name="T82" fmla="*/ 136 w 233"/>
                  <a:gd name="T83" fmla="*/ 35 h 37"/>
                  <a:gd name="T84" fmla="*/ 148 w 233"/>
                  <a:gd name="T85" fmla="*/ 36 h 37"/>
                  <a:gd name="T86" fmla="*/ 144 w 233"/>
                  <a:gd name="T87" fmla="*/ 30 h 37"/>
                  <a:gd name="T88" fmla="*/ 189 w 233"/>
                  <a:gd name="T89" fmla="*/ 31 h 37"/>
                  <a:gd name="T90" fmla="*/ 175 w 233"/>
                  <a:gd name="T91" fmla="*/ 1 h 37"/>
                  <a:gd name="T92" fmla="*/ 158 w 233"/>
                  <a:gd name="T93" fmla="*/ 36 h 37"/>
                  <a:gd name="T94" fmla="*/ 167 w 233"/>
                  <a:gd name="T95" fmla="*/ 35 h 37"/>
                  <a:gd name="T96" fmla="*/ 171 w 233"/>
                  <a:gd name="T97" fmla="*/ 23 h 37"/>
                  <a:gd name="T98" fmla="*/ 181 w 233"/>
                  <a:gd name="T99" fmla="*/ 24 h 37"/>
                  <a:gd name="T100" fmla="*/ 184 w 233"/>
                  <a:gd name="T101" fmla="*/ 36 h 37"/>
                  <a:gd name="T102" fmla="*/ 195 w 233"/>
                  <a:gd name="T103" fmla="*/ 35 h 37"/>
                  <a:gd name="T104" fmla="*/ 173 w 233"/>
                  <a:gd name="T105" fmla="*/ 20 h 37"/>
                  <a:gd name="T106" fmla="*/ 174 w 233"/>
                  <a:gd name="T107" fmla="*/ 8 h 37"/>
                  <a:gd name="T108" fmla="*/ 232 w 233"/>
                  <a:gd name="T109" fmla="*/ 18 h 37"/>
                  <a:gd name="T110" fmla="*/ 221 w 233"/>
                  <a:gd name="T111" fmla="*/ 18 h 37"/>
                  <a:gd name="T112" fmla="*/ 225 w 233"/>
                  <a:gd name="T113" fmla="*/ 23 h 37"/>
                  <a:gd name="T114" fmla="*/ 200 w 233"/>
                  <a:gd name="T115" fmla="*/ 17 h 37"/>
                  <a:gd name="T116" fmla="*/ 230 w 233"/>
                  <a:gd name="T117" fmla="*/ 12 h 37"/>
                  <a:gd name="T118" fmla="*/ 229 w 233"/>
                  <a:gd name="T119" fmla="*/ 3 h 37"/>
                  <a:gd name="T120" fmla="*/ 196 w 233"/>
                  <a:gd name="T121" fmla="*/ 20 h 37"/>
                  <a:gd name="T122" fmla="*/ 230 w 233"/>
                  <a:gd name="T123" fmla="*/ 32 h 37"/>
                  <a:gd name="T124" fmla="*/ 233 w 233"/>
                  <a:gd name="T125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3" h="37">
                    <a:moveTo>
                      <a:pt x="34" y="35"/>
                    </a:moveTo>
                    <a:cubicBezTo>
                      <a:pt x="31" y="35"/>
                      <a:pt x="30" y="32"/>
                      <a:pt x="29" y="32"/>
                    </a:cubicBezTo>
                    <a:cubicBezTo>
                      <a:pt x="27" y="30"/>
                      <a:pt x="19" y="19"/>
                      <a:pt x="19" y="18"/>
                    </a:cubicBezTo>
                    <a:cubicBezTo>
                      <a:pt x="19" y="18"/>
                      <a:pt x="26" y="16"/>
                      <a:pt x="26" y="9"/>
                    </a:cubicBezTo>
                    <a:cubicBezTo>
                      <a:pt x="26" y="4"/>
                      <a:pt x="20" y="1"/>
                      <a:pt x="15" y="1"/>
                    </a:cubicBezTo>
                    <a:cubicBezTo>
                      <a:pt x="13" y="1"/>
                      <a:pt x="12" y="1"/>
                      <a:pt x="1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3"/>
                      <a:pt x="5" y="1"/>
                      <a:pt x="5" y="6"/>
                    </a:cubicBezTo>
                    <a:cubicBezTo>
                      <a:pt x="5" y="8"/>
                      <a:pt x="5" y="10"/>
                      <a:pt x="5" y="15"/>
                    </a:cubicBezTo>
                    <a:cubicBezTo>
                      <a:pt x="5" y="20"/>
                      <a:pt x="5" y="27"/>
                      <a:pt x="5" y="30"/>
                    </a:cubicBezTo>
                    <a:cubicBezTo>
                      <a:pt x="5" y="36"/>
                      <a:pt x="1" y="34"/>
                      <a:pt x="1" y="35"/>
                    </a:cubicBezTo>
                    <a:cubicBezTo>
                      <a:pt x="1" y="36"/>
                      <a:pt x="1" y="36"/>
                      <a:pt x="2" y="36"/>
                    </a:cubicBezTo>
                    <a:cubicBezTo>
                      <a:pt x="2" y="36"/>
                      <a:pt x="5" y="36"/>
                      <a:pt x="7" y="36"/>
                    </a:cubicBezTo>
                    <a:cubicBezTo>
                      <a:pt x="8" y="36"/>
                      <a:pt x="14" y="36"/>
                      <a:pt x="14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4"/>
                      <a:pt x="9" y="36"/>
                      <a:pt x="9" y="30"/>
                    </a:cubicBezTo>
                    <a:cubicBezTo>
                      <a:pt x="9" y="29"/>
                      <a:pt x="9" y="30"/>
                      <a:pt x="9" y="23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6" y="20"/>
                      <a:pt x="18" y="23"/>
                    </a:cubicBezTo>
                    <a:cubicBezTo>
                      <a:pt x="20" y="27"/>
                      <a:pt x="24" y="34"/>
                      <a:pt x="27" y="35"/>
                    </a:cubicBezTo>
                    <a:cubicBezTo>
                      <a:pt x="28" y="36"/>
                      <a:pt x="31" y="36"/>
                      <a:pt x="31" y="36"/>
                    </a:cubicBezTo>
                    <a:cubicBezTo>
                      <a:pt x="34" y="36"/>
                      <a:pt x="35" y="36"/>
                      <a:pt x="35" y="35"/>
                    </a:cubicBezTo>
                    <a:cubicBezTo>
                      <a:pt x="35" y="35"/>
                      <a:pt x="34" y="35"/>
                      <a:pt x="34" y="35"/>
                    </a:cubicBezTo>
                    <a:close/>
                    <a:moveTo>
                      <a:pt x="14" y="18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1" y="18"/>
                      <a:pt x="10" y="18"/>
                      <a:pt x="10" y="17"/>
                    </a:cubicBezTo>
                    <a:cubicBezTo>
                      <a:pt x="9" y="17"/>
                      <a:pt x="9" y="16"/>
                      <a:pt x="9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4"/>
                      <a:pt x="9" y="3"/>
                      <a:pt x="12" y="3"/>
                    </a:cubicBezTo>
                    <a:cubicBezTo>
                      <a:pt x="19" y="3"/>
                      <a:pt x="21" y="7"/>
                      <a:pt x="21" y="11"/>
                    </a:cubicBezTo>
                    <a:cubicBezTo>
                      <a:pt x="21" y="14"/>
                      <a:pt x="20" y="18"/>
                      <a:pt x="14" y="18"/>
                    </a:cubicBezTo>
                    <a:close/>
                    <a:moveTo>
                      <a:pt x="63" y="29"/>
                    </a:moveTo>
                    <a:cubicBezTo>
                      <a:pt x="62" y="29"/>
                      <a:pt x="64" y="34"/>
                      <a:pt x="48" y="34"/>
                    </a:cubicBezTo>
                    <a:cubicBezTo>
                      <a:pt x="47" y="34"/>
                      <a:pt x="47" y="34"/>
                      <a:pt x="46" y="33"/>
                    </a:cubicBezTo>
                    <a:cubicBezTo>
                      <a:pt x="45" y="33"/>
                      <a:pt x="44" y="31"/>
                      <a:pt x="44" y="29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5"/>
                      <a:pt x="45" y="23"/>
                      <a:pt x="45" y="20"/>
                    </a:cubicBezTo>
                    <a:cubicBezTo>
                      <a:pt x="45" y="19"/>
                      <a:pt x="46" y="19"/>
                      <a:pt x="47" y="19"/>
                    </a:cubicBezTo>
                    <a:cubicBezTo>
                      <a:pt x="47" y="19"/>
                      <a:pt x="47" y="19"/>
                      <a:pt x="51" y="19"/>
                    </a:cubicBezTo>
                    <a:cubicBezTo>
                      <a:pt x="51" y="19"/>
                      <a:pt x="55" y="19"/>
                      <a:pt x="56" y="20"/>
                    </a:cubicBezTo>
                    <a:cubicBezTo>
                      <a:pt x="56" y="20"/>
                      <a:pt x="57" y="21"/>
                      <a:pt x="57" y="22"/>
                    </a:cubicBezTo>
                    <a:cubicBezTo>
                      <a:pt x="57" y="23"/>
                      <a:pt x="57" y="24"/>
                      <a:pt x="58" y="24"/>
                    </a:cubicBezTo>
                    <a:cubicBezTo>
                      <a:pt x="58" y="24"/>
                      <a:pt x="58" y="24"/>
                      <a:pt x="58" y="22"/>
                    </a:cubicBezTo>
                    <a:cubicBezTo>
                      <a:pt x="58" y="21"/>
                      <a:pt x="58" y="21"/>
                      <a:pt x="58" y="19"/>
                    </a:cubicBezTo>
                    <a:cubicBezTo>
                      <a:pt x="58" y="18"/>
                      <a:pt x="59" y="15"/>
                      <a:pt x="59" y="14"/>
                    </a:cubicBezTo>
                    <a:cubicBezTo>
                      <a:pt x="59" y="14"/>
                      <a:pt x="59" y="13"/>
                      <a:pt x="58" y="13"/>
                    </a:cubicBezTo>
                    <a:cubicBezTo>
                      <a:pt x="57" y="13"/>
                      <a:pt x="57" y="14"/>
                      <a:pt x="57" y="14"/>
                    </a:cubicBezTo>
                    <a:cubicBezTo>
                      <a:pt x="57" y="15"/>
                      <a:pt x="57" y="15"/>
                      <a:pt x="56" y="16"/>
                    </a:cubicBezTo>
                    <a:cubicBezTo>
                      <a:pt x="55" y="17"/>
                      <a:pt x="55" y="17"/>
                      <a:pt x="50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5" y="17"/>
                      <a:pt x="45" y="15"/>
                      <a:pt x="45" y="14"/>
                    </a:cubicBezTo>
                    <a:cubicBezTo>
                      <a:pt x="45" y="12"/>
                      <a:pt x="45" y="8"/>
                      <a:pt x="45" y="6"/>
                    </a:cubicBezTo>
                    <a:cubicBezTo>
                      <a:pt x="45" y="3"/>
                      <a:pt x="45" y="3"/>
                      <a:pt x="48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2" y="3"/>
                      <a:pt x="53" y="3"/>
                      <a:pt x="56" y="3"/>
                    </a:cubicBezTo>
                    <a:cubicBezTo>
                      <a:pt x="58" y="4"/>
                      <a:pt x="59" y="5"/>
                      <a:pt x="59" y="7"/>
                    </a:cubicBezTo>
                    <a:cubicBezTo>
                      <a:pt x="59" y="8"/>
                      <a:pt x="60" y="8"/>
                      <a:pt x="60" y="8"/>
                    </a:cubicBezTo>
                    <a:cubicBezTo>
                      <a:pt x="60" y="8"/>
                      <a:pt x="61" y="8"/>
                      <a:pt x="61" y="7"/>
                    </a:cubicBezTo>
                    <a:cubicBezTo>
                      <a:pt x="61" y="4"/>
                      <a:pt x="61" y="3"/>
                      <a:pt x="61" y="2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59" y="1"/>
                      <a:pt x="53" y="1"/>
                      <a:pt x="51" y="1"/>
                    </a:cubicBezTo>
                    <a:cubicBezTo>
                      <a:pt x="46" y="1"/>
                      <a:pt x="40" y="1"/>
                      <a:pt x="39" y="1"/>
                    </a:cubicBezTo>
                    <a:cubicBezTo>
                      <a:pt x="38" y="1"/>
                      <a:pt x="38" y="1"/>
                      <a:pt x="37" y="1"/>
                    </a:cubicBezTo>
                    <a:cubicBezTo>
                      <a:pt x="37" y="1"/>
                      <a:pt x="36" y="1"/>
                      <a:pt x="36" y="1"/>
                    </a:cubicBezTo>
                    <a:cubicBezTo>
                      <a:pt x="36" y="2"/>
                      <a:pt x="36" y="2"/>
                      <a:pt x="37" y="2"/>
                    </a:cubicBezTo>
                    <a:cubicBezTo>
                      <a:pt x="39" y="2"/>
                      <a:pt x="41" y="3"/>
                      <a:pt x="41" y="5"/>
                    </a:cubicBezTo>
                    <a:cubicBezTo>
                      <a:pt x="41" y="7"/>
                      <a:pt x="41" y="8"/>
                      <a:pt x="41" y="10"/>
                    </a:cubicBezTo>
                    <a:cubicBezTo>
                      <a:pt x="41" y="13"/>
                      <a:pt x="41" y="16"/>
                      <a:pt x="41" y="18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41" y="32"/>
                      <a:pt x="40" y="33"/>
                      <a:pt x="39" y="34"/>
                    </a:cubicBezTo>
                    <a:cubicBezTo>
                      <a:pt x="37" y="35"/>
                      <a:pt x="37" y="34"/>
                      <a:pt x="37" y="36"/>
                    </a:cubicBezTo>
                    <a:cubicBezTo>
                      <a:pt x="37" y="36"/>
                      <a:pt x="37" y="36"/>
                      <a:pt x="38" y="36"/>
                    </a:cubicBezTo>
                    <a:cubicBezTo>
                      <a:pt x="40" y="36"/>
                      <a:pt x="42" y="36"/>
                      <a:pt x="44" y="36"/>
                    </a:cubicBezTo>
                    <a:cubicBezTo>
                      <a:pt x="47" y="36"/>
                      <a:pt x="52" y="36"/>
                      <a:pt x="58" y="36"/>
                    </a:cubicBezTo>
                    <a:cubicBezTo>
                      <a:pt x="60" y="36"/>
                      <a:pt x="64" y="33"/>
                      <a:pt x="64" y="30"/>
                    </a:cubicBezTo>
                    <a:cubicBezTo>
                      <a:pt x="64" y="29"/>
                      <a:pt x="63" y="29"/>
                      <a:pt x="63" y="29"/>
                    </a:cubicBezTo>
                    <a:close/>
                    <a:moveTo>
                      <a:pt x="82" y="0"/>
                    </a:moveTo>
                    <a:cubicBezTo>
                      <a:pt x="79" y="0"/>
                      <a:pt x="75" y="1"/>
                      <a:pt x="73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6" y="2"/>
                      <a:pt x="67" y="2"/>
                      <a:pt x="68" y="2"/>
                    </a:cubicBezTo>
                    <a:cubicBezTo>
                      <a:pt x="69" y="3"/>
                      <a:pt x="70" y="4"/>
                      <a:pt x="70" y="5"/>
                    </a:cubicBezTo>
                    <a:cubicBezTo>
                      <a:pt x="70" y="11"/>
                      <a:pt x="70" y="14"/>
                      <a:pt x="70" y="18"/>
                    </a:cubicBezTo>
                    <a:cubicBezTo>
                      <a:pt x="70" y="22"/>
                      <a:pt x="70" y="26"/>
                      <a:pt x="70" y="31"/>
                    </a:cubicBezTo>
                    <a:cubicBezTo>
                      <a:pt x="70" y="32"/>
                      <a:pt x="69" y="34"/>
                      <a:pt x="68" y="34"/>
                    </a:cubicBezTo>
                    <a:cubicBezTo>
                      <a:pt x="67" y="35"/>
                      <a:pt x="66" y="35"/>
                      <a:pt x="66" y="35"/>
                    </a:cubicBezTo>
                    <a:cubicBezTo>
                      <a:pt x="66" y="36"/>
                      <a:pt x="67" y="36"/>
                      <a:pt x="68" y="36"/>
                    </a:cubicBezTo>
                    <a:cubicBezTo>
                      <a:pt x="69" y="36"/>
                      <a:pt x="70" y="36"/>
                      <a:pt x="73" y="36"/>
                    </a:cubicBezTo>
                    <a:cubicBezTo>
                      <a:pt x="76" y="36"/>
                      <a:pt x="83" y="36"/>
                      <a:pt x="85" y="36"/>
                    </a:cubicBezTo>
                    <a:cubicBezTo>
                      <a:pt x="89" y="36"/>
                      <a:pt x="93" y="34"/>
                      <a:pt x="95" y="33"/>
                    </a:cubicBezTo>
                    <a:cubicBezTo>
                      <a:pt x="99" y="29"/>
                      <a:pt x="102" y="26"/>
                      <a:pt x="102" y="17"/>
                    </a:cubicBezTo>
                    <a:cubicBezTo>
                      <a:pt x="102" y="6"/>
                      <a:pt x="91" y="0"/>
                      <a:pt x="82" y="0"/>
                    </a:cubicBezTo>
                    <a:close/>
                    <a:moveTo>
                      <a:pt x="94" y="30"/>
                    </a:moveTo>
                    <a:cubicBezTo>
                      <a:pt x="91" y="33"/>
                      <a:pt x="88" y="34"/>
                      <a:pt x="84" y="34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81" y="34"/>
                      <a:pt x="80" y="34"/>
                      <a:pt x="79" y="34"/>
                    </a:cubicBezTo>
                    <a:cubicBezTo>
                      <a:pt x="75" y="33"/>
                      <a:pt x="75" y="33"/>
                      <a:pt x="75" y="29"/>
                    </a:cubicBezTo>
                    <a:cubicBezTo>
                      <a:pt x="75" y="27"/>
                      <a:pt x="75" y="24"/>
                      <a:pt x="75" y="18"/>
                    </a:cubicBezTo>
                    <a:cubicBezTo>
                      <a:pt x="75" y="17"/>
                      <a:pt x="75" y="11"/>
                      <a:pt x="75" y="9"/>
                    </a:cubicBezTo>
                    <a:cubicBezTo>
                      <a:pt x="75" y="3"/>
                      <a:pt x="75" y="3"/>
                      <a:pt x="81" y="3"/>
                    </a:cubicBezTo>
                    <a:cubicBezTo>
                      <a:pt x="88" y="3"/>
                      <a:pt x="98" y="8"/>
                      <a:pt x="98" y="19"/>
                    </a:cubicBezTo>
                    <a:cubicBezTo>
                      <a:pt x="98" y="23"/>
                      <a:pt x="97" y="28"/>
                      <a:pt x="94" y="30"/>
                    </a:cubicBezTo>
                    <a:close/>
                    <a:moveTo>
                      <a:pt x="144" y="9"/>
                    </a:moveTo>
                    <a:cubicBezTo>
                      <a:pt x="144" y="7"/>
                      <a:pt x="144" y="7"/>
                      <a:pt x="144" y="7"/>
                    </a:cubicBezTo>
                    <a:cubicBezTo>
                      <a:pt x="144" y="4"/>
                      <a:pt x="145" y="3"/>
                      <a:pt x="146" y="3"/>
                    </a:cubicBezTo>
                    <a:cubicBezTo>
                      <a:pt x="153" y="3"/>
                      <a:pt x="153" y="3"/>
                      <a:pt x="153" y="3"/>
                    </a:cubicBezTo>
                    <a:cubicBezTo>
                      <a:pt x="157" y="3"/>
                      <a:pt x="157" y="4"/>
                      <a:pt x="158" y="7"/>
                    </a:cubicBezTo>
                    <a:cubicBezTo>
                      <a:pt x="158" y="7"/>
                      <a:pt x="158" y="7"/>
                      <a:pt x="158" y="7"/>
                    </a:cubicBezTo>
                    <a:cubicBezTo>
                      <a:pt x="159" y="7"/>
                      <a:pt x="159" y="7"/>
                      <a:pt x="159" y="5"/>
                    </a:cubicBezTo>
                    <a:cubicBezTo>
                      <a:pt x="159" y="5"/>
                      <a:pt x="159" y="2"/>
                      <a:pt x="159" y="1"/>
                    </a:cubicBezTo>
                    <a:cubicBezTo>
                      <a:pt x="159" y="1"/>
                      <a:pt x="159" y="0"/>
                      <a:pt x="158" y="0"/>
                    </a:cubicBezTo>
                    <a:cubicBezTo>
                      <a:pt x="158" y="0"/>
                      <a:pt x="157" y="1"/>
                      <a:pt x="157" y="1"/>
                    </a:cubicBezTo>
                    <a:cubicBezTo>
                      <a:pt x="155" y="1"/>
                      <a:pt x="149" y="1"/>
                      <a:pt x="142" y="1"/>
                    </a:cubicBezTo>
                    <a:cubicBezTo>
                      <a:pt x="131" y="1"/>
                      <a:pt x="132" y="0"/>
                      <a:pt x="128" y="0"/>
                    </a:cubicBezTo>
                    <a:cubicBezTo>
                      <a:pt x="127" y="0"/>
                      <a:pt x="127" y="1"/>
                      <a:pt x="127" y="2"/>
                    </a:cubicBezTo>
                    <a:cubicBezTo>
                      <a:pt x="126" y="3"/>
                      <a:pt x="126" y="6"/>
                      <a:pt x="126" y="7"/>
                    </a:cubicBezTo>
                    <a:cubicBezTo>
                      <a:pt x="126" y="8"/>
                      <a:pt x="126" y="8"/>
                      <a:pt x="127" y="8"/>
                    </a:cubicBezTo>
                    <a:cubicBezTo>
                      <a:pt x="128" y="8"/>
                      <a:pt x="127" y="6"/>
                      <a:pt x="129" y="4"/>
                    </a:cubicBezTo>
                    <a:cubicBezTo>
                      <a:pt x="129" y="4"/>
                      <a:pt x="129" y="3"/>
                      <a:pt x="137" y="3"/>
                    </a:cubicBezTo>
                    <a:cubicBezTo>
                      <a:pt x="140" y="3"/>
                      <a:pt x="140" y="3"/>
                      <a:pt x="140" y="5"/>
                    </a:cubicBezTo>
                    <a:cubicBezTo>
                      <a:pt x="140" y="5"/>
                      <a:pt x="140" y="8"/>
                      <a:pt x="140" y="13"/>
                    </a:cubicBezTo>
                    <a:cubicBezTo>
                      <a:pt x="140" y="16"/>
                      <a:pt x="140" y="29"/>
                      <a:pt x="140" y="32"/>
                    </a:cubicBezTo>
                    <a:cubicBezTo>
                      <a:pt x="140" y="34"/>
                      <a:pt x="139" y="34"/>
                      <a:pt x="138" y="34"/>
                    </a:cubicBezTo>
                    <a:cubicBezTo>
                      <a:pt x="137" y="34"/>
                      <a:pt x="136" y="34"/>
                      <a:pt x="136" y="35"/>
                    </a:cubicBezTo>
                    <a:cubicBezTo>
                      <a:pt x="136" y="36"/>
                      <a:pt x="136" y="36"/>
                      <a:pt x="137" y="36"/>
                    </a:cubicBezTo>
                    <a:cubicBezTo>
                      <a:pt x="139" y="36"/>
                      <a:pt x="141" y="36"/>
                      <a:pt x="142" y="36"/>
                    </a:cubicBezTo>
                    <a:cubicBezTo>
                      <a:pt x="144" y="36"/>
                      <a:pt x="147" y="36"/>
                      <a:pt x="148" y="36"/>
                    </a:cubicBezTo>
                    <a:cubicBezTo>
                      <a:pt x="149" y="36"/>
                      <a:pt x="149" y="36"/>
                      <a:pt x="149" y="35"/>
                    </a:cubicBezTo>
                    <a:cubicBezTo>
                      <a:pt x="149" y="34"/>
                      <a:pt x="147" y="35"/>
                      <a:pt x="145" y="33"/>
                    </a:cubicBezTo>
                    <a:cubicBezTo>
                      <a:pt x="144" y="33"/>
                      <a:pt x="144" y="32"/>
                      <a:pt x="144" y="30"/>
                    </a:cubicBezTo>
                    <a:cubicBezTo>
                      <a:pt x="144" y="29"/>
                      <a:pt x="144" y="28"/>
                      <a:pt x="144" y="27"/>
                    </a:cubicBezTo>
                    <a:cubicBezTo>
                      <a:pt x="144" y="23"/>
                      <a:pt x="144" y="21"/>
                      <a:pt x="144" y="9"/>
                    </a:cubicBezTo>
                    <a:close/>
                    <a:moveTo>
                      <a:pt x="189" y="31"/>
                    </a:moveTo>
                    <a:cubicBezTo>
                      <a:pt x="189" y="30"/>
                      <a:pt x="182" y="14"/>
                      <a:pt x="180" y="8"/>
                    </a:cubicBezTo>
                    <a:cubicBezTo>
                      <a:pt x="176" y="0"/>
                      <a:pt x="177" y="0"/>
                      <a:pt x="176" y="0"/>
                    </a:cubicBezTo>
                    <a:cubicBezTo>
                      <a:pt x="175" y="0"/>
                      <a:pt x="175" y="0"/>
                      <a:pt x="175" y="1"/>
                    </a:cubicBezTo>
                    <a:cubicBezTo>
                      <a:pt x="160" y="33"/>
                      <a:pt x="160" y="34"/>
                      <a:pt x="157" y="35"/>
                    </a:cubicBezTo>
                    <a:cubicBezTo>
                      <a:pt x="157" y="35"/>
                      <a:pt x="157" y="35"/>
                      <a:pt x="157" y="36"/>
                    </a:cubicBezTo>
                    <a:cubicBezTo>
                      <a:pt x="157" y="36"/>
                      <a:pt x="157" y="36"/>
                      <a:pt x="158" y="36"/>
                    </a:cubicBezTo>
                    <a:cubicBezTo>
                      <a:pt x="159" y="36"/>
                      <a:pt x="160" y="36"/>
                      <a:pt x="162" y="36"/>
                    </a:cubicBezTo>
                    <a:cubicBezTo>
                      <a:pt x="164" y="36"/>
                      <a:pt x="166" y="36"/>
                      <a:pt x="166" y="36"/>
                    </a:cubicBezTo>
                    <a:cubicBezTo>
                      <a:pt x="167" y="36"/>
                      <a:pt x="167" y="36"/>
                      <a:pt x="167" y="35"/>
                    </a:cubicBezTo>
                    <a:cubicBezTo>
                      <a:pt x="167" y="34"/>
                      <a:pt x="164" y="35"/>
                      <a:pt x="164" y="32"/>
                    </a:cubicBezTo>
                    <a:cubicBezTo>
                      <a:pt x="164" y="31"/>
                      <a:pt x="165" y="28"/>
                      <a:pt x="167" y="24"/>
                    </a:cubicBezTo>
                    <a:cubicBezTo>
                      <a:pt x="167" y="23"/>
                      <a:pt x="168" y="23"/>
                      <a:pt x="171" y="23"/>
                    </a:cubicBezTo>
                    <a:cubicBezTo>
                      <a:pt x="173" y="23"/>
                      <a:pt x="173" y="23"/>
                      <a:pt x="173" y="23"/>
                    </a:cubicBezTo>
                    <a:cubicBezTo>
                      <a:pt x="176" y="23"/>
                      <a:pt x="178" y="23"/>
                      <a:pt x="179" y="23"/>
                    </a:cubicBezTo>
                    <a:cubicBezTo>
                      <a:pt x="181" y="23"/>
                      <a:pt x="181" y="23"/>
                      <a:pt x="181" y="24"/>
                    </a:cubicBezTo>
                    <a:cubicBezTo>
                      <a:pt x="182" y="25"/>
                      <a:pt x="185" y="31"/>
                      <a:pt x="185" y="33"/>
                    </a:cubicBezTo>
                    <a:cubicBezTo>
                      <a:pt x="185" y="35"/>
                      <a:pt x="182" y="34"/>
                      <a:pt x="182" y="35"/>
                    </a:cubicBezTo>
                    <a:cubicBezTo>
                      <a:pt x="182" y="36"/>
                      <a:pt x="182" y="36"/>
                      <a:pt x="184" y="36"/>
                    </a:cubicBezTo>
                    <a:cubicBezTo>
                      <a:pt x="186" y="36"/>
                      <a:pt x="187" y="36"/>
                      <a:pt x="189" y="36"/>
                    </a:cubicBezTo>
                    <a:cubicBezTo>
                      <a:pt x="190" y="36"/>
                      <a:pt x="192" y="36"/>
                      <a:pt x="194" y="36"/>
                    </a:cubicBezTo>
                    <a:cubicBezTo>
                      <a:pt x="195" y="36"/>
                      <a:pt x="195" y="36"/>
                      <a:pt x="195" y="35"/>
                    </a:cubicBezTo>
                    <a:cubicBezTo>
                      <a:pt x="195" y="34"/>
                      <a:pt x="192" y="36"/>
                      <a:pt x="189" y="31"/>
                    </a:cubicBezTo>
                    <a:close/>
                    <a:moveTo>
                      <a:pt x="178" y="20"/>
                    </a:moveTo>
                    <a:cubicBezTo>
                      <a:pt x="178" y="20"/>
                      <a:pt x="175" y="20"/>
                      <a:pt x="173" y="20"/>
                    </a:cubicBezTo>
                    <a:cubicBezTo>
                      <a:pt x="172" y="20"/>
                      <a:pt x="172" y="20"/>
                      <a:pt x="172" y="20"/>
                    </a:cubicBezTo>
                    <a:cubicBezTo>
                      <a:pt x="169" y="20"/>
                      <a:pt x="169" y="20"/>
                      <a:pt x="169" y="19"/>
                    </a:cubicBezTo>
                    <a:cubicBezTo>
                      <a:pt x="169" y="19"/>
                      <a:pt x="174" y="8"/>
                      <a:pt x="174" y="8"/>
                    </a:cubicBezTo>
                    <a:cubicBezTo>
                      <a:pt x="175" y="8"/>
                      <a:pt x="180" y="19"/>
                      <a:pt x="180" y="19"/>
                    </a:cubicBezTo>
                    <a:cubicBezTo>
                      <a:pt x="180" y="20"/>
                      <a:pt x="179" y="20"/>
                      <a:pt x="178" y="20"/>
                    </a:cubicBezTo>
                    <a:close/>
                    <a:moveTo>
                      <a:pt x="232" y="18"/>
                    </a:moveTo>
                    <a:cubicBezTo>
                      <a:pt x="232" y="18"/>
                      <a:pt x="229" y="18"/>
                      <a:pt x="227" y="18"/>
                    </a:cubicBezTo>
                    <a:cubicBezTo>
                      <a:pt x="226" y="18"/>
                      <a:pt x="223" y="18"/>
                      <a:pt x="222" y="18"/>
                    </a:cubicBezTo>
                    <a:cubicBezTo>
                      <a:pt x="221" y="18"/>
                      <a:pt x="221" y="18"/>
                      <a:pt x="221" y="18"/>
                    </a:cubicBezTo>
                    <a:cubicBezTo>
                      <a:pt x="221" y="19"/>
                      <a:pt x="221" y="19"/>
                      <a:pt x="222" y="19"/>
                    </a:cubicBezTo>
                    <a:cubicBezTo>
                      <a:pt x="223" y="19"/>
                      <a:pt x="224" y="19"/>
                      <a:pt x="225" y="20"/>
                    </a:cubicBezTo>
                    <a:cubicBezTo>
                      <a:pt x="225" y="21"/>
                      <a:pt x="225" y="21"/>
                      <a:pt x="225" y="23"/>
                    </a:cubicBezTo>
                    <a:cubicBezTo>
                      <a:pt x="225" y="25"/>
                      <a:pt x="225" y="29"/>
                      <a:pt x="225" y="29"/>
                    </a:cubicBezTo>
                    <a:cubicBezTo>
                      <a:pt x="225" y="32"/>
                      <a:pt x="220" y="35"/>
                      <a:pt x="215" y="35"/>
                    </a:cubicBezTo>
                    <a:cubicBezTo>
                      <a:pt x="206" y="35"/>
                      <a:pt x="200" y="26"/>
                      <a:pt x="200" y="17"/>
                    </a:cubicBezTo>
                    <a:cubicBezTo>
                      <a:pt x="200" y="7"/>
                      <a:pt x="207" y="2"/>
                      <a:pt x="215" y="2"/>
                    </a:cubicBezTo>
                    <a:cubicBezTo>
                      <a:pt x="220" y="2"/>
                      <a:pt x="226" y="6"/>
                      <a:pt x="229" y="11"/>
                    </a:cubicBezTo>
                    <a:cubicBezTo>
                      <a:pt x="229" y="12"/>
                      <a:pt x="229" y="12"/>
                      <a:pt x="230" y="12"/>
                    </a:cubicBezTo>
                    <a:cubicBezTo>
                      <a:pt x="230" y="12"/>
                      <a:pt x="230" y="12"/>
                      <a:pt x="230" y="11"/>
                    </a:cubicBezTo>
                    <a:cubicBezTo>
                      <a:pt x="230" y="10"/>
                      <a:pt x="230" y="7"/>
                      <a:pt x="229" y="4"/>
                    </a:cubicBezTo>
                    <a:cubicBezTo>
                      <a:pt x="229" y="4"/>
                      <a:pt x="229" y="3"/>
                      <a:pt x="229" y="3"/>
                    </a:cubicBezTo>
                    <a:cubicBezTo>
                      <a:pt x="228" y="3"/>
                      <a:pt x="228" y="4"/>
                      <a:pt x="227" y="4"/>
                    </a:cubicBezTo>
                    <a:cubicBezTo>
                      <a:pt x="227" y="4"/>
                      <a:pt x="223" y="0"/>
                      <a:pt x="215" y="0"/>
                    </a:cubicBezTo>
                    <a:cubicBezTo>
                      <a:pt x="202" y="0"/>
                      <a:pt x="196" y="9"/>
                      <a:pt x="196" y="20"/>
                    </a:cubicBezTo>
                    <a:cubicBezTo>
                      <a:pt x="196" y="28"/>
                      <a:pt x="200" y="37"/>
                      <a:pt x="215" y="37"/>
                    </a:cubicBezTo>
                    <a:cubicBezTo>
                      <a:pt x="221" y="37"/>
                      <a:pt x="226" y="33"/>
                      <a:pt x="227" y="33"/>
                    </a:cubicBezTo>
                    <a:cubicBezTo>
                      <a:pt x="228" y="32"/>
                      <a:pt x="230" y="32"/>
                      <a:pt x="230" y="32"/>
                    </a:cubicBezTo>
                    <a:cubicBezTo>
                      <a:pt x="230" y="31"/>
                      <a:pt x="230" y="31"/>
                      <a:pt x="230" y="26"/>
                    </a:cubicBezTo>
                    <a:cubicBezTo>
                      <a:pt x="230" y="24"/>
                      <a:pt x="230" y="22"/>
                      <a:pt x="230" y="21"/>
                    </a:cubicBezTo>
                    <a:cubicBezTo>
                      <a:pt x="230" y="19"/>
                      <a:pt x="233" y="19"/>
                      <a:pt x="233" y="18"/>
                    </a:cubicBezTo>
                    <a:cubicBezTo>
                      <a:pt x="233" y="18"/>
                      <a:pt x="232" y="18"/>
                      <a:pt x="23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5911B9C-41AA-4A78-B8FD-6BB39C21D8BA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99" t="22810" r="12226" b="4683"/>
          <a:stretch/>
        </p:blipFill>
        <p:spPr>
          <a:xfrm>
            <a:off x="0" y="0"/>
            <a:ext cx="5810250" cy="68580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FB4F604B-57CA-4ABB-984C-39371D4A403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0" y="1004275"/>
            <a:ext cx="2743200" cy="679450"/>
          </a:xfrm>
        </p:spPr>
        <p:txBody>
          <a:bodyPr/>
          <a:lstStyle/>
          <a:p>
            <a:pPr algn="l"/>
            <a:r>
              <a:rPr lang="en-US" b="1" spc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ABOUTUS</a:t>
            </a:r>
            <a:endParaRPr lang="en-US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1187FCF-B4AB-46A8-88CC-008638ED0472}"/>
              </a:ext>
            </a:extLst>
          </p:cNvPr>
          <p:cNvSpPr/>
          <p:nvPr/>
        </p:nvSpPr>
        <p:spPr>
          <a:xfrm>
            <a:off x="6096000" y="1696932"/>
            <a:ext cx="468630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2E17F8-C02D-4F61-B651-9DDFD141B127}"/>
              </a:ext>
            </a:extLst>
          </p:cNvPr>
          <p:cNvSpPr/>
          <p:nvPr/>
        </p:nvSpPr>
        <p:spPr>
          <a:xfrm>
            <a:off x="0" y="0"/>
            <a:ext cx="581025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3AC194E-82DF-4DF4-832B-3C54B0D4383F}"/>
              </a:ext>
            </a:extLst>
          </p:cNvPr>
          <p:cNvGrpSpPr/>
          <p:nvPr/>
        </p:nvGrpSpPr>
        <p:grpSpPr>
          <a:xfrm>
            <a:off x="1574234" y="3073988"/>
            <a:ext cx="2661783" cy="710024"/>
            <a:chOff x="4791075" y="3081338"/>
            <a:chExt cx="2606676" cy="695325"/>
          </a:xfrm>
        </p:grpSpPr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EA50ABB8-DAED-4783-8E41-A53EDF028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1075" y="3081338"/>
              <a:ext cx="1370013" cy="695325"/>
            </a:xfrm>
            <a:custGeom>
              <a:avLst/>
              <a:gdLst>
                <a:gd name="T0" fmla="*/ 96 w 452"/>
                <a:gd name="T1" fmla="*/ 0 h 227"/>
                <a:gd name="T2" fmla="*/ 0 w 452"/>
                <a:gd name="T3" fmla="*/ 112 h 227"/>
                <a:gd name="T4" fmla="*/ 96 w 452"/>
                <a:gd name="T5" fmla="*/ 227 h 227"/>
                <a:gd name="T6" fmla="*/ 452 w 452"/>
                <a:gd name="T7" fmla="*/ 227 h 227"/>
                <a:gd name="T8" fmla="*/ 452 w 452"/>
                <a:gd name="T9" fmla="*/ 0 h 227"/>
                <a:gd name="T10" fmla="*/ 96 w 452"/>
                <a:gd name="T11" fmla="*/ 0 h 227"/>
                <a:gd name="T12" fmla="*/ 73 w 452"/>
                <a:gd name="T13" fmla="*/ 128 h 227"/>
                <a:gd name="T14" fmla="*/ 58 w 452"/>
                <a:gd name="T15" fmla="*/ 113 h 227"/>
                <a:gd name="T16" fmla="*/ 73 w 452"/>
                <a:gd name="T17" fmla="*/ 98 h 227"/>
                <a:gd name="T18" fmla="*/ 88 w 452"/>
                <a:gd name="T19" fmla="*/ 113 h 227"/>
                <a:gd name="T20" fmla="*/ 73 w 452"/>
                <a:gd name="T21" fmla="*/ 1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2" h="227">
                  <a:moveTo>
                    <a:pt x="96" y="0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96" y="227"/>
                    <a:pt x="96" y="227"/>
                    <a:pt x="96" y="227"/>
                  </a:cubicBezTo>
                  <a:cubicBezTo>
                    <a:pt x="452" y="227"/>
                    <a:pt x="452" y="227"/>
                    <a:pt x="452" y="227"/>
                  </a:cubicBezTo>
                  <a:cubicBezTo>
                    <a:pt x="452" y="0"/>
                    <a:pt x="452" y="0"/>
                    <a:pt x="452" y="0"/>
                  </a:cubicBezTo>
                  <a:lnTo>
                    <a:pt x="96" y="0"/>
                  </a:lnTo>
                  <a:close/>
                  <a:moveTo>
                    <a:pt x="73" y="128"/>
                  </a:moveTo>
                  <a:cubicBezTo>
                    <a:pt x="65" y="128"/>
                    <a:pt x="58" y="122"/>
                    <a:pt x="58" y="113"/>
                  </a:cubicBezTo>
                  <a:cubicBezTo>
                    <a:pt x="58" y="105"/>
                    <a:pt x="65" y="98"/>
                    <a:pt x="73" y="98"/>
                  </a:cubicBezTo>
                  <a:cubicBezTo>
                    <a:pt x="81" y="98"/>
                    <a:pt x="88" y="105"/>
                    <a:pt x="88" y="113"/>
                  </a:cubicBezTo>
                  <a:cubicBezTo>
                    <a:pt x="88" y="122"/>
                    <a:pt x="81" y="128"/>
                    <a:pt x="73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6">
              <a:extLst>
                <a:ext uri="{FF2B5EF4-FFF2-40B4-BE49-F238E27FC236}">
                  <a16:creationId xmlns:a16="http://schemas.microsoft.com/office/drawing/2014/main" id="{CA8234FE-4D03-45A9-9F64-58DDF1151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1088" y="3081338"/>
              <a:ext cx="1236663" cy="695325"/>
            </a:xfrm>
            <a:prstGeom prst="rect">
              <a:avLst/>
            </a:pr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B35DF146-7E5D-4C24-9D26-4370277E3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4138" y="3268663"/>
              <a:ext cx="2051050" cy="327025"/>
            </a:xfrm>
            <a:custGeom>
              <a:avLst/>
              <a:gdLst>
                <a:gd name="T0" fmla="*/ 56 w 677"/>
                <a:gd name="T1" fmla="*/ 54 h 107"/>
                <a:gd name="T2" fmla="*/ 29 w 677"/>
                <a:gd name="T3" fmla="*/ 2 h 107"/>
                <a:gd name="T4" fmla="*/ 14 w 677"/>
                <a:gd name="T5" fmla="*/ 19 h 107"/>
                <a:gd name="T6" fmla="*/ 2 w 677"/>
                <a:gd name="T7" fmla="*/ 103 h 107"/>
                <a:gd name="T8" fmla="*/ 42 w 677"/>
                <a:gd name="T9" fmla="*/ 106 h 107"/>
                <a:gd name="T10" fmla="*/ 27 w 677"/>
                <a:gd name="T11" fmla="*/ 67 h 107"/>
                <a:gd name="T12" fmla="*/ 52 w 677"/>
                <a:gd name="T13" fmla="*/ 68 h 107"/>
                <a:gd name="T14" fmla="*/ 100 w 677"/>
                <a:gd name="T15" fmla="*/ 102 h 107"/>
                <a:gd name="T16" fmla="*/ 34 w 677"/>
                <a:gd name="T17" fmla="*/ 51 h 107"/>
                <a:gd name="T18" fmla="*/ 27 w 677"/>
                <a:gd name="T19" fmla="*/ 24 h 107"/>
                <a:gd name="T20" fmla="*/ 40 w 677"/>
                <a:gd name="T21" fmla="*/ 51 h 107"/>
                <a:gd name="T22" fmla="*/ 133 w 677"/>
                <a:gd name="T23" fmla="*/ 97 h 107"/>
                <a:gd name="T24" fmla="*/ 129 w 677"/>
                <a:gd name="T25" fmla="*/ 59 h 107"/>
                <a:gd name="T26" fmla="*/ 162 w 677"/>
                <a:gd name="T27" fmla="*/ 58 h 107"/>
                <a:gd name="T28" fmla="*/ 170 w 677"/>
                <a:gd name="T29" fmla="*/ 65 h 107"/>
                <a:gd name="T30" fmla="*/ 169 w 677"/>
                <a:gd name="T31" fmla="*/ 39 h 107"/>
                <a:gd name="T32" fmla="*/ 146 w 677"/>
                <a:gd name="T33" fmla="*/ 50 h 107"/>
                <a:gd name="T34" fmla="*/ 130 w 677"/>
                <a:gd name="T35" fmla="*/ 18 h 107"/>
                <a:gd name="T36" fmla="*/ 164 w 677"/>
                <a:gd name="T37" fmla="*/ 10 h 107"/>
                <a:gd name="T38" fmla="*/ 177 w 677"/>
                <a:gd name="T39" fmla="*/ 21 h 107"/>
                <a:gd name="T40" fmla="*/ 147 w 677"/>
                <a:gd name="T41" fmla="*/ 3 h 107"/>
                <a:gd name="T42" fmla="*/ 104 w 677"/>
                <a:gd name="T43" fmla="*/ 4 h 107"/>
                <a:gd name="T44" fmla="*/ 118 w 677"/>
                <a:gd name="T45" fmla="*/ 29 h 107"/>
                <a:gd name="T46" fmla="*/ 112 w 677"/>
                <a:gd name="T47" fmla="*/ 100 h 107"/>
                <a:gd name="T48" fmla="*/ 129 w 677"/>
                <a:gd name="T49" fmla="*/ 104 h 107"/>
                <a:gd name="T50" fmla="*/ 184 w 677"/>
                <a:gd name="T51" fmla="*/ 84 h 107"/>
                <a:gd name="T52" fmla="*/ 199 w 677"/>
                <a:gd name="T53" fmla="*/ 2 h 107"/>
                <a:gd name="T54" fmla="*/ 205 w 677"/>
                <a:gd name="T55" fmla="*/ 15 h 107"/>
                <a:gd name="T56" fmla="*/ 198 w 677"/>
                <a:gd name="T57" fmla="*/ 100 h 107"/>
                <a:gd name="T58" fmla="*/ 211 w 677"/>
                <a:gd name="T59" fmla="*/ 105 h 107"/>
                <a:gd name="T60" fmla="*/ 296 w 677"/>
                <a:gd name="T61" fmla="*/ 49 h 107"/>
                <a:gd name="T62" fmla="*/ 243 w 677"/>
                <a:gd name="T63" fmla="*/ 100 h 107"/>
                <a:gd name="T64" fmla="*/ 217 w 677"/>
                <a:gd name="T65" fmla="*/ 85 h 107"/>
                <a:gd name="T66" fmla="*/ 234 w 677"/>
                <a:gd name="T67" fmla="*/ 8 h 107"/>
                <a:gd name="T68" fmla="*/ 420 w 677"/>
                <a:gd name="T69" fmla="*/ 26 h 107"/>
                <a:gd name="T70" fmla="*/ 444 w 677"/>
                <a:gd name="T71" fmla="*/ 10 h 107"/>
                <a:gd name="T72" fmla="*/ 463 w 677"/>
                <a:gd name="T73" fmla="*/ 16 h 107"/>
                <a:gd name="T74" fmla="*/ 458 w 677"/>
                <a:gd name="T75" fmla="*/ 2 h 107"/>
                <a:gd name="T76" fmla="*/ 368 w 677"/>
                <a:gd name="T77" fmla="*/ 6 h 107"/>
                <a:gd name="T78" fmla="*/ 374 w 677"/>
                <a:gd name="T79" fmla="*/ 13 h 107"/>
                <a:gd name="T80" fmla="*/ 409 w 677"/>
                <a:gd name="T81" fmla="*/ 39 h 107"/>
                <a:gd name="T82" fmla="*/ 394 w 677"/>
                <a:gd name="T83" fmla="*/ 103 h 107"/>
                <a:gd name="T84" fmla="*/ 430 w 677"/>
                <a:gd name="T85" fmla="*/ 105 h 107"/>
                <a:gd name="T86" fmla="*/ 420 w 677"/>
                <a:gd name="T87" fmla="*/ 88 h 107"/>
                <a:gd name="T88" fmla="*/ 551 w 677"/>
                <a:gd name="T89" fmla="*/ 90 h 107"/>
                <a:gd name="T90" fmla="*/ 508 w 677"/>
                <a:gd name="T91" fmla="*/ 4 h 107"/>
                <a:gd name="T92" fmla="*/ 460 w 677"/>
                <a:gd name="T93" fmla="*/ 105 h 107"/>
                <a:gd name="T94" fmla="*/ 487 w 677"/>
                <a:gd name="T95" fmla="*/ 103 h 107"/>
                <a:gd name="T96" fmla="*/ 496 w 677"/>
                <a:gd name="T97" fmla="*/ 67 h 107"/>
                <a:gd name="T98" fmla="*/ 527 w 677"/>
                <a:gd name="T99" fmla="*/ 69 h 107"/>
                <a:gd name="T100" fmla="*/ 537 w 677"/>
                <a:gd name="T101" fmla="*/ 105 h 107"/>
                <a:gd name="T102" fmla="*/ 567 w 677"/>
                <a:gd name="T103" fmla="*/ 103 h 107"/>
                <a:gd name="T104" fmla="*/ 504 w 677"/>
                <a:gd name="T105" fmla="*/ 59 h 107"/>
                <a:gd name="T106" fmla="*/ 507 w 677"/>
                <a:gd name="T107" fmla="*/ 23 h 107"/>
                <a:gd name="T108" fmla="*/ 674 w 677"/>
                <a:gd name="T109" fmla="*/ 52 h 107"/>
                <a:gd name="T110" fmla="*/ 642 w 677"/>
                <a:gd name="T111" fmla="*/ 53 h 107"/>
                <a:gd name="T112" fmla="*/ 656 w 677"/>
                <a:gd name="T113" fmla="*/ 67 h 107"/>
                <a:gd name="T114" fmla="*/ 583 w 677"/>
                <a:gd name="T115" fmla="*/ 50 h 107"/>
                <a:gd name="T116" fmla="*/ 668 w 677"/>
                <a:gd name="T117" fmla="*/ 35 h 107"/>
                <a:gd name="T118" fmla="*/ 666 w 677"/>
                <a:gd name="T119" fmla="*/ 9 h 107"/>
                <a:gd name="T120" fmla="*/ 569 w 677"/>
                <a:gd name="T121" fmla="*/ 57 h 107"/>
                <a:gd name="T122" fmla="*/ 669 w 677"/>
                <a:gd name="T123" fmla="*/ 92 h 107"/>
                <a:gd name="T124" fmla="*/ 677 w 677"/>
                <a:gd name="T12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7" h="107">
                  <a:moveTo>
                    <a:pt x="98" y="101"/>
                  </a:moveTo>
                  <a:cubicBezTo>
                    <a:pt x="91" y="101"/>
                    <a:pt x="86" y="95"/>
                    <a:pt x="85" y="94"/>
                  </a:cubicBezTo>
                  <a:cubicBezTo>
                    <a:pt x="79" y="88"/>
                    <a:pt x="56" y="56"/>
                    <a:pt x="56" y="54"/>
                  </a:cubicBezTo>
                  <a:cubicBezTo>
                    <a:pt x="56" y="51"/>
                    <a:pt x="74" y="47"/>
                    <a:pt x="74" y="26"/>
                  </a:cubicBezTo>
                  <a:cubicBezTo>
                    <a:pt x="74" y="11"/>
                    <a:pt x="59" y="2"/>
                    <a:pt x="43" y="2"/>
                  </a:cubicBezTo>
                  <a:cubicBezTo>
                    <a:pt x="38" y="2"/>
                    <a:pt x="35" y="2"/>
                    <a:pt x="29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0" y="3"/>
                    <a:pt x="0" y="4"/>
                  </a:cubicBezTo>
                  <a:cubicBezTo>
                    <a:pt x="0" y="9"/>
                    <a:pt x="14" y="3"/>
                    <a:pt x="14" y="19"/>
                  </a:cubicBezTo>
                  <a:cubicBezTo>
                    <a:pt x="14" y="23"/>
                    <a:pt x="15" y="28"/>
                    <a:pt x="15" y="43"/>
                  </a:cubicBezTo>
                  <a:cubicBezTo>
                    <a:pt x="15" y="59"/>
                    <a:pt x="14" y="79"/>
                    <a:pt x="14" y="89"/>
                  </a:cubicBezTo>
                  <a:cubicBezTo>
                    <a:pt x="14" y="104"/>
                    <a:pt x="2" y="98"/>
                    <a:pt x="2" y="103"/>
                  </a:cubicBezTo>
                  <a:cubicBezTo>
                    <a:pt x="2" y="105"/>
                    <a:pt x="4" y="105"/>
                    <a:pt x="5" y="105"/>
                  </a:cubicBezTo>
                  <a:cubicBezTo>
                    <a:pt x="7" y="105"/>
                    <a:pt x="14" y="105"/>
                    <a:pt x="21" y="105"/>
                  </a:cubicBezTo>
                  <a:cubicBezTo>
                    <a:pt x="23" y="105"/>
                    <a:pt x="41" y="106"/>
                    <a:pt x="42" y="106"/>
                  </a:cubicBezTo>
                  <a:cubicBezTo>
                    <a:pt x="44" y="106"/>
                    <a:pt x="44" y="105"/>
                    <a:pt x="44" y="104"/>
                  </a:cubicBezTo>
                  <a:cubicBezTo>
                    <a:pt x="44" y="99"/>
                    <a:pt x="27" y="105"/>
                    <a:pt x="27" y="87"/>
                  </a:cubicBezTo>
                  <a:cubicBezTo>
                    <a:pt x="27" y="85"/>
                    <a:pt x="27" y="87"/>
                    <a:pt x="27" y="67"/>
                  </a:cubicBezTo>
                  <a:cubicBezTo>
                    <a:pt x="27" y="57"/>
                    <a:pt x="27" y="57"/>
                    <a:pt x="29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3" y="57"/>
                    <a:pt x="45" y="58"/>
                    <a:pt x="52" y="68"/>
                  </a:cubicBezTo>
                  <a:cubicBezTo>
                    <a:pt x="59" y="80"/>
                    <a:pt x="70" y="98"/>
                    <a:pt x="77" y="103"/>
                  </a:cubicBezTo>
                  <a:cubicBezTo>
                    <a:pt x="83" y="106"/>
                    <a:pt x="89" y="106"/>
                    <a:pt x="90" y="106"/>
                  </a:cubicBezTo>
                  <a:cubicBezTo>
                    <a:pt x="100" y="106"/>
                    <a:pt x="100" y="105"/>
                    <a:pt x="100" y="102"/>
                  </a:cubicBezTo>
                  <a:cubicBezTo>
                    <a:pt x="100" y="101"/>
                    <a:pt x="99" y="101"/>
                    <a:pt x="98" y="101"/>
                  </a:cubicBezTo>
                  <a:close/>
                  <a:moveTo>
                    <a:pt x="40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31" y="51"/>
                    <a:pt x="30" y="51"/>
                    <a:pt x="28" y="50"/>
                  </a:cubicBezTo>
                  <a:cubicBezTo>
                    <a:pt x="27" y="49"/>
                    <a:pt x="27" y="46"/>
                    <a:pt x="27" y="2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11"/>
                    <a:pt x="27" y="8"/>
                    <a:pt x="34" y="8"/>
                  </a:cubicBezTo>
                  <a:cubicBezTo>
                    <a:pt x="55" y="8"/>
                    <a:pt x="62" y="21"/>
                    <a:pt x="62" y="31"/>
                  </a:cubicBezTo>
                  <a:cubicBezTo>
                    <a:pt x="62" y="42"/>
                    <a:pt x="57" y="51"/>
                    <a:pt x="40" y="51"/>
                  </a:cubicBezTo>
                  <a:close/>
                  <a:moveTo>
                    <a:pt x="184" y="84"/>
                  </a:moveTo>
                  <a:cubicBezTo>
                    <a:pt x="180" y="84"/>
                    <a:pt x="185" y="98"/>
                    <a:pt x="139" y="98"/>
                  </a:cubicBezTo>
                  <a:cubicBezTo>
                    <a:pt x="137" y="98"/>
                    <a:pt x="136" y="98"/>
                    <a:pt x="133" y="97"/>
                  </a:cubicBezTo>
                  <a:cubicBezTo>
                    <a:pt x="130" y="96"/>
                    <a:pt x="129" y="90"/>
                    <a:pt x="129" y="85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29" y="72"/>
                    <a:pt x="129" y="67"/>
                    <a:pt x="129" y="59"/>
                  </a:cubicBezTo>
                  <a:cubicBezTo>
                    <a:pt x="129" y="57"/>
                    <a:pt x="132" y="56"/>
                    <a:pt x="135" y="56"/>
                  </a:cubicBezTo>
                  <a:cubicBezTo>
                    <a:pt x="137" y="56"/>
                    <a:pt x="136" y="56"/>
                    <a:pt x="148" y="56"/>
                  </a:cubicBezTo>
                  <a:cubicBezTo>
                    <a:pt x="149" y="56"/>
                    <a:pt x="159" y="56"/>
                    <a:pt x="162" y="58"/>
                  </a:cubicBezTo>
                  <a:cubicBezTo>
                    <a:pt x="164" y="60"/>
                    <a:pt x="165" y="63"/>
                    <a:pt x="166" y="65"/>
                  </a:cubicBezTo>
                  <a:cubicBezTo>
                    <a:pt x="166" y="67"/>
                    <a:pt x="167" y="69"/>
                    <a:pt x="169" y="69"/>
                  </a:cubicBezTo>
                  <a:cubicBezTo>
                    <a:pt x="169" y="69"/>
                    <a:pt x="170" y="69"/>
                    <a:pt x="170" y="65"/>
                  </a:cubicBezTo>
                  <a:cubicBezTo>
                    <a:pt x="170" y="62"/>
                    <a:pt x="169" y="61"/>
                    <a:pt x="169" y="56"/>
                  </a:cubicBezTo>
                  <a:cubicBezTo>
                    <a:pt x="169" y="51"/>
                    <a:pt x="170" y="44"/>
                    <a:pt x="170" y="41"/>
                  </a:cubicBezTo>
                  <a:cubicBezTo>
                    <a:pt x="170" y="40"/>
                    <a:pt x="170" y="39"/>
                    <a:pt x="169" y="39"/>
                  </a:cubicBezTo>
                  <a:cubicBezTo>
                    <a:pt x="167" y="39"/>
                    <a:pt x="167" y="40"/>
                    <a:pt x="167" y="41"/>
                  </a:cubicBezTo>
                  <a:cubicBezTo>
                    <a:pt x="166" y="43"/>
                    <a:pt x="166" y="45"/>
                    <a:pt x="163" y="47"/>
                  </a:cubicBezTo>
                  <a:cubicBezTo>
                    <a:pt x="160" y="49"/>
                    <a:pt x="159" y="50"/>
                    <a:pt x="146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0" y="49"/>
                    <a:pt x="130" y="45"/>
                    <a:pt x="130" y="42"/>
                  </a:cubicBezTo>
                  <a:cubicBezTo>
                    <a:pt x="130" y="36"/>
                    <a:pt x="130" y="23"/>
                    <a:pt x="130" y="18"/>
                  </a:cubicBezTo>
                  <a:cubicBezTo>
                    <a:pt x="131" y="9"/>
                    <a:pt x="130" y="9"/>
                    <a:pt x="140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52" y="9"/>
                    <a:pt x="155" y="10"/>
                    <a:pt x="164" y="10"/>
                  </a:cubicBezTo>
                  <a:cubicBezTo>
                    <a:pt x="169" y="11"/>
                    <a:pt x="173" y="16"/>
                    <a:pt x="173" y="21"/>
                  </a:cubicBezTo>
                  <a:cubicBezTo>
                    <a:pt x="173" y="23"/>
                    <a:pt x="174" y="24"/>
                    <a:pt x="175" y="24"/>
                  </a:cubicBezTo>
                  <a:cubicBezTo>
                    <a:pt x="176" y="24"/>
                    <a:pt x="177" y="22"/>
                    <a:pt x="177" y="21"/>
                  </a:cubicBezTo>
                  <a:cubicBezTo>
                    <a:pt x="177" y="13"/>
                    <a:pt x="179" y="9"/>
                    <a:pt x="179" y="6"/>
                  </a:cubicBezTo>
                  <a:cubicBezTo>
                    <a:pt x="179" y="3"/>
                    <a:pt x="177" y="2"/>
                    <a:pt x="176" y="2"/>
                  </a:cubicBezTo>
                  <a:cubicBezTo>
                    <a:pt x="172" y="2"/>
                    <a:pt x="153" y="3"/>
                    <a:pt x="147" y="3"/>
                  </a:cubicBezTo>
                  <a:cubicBezTo>
                    <a:pt x="133" y="3"/>
                    <a:pt x="115" y="2"/>
                    <a:pt x="112" y="2"/>
                  </a:cubicBezTo>
                  <a:cubicBezTo>
                    <a:pt x="111" y="2"/>
                    <a:pt x="109" y="2"/>
                    <a:pt x="108" y="2"/>
                  </a:cubicBezTo>
                  <a:cubicBezTo>
                    <a:pt x="107" y="2"/>
                    <a:pt x="104" y="2"/>
                    <a:pt x="104" y="4"/>
                  </a:cubicBezTo>
                  <a:cubicBezTo>
                    <a:pt x="104" y="5"/>
                    <a:pt x="104" y="7"/>
                    <a:pt x="106" y="7"/>
                  </a:cubicBezTo>
                  <a:cubicBezTo>
                    <a:pt x="112" y="7"/>
                    <a:pt x="118" y="10"/>
                    <a:pt x="118" y="16"/>
                  </a:cubicBezTo>
                  <a:cubicBezTo>
                    <a:pt x="118" y="20"/>
                    <a:pt x="118" y="25"/>
                    <a:pt x="118" y="29"/>
                  </a:cubicBezTo>
                  <a:cubicBezTo>
                    <a:pt x="118" y="38"/>
                    <a:pt x="118" y="46"/>
                    <a:pt x="118" y="54"/>
                  </a:cubicBezTo>
                  <a:cubicBezTo>
                    <a:pt x="118" y="72"/>
                    <a:pt x="118" y="72"/>
                    <a:pt x="118" y="72"/>
                  </a:cubicBezTo>
                  <a:cubicBezTo>
                    <a:pt x="118" y="94"/>
                    <a:pt x="117" y="97"/>
                    <a:pt x="112" y="100"/>
                  </a:cubicBezTo>
                  <a:cubicBezTo>
                    <a:pt x="106" y="102"/>
                    <a:pt x="106" y="100"/>
                    <a:pt x="106" y="104"/>
                  </a:cubicBezTo>
                  <a:cubicBezTo>
                    <a:pt x="106" y="106"/>
                    <a:pt x="108" y="105"/>
                    <a:pt x="109" y="105"/>
                  </a:cubicBezTo>
                  <a:cubicBezTo>
                    <a:pt x="116" y="105"/>
                    <a:pt x="121" y="104"/>
                    <a:pt x="129" y="104"/>
                  </a:cubicBezTo>
                  <a:cubicBezTo>
                    <a:pt x="138" y="104"/>
                    <a:pt x="150" y="106"/>
                    <a:pt x="168" y="106"/>
                  </a:cubicBezTo>
                  <a:cubicBezTo>
                    <a:pt x="174" y="106"/>
                    <a:pt x="185" y="95"/>
                    <a:pt x="185" y="87"/>
                  </a:cubicBezTo>
                  <a:cubicBezTo>
                    <a:pt x="185" y="85"/>
                    <a:pt x="185" y="84"/>
                    <a:pt x="184" y="84"/>
                  </a:cubicBezTo>
                  <a:close/>
                  <a:moveTo>
                    <a:pt x="239" y="2"/>
                  </a:moveTo>
                  <a:cubicBezTo>
                    <a:pt x="229" y="2"/>
                    <a:pt x="219" y="2"/>
                    <a:pt x="211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3" y="2"/>
                    <a:pt x="191" y="2"/>
                    <a:pt x="191" y="4"/>
                  </a:cubicBezTo>
                  <a:cubicBezTo>
                    <a:pt x="191" y="7"/>
                    <a:pt x="194" y="7"/>
                    <a:pt x="197" y="7"/>
                  </a:cubicBezTo>
                  <a:cubicBezTo>
                    <a:pt x="201" y="8"/>
                    <a:pt x="205" y="12"/>
                    <a:pt x="205" y="15"/>
                  </a:cubicBezTo>
                  <a:cubicBezTo>
                    <a:pt x="205" y="32"/>
                    <a:pt x="205" y="40"/>
                    <a:pt x="205" y="52"/>
                  </a:cubicBezTo>
                  <a:cubicBezTo>
                    <a:pt x="205" y="64"/>
                    <a:pt x="205" y="75"/>
                    <a:pt x="205" y="91"/>
                  </a:cubicBezTo>
                  <a:cubicBezTo>
                    <a:pt x="205" y="95"/>
                    <a:pt x="201" y="99"/>
                    <a:pt x="198" y="100"/>
                  </a:cubicBezTo>
                  <a:cubicBezTo>
                    <a:pt x="196" y="101"/>
                    <a:pt x="193" y="101"/>
                    <a:pt x="193" y="103"/>
                  </a:cubicBezTo>
                  <a:cubicBezTo>
                    <a:pt x="193" y="105"/>
                    <a:pt x="194" y="105"/>
                    <a:pt x="197" y="105"/>
                  </a:cubicBezTo>
                  <a:cubicBezTo>
                    <a:pt x="200" y="105"/>
                    <a:pt x="203" y="105"/>
                    <a:pt x="211" y="105"/>
                  </a:cubicBezTo>
                  <a:cubicBezTo>
                    <a:pt x="222" y="105"/>
                    <a:pt x="242" y="105"/>
                    <a:pt x="246" y="105"/>
                  </a:cubicBezTo>
                  <a:cubicBezTo>
                    <a:pt x="259" y="105"/>
                    <a:pt x="271" y="100"/>
                    <a:pt x="275" y="96"/>
                  </a:cubicBezTo>
                  <a:cubicBezTo>
                    <a:pt x="288" y="85"/>
                    <a:pt x="296" y="77"/>
                    <a:pt x="296" y="49"/>
                  </a:cubicBezTo>
                  <a:cubicBezTo>
                    <a:pt x="296" y="17"/>
                    <a:pt x="265" y="2"/>
                    <a:pt x="239" y="2"/>
                  </a:cubicBezTo>
                  <a:close/>
                  <a:moveTo>
                    <a:pt x="273" y="88"/>
                  </a:moveTo>
                  <a:cubicBezTo>
                    <a:pt x="265" y="96"/>
                    <a:pt x="257" y="100"/>
                    <a:pt x="243" y="100"/>
                  </a:cubicBezTo>
                  <a:cubicBezTo>
                    <a:pt x="240" y="100"/>
                    <a:pt x="240" y="100"/>
                    <a:pt x="240" y="100"/>
                  </a:cubicBezTo>
                  <a:cubicBezTo>
                    <a:pt x="237" y="100"/>
                    <a:pt x="233" y="99"/>
                    <a:pt x="230" y="99"/>
                  </a:cubicBezTo>
                  <a:cubicBezTo>
                    <a:pt x="218" y="95"/>
                    <a:pt x="217" y="97"/>
                    <a:pt x="217" y="85"/>
                  </a:cubicBezTo>
                  <a:cubicBezTo>
                    <a:pt x="217" y="79"/>
                    <a:pt x="217" y="69"/>
                    <a:pt x="217" y="54"/>
                  </a:cubicBezTo>
                  <a:cubicBezTo>
                    <a:pt x="217" y="51"/>
                    <a:pt x="217" y="32"/>
                    <a:pt x="217" y="26"/>
                  </a:cubicBezTo>
                  <a:cubicBezTo>
                    <a:pt x="217" y="8"/>
                    <a:pt x="217" y="8"/>
                    <a:pt x="234" y="8"/>
                  </a:cubicBezTo>
                  <a:cubicBezTo>
                    <a:pt x="257" y="8"/>
                    <a:pt x="284" y="23"/>
                    <a:pt x="284" y="55"/>
                  </a:cubicBezTo>
                  <a:cubicBezTo>
                    <a:pt x="284" y="66"/>
                    <a:pt x="281" y="81"/>
                    <a:pt x="273" y="88"/>
                  </a:cubicBezTo>
                  <a:close/>
                  <a:moveTo>
                    <a:pt x="420" y="26"/>
                  </a:moveTo>
                  <a:cubicBezTo>
                    <a:pt x="420" y="19"/>
                    <a:pt x="420" y="19"/>
                    <a:pt x="420" y="19"/>
                  </a:cubicBezTo>
                  <a:cubicBezTo>
                    <a:pt x="420" y="11"/>
                    <a:pt x="421" y="10"/>
                    <a:pt x="425" y="10"/>
                  </a:cubicBezTo>
                  <a:cubicBezTo>
                    <a:pt x="444" y="10"/>
                    <a:pt x="444" y="10"/>
                    <a:pt x="444" y="10"/>
                  </a:cubicBezTo>
                  <a:cubicBezTo>
                    <a:pt x="456" y="10"/>
                    <a:pt x="457" y="13"/>
                    <a:pt x="459" y="20"/>
                  </a:cubicBezTo>
                  <a:cubicBezTo>
                    <a:pt x="459" y="21"/>
                    <a:pt x="460" y="21"/>
                    <a:pt x="460" y="21"/>
                  </a:cubicBezTo>
                  <a:cubicBezTo>
                    <a:pt x="462" y="21"/>
                    <a:pt x="463" y="21"/>
                    <a:pt x="463" y="16"/>
                  </a:cubicBezTo>
                  <a:cubicBezTo>
                    <a:pt x="463" y="15"/>
                    <a:pt x="462" y="6"/>
                    <a:pt x="462" y="4"/>
                  </a:cubicBezTo>
                  <a:cubicBezTo>
                    <a:pt x="462" y="4"/>
                    <a:pt x="461" y="2"/>
                    <a:pt x="459" y="2"/>
                  </a:cubicBezTo>
                  <a:cubicBezTo>
                    <a:pt x="459" y="2"/>
                    <a:pt x="458" y="2"/>
                    <a:pt x="458" y="2"/>
                  </a:cubicBezTo>
                  <a:cubicBezTo>
                    <a:pt x="450" y="2"/>
                    <a:pt x="435" y="2"/>
                    <a:pt x="414" y="2"/>
                  </a:cubicBezTo>
                  <a:cubicBezTo>
                    <a:pt x="382" y="2"/>
                    <a:pt x="383" y="1"/>
                    <a:pt x="373" y="1"/>
                  </a:cubicBezTo>
                  <a:cubicBezTo>
                    <a:pt x="369" y="1"/>
                    <a:pt x="369" y="3"/>
                    <a:pt x="368" y="6"/>
                  </a:cubicBezTo>
                  <a:cubicBezTo>
                    <a:pt x="368" y="10"/>
                    <a:pt x="367" y="17"/>
                    <a:pt x="367" y="21"/>
                  </a:cubicBezTo>
                  <a:cubicBezTo>
                    <a:pt x="367" y="23"/>
                    <a:pt x="368" y="24"/>
                    <a:pt x="369" y="24"/>
                  </a:cubicBezTo>
                  <a:cubicBezTo>
                    <a:pt x="372" y="24"/>
                    <a:pt x="371" y="18"/>
                    <a:pt x="374" y="13"/>
                  </a:cubicBezTo>
                  <a:cubicBezTo>
                    <a:pt x="376" y="11"/>
                    <a:pt x="376" y="10"/>
                    <a:pt x="398" y="10"/>
                  </a:cubicBezTo>
                  <a:cubicBezTo>
                    <a:pt x="408" y="10"/>
                    <a:pt x="409" y="10"/>
                    <a:pt x="409" y="14"/>
                  </a:cubicBezTo>
                  <a:cubicBezTo>
                    <a:pt x="409" y="14"/>
                    <a:pt x="409" y="24"/>
                    <a:pt x="409" y="39"/>
                  </a:cubicBezTo>
                  <a:cubicBezTo>
                    <a:pt x="409" y="45"/>
                    <a:pt x="409" y="84"/>
                    <a:pt x="407" y="94"/>
                  </a:cubicBezTo>
                  <a:cubicBezTo>
                    <a:pt x="407" y="98"/>
                    <a:pt x="404" y="99"/>
                    <a:pt x="402" y="100"/>
                  </a:cubicBezTo>
                  <a:cubicBezTo>
                    <a:pt x="398" y="101"/>
                    <a:pt x="394" y="100"/>
                    <a:pt x="394" y="103"/>
                  </a:cubicBezTo>
                  <a:cubicBezTo>
                    <a:pt x="394" y="105"/>
                    <a:pt x="397" y="105"/>
                    <a:pt x="400" y="105"/>
                  </a:cubicBezTo>
                  <a:cubicBezTo>
                    <a:pt x="404" y="105"/>
                    <a:pt x="411" y="104"/>
                    <a:pt x="414" y="104"/>
                  </a:cubicBezTo>
                  <a:cubicBezTo>
                    <a:pt x="419" y="104"/>
                    <a:pt x="427" y="105"/>
                    <a:pt x="430" y="105"/>
                  </a:cubicBezTo>
                  <a:cubicBezTo>
                    <a:pt x="433" y="105"/>
                    <a:pt x="434" y="105"/>
                    <a:pt x="434" y="103"/>
                  </a:cubicBezTo>
                  <a:cubicBezTo>
                    <a:pt x="434" y="99"/>
                    <a:pt x="427" y="102"/>
                    <a:pt x="422" y="97"/>
                  </a:cubicBezTo>
                  <a:cubicBezTo>
                    <a:pt x="420" y="95"/>
                    <a:pt x="420" y="92"/>
                    <a:pt x="420" y="88"/>
                  </a:cubicBezTo>
                  <a:cubicBezTo>
                    <a:pt x="420" y="86"/>
                    <a:pt x="420" y="83"/>
                    <a:pt x="420" y="79"/>
                  </a:cubicBezTo>
                  <a:cubicBezTo>
                    <a:pt x="420" y="66"/>
                    <a:pt x="420" y="60"/>
                    <a:pt x="420" y="26"/>
                  </a:cubicBezTo>
                  <a:close/>
                  <a:moveTo>
                    <a:pt x="551" y="90"/>
                  </a:moveTo>
                  <a:cubicBezTo>
                    <a:pt x="550" y="88"/>
                    <a:pt x="530" y="40"/>
                    <a:pt x="523" y="24"/>
                  </a:cubicBezTo>
                  <a:cubicBezTo>
                    <a:pt x="514" y="1"/>
                    <a:pt x="515" y="0"/>
                    <a:pt x="512" y="0"/>
                  </a:cubicBezTo>
                  <a:cubicBezTo>
                    <a:pt x="510" y="0"/>
                    <a:pt x="509" y="1"/>
                    <a:pt x="508" y="4"/>
                  </a:cubicBezTo>
                  <a:cubicBezTo>
                    <a:pt x="465" y="95"/>
                    <a:pt x="466" y="98"/>
                    <a:pt x="458" y="101"/>
                  </a:cubicBezTo>
                  <a:cubicBezTo>
                    <a:pt x="457" y="101"/>
                    <a:pt x="456" y="102"/>
                    <a:pt x="456" y="104"/>
                  </a:cubicBezTo>
                  <a:cubicBezTo>
                    <a:pt x="456" y="105"/>
                    <a:pt x="457" y="105"/>
                    <a:pt x="460" y="105"/>
                  </a:cubicBezTo>
                  <a:cubicBezTo>
                    <a:pt x="463" y="105"/>
                    <a:pt x="467" y="105"/>
                    <a:pt x="472" y="105"/>
                  </a:cubicBezTo>
                  <a:cubicBezTo>
                    <a:pt x="477" y="105"/>
                    <a:pt x="482" y="105"/>
                    <a:pt x="484" y="105"/>
                  </a:cubicBezTo>
                  <a:cubicBezTo>
                    <a:pt x="487" y="105"/>
                    <a:pt x="487" y="104"/>
                    <a:pt x="487" y="103"/>
                  </a:cubicBezTo>
                  <a:cubicBezTo>
                    <a:pt x="487" y="99"/>
                    <a:pt x="476" y="103"/>
                    <a:pt x="476" y="93"/>
                  </a:cubicBezTo>
                  <a:cubicBezTo>
                    <a:pt x="476" y="89"/>
                    <a:pt x="480" y="82"/>
                    <a:pt x="485" y="71"/>
                  </a:cubicBezTo>
                  <a:cubicBezTo>
                    <a:pt x="487" y="67"/>
                    <a:pt x="487" y="67"/>
                    <a:pt x="496" y="67"/>
                  </a:cubicBezTo>
                  <a:cubicBezTo>
                    <a:pt x="504" y="67"/>
                    <a:pt x="504" y="67"/>
                    <a:pt x="504" y="67"/>
                  </a:cubicBezTo>
                  <a:cubicBezTo>
                    <a:pt x="513" y="67"/>
                    <a:pt x="518" y="66"/>
                    <a:pt x="521" y="66"/>
                  </a:cubicBezTo>
                  <a:cubicBezTo>
                    <a:pt x="526" y="66"/>
                    <a:pt x="527" y="68"/>
                    <a:pt x="527" y="69"/>
                  </a:cubicBezTo>
                  <a:cubicBezTo>
                    <a:pt x="530" y="74"/>
                    <a:pt x="537" y="92"/>
                    <a:pt x="537" y="96"/>
                  </a:cubicBezTo>
                  <a:cubicBezTo>
                    <a:pt x="537" y="102"/>
                    <a:pt x="530" y="100"/>
                    <a:pt x="530" y="103"/>
                  </a:cubicBezTo>
                  <a:cubicBezTo>
                    <a:pt x="530" y="105"/>
                    <a:pt x="531" y="105"/>
                    <a:pt x="537" y="105"/>
                  </a:cubicBezTo>
                  <a:cubicBezTo>
                    <a:pt x="541" y="105"/>
                    <a:pt x="545" y="104"/>
                    <a:pt x="550" y="104"/>
                  </a:cubicBezTo>
                  <a:cubicBezTo>
                    <a:pt x="554" y="104"/>
                    <a:pt x="560" y="105"/>
                    <a:pt x="563" y="105"/>
                  </a:cubicBezTo>
                  <a:cubicBezTo>
                    <a:pt x="567" y="105"/>
                    <a:pt x="567" y="104"/>
                    <a:pt x="567" y="103"/>
                  </a:cubicBezTo>
                  <a:cubicBezTo>
                    <a:pt x="567" y="98"/>
                    <a:pt x="558" y="104"/>
                    <a:pt x="551" y="90"/>
                  </a:cubicBezTo>
                  <a:close/>
                  <a:moveTo>
                    <a:pt x="517" y="59"/>
                  </a:moveTo>
                  <a:cubicBezTo>
                    <a:pt x="517" y="59"/>
                    <a:pt x="510" y="59"/>
                    <a:pt x="504" y="59"/>
                  </a:cubicBezTo>
                  <a:cubicBezTo>
                    <a:pt x="499" y="59"/>
                    <a:pt x="499" y="59"/>
                    <a:pt x="499" y="59"/>
                  </a:cubicBezTo>
                  <a:cubicBezTo>
                    <a:pt x="493" y="59"/>
                    <a:pt x="492" y="59"/>
                    <a:pt x="492" y="56"/>
                  </a:cubicBezTo>
                  <a:cubicBezTo>
                    <a:pt x="492" y="54"/>
                    <a:pt x="505" y="23"/>
                    <a:pt x="507" y="23"/>
                  </a:cubicBezTo>
                  <a:cubicBezTo>
                    <a:pt x="510" y="23"/>
                    <a:pt x="523" y="55"/>
                    <a:pt x="523" y="56"/>
                  </a:cubicBezTo>
                  <a:cubicBezTo>
                    <a:pt x="523" y="58"/>
                    <a:pt x="521" y="59"/>
                    <a:pt x="517" y="59"/>
                  </a:cubicBezTo>
                  <a:close/>
                  <a:moveTo>
                    <a:pt x="674" y="52"/>
                  </a:moveTo>
                  <a:cubicBezTo>
                    <a:pt x="674" y="52"/>
                    <a:pt x="667" y="52"/>
                    <a:pt x="661" y="52"/>
                  </a:cubicBezTo>
                  <a:cubicBezTo>
                    <a:pt x="657" y="52"/>
                    <a:pt x="648" y="52"/>
                    <a:pt x="645" y="52"/>
                  </a:cubicBezTo>
                  <a:cubicBezTo>
                    <a:pt x="643" y="52"/>
                    <a:pt x="642" y="52"/>
                    <a:pt x="642" y="53"/>
                  </a:cubicBezTo>
                  <a:cubicBezTo>
                    <a:pt x="642" y="56"/>
                    <a:pt x="645" y="56"/>
                    <a:pt x="647" y="56"/>
                  </a:cubicBezTo>
                  <a:cubicBezTo>
                    <a:pt x="650" y="57"/>
                    <a:pt x="652" y="57"/>
                    <a:pt x="654" y="59"/>
                  </a:cubicBezTo>
                  <a:cubicBezTo>
                    <a:pt x="655" y="60"/>
                    <a:pt x="656" y="62"/>
                    <a:pt x="656" y="67"/>
                  </a:cubicBezTo>
                  <a:cubicBezTo>
                    <a:pt x="656" y="73"/>
                    <a:pt x="656" y="84"/>
                    <a:pt x="656" y="85"/>
                  </a:cubicBezTo>
                  <a:cubicBezTo>
                    <a:pt x="655" y="94"/>
                    <a:pt x="641" y="101"/>
                    <a:pt x="626" y="101"/>
                  </a:cubicBezTo>
                  <a:cubicBezTo>
                    <a:pt x="599" y="101"/>
                    <a:pt x="583" y="76"/>
                    <a:pt x="583" y="50"/>
                  </a:cubicBezTo>
                  <a:cubicBezTo>
                    <a:pt x="583" y="22"/>
                    <a:pt x="601" y="7"/>
                    <a:pt x="624" y="7"/>
                  </a:cubicBezTo>
                  <a:cubicBezTo>
                    <a:pt x="641" y="7"/>
                    <a:pt x="659" y="18"/>
                    <a:pt x="666" y="33"/>
                  </a:cubicBezTo>
                  <a:cubicBezTo>
                    <a:pt x="666" y="34"/>
                    <a:pt x="667" y="35"/>
                    <a:pt x="668" y="35"/>
                  </a:cubicBezTo>
                  <a:cubicBezTo>
                    <a:pt x="669" y="35"/>
                    <a:pt x="670" y="35"/>
                    <a:pt x="670" y="32"/>
                  </a:cubicBezTo>
                  <a:cubicBezTo>
                    <a:pt x="670" y="30"/>
                    <a:pt x="668" y="22"/>
                    <a:pt x="668" y="12"/>
                  </a:cubicBezTo>
                  <a:cubicBezTo>
                    <a:pt x="668" y="11"/>
                    <a:pt x="667" y="9"/>
                    <a:pt x="666" y="9"/>
                  </a:cubicBezTo>
                  <a:cubicBezTo>
                    <a:pt x="664" y="9"/>
                    <a:pt x="663" y="11"/>
                    <a:pt x="662" y="11"/>
                  </a:cubicBezTo>
                  <a:cubicBezTo>
                    <a:pt x="660" y="11"/>
                    <a:pt x="650" y="1"/>
                    <a:pt x="626" y="1"/>
                  </a:cubicBezTo>
                  <a:cubicBezTo>
                    <a:pt x="589" y="1"/>
                    <a:pt x="569" y="27"/>
                    <a:pt x="569" y="57"/>
                  </a:cubicBezTo>
                  <a:cubicBezTo>
                    <a:pt x="569" y="82"/>
                    <a:pt x="583" y="107"/>
                    <a:pt x="627" y="107"/>
                  </a:cubicBezTo>
                  <a:cubicBezTo>
                    <a:pt x="643" y="107"/>
                    <a:pt x="658" y="97"/>
                    <a:pt x="660" y="96"/>
                  </a:cubicBezTo>
                  <a:cubicBezTo>
                    <a:pt x="665" y="94"/>
                    <a:pt x="669" y="94"/>
                    <a:pt x="669" y="92"/>
                  </a:cubicBezTo>
                  <a:cubicBezTo>
                    <a:pt x="669" y="91"/>
                    <a:pt x="668" y="89"/>
                    <a:pt x="668" y="76"/>
                  </a:cubicBezTo>
                  <a:cubicBezTo>
                    <a:pt x="668" y="70"/>
                    <a:pt x="668" y="65"/>
                    <a:pt x="669" y="60"/>
                  </a:cubicBezTo>
                  <a:cubicBezTo>
                    <a:pt x="670" y="56"/>
                    <a:pt x="677" y="56"/>
                    <a:pt x="677" y="53"/>
                  </a:cubicBezTo>
                  <a:cubicBezTo>
                    <a:pt x="677" y="52"/>
                    <a:pt x="675" y="52"/>
                    <a:pt x="674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Slide Number Placeholder 17">
            <a:extLst>
              <a:ext uri="{FF2B5EF4-FFF2-40B4-BE49-F238E27FC236}">
                <a16:creationId xmlns:a16="http://schemas.microsoft.com/office/drawing/2014/main" id="{9B055603-BFCC-4391-9B03-79049106FFAA}"/>
              </a:ext>
            </a:extLst>
          </p:cNvPr>
          <p:cNvSpPr txBox="1">
            <a:spLocks/>
          </p:cNvSpPr>
          <p:nvPr/>
        </p:nvSpPr>
        <p:spPr>
          <a:xfrm>
            <a:off x="10849882" y="53284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2449573-2CDF-4C55-A5E3-ED314719F80B}"/>
              </a:ext>
            </a:extLst>
          </p:cNvPr>
          <p:cNvSpPr>
            <a:spLocks noEditPoints="1"/>
          </p:cNvSpPr>
          <p:nvPr/>
        </p:nvSpPr>
        <p:spPr bwMode="auto">
          <a:xfrm>
            <a:off x="6096000" y="3858653"/>
            <a:ext cx="2490787" cy="1469798"/>
          </a:xfrm>
          <a:custGeom>
            <a:avLst/>
            <a:gdLst>
              <a:gd name="T0" fmla="*/ 1569 w 1569"/>
              <a:gd name="T1" fmla="*/ 884 h 884"/>
              <a:gd name="T2" fmla="*/ 0 w 1569"/>
              <a:gd name="T3" fmla="*/ 884 h 884"/>
              <a:gd name="T4" fmla="*/ 0 w 1569"/>
              <a:gd name="T5" fmla="*/ 0 h 884"/>
              <a:gd name="T6" fmla="*/ 1569 w 1569"/>
              <a:gd name="T7" fmla="*/ 0 h 884"/>
              <a:gd name="T8" fmla="*/ 1569 w 1569"/>
              <a:gd name="T9" fmla="*/ 884 h 884"/>
              <a:gd name="T10" fmla="*/ 9 w 1569"/>
              <a:gd name="T11" fmla="*/ 873 h 884"/>
              <a:gd name="T12" fmla="*/ 1558 w 1569"/>
              <a:gd name="T13" fmla="*/ 873 h 884"/>
              <a:gd name="T14" fmla="*/ 1558 w 1569"/>
              <a:gd name="T15" fmla="*/ 9 h 884"/>
              <a:gd name="T16" fmla="*/ 9 w 1569"/>
              <a:gd name="T17" fmla="*/ 9 h 884"/>
              <a:gd name="T18" fmla="*/ 9 w 1569"/>
              <a:gd name="T19" fmla="*/ 873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9" h="884">
                <a:moveTo>
                  <a:pt x="1569" y="884"/>
                </a:moveTo>
                <a:lnTo>
                  <a:pt x="0" y="884"/>
                </a:lnTo>
                <a:lnTo>
                  <a:pt x="0" y="0"/>
                </a:lnTo>
                <a:lnTo>
                  <a:pt x="1569" y="0"/>
                </a:lnTo>
                <a:lnTo>
                  <a:pt x="1569" y="884"/>
                </a:lnTo>
                <a:close/>
                <a:moveTo>
                  <a:pt x="9" y="873"/>
                </a:moveTo>
                <a:lnTo>
                  <a:pt x="1558" y="873"/>
                </a:lnTo>
                <a:lnTo>
                  <a:pt x="1558" y="9"/>
                </a:lnTo>
                <a:lnTo>
                  <a:pt x="9" y="9"/>
                </a:lnTo>
                <a:lnTo>
                  <a:pt x="9" y="8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6">
            <a:extLst>
              <a:ext uri="{FF2B5EF4-FFF2-40B4-BE49-F238E27FC236}">
                <a16:creationId xmlns:a16="http://schemas.microsoft.com/office/drawing/2014/main" id="{F390F042-44B6-4340-877C-548E10A07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5962" y="3623703"/>
            <a:ext cx="503237" cy="501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9">
            <a:extLst>
              <a:ext uri="{FF2B5EF4-FFF2-40B4-BE49-F238E27FC236}">
                <a16:creationId xmlns:a16="http://schemas.microsoft.com/office/drawing/2014/main" id="{8807559D-8454-4967-9FFF-58A810D5AC52}"/>
              </a:ext>
            </a:extLst>
          </p:cNvPr>
          <p:cNvSpPr>
            <a:spLocks noEditPoints="1"/>
          </p:cNvSpPr>
          <p:nvPr/>
        </p:nvSpPr>
        <p:spPr bwMode="auto">
          <a:xfrm>
            <a:off x="9091612" y="3858653"/>
            <a:ext cx="2490787" cy="1469798"/>
          </a:xfrm>
          <a:custGeom>
            <a:avLst/>
            <a:gdLst>
              <a:gd name="T0" fmla="*/ 1569 w 1569"/>
              <a:gd name="T1" fmla="*/ 884 h 884"/>
              <a:gd name="T2" fmla="*/ 0 w 1569"/>
              <a:gd name="T3" fmla="*/ 884 h 884"/>
              <a:gd name="T4" fmla="*/ 0 w 1569"/>
              <a:gd name="T5" fmla="*/ 0 h 884"/>
              <a:gd name="T6" fmla="*/ 1569 w 1569"/>
              <a:gd name="T7" fmla="*/ 0 h 884"/>
              <a:gd name="T8" fmla="*/ 1569 w 1569"/>
              <a:gd name="T9" fmla="*/ 884 h 884"/>
              <a:gd name="T10" fmla="*/ 8 w 1569"/>
              <a:gd name="T11" fmla="*/ 873 h 884"/>
              <a:gd name="T12" fmla="*/ 1558 w 1569"/>
              <a:gd name="T13" fmla="*/ 873 h 884"/>
              <a:gd name="T14" fmla="*/ 1558 w 1569"/>
              <a:gd name="T15" fmla="*/ 9 h 884"/>
              <a:gd name="T16" fmla="*/ 8 w 1569"/>
              <a:gd name="T17" fmla="*/ 9 h 884"/>
              <a:gd name="T18" fmla="*/ 8 w 1569"/>
              <a:gd name="T19" fmla="*/ 873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9" h="884">
                <a:moveTo>
                  <a:pt x="1569" y="884"/>
                </a:moveTo>
                <a:lnTo>
                  <a:pt x="0" y="884"/>
                </a:lnTo>
                <a:lnTo>
                  <a:pt x="0" y="0"/>
                </a:lnTo>
                <a:lnTo>
                  <a:pt x="1569" y="0"/>
                </a:lnTo>
                <a:lnTo>
                  <a:pt x="1569" y="884"/>
                </a:lnTo>
                <a:close/>
                <a:moveTo>
                  <a:pt x="8" y="873"/>
                </a:moveTo>
                <a:lnTo>
                  <a:pt x="1558" y="873"/>
                </a:lnTo>
                <a:lnTo>
                  <a:pt x="1558" y="9"/>
                </a:lnTo>
                <a:lnTo>
                  <a:pt x="8" y="9"/>
                </a:lnTo>
                <a:lnTo>
                  <a:pt x="8" y="8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10">
            <a:extLst>
              <a:ext uri="{FF2B5EF4-FFF2-40B4-BE49-F238E27FC236}">
                <a16:creationId xmlns:a16="http://schemas.microsoft.com/office/drawing/2014/main" id="{98B21E98-3403-4093-B087-06C258683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7449" y="3623703"/>
            <a:ext cx="504825" cy="501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AutoShape 9">
            <a:extLst>
              <a:ext uri="{FF2B5EF4-FFF2-40B4-BE49-F238E27FC236}">
                <a16:creationId xmlns:a16="http://schemas.microsoft.com/office/drawing/2014/main" id="{DED6AEF3-601E-482B-8BD7-3F5C8005767B}"/>
              </a:ext>
            </a:extLst>
          </p:cNvPr>
          <p:cNvSpPr>
            <a:spLocks/>
          </p:cNvSpPr>
          <p:nvPr/>
        </p:nvSpPr>
        <p:spPr bwMode="auto">
          <a:xfrm>
            <a:off x="10120913" y="3650672"/>
            <a:ext cx="432184" cy="45035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37" name="Rectangle 9">
            <a:extLst>
              <a:ext uri="{FF2B5EF4-FFF2-40B4-BE49-F238E27FC236}">
                <a16:creationId xmlns:a16="http://schemas.microsoft.com/office/drawing/2014/main" id="{CF9980A8-1F06-42FA-8682-295A20634DA9}"/>
              </a:ext>
            </a:extLst>
          </p:cNvPr>
          <p:cNvSpPr>
            <a:spLocks/>
          </p:cNvSpPr>
          <p:nvPr/>
        </p:nvSpPr>
        <p:spPr bwMode="auto">
          <a:xfrm>
            <a:off x="6412723" y="4262488"/>
            <a:ext cx="1809713" cy="88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7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for to design is meant to an projects and professionalism to</a:t>
            </a:r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id="{BDE7EC0B-8B28-4F2A-A2D8-38DD87B06EB1}"/>
              </a:ext>
            </a:extLst>
          </p:cNvPr>
          <p:cNvSpPr>
            <a:spLocks/>
          </p:cNvSpPr>
          <p:nvPr/>
        </p:nvSpPr>
        <p:spPr bwMode="auto">
          <a:xfrm>
            <a:off x="9432148" y="4262488"/>
            <a:ext cx="1809713" cy="88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7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for to design is meant to an projects and professionalism to</a:t>
            </a:r>
          </a:p>
        </p:txBody>
      </p:sp>
      <p:sp>
        <p:nvSpPr>
          <p:cNvPr id="39" name="AutoShape 62">
            <a:extLst>
              <a:ext uri="{FF2B5EF4-FFF2-40B4-BE49-F238E27FC236}">
                <a16:creationId xmlns:a16="http://schemas.microsoft.com/office/drawing/2014/main" id="{7B9E2C97-6D63-42E8-A1FD-E23CFA43F5A8}"/>
              </a:ext>
            </a:extLst>
          </p:cNvPr>
          <p:cNvSpPr>
            <a:spLocks/>
          </p:cNvSpPr>
          <p:nvPr/>
        </p:nvSpPr>
        <p:spPr bwMode="auto">
          <a:xfrm>
            <a:off x="7124514" y="3699322"/>
            <a:ext cx="386132" cy="350412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42" name="Date Placeholder 13">
            <a:extLst>
              <a:ext uri="{FF2B5EF4-FFF2-40B4-BE49-F238E27FC236}">
                <a16:creationId xmlns:a16="http://schemas.microsoft.com/office/drawing/2014/main" id="{DB92713C-E79D-440C-B113-70DE23E143AA}"/>
              </a:ext>
            </a:extLst>
          </p:cNvPr>
          <p:cNvSpPr txBox="1">
            <a:spLocks/>
          </p:cNvSpPr>
          <p:nvPr/>
        </p:nvSpPr>
        <p:spPr>
          <a:xfrm>
            <a:off x="6096000" y="6404865"/>
            <a:ext cx="862013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07/21/2017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06197F2-470F-4C1D-808C-87FB1FCC864F}"/>
              </a:ext>
            </a:extLst>
          </p:cNvPr>
          <p:cNvSpPr txBox="1"/>
          <p:nvPr/>
        </p:nvSpPr>
        <p:spPr>
          <a:xfrm>
            <a:off x="8076997" y="6404865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www.business.com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4F710FD-3E0C-4B1F-8EF9-1BAC8CC991B4}"/>
              </a:ext>
            </a:extLst>
          </p:cNvPr>
          <p:cNvGrpSpPr/>
          <p:nvPr/>
        </p:nvGrpSpPr>
        <p:grpSpPr>
          <a:xfrm>
            <a:off x="10682286" y="6404865"/>
            <a:ext cx="900113" cy="244475"/>
            <a:chOff x="10223500" y="6189663"/>
            <a:chExt cx="900113" cy="244475"/>
          </a:xfrm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1E6C8479-FDA1-432F-ACDF-7579131DC1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3500" y="6189663"/>
              <a:ext cx="473075" cy="244475"/>
            </a:xfrm>
            <a:custGeom>
              <a:avLst/>
              <a:gdLst>
                <a:gd name="T0" fmla="*/ 33 w 155"/>
                <a:gd name="T1" fmla="*/ 0 h 78"/>
                <a:gd name="T2" fmla="*/ 0 w 155"/>
                <a:gd name="T3" fmla="*/ 39 h 78"/>
                <a:gd name="T4" fmla="*/ 33 w 155"/>
                <a:gd name="T5" fmla="*/ 78 h 78"/>
                <a:gd name="T6" fmla="*/ 155 w 155"/>
                <a:gd name="T7" fmla="*/ 78 h 78"/>
                <a:gd name="T8" fmla="*/ 155 w 155"/>
                <a:gd name="T9" fmla="*/ 0 h 78"/>
                <a:gd name="T10" fmla="*/ 33 w 155"/>
                <a:gd name="T11" fmla="*/ 0 h 78"/>
                <a:gd name="T12" fmla="*/ 25 w 155"/>
                <a:gd name="T13" fmla="*/ 44 h 78"/>
                <a:gd name="T14" fmla="*/ 20 w 155"/>
                <a:gd name="T15" fmla="*/ 39 h 78"/>
                <a:gd name="T16" fmla="*/ 25 w 155"/>
                <a:gd name="T17" fmla="*/ 34 h 78"/>
                <a:gd name="T18" fmla="*/ 30 w 155"/>
                <a:gd name="T19" fmla="*/ 39 h 78"/>
                <a:gd name="T20" fmla="*/ 25 w 155"/>
                <a:gd name="T21" fmla="*/ 4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78">
                  <a:moveTo>
                    <a:pt x="33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0"/>
                    <a:pt x="155" y="0"/>
                    <a:pt x="155" y="0"/>
                  </a:cubicBezTo>
                  <a:lnTo>
                    <a:pt x="33" y="0"/>
                  </a:lnTo>
                  <a:close/>
                  <a:moveTo>
                    <a:pt x="25" y="44"/>
                  </a:moveTo>
                  <a:cubicBezTo>
                    <a:pt x="22" y="44"/>
                    <a:pt x="20" y="42"/>
                    <a:pt x="20" y="39"/>
                  </a:cubicBezTo>
                  <a:cubicBezTo>
                    <a:pt x="20" y="36"/>
                    <a:pt x="22" y="34"/>
                    <a:pt x="25" y="34"/>
                  </a:cubicBezTo>
                  <a:cubicBezTo>
                    <a:pt x="28" y="34"/>
                    <a:pt x="30" y="36"/>
                    <a:pt x="30" y="39"/>
                  </a:cubicBezTo>
                  <a:cubicBezTo>
                    <a:pt x="30" y="42"/>
                    <a:pt x="28" y="44"/>
                    <a:pt x="25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6">
              <a:extLst>
                <a:ext uri="{FF2B5EF4-FFF2-40B4-BE49-F238E27FC236}">
                  <a16:creationId xmlns:a16="http://schemas.microsoft.com/office/drawing/2014/main" id="{1087069C-86E0-4B71-8835-C89596012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6575" y="6189663"/>
              <a:ext cx="427038" cy="244475"/>
            </a:xfrm>
            <a:prstGeom prst="rect">
              <a:avLst/>
            </a:pr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05C74472-DBA1-47D0-8065-2228B9E1E8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52088" y="6254751"/>
              <a:ext cx="711200" cy="115888"/>
            </a:xfrm>
            <a:custGeom>
              <a:avLst/>
              <a:gdLst>
                <a:gd name="T0" fmla="*/ 19 w 233"/>
                <a:gd name="T1" fmla="*/ 18 h 37"/>
                <a:gd name="T2" fmla="*/ 10 w 233"/>
                <a:gd name="T3" fmla="*/ 1 h 37"/>
                <a:gd name="T4" fmla="*/ 5 w 233"/>
                <a:gd name="T5" fmla="*/ 6 h 37"/>
                <a:gd name="T6" fmla="*/ 1 w 233"/>
                <a:gd name="T7" fmla="*/ 35 h 37"/>
                <a:gd name="T8" fmla="*/ 14 w 233"/>
                <a:gd name="T9" fmla="*/ 36 h 37"/>
                <a:gd name="T10" fmla="*/ 9 w 233"/>
                <a:gd name="T11" fmla="*/ 23 h 37"/>
                <a:gd name="T12" fmla="*/ 18 w 233"/>
                <a:gd name="T13" fmla="*/ 23 h 37"/>
                <a:gd name="T14" fmla="*/ 35 w 233"/>
                <a:gd name="T15" fmla="*/ 35 h 37"/>
                <a:gd name="T16" fmla="*/ 12 w 233"/>
                <a:gd name="T17" fmla="*/ 18 h 37"/>
                <a:gd name="T18" fmla="*/ 9 w 233"/>
                <a:gd name="T19" fmla="*/ 8 h 37"/>
                <a:gd name="T20" fmla="*/ 14 w 233"/>
                <a:gd name="T21" fmla="*/ 18 h 37"/>
                <a:gd name="T22" fmla="*/ 46 w 233"/>
                <a:gd name="T23" fmla="*/ 33 h 37"/>
                <a:gd name="T24" fmla="*/ 45 w 233"/>
                <a:gd name="T25" fmla="*/ 20 h 37"/>
                <a:gd name="T26" fmla="*/ 56 w 233"/>
                <a:gd name="T27" fmla="*/ 20 h 37"/>
                <a:gd name="T28" fmla="*/ 58 w 233"/>
                <a:gd name="T29" fmla="*/ 22 h 37"/>
                <a:gd name="T30" fmla="*/ 58 w 233"/>
                <a:gd name="T31" fmla="*/ 13 h 37"/>
                <a:gd name="T32" fmla="*/ 50 w 233"/>
                <a:gd name="T33" fmla="*/ 17 h 37"/>
                <a:gd name="T34" fmla="*/ 45 w 233"/>
                <a:gd name="T35" fmla="*/ 6 h 37"/>
                <a:gd name="T36" fmla="*/ 56 w 233"/>
                <a:gd name="T37" fmla="*/ 3 h 37"/>
                <a:gd name="T38" fmla="*/ 61 w 233"/>
                <a:gd name="T39" fmla="*/ 7 h 37"/>
                <a:gd name="T40" fmla="*/ 51 w 233"/>
                <a:gd name="T41" fmla="*/ 1 h 37"/>
                <a:gd name="T42" fmla="*/ 36 w 233"/>
                <a:gd name="T43" fmla="*/ 1 h 37"/>
                <a:gd name="T44" fmla="*/ 41 w 233"/>
                <a:gd name="T45" fmla="*/ 10 h 37"/>
                <a:gd name="T46" fmla="*/ 39 w 233"/>
                <a:gd name="T47" fmla="*/ 34 h 37"/>
                <a:gd name="T48" fmla="*/ 44 w 233"/>
                <a:gd name="T49" fmla="*/ 36 h 37"/>
                <a:gd name="T50" fmla="*/ 63 w 233"/>
                <a:gd name="T51" fmla="*/ 29 h 37"/>
                <a:gd name="T52" fmla="*/ 68 w 233"/>
                <a:gd name="T53" fmla="*/ 1 h 37"/>
                <a:gd name="T54" fmla="*/ 70 w 233"/>
                <a:gd name="T55" fmla="*/ 5 h 37"/>
                <a:gd name="T56" fmla="*/ 68 w 233"/>
                <a:gd name="T57" fmla="*/ 34 h 37"/>
                <a:gd name="T58" fmla="*/ 73 w 233"/>
                <a:gd name="T59" fmla="*/ 36 h 37"/>
                <a:gd name="T60" fmla="*/ 102 w 233"/>
                <a:gd name="T61" fmla="*/ 17 h 37"/>
                <a:gd name="T62" fmla="*/ 84 w 233"/>
                <a:gd name="T63" fmla="*/ 34 h 37"/>
                <a:gd name="T64" fmla="*/ 75 w 233"/>
                <a:gd name="T65" fmla="*/ 29 h 37"/>
                <a:gd name="T66" fmla="*/ 81 w 233"/>
                <a:gd name="T67" fmla="*/ 3 h 37"/>
                <a:gd name="T68" fmla="*/ 144 w 233"/>
                <a:gd name="T69" fmla="*/ 9 h 37"/>
                <a:gd name="T70" fmla="*/ 153 w 233"/>
                <a:gd name="T71" fmla="*/ 3 h 37"/>
                <a:gd name="T72" fmla="*/ 159 w 233"/>
                <a:gd name="T73" fmla="*/ 5 h 37"/>
                <a:gd name="T74" fmla="*/ 157 w 233"/>
                <a:gd name="T75" fmla="*/ 1 h 37"/>
                <a:gd name="T76" fmla="*/ 127 w 233"/>
                <a:gd name="T77" fmla="*/ 2 h 37"/>
                <a:gd name="T78" fmla="*/ 129 w 233"/>
                <a:gd name="T79" fmla="*/ 4 h 37"/>
                <a:gd name="T80" fmla="*/ 140 w 233"/>
                <a:gd name="T81" fmla="*/ 13 h 37"/>
                <a:gd name="T82" fmla="*/ 136 w 233"/>
                <a:gd name="T83" fmla="*/ 35 h 37"/>
                <a:gd name="T84" fmla="*/ 148 w 233"/>
                <a:gd name="T85" fmla="*/ 36 h 37"/>
                <a:gd name="T86" fmla="*/ 144 w 233"/>
                <a:gd name="T87" fmla="*/ 30 h 37"/>
                <a:gd name="T88" fmla="*/ 189 w 233"/>
                <a:gd name="T89" fmla="*/ 31 h 37"/>
                <a:gd name="T90" fmla="*/ 175 w 233"/>
                <a:gd name="T91" fmla="*/ 1 h 37"/>
                <a:gd name="T92" fmla="*/ 158 w 233"/>
                <a:gd name="T93" fmla="*/ 36 h 37"/>
                <a:gd name="T94" fmla="*/ 167 w 233"/>
                <a:gd name="T95" fmla="*/ 35 h 37"/>
                <a:gd name="T96" fmla="*/ 171 w 233"/>
                <a:gd name="T97" fmla="*/ 23 h 37"/>
                <a:gd name="T98" fmla="*/ 181 w 233"/>
                <a:gd name="T99" fmla="*/ 24 h 37"/>
                <a:gd name="T100" fmla="*/ 184 w 233"/>
                <a:gd name="T101" fmla="*/ 36 h 37"/>
                <a:gd name="T102" fmla="*/ 195 w 233"/>
                <a:gd name="T103" fmla="*/ 35 h 37"/>
                <a:gd name="T104" fmla="*/ 173 w 233"/>
                <a:gd name="T105" fmla="*/ 20 h 37"/>
                <a:gd name="T106" fmla="*/ 174 w 233"/>
                <a:gd name="T107" fmla="*/ 8 h 37"/>
                <a:gd name="T108" fmla="*/ 232 w 233"/>
                <a:gd name="T109" fmla="*/ 18 h 37"/>
                <a:gd name="T110" fmla="*/ 221 w 233"/>
                <a:gd name="T111" fmla="*/ 18 h 37"/>
                <a:gd name="T112" fmla="*/ 225 w 233"/>
                <a:gd name="T113" fmla="*/ 23 h 37"/>
                <a:gd name="T114" fmla="*/ 200 w 233"/>
                <a:gd name="T115" fmla="*/ 17 h 37"/>
                <a:gd name="T116" fmla="*/ 230 w 233"/>
                <a:gd name="T117" fmla="*/ 12 h 37"/>
                <a:gd name="T118" fmla="*/ 229 w 233"/>
                <a:gd name="T119" fmla="*/ 3 h 37"/>
                <a:gd name="T120" fmla="*/ 196 w 233"/>
                <a:gd name="T121" fmla="*/ 20 h 37"/>
                <a:gd name="T122" fmla="*/ 230 w 233"/>
                <a:gd name="T123" fmla="*/ 32 h 37"/>
                <a:gd name="T124" fmla="*/ 233 w 233"/>
                <a:gd name="T125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3" h="37">
                  <a:moveTo>
                    <a:pt x="34" y="35"/>
                  </a:moveTo>
                  <a:cubicBezTo>
                    <a:pt x="31" y="35"/>
                    <a:pt x="30" y="32"/>
                    <a:pt x="29" y="32"/>
                  </a:cubicBezTo>
                  <a:cubicBezTo>
                    <a:pt x="27" y="30"/>
                    <a:pt x="19" y="19"/>
                    <a:pt x="19" y="18"/>
                  </a:cubicBezTo>
                  <a:cubicBezTo>
                    <a:pt x="19" y="18"/>
                    <a:pt x="26" y="16"/>
                    <a:pt x="26" y="9"/>
                  </a:cubicBezTo>
                  <a:cubicBezTo>
                    <a:pt x="26" y="4"/>
                    <a:pt x="20" y="1"/>
                    <a:pt x="15" y="1"/>
                  </a:cubicBezTo>
                  <a:cubicBezTo>
                    <a:pt x="13" y="1"/>
                    <a:pt x="12" y="1"/>
                    <a:pt x="1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3"/>
                    <a:pt x="5" y="1"/>
                    <a:pt x="5" y="6"/>
                  </a:cubicBezTo>
                  <a:cubicBezTo>
                    <a:pt x="5" y="8"/>
                    <a:pt x="5" y="10"/>
                    <a:pt x="5" y="15"/>
                  </a:cubicBezTo>
                  <a:cubicBezTo>
                    <a:pt x="5" y="20"/>
                    <a:pt x="5" y="27"/>
                    <a:pt x="5" y="30"/>
                  </a:cubicBezTo>
                  <a:cubicBezTo>
                    <a:pt x="5" y="36"/>
                    <a:pt x="1" y="34"/>
                    <a:pt x="1" y="35"/>
                  </a:cubicBezTo>
                  <a:cubicBezTo>
                    <a:pt x="1" y="36"/>
                    <a:pt x="1" y="36"/>
                    <a:pt x="2" y="36"/>
                  </a:cubicBezTo>
                  <a:cubicBezTo>
                    <a:pt x="2" y="36"/>
                    <a:pt x="5" y="36"/>
                    <a:pt x="7" y="36"/>
                  </a:cubicBezTo>
                  <a:cubicBezTo>
                    <a:pt x="8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4"/>
                    <a:pt x="9" y="36"/>
                    <a:pt x="9" y="30"/>
                  </a:cubicBezTo>
                  <a:cubicBezTo>
                    <a:pt x="9" y="29"/>
                    <a:pt x="9" y="30"/>
                    <a:pt x="9" y="23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6" y="20"/>
                    <a:pt x="18" y="23"/>
                  </a:cubicBezTo>
                  <a:cubicBezTo>
                    <a:pt x="20" y="27"/>
                    <a:pt x="24" y="34"/>
                    <a:pt x="27" y="35"/>
                  </a:cubicBezTo>
                  <a:cubicBezTo>
                    <a:pt x="28" y="36"/>
                    <a:pt x="31" y="36"/>
                    <a:pt x="31" y="36"/>
                  </a:cubicBezTo>
                  <a:cubicBezTo>
                    <a:pt x="34" y="36"/>
                    <a:pt x="35" y="36"/>
                    <a:pt x="35" y="35"/>
                  </a:cubicBezTo>
                  <a:cubicBezTo>
                    <a:pt x="35" y="35"/>
                    <a:pt x="34" y="35"/>
                    <a:pt x="34" y="35"/>
                  </a:cubicBezTo>
                  <a:close/>
                  <a:moveTo>
                    <a:pt x="14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0" y="18"/>
                    <a:pt x="10" y="17"/>
                  </a:cubicBezTo>
                  <a:cubicBezTo>
                    <a:pt x="9" y="17"/>
                    <a:pt x="9" y="16"/>
                    <a:pt x="9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4"/>
                    <a:pt x="9" y="3"/>
                    <a:pt x="12" y="3"/>
                  </a:cubicBezTo>
                  <a:cubicBezTo>
                    <a:pt x="19" y="3"/>
                    <a:pt x="21" y="7"/>
                    <a:pt x="21" y="11"/>
                  </a:cubicBezTo>
                  <a:cubicBezTo>
                    <a:pt x="21" y="14"/>
                    <a:pt x="20" y="18"/>
                    <a:pt x="14" y="18"/>
                  </a:cubicBezTo>
                  <a:close/>
                  <a:moveTo>
                    <a:pt x="63" y="29"/>
                  </a:moveTo>
                  <a:cubicBezTo>
                    <a:pt x="62" y="29"/>
                    <a:pt x="64" y="34"/>
                    <a:pt x="48" y="34"/>
                  </a:cubicBezTo>
                  <a:cubicBezTo>
                    <a:pt x="47" y="34"/>
                    <a:pt x="47" y="34"/>
                    <a:pt x="46" y="33"/>
                  </a:cubicBezTo>
                  <a:cubicBezTo>
                    <a:pt x="45" y="33"/>
                    <a:pt x="44" y="31"/>
                    <a:pt x="44" y="29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5"/>
                    <a:pt x="45" y="23"/>
                    <a:pt x="45" y="20"/>
                  </a:cubicBezTo>
                  <a:cubicBezTo>
                    <a:pt x="45" y="19"/>
                    <a:pt x="46" y="19"/>
                    <a:pt x="47" y="19"/>
                  </a:cubicBezTo>
                  <a:cubicBezTo>
                    <a:pt x="47" y="19"/>
                    <a:pt x="47" y="19"/>
                    <a:pt x="51" y="19"/>
                  </a:cubicBezTo>
                  <a:cubicBezTo>
                    <a:pt x="51" y="19"/>
                    <a:pt x="55" y="19"/>
                    <a:pt x="56" y="20"/>
                  </a:cubicBezTo>
                  <a:cubicBezTo>
                    <a:pt x="56" y="20"/>
                    <a:pt x="57" y="21"/>
                    <a:pt x="57" y="22"/>
                  </a:cubicBezTo>
                  <a:cubicBezTo>
                    <a:pt x="57" y="23"/>
                    <a:pt x="57" y="24"/>
                    <a:pt x="58" y="24"/>
                  </a:cubicBezTo>
                  <a:cubicBezTo>
                    <a:pt x="58" y="24"/>
                    <a:pt x="58" y="24"/>
                    <a:pt x="58" y="22"/>
                  </a:cubicBezTo>
                  <a:cubicBezTo>
                    <a:pt x="58" y="21"/>
                    <a:pt x="58" y="21"/>
                    <a:pt x="58" y="19"/>
                  </a:cubicBezTo>
                  <a:cubicBezTo>
                    <a:pt x="58" y="18"/>
                    <a:pt x="59" y="15"/>
                    <a:pt x="59" y="14"/>
                  </a:cubicBezTo>
                  <a:cubicBezTo>
                    <a:pt x="59" y="14"/>
                    <a:pt x="59" y="13"/>
                    <a:pt x="58" y="13"/>
                  </a:cubicBezTo>
                  <a:cubicBezTo>
                    <a:pt x="57" y="13"/>
                    <a:pt x="57" y="14"/>
                    <a:pt x="57" y="14"/>
                  </a:cubicBezTo>
                  <a:cubicBezTo>
                    <a:pt x="57" y="15"/>
                    <a:pt x="57" y="15"/>
                    <a:pt x="56" y="16"/>
                  </a:cubicBezTo>
                  <a:cubicBezTo>
                    <a:pt x="55" y="17"/>
                    <a:pt x="55" y="17"/>
                    <a:pt x="50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5" y="15"/>
                    <a:pt x="45" y="14"/>
                  </a:cubicBezTo>
                  <a:cubicBezTo>
                    <a:pt x="45" y="12"/>
                    <a:pt x="45" y="8"/>
                    <a:pt x="45" y="6"/>
                  </a:cubicBezTo>
                  <a:cubicBezTo>
                    <a:pt x="45" y="3"/>
                    <a:pt x="45" y="3"/>
                    <a:pt x="48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2" y="3"/>
                    <a:pt x="53" y="3"/>
                    <a:pt x="56" y="3"/>
                  </a:cubicBezTo>
                  <a:cubicBezTo>
                    <a:pt x="58" y="4"/>
                    <a:pt x="59" y="5"/>
                    <a:pt x="59" y="7"/>
                  </a:cubicBezTo>
                  <a:cubicBezTo>
                    <a:pt x="59" y="8"/>
                    <a:pt x="60" y="8"/>
                    <a:pt x="60" y="8"/>
                  </a:cubicBezTo>
                  <a:cubicBezTo>
                    <a:pt x="60" y="8"/>
                    <a:pt x="61" y="8"/>
                    <a:pt x="61" y="7"/>
                  </a:cubicBezTo>
                  <a:cubicBezTo>
                    <a:pt x="61" y="4"/>
                    <a:pt x="61" y="3"/>
                    <a:pt x="61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9" y="1"/>
                    <a:pt x="53" y="1"/>
                    <a:pt x="51" y="1"/>
                  </a:cubicBezTo>
                  <a:cubicBezTo>
                    <a:pt x="46" y="1"/>
                    <a:pt x="40" y="1"/>
                    <a:pt x="39" y="1"/>
                  </a:cubicBezTo>
                  <a:cubicBezTo>
                    <a:pt x="38" y="1"/>
                    <a:pt x="38" y="1"/>
                    <a:pt x="37" y="1"/>
                  </a:cubicBezTo>
                  <a:cubicBezTo>
                    <a:pt x="37" y="1"/>
                    <a:pt x="36" y="1"/>
                    <a:pt x="36" y="1"/>
                  </a:cubicBezTo>
                  <a:cubicBezTo>
                    <a:pt x="36" y="2"/>
                    <a:pt x="36" y="2"/>
                    <a:pt x="37" y="2"/>
                  </a:cubicBezTo>
                  <a:cubicBezTo>
                    <a:pt x="39" y="2"/>
                    <a:pt x="41" y="3"/>
                    <a:pt x="41" y="5"/>
                  </a:cubicBezTo>
                  <a:cubicBezTo>
                    <a:pt x="41" y="7"/>
                    <a:pt x="41" y="8"/>
                    <a:pt x="41" y="10"/>
                  </a:cubicBezTo>
                  <a:cubicBezTo>
                    <a:pt x="41" y="13"/>
                    <a:pt x="41" y="16"/>
                    <a:pt x="41" y="1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32"/>
                    <a:pt x="40" y="33"/>
                    <a:pt x="39" y="34"/>
                  </a:cubicBezTo>
                  <a:cubicBezTo>
                    <a:pt x="37" y="35"/>
                    <a:pt x="37" y="34"/>
                    <a:pt x="37" y="36"/>
                  </a:cubicBezTo>
                  <a:cubicBezTo>
                    <a:pt x="37" y="36"/>
                    <a:pt x="37" y="36"/>
                    <a:pt x="38" y="36"/>
                  </a:cubicBezTo>
                  <a:cubicBezTo>
                    <a:pt x="40" y="36"/>
                    <a:pt x="42" y="36"/>
                    <a:pt x="44" y="36"/>
                  </a:cubicBezTo>
                  <a:cubicBezTo>
                    <a:pt x="47" y="36"/>
                    <a:pt x="52" y="36"/>
                    <a:pt x="58" y="36"/>
                  </a:cubicBezTo>
                  <a:cubicBezTo>
                    <a:pt x="60" y="36"/>
                    <a:pt x="64" y="33"/>
                    <a:pt x="64" y="30"/>
                  </a:cubicBezTo>
                  <a:cubicBezTo>
                    <a:pt x="64" y="29"/>
                    <a:pt x="63" y="29"/>
                    <a:pt x="63" y="29"/>
                  </a:cubicBezTo>
                  <a:close/>
                  <a:moveTo>
                    <a:pt x="82" y="0"/>
                  </a:moveTo>
                  <a:cubicBezTo>
                    <a:pt x="79" y="0"/>
                    <a:pt x="75" y="1"/>
                    <a:pt x="73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2"/>
                    <a:pt x="67" y="2"/>
                    <a:pt x="68" y="2"/>
                  </a:cubicBezTo>
                  <a:cubicBezTo>
                    <a:pt x="69" y="3"/>
                    <a:pt x="70" y="4"/>
                    <a:pt x="70" y="5"/>
                  </a:cubicBezTo>
                  <a:cubicBezTo>
                    <a:pt x="70" y="11"/>
                    <a:pt x="70" y="14"/>
                    <a:pt x="70" y="18"/>
                  </a:cubicBezTo>
                  <a:cubicBezTo>
                    <a:pt x="70" y="22"/>
                    <a:pt x="70" y="26"/>
                    <a:pt x="70" y="31"/>
                  </a:cubicBezTo>
                  <a:cubicBezTo>
                    <a:pt x="70" y="32"/>
                    <a:pt x="69" y="34"/>
                    <a:pt x="68" y="34"/>
                  </a:cubicBezTo>
                  <a:cubicBezTo>
                    <a:pt x="67" y="35"/>
                    <a:pt x="66" y="35"/>
                    <a:pt x="66" y="35"/>
                  </a:cubicBezTo>
                  <a:cubicBezTo>
                    <a:pt x="66" y="36"/>
                    <a:pt x="67" y="36"/>
                    <a:pt x="68" y="36"/>
                  </a:cubicBezTo>
                  <a:cubicBezTo>
                    <a:pt x="69" y="36"/>
                    <a:pt x="70" y="36"/>
                    <a:pt x="73" y="36"/>
                  </a:cubicBezTo>
                  <a:cubicBezTo>
                    <a:pt x="76" y="36"/>
                    <a:pt x="83" y="36"/>
                    <a:pt x="85" y="36"/>
                  </a:cubicBezTo>
                  <a:cubicBezTo>
                    <a:pt x="89" y="36"/>
                    <a:pt x="93" y="34"/>
                    <a:pt x="95" y="33"/>
                  </a:cubicBezTo>
                  <a:cubicBezTo>
                    <a:pt x="99" y="29"/>
                    <a:pt x="102" y="26"/>
                    <a:pt x="102" y="17"/>
                  </a:cubicBezTo>
                  <a:cubicBezTo>
                    <a:pt x="102" y="6"/>
                    <a:pt x="91" y="0"/>
                    <a:pt x="82" y="0"/>
                  </a:cubicBezTo>
                  <a:close/>
                  <a:moveTo>
                    <a:pt x="94" y="30"/>
                  </a:moveTo>
                  <a:cubicBezTo>
                    <a:pt x="91" y="33"/>
                    <a:pt x="88" y="34"/>
                    <a:pt x="84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1" y="34"/>
                    <a:pt x="80" y="34"/>
                    <a:pt x="79" y="34"/>
                  </a:cubicBezTo>
                  <a:cubicBezTo>
                    <a:pt x="75" y="33"/>
                    <a:pt x="75" y="33"/>
                    <a:pt x="75" y="29"/>
                  </a:cubicBezTo>
                  <a:cubicBezTo>
                    <a:pt x="75" y="27"/>
                    <a:pt x="75" y="24"/>
                    <a:pt x="75" y="18"/>
                  </a:cubicBezTo>
                  <a:cubicBezTo>
                    <a:pt x="75" y="17"/>
                    <a:pt x="75" y="11"/>
                    <a:pt x="75" y="9"/>
                  </a:cubicBezTo>
                  <a:cubicBezTo>
                    <a:pt x="75" y="3"/>
                    <a:pt x="75" y="3"/>
                    <a:pt x="81" y="3"/>
                  </a:cubicBezTo>
                  <a:cubicBezTo>
                    <a:pt x="88" y="3"/>
                    <a:pt x="98" y="8"/>
                    <a:pt x="98" y="19"/>
                  </a:cubicBezTo>
                  <a:cubicBezTo>
                    <a:pt x="98" y="23"/>
                    <a:pt x="97" y="28"/>
                    <a:pt x="94" y="30"/>
                  </a:cubicBezTo>
                  <a:close/>
                  <a:moveTo>
                    <a:pt x="144" y="9"/>
                  </a:moveTo>
                  <a:cubicBezTo>
                    <a:pt x="144" y="7"/>
                    <a:pt x="144" y="7"/>
                    <a:pt x="144" y="7"/>
                  </a:cubicBezTo>
                  <a:cubicBezTo>
                    <a:pt x="144" y="4"/>
                    <a:pt x="145" y="3"/>
                    <a:pt x="146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7" y="3"/>
                    <a:pt x="157" y="4"/>
                    <a:pt x="158" y="7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59" y="7"/>
                    <a:pt x="159" y="7"/>
                    <a:pt x="159" y="5"/>
                  </a:cubicBezTo>
                  <a:cubicBezTo>
                    <a:pt x="159" y="5"/>
                    <a:pt x="159" y="2"/>
                    <a:pt x="159" y="1"/>
                  </a:cubicBezTo>
                  <a:cubicBezTo>
                    <a:pt x="159" y="1"/>
                    <a:pt x="159" y="0"/>
                    <a:pt x="158" y="0"/>
                  </a:cubicBezTo>
                  <a:cubicBezTo>
                    <a:pt x="158" y="0"/>
                    <a:pt x="157" y="1"/>
                    <a:pt x="157" y="1"/>
                  </a:cubicBezTo>
                  <a:cubicBezTo>
                    <a:pt x="155" y="1"/>
                    <a:pt x="149" y="1"/>
                    <a:pt x="142" y="1"/>
                  </a:cubicBezTo>
                  <a:cubicBezTo>
                    <a:pt x="131" y="1"/>
                    <a:pt x="132" y="0"/>
                    <a:pt x="128" y="0"/>
                  </a:cubicBezTo>
                  <a:cubicBezTo>
                    <a:pt x="127" y="0"/>
                    <a:pt x="127" y="1"/>
                    <a:pt x="127" y="2"/>
                  </a:cubicBezTo>
                  <a:cubicBezTo>
                    <a:pt x="126" y="3"/>
                    <a:pt x="126" y="6"/>
                    <a:pt x="126" y="7"/>
                  </a:cubicBezTo>
                  <a:cubicBezTo>
                    <a:pt x="126" y="8"/>
                    <a:pt x="126" y="8"/>
                    <a:pt x="127" y="8"/>
                  </a:cubicBezTo>
                  <a:cubicBezTo>
                    <a:pt x="128" y="8"/>
                    <a:pt x="127" y="6"/>
                    <a:pt x="129" y="4"/>
                  </a:cubicBezTo>
                  <a:cubicBezTo>
                    <a:pt x="129" y="4"/>
                    <a:pt x="129" y="3"/>
                    <a:pt x="137" y="3"/>
                  </a:cubicBezTo>
                  <a:cubicBezTo>
                    <a:pt x="140" y="3"/>
                    <a:pt x="140" y="3"/>
                    <a:pt x="140" y="5"/>
                  </a:cubicBezTo>
                  <a:cubicBezTo>
                    <a:pt x="140" y="5"/>
                    <a:pt x="140" y="8"/>
                    <a:pt x="140" y="13"/>
                  </a:cubicBezTo>
                  <a:cubicBezTo>
                    <a:pt x="140" y="16"/>
                    <a:pt x="140" y="29"/>
                    <a:pt x="140" y="32"/>
                  </a:cubicBezTo>
                  <a:cubicBezTo>
                    <a:pt x="140" y="34"/>
                    <a:pt x="139" y="34"/>
                    <a:pt x="138" y="34"/>
                  </a:cubicBezTo>
                  <a:cubicBezTo>
                    <a:pt x="137" y="34"/>
                    <a:pt x="136" y="34"/>
                    <a:pt x="136" y="35"/>
                  </a:cubicBezTo>
                  <a:cubicBezTo>
                    <a:pt x="136" y="36"/>
                    <a:pt x="136" y="36"/>
                    <a:pt x="137" y="36"/>
                  </a:cubicBezTo>
                  <a:cubicBezTo>
                    <a:pt x="139" y="36"/>
                    <a:pt x="141" y="36"/>
                    <a:pt x="142" y="36"/>
                  </a:cubicBezTo>
                  <a:cubicBezTo>
                    <a:pt x="144" y="36"/>
                    <a:pt x="147" y="36"/>
                    <a:pt x="148" y="36"/>
                  </a:cubicBezTo>
                  <a:cubicBezTo>
                    <a:pt x="149" y="36"/>
                    <a:pt x="149" y="36"/>
                    <a:pt x="149" y="35"/>
                  </a:cubicBezTo>
                  <a:cubicBezTo>
                    <a:pt x="149" y="34"/>
                    <a:pt x="147" y="35"/>
                    <a:pt x="145" y="33"/>
                  </a:cubicBezTo>
                  <a:cubicBezTo>
                    <a:pt x="144" y="33"/>
                    <a:pt x="144" y="32"/>
                    <a:pt x="144" y="30"/>
                  </a:cubicBezTo>
                  <a:cubicBezTo>
                    <a:pt x="144" y="29"/>
                    <a:pt x="144" y="28"/>
                    <a:pt x="144" y="27"/>
                  </a:cubicBezTo>
                  <a:cubicBezTo>
                    <a:pt x="144" y="23"/>
                    <a:pt x="144" y="21"/>
                    <a:pt x="144" y="9"/>
                  </a:cubicBezTo>
                  <a:close/>
                  <a:moveTo>
                    <a:pt x="189" y="31"/>
                  </a:moveTo>
                  <a:cubicBezTo>
                    <a:pt x="189" y="30"/>
                    <a:pt x="182" y="14"/>
                    <a:pt x="180" y="8"/>
                  </a:cubicBezTo>
                  <a:cubicBezTo>
                    <a:pt x="176" y="0"/>
                    <a:pt x="177" y="0"/>
                    <a:pt x="176" y="0"/>
                  </a:cubicBezTo>
                  <a:cubicBezTo>
                    <a:pt x="175" y="0"/>
                    <a:pt x="175" y="0"/>
                    <a:pt x="175" y="1"/>
                  </a:cubicBezTo>
                  <a:cubicBezTo>
                    <a:pt x="160" y="33"/>
                    <a:pt x="160" y="34"/>
                    <a:pt x="157" y="35"/>
                  </a:cubicBezTo>
                  <a:cubicBezTo>
                    <a:pt x="157" y="35"/>
                    <a:pt x="157" y="35"/>
                    <a:pt x="157" y="36"/>
                  </a:cubicBezTo>
                  <a:cubicBezTo>
                    <a:pt x="157" y="36"/>
                    <a:pt x="157" y="36"/>
                    <a:pt x="158" y="36"/>
                  </a:cubicBezTo>
                  <a:cubicBezTo>
                    <a:pt x="159" y="36"/>
                    <a:pt x="160" y="36"/>
                    <a:pt x="162" y="36"/>
                  </a:cubicBezTo>
                  <a:cubicBezTo>
                    <a:pt x="164" y="36"/>
                    <a:pt x="166" y="36"/>
                    <a:pt x="166" y="36"/>
                  </a:cubicBezTo>
                  <a:cubicBezTo>
                    <a:pt x="167" y="36"/>
                    <a:pt x="167" y="36"/>
                    <a:pt x="167" y="35"/>
                  </a:cubicBezTo>
                  <a:cubicBezTo>
                    <a:pt x="167" y="34"/>
                    <a:pt x="164" y="35"/>
                    <a:pt x="164" y="32"/>
                  </a:cubicBezTo>
                  <a:cubicBezTo>
                    <a:pt x="164" y="31"/>
                    <a:pt x="165" y="28"/>
                    <a:pt x="167" y="24"/>
                  </a:cubicBezTo>
                  <a:cubicBezTo>
                    <a:pt x="167" y="23"/>
                    <a:pt x="168" y="23"/>
                    <a:pt x="171" y="23"/>
                  </a:cubicBezTo>
                  <a:cubicBezTo>
                    <a:pt x="173" y="23"/>
                    <a:pt x="173" y="23"/>
                    <a:pt x="173" y="23"/>
                  </a:cubicBezTo>
                  <a:cubicBezTo>
                    <a:pt x="176" y="23"/>
                    <a:pt x="178" y="23"/>
                    <a:pt x="179" y="23"/>
                  </a:cubicBezTo>
                  <a:cubicBezTo>
                    <a:pt x="181" y="23"/>
                    <a:pt x="181" y="23"/>
                    <a:pt x="181" y="24"/>
                  </a:cubicBezTo>
                  <a:cubicBezTo>
                    <a:pt x="182" y="25"/>
                    <a:pt x="185" y="31"/>
                    <a:pt x="185" y="33"/>
                  </a:cubicBezTo>
                  <a:cubicBezTo>
                    <a:pt x="185" y="35"/>
                    <a:pt x="182" y="34"/>
                    <a:pt x="182" y="35"/>
                  </a:cubicBezTo>
                  <a:cubicBezTo>
                    <a:pt x="182" y="36"/>
                    <a:pt x="182" y="36"/>
                    <a:pt x="184" y="36"/>
                  </a:cubicBezTo>
                  <a:cubicBezTo>
                    <a:pt x="186" y="36"/>
                    <a:pt x="187" y="36"/>
                    <a:pt x="189" y="36"/>
                  </a:cubicBezTo>
                  <a:cubicBezTo>
                    <a:pt x="190" y="36"/>
                    <a:pt x="192" y="36"/>
                    <a:pt x="194" y="36"/>
                  </a:cubicBezTo>
                  <a:cubicBezTo>
                    <a:pt x="195" y="36"/>
                    <a:pt x="195" y="36"/>
                    <a:pt x="195" y="35"/>
                  </a:cubicBezTo>
                  <a:cubicBezTo>
                    <a:pt x="195" y="34"/>
                    <a:pt x="192" y="36"/>
                    <a:pt x="189" y="31"/>
                  </a:cubicBezTo>
                  <a:close/>
                  <a:moveTo>
                    <a:pt x="178" y="20"/>
                  </a:moveTo>
                  <a:cubicBezTo>
                    <a:pt x="178" y="20"/>
                    <a:pt x="175" y="20"/>
                    <a:pt x="173" y="2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69" y="20"/>
                    <a:pt x="169" y="20"/>
                    <a:pt x="169" y="19"/>
                  </a:cubicBezTo>
                  <a:cubicBezTo>
                    <a:pt x="169" y="19"/>
                    <a:pt x="174" y="8"/>
                    <a:pt x="174" y="8"/>
                  </a:cubicBezTo>
                  <a:cubicBezTo>
                    <a:pt x="175" y="8"/>
                    <a:pt x="180" y="19"/>
                    <a:pt x="180" y="19"/>
                  </a:cubicBezTo>
                  <a:cubicBezTo>
                    <a:pt x="180" y="20"/>
                    <a:pt x="179" y="20"/>
                    <a:pt x="178" y="20"/>
                  </a:cubicBezTo>
                  <a:close/>
                  <a:moveTo>
                    <a:pt x="232" y="18"/>
                  </a:moveTo>
                  <a:cubicBezTo>
                    <a:pt x="232" y="18"/>
                    <a:pt x="229" y="18"/>
                    <a:pt x="227" y="18"/>
                  </a:cubicBezTo>
                  <a:cubicBezTo>
                    <a:pt x="226" y="18"/>
                    <a:pt x="223" y="18"/>
                    <a:pt x="222" y="18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1" y="19"/>
                    <a:pt x="221" y="19"/>
                    <a:pt x="222" y="19"/>
                  </a:cubicBezTo>
                  <a:cubicBezTo>
                    <a:pt x="223" y="19"/>
                    <a:pt x="224" y="19"/>
                    <a:pt x="225" y="20"/>
                  </a:cubicBezTo>
                  <a:cubicBezTo>
                    <a:pt x="225" y="21"/>
                    <a:pt x="225" y="21"/>
                    <a:pt x="225" y="23"/>
                  </a:cubicBezTo>
                  <a:cubicBezTo>
                    <a:pt x="225" y="25"/>
                    <a:pt x="225" y="29"/>
                    <a:pt x="225" y="29"/>
                  </a:cubicBezTo>
                  <a:cubicBezTo>
                    <a:pt x="225" y="32"/>
                    <a:pt x="220" y="35"/>
                    <a:pt x="215" y="35"/>
                  </a:cubicBezTo>
                  <a:cubicBezTo>
                    <a:pt x="206" y="35"/>
                    <a:pt x="200" y="26"/>
                    <a:pt x="200" y="17"/>
                  </a:cubicBezTo>
                  <a:cubicBezTo>
                    <a:pt x="200" y="7"/>
                    <a:pt x="207" y="2"/>
                    <a:pt x="215" y="2"/>
                  </a:cubicBezTo>
                  <a:cubicBezTo>
                    <a:pt x="220" y="2"/>
                    <a:pt x="226" y="6"/>
                    <a:pt x="229" y="11"/>
                  </a:cubicBezTo>
                  <a:cubicBezTo>
                    <a:pt x="229" y="12"/>
                    <a:pt x="229" y="12"/>
                    <a:pt x="230" y="12"/>
                  </a:cubicBezTo>
                  <a:cubicBezTo>
                    <a:pt x="230" y="12"/>
                    <a:pt x="230" y="12"/>
                    <a:pt x="230" y="11"/>
                  </a:cubicBezTo>
                  <a:cubicBezTo>
                    <a:pt x="230" y="10"/>
                    <a:pt x="230" y="7"/>
                    <a:pt x="229" y="4"/>
                  </a:cubicBezTo>
                  <a:cubicBezTo>
                    <a:pt x="229" y="4"/>
                    <a:pt x="229" y="3"/>
                    <a:pt x="229" y="3"/>
                  </a:cubicBezTo>
                  <a:cubicBezTo>
                    <a:pt x="228" y="3"/>
                    <a:pt x="228" y="4"/>
                    <a:pt x="227" y="4"/>
                  </a:cubicBezTo>
                  <a:cubicBezTo>
                    <a:pt x="227" y="4"/>
                    <a:pt x="223" y="0"/>
                    <a:pt x="215" y="0"/>
                  </a:cubicBezTo>
                  <a:cubicBezTo>
                    <a:pt x="202" y="0"/>
                    <a:pt x="196" y="9"/>
                    <a:pt x="196" y="20"/>
                  </a:cubicBezTo>
                  <a:cubicBezTo>
                    <a:pt x="196" y="28"/>
                    <a:pt x="200" y="37"/>
                    <a:pt x="215" y="37"/>
                  </a:cubicBezTo>
                  <a:cubicBezTo>
                    <a:pt x="221" y="37"/>
                    <a:pt x="226" y="33"/>
                    <a:pt x="227" y="33"/>
                  </a:cubicBezTo>
                  <a:cubicBezTo>
                    <a:pt x="228" y="32"/>
                    <a:pt x="230" y="32"/>
                    <a:pt x="230" y="32"/>
                  </a:cubicBezTo>
                  <a:cubicBezTo>
                    <a:pt x="230" y="31"/>
                    <a:pt x="230" y="31"/>
                    <a:pt x="230" y="26"/>
                  </a:cubicBezTo>
                  <a:cubicBezTo>
                    <a:pt x="230" y="24"/>
                    <a:pt x="230" y="22"/>
                    <a:pt x="230" y="21"/>
                  </a:cubicBezTo>
                  <a:cubicBezTo>
                    <a:pt x="230" y="19"/>
                    <a:pt x="233" y="19"/>
                    <a:pt x="233" y="18"/>
                  </a:cubicBezTo>
                  <a:cubicBezTo>
                    <a:pt x="233" y="18"/>
                    <a:pt x="232" y="18"/>
                    <a:pt x="23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EE4FA04-CF01-4B71-B5DF-3E9319A08EEE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4" r="25944"/>
          <a:stretch>
            <a:fillRect/>
          </a:stretch>
        </p:blipFill>
        <p:spPr/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8FE7661D-BEBF-40A9-B351-550ACDC085EB}"/>
              </a:ext>
            </a:extLst>
          </p:cNvPr>
          <p:cNvSpPr/>
          <p:nvPr/>
        </p:nvSpPr>
        <p:spPr>
          <a:xfrm>
            <a:off x="1893435" y="-1"/>
            <a:ext cx="4946605" cy="6858002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81198564-53D0-4EFB-AC05-2286B363DD44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3" t="34145" r="55388"/>
          <a:stretch/>
        </p:blipFill>
        <p:spPr>
          <a:xfrm>
            <a:off x="0" y="-1"/>
            <a:ext cx="1804534" cy="3390901"/>
          </a:xfrm>
        </p:spPr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F6737177-83F5-4001-9B3D-0C6CF0FE1A50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2" t="34229" r="55401"/>
          <a:stretch/>
        </p:blipFill>
        <p:spPr>
          <a:xfrm>
            <a:off x="0" y="3479801"/>
            <a:ext cx="1804534" cy="337819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11988" y="2487613"/>
            <a:ext cx="2946400" cy="679450"/>
          </a:xfrm>
        </p:spPr>
        <p:txBody>
          <a:bodyPr/>
          <a:lstStyle/>
          <a:p>
            <a:pPr algn="l"/>
            <a:r>
              <a:rPr lang="en-US" sz="3600" b="1" dirty="0">
                <a:solidFill>
                  <a:schemeClr val="bg1"/>
                </a:solidFill>
              </a:rPr>
              <a:t>Our Services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60BDD00-D9EF-44CE-8BD0-D6E2254157BD}"/>
              </a:ext>
            </a:extLst>
          </p:cNvPr>
          <p:cNvSpPr txBox="1"/>
          <p:nvPr/>
        </p:nvSpPr>
        <p:spPr>
          <a:xfrm>
            <a:off x="8362454" y="858833"/>
            <a:ext cx="1473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Corporate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FADDCED-D1ED-4539-B953-EDEAB01A54EA}"/>
              </a:ext>
            </a:extLst>
          </p:cNvPr>
          <p:cNvSpPr/>
          <p:nvPr/>
        </p:nvSpPr>
        <p:spPr>
          <a:xfrm>
            <a:off x="8386235" y="1228153"/>
            <a:ext cx="3138563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dummy project your Lorem text see.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FECD651-BC70-48AF-8F3E-0FD2695C56CF}"/>
              </a:ext>
            </a:extLst>
          </p:cNvPr>
          <p:cNvSpPr/>
          <p:nvPr/>
        </p:nvSpPr>
        <p:spPr>
          <a:xfrm>
            <a:off x="7365552" y="905683"/>
            <a:ext cx="758371" cy="6500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reeform 9">
            <a:extLst>
              <a:ext uri="{FF2B5EF4-FFF2-40B4-BE49-F238E27FC236}">
                <a16:creationId xmlns:a16="http://schemas.microsoft.com/office/drawing/2014/main" id="{E2B1AF0F-473A-4EE2-9248-D835DD204B0B}"/>
              </a:ext>
            </a:extLst>
          </p:cNvPr>
          <p:cNvSpPr>
            <a:spLocks noEditPoints="1"/>
          </p:cNvSpPr>
          <p:nvPr/>
        </p:nvSpPr>
        <p:spPr bwMode="auto">
          <a:xfrm>
            <a:off x="7600808" y="1083356"/>
            <a:ext cx="287859" cy="294734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855CFC9-6075-451A-B889-1471560BA53E}"/>
              </a:ext>
            </a:extLst>
          </p:cNvPr>
          <p:cNvSpPr/>
          <p:nvPr/>
        </p:nvSpPr>
        <p:spPr>
          <a:xfrm>
            <a:off x="7365552" y="2364038"/>
            <a:ext cx="758371" cy="6500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Freeform 8">
            <a:extLst>
              <a:ext uri="{FF2B5EF4-FFF2-40B4-BE49-F238E27FC236}">
                <a16:creationId xmlns:a16="http://schemas.microsoft.com/office/drawing/2014/main" id="{C58DE26A-45B6-4A65-88E8-C86F412AB1E5}"/>
              </a:ext>
            </a:extLst>
          </p:cNvPr>
          <p:cNvSpPr>
            <a:spLocks noEditPoints="1"/>
          </p:cNvSpPr>
          <p:nvPr/>
        </p:nvSpPr>
        <p:spPr bwMode="auto">
          <a:xfrm>
            <a:off x="7599334" y="2553009"/>
            <a:ext cx="290806" cy="272139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03D5E33-1571-4D65-A691-1A909A79E46E}"/>
              </a:ext>
            </a:extLst>
          </p:cNvPr>
          <p:cNvSpPr/>
          <p:nvPr/>
        </p:nvSpPr>
        <p:spPr>
          <a:xfrm>
            <a:off x="8386235" y="2685124"/>
            <a:ext cx="3138563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dummy project your Lorem text see.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5CAE5E5-1DED-4F75-9AB3-96044F001EE0}"/>
              </a:ext>
            </a:extLst>
          </p:cNvPr>
          <p:cNvSpPr txBox="1"/>
          <p:nvPr/>
        </p:nvSpPr>
        <p:spPr>
          <a:xfrm>
            <a:off x="8362454" y="2318572"/>
            <a:ext cx="1333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Charities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5CB2A09-CDE4-4969-8E21-1A941B3C8A77}"/>
              </a:ext>
            </a:extLst>
          </p:cNvPr>
          <p:cNvSpPr/>
          <p:nvPr/>
        </p:nvSpPr>
        <p:spPr>
          <a:xfrm>
            <a:off x="7365552" y="3922542"/>
            <a:ext cx="758371" cy="6500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50687A9-A88C-4895-9BF2-0B18714B61FA}"/>
              </a:ext>
            </a:extLst>
          </p:cNvPr>
          <p:cNvGrpSpPr/>
          <p:nvPr/>
        </p:nvGrpSpPr>
        <p:grpSpPr>
          <a:xfrm>
            <a:off x="7629791" y="4100215"/>
            <a:ext cx="229893" cy="294734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64" name="Freeform 5">
              <a:extLst>
                <a:ext uri="{FF2B5EF4-FFF2-40B4-BE49-F238E27FC236}">
                  <a16:creationId xmlns:a16="http://schemas.microsoft.com/office/drawing/2014/main" id="{D3C04A78-94AC-4853-BDFA-5F8D78FD15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3FCA82AD-B9C6-4234-8E11-64EF31CD3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DD542996-C7B5-4EC0-9F61-F4502AB58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18021331-C455-436B-856E-260867F8EF7D}"/>
              </a:ext>
            </a:extLst>
          </p:cNvPr>
          <p:cNvSpPr/>
          <p:nvPr/>
        </p:nvSpPr>
        <p:spPr>
          <a:xfrm>
            <a:off x="8386235" y="4245012"/>
            <a:ext cx="3138563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dummy project your Lorem text see.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66907C8-6FB3-42FE-9BB0-47577C13535C}"/>
              </a:ext>
            </a:extLst>
          </p:cNvPr>
          <p:cNvSpPr txBox="1"/>
          <p:nvPr/>
        </p:nvSpPr>
        <p:spPr>
          <a:xfrm>
            <a:off x="8362453" y="3875692"/>
            <a:ext cx="1604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Healthcare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783CEBD-48F5-4B1A-BD85-776C893EA07B}"/>
              </a:ext>
            </a:extLst>
          </p:cNvPr>
          <p:cNvSpPr/>
          <p:nvPr/>
        </p:nvSpPr>
        <p:spPr>
          <a:xfrm>
            <a:off x="7365552" y="5366547"/>
            <a:ext cx="758371" cy="6500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Freeform 10">
            <a:extLst>
              <a:ext uri="{FF2B5EF4-FFF2-40B4-BE49-F238E27FC236}">
                <a16:creationId xmlns:a16="http://schemas.microsoft.com/office/drawing/2014/main" id="{F87A2D95-EC29-4CE7-A988-9220006988E5}"/>
              </a:ext>
            </a:extLst>
          </p:cNvPr>
          <p:cNvSpPr>
            <a:spLocks noEditPoints="1"/>
          </p:cNvSpPr>
          <p:nvPr/>
        </p:nvSpPr>
        <p:spPr bwMode="auto">
          <a:xfrm>
            <a:off x="7602773" y="5544220"/>
            <a:ext cx="283928" cy="294734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C061768-3BF6-407B-A9F7-D6A6076653A2}"/>
              </a:ext>
            </a:extLst>
          </p:cNvPr>
          <p:cNvSpPr/>
          <p:nvPr/>
        </p:nvSpPr>
        <p:spPr>
          <a:xfrm>
            <a:off x="8386235" y="5692404"/>
            <a:ext cx="3138563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dummy project your Lorem text see.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B36B95B-D736-472B-9E89-F08147108100}"/>
              </a:ext>
            </a:extLst>
          </p:cNvPr>
          <p:cNvSpPr txBox="1"/>
          <p:nvPr/>
        </p:nvSpPr>
        <p:spPr>
          <a:xfrm>
            <a:off x="8362453" y="5316309"/>
            <a:ext cx="1604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Individual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0ABF915E-7DD0-4930-AB2F-6D7CEB5E6300}"/>
              </a:ext>
            </a:extLst>
          </p:cNvPr>
          <p:cNvSpPr/>
          <p:nvPr/>
        </p:nvSpPr>
        <p:spPr>
          <a:xfrm>
            <a:off x="2211988" y="3225333"/>
            <a:ext cx="4254441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95F2826A-3CAC-4F6D-876A-92C54D03A932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0" r="9830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26C4ACE8-B2B1-4832-A66A-AD8FF7F784E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49" t="21715" r="9369" b="16533"/>
          <a:stretch/>
        </p:blipFill>
        <p:spPr>
          <a:xfrm>
            <a:off x="7283451" y="0"/>
            <a:ext cx="2460625" cy="2293938"/>
          </a:xfrm>
        </p:spPr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301F0EC4-F705-49D5-AFE3-C13B1CC3C6B7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3" t="13584" r="35539" b="32059"/>
          <a:stretch/>
        </p:blipFill>
        <p:spPr>
          <a:xfrm>
            <a:off x="2460625" y="0"/>
            <a:ext cx="2363788" cy="2293937"/>
          </a:xfrm>
        </p:spPr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65B07D12-5A93-44EB-BAFB-07F261599311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0" r="5860"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82330ED0-98BF-42BD-97D8-1EE7038D7F2D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6" r="1422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4F462ED8-EBA9-4F58-8172-12E7B91A1161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3" t="18512" r="13986" b="40570"/>
          <a:stretch/>
        </p:blipFill>
        <p:spPr>
          <a:xfrm>
            <a:off x="7283451" y="4591050"/>
            <a:ext cx="2460625" cy="2293938"/>
          </a:xfrm>
        </p:spPr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C80A2BAE-280C-4AB0-8801-B2602791C931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" t="18033" r="57127" b="27297"/>
          <a:stretch/>
        </p:blipFill>
        <p:spPr>
          <a:xfrm>
            <a:off x="9744075" y="2293939"/>
            <a:ext cx="2459038" cy="2297113"/>
          </a:xfrm>
        </p:spPr>
      </p:pic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9D82E563-F1C8-4731-BFAB-E05023DECAD2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0" t="4619" r="24099" b="26419"/>
          <a:stretch/>
        </p:blipFill>
        <p:spPr>
          <a:xfrm>
            <a:off x="9744075" y="4591050"/>
            <a:ext cx="2459038" cy="22939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779028" y="2561590"/>
            <a:ext cx="1986843" cy="67945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id="{2EFBC4DB-77DD-4CBE-B2D6-233405E38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0623" y="0"/>
            <a:ext cx="2363789" cy="2293938"/>
          </a:xfrm>
          <a:prstGeom prst="rect">
            <a:avLst/>
          </a:prstGeom>
          <a:solidFill>
            <a:schemeClr val="accent2">
              <a:alpha val="6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7">
            <a:extLst>
              <a:ext uri="{FF2B5EF4-FFF2-40B4-BE49-F238E27FC236}">
                <a16:creationId xmlns:a16="http://schemas.microsoft.com/office/drawing/2014/main" id="{6173771F-F0CC-43F5-B91B-89AEBE00E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3451" y="0"/>
            <a:ext cx="2460625" cy="2293938"/>
          </a:xfrm>
          <a:prstGeom prst="rect">
            <a:avLst/>
          </a:prstGeom>
          <a:solidFill>
            <a:schemeClr val="accent4">
              <a:alpha val="7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42E81A1B-C2C0-41EC-9E5F-FF329622AC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44075" y="2293939"/>
            <a:ext cx="2459038" cy="2297113"/>
          </a:xfrm>
          <a:prstGeom prst="rect">
            <a:avLst/>
          </a:prstGeom>
          <a:solidFill>
            <a:schemeClr val="accent6"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11">
            <a:extLst>
              <a:ext uri="{FF2B5EF4-FFF2-40B4-BE49-F238E27FC236}">
                <a16:creationId xmlns:a16="http://schemas.microsoft.com/office/drawing/2014/main" id="{5311EDCD-2C85-4619-B170-6CC8637B4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3451" y="4591050"/>
            <a:ext cx="2460625" cy="2293938"/>
          </a:xfrm>
          <a:prstGeom prst="rect">
            <a:avLst/>
          </a:prstGeom>
          <a:solidFill>
            <a:schemeClr val="accent5">
              <a:alpha val="6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48C66A5-E8B5-4B46-8E7C-DE012DECFA4B}"/>
              </a:ext>
            </a:extLst>
          </p:cNvPr>
          <p:cNvSpPr/>
          <p:nvPr/>
        </p:nvSpPr>
        <p:spPr>
          <a:xfrm>
            <a:off x="2779028" y="3199888"/>
            <a:ext cx="4254441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87" name="Rectangle 5">
            <a:extLst>
              <a:ext uri="{FF2B5EF4-FFF2-40B4-BE49-F238E27FC236}">
                <a16:creationId xmlns:a16="http://schemas.microsoft.com/office/drawing/2014/main" id="{3D90A3B3-A1D5-49EB-B728-8049D708A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2293937"/>
            <a:ext cx="2460623" cy="2293938"/>
          </a:xfrm>
          <a:prstGeom prst="rect">
            <a:avLst/>
          </a:prstGeom>
          <a:solidFill>
            <a:schemeClr val="tx2">
              <a:lumMod val="50000"/>
              <a:alpha val="6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Date Placeholder 13">
            <a:extLst>
              <a:ext uri="{FF2B5EF4-FFF2-40B4-BE49-F238E27FC236}">
                <a16:creationId xmlns:a16="http://schemas.microsoft.com/office/drawing/2014/main" id="{54BF11E6-64B3-48E7-AEE7-B2DC3A851273}"/>
              </a:ext>
            </a:extLst>
          </p:cNvPr>
          <p:cNvSpPr txBox="1">
            <a:spLocks/>
          </p:cNvSpPr>
          <p:nvPr/>
        </p:nvSpPr>
        <p:spPr>
          <a:xfrm>
            <a:off x="551543" y="6481313"/>
            <a:ext cx="862013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07/21/2017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76FFED8-6570-42B6-A406-F5854251EEB0}"/>
              </a:ext>
            </a:extLst>
          </p:cNvPr>
          <p:cNvSpPr txBox="1"/>
          <p:nvPr/>
        </p:nvSpPr>
        <p:spPr>
          <a:xfrm>
            <a:off x="2899678" y="6481313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www.business.com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9473BC7-5F6E-4E52-89E7-A0D59A33DD6C}"/>
              </a:ext>
            </a:extLst>
          </p:cNvPr>
          <p:cNvGrpSpPr/>
          <p:nvPr/>
        </p:nvGrpSpPr>
        <p:grpSpPr>
          <a:xfrm>
            <a:off x="5872103" y="6481313"/>
            <a:ext cx="900113" cy="244475"/>
            <a:chOff x="10223500" y="6189663"/>
            <a:chExt cx="900113" cy="244475"/>
          </a:xfrm>
        </p:grpSpPr>
        <p:sp>
          <p:nvSpPr>
            <p:cNvPr id="91" name="Freeform 5">
              <a:extLst>
                <a:ext uri="{FF2B5EF4-FFF2-40B4-BE49-F238E27FC236}">
                  <a16:creationId xmlns:a16="http://schemas.microsoft.com/office/drawing/2014/main" id="{8BED170E-BF47-4B02-AFB9-671B879CF3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3500" y="6189663"/>
              <a:ext cx="473075" cy="244475"/>
            </a:xfrm>
            <a:custGeom>
              <a:avLst/>
              <a:gdLst>
                <a:gd name="T0" fmla="*/ 33 w 155"/>
                <a:gd name="T1" fmla="*/ 0 h 78"/>
                <a:gd name="T2" fmla="*/ 0 w 155"/>
                <a:gd name="T3" fmla="*/ 39 h 78"/>
                <a:gd name="T4" fmla="*/ 33 w 155"/>
                <a:gd name="T5" fmla="*/ 78 h 78"/>
                <a:gd name="T6" fmla="*/ 155 w 155"/>
                <a:gd name="T7" fmla="*/ 78 h 78"/>
                <a:gd name="T8" fmla="*/ 155 w 155"/>
                <a:gd name="T9" fmla="*/ 0 h 78"/>
                <a:gd name="T10" fmla="*/ 33 w 155"/>
                <a:gd name="T11" fmla="*/ 0 h 78"/>
                <a:gd name="T12" fmla="*/ 25 w 155"/>
                <a:gd name="T13" fmla="*/ 44 h 78"/>
                <a:gd name="T14" fmla="*/ 20 w 155"/>
                <a:gd name="T15" fmla="*/ 39 h 78"/>
                <a:gd name="T16" fmla="*/ 25 w 155"/>
                <a:gd name="T17" fmla="*/ 34 h 78"/>
                <a:gd name="T18" fmla="*/ 30 w 155"/>
                <a:gd name="T19" fmla="*/ 39 h 78"/>
                <a:gd name="T20" fmla="*/ 25 w 155"/>
                <a:gd name="T21" fmla="*/ 4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78">
                  <a:moveTo>
                    <a:pt x="33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0"/>
                    <a:pt x="155" y="0"/>
                    <a:pt x="155" y="0"/>
                  </a:cubicBezTo>
                  <a:lnTo>
                    <a:pt x="33" y="0"/>
                  </a:lnTo>
                  <a:close/>
                  <a:moveTo>
                    <a:pt x="25" y="44"/>
                  </a:moveTo>
                  <a:cubicBezTo>
                    <a:pt x="22" y="44"/>
                    <a:pt x="20" y="42"/>
                    <a:pt x="20" y="39"/>
                  </a:cubicBezTo>
                  <a:cubicBezTo>
                    <a:pt x="20" y="36"/>
                    <a:pt x="22" y="34"/>
                    <a:pt x="25" y="34"/>
                  </a:cubicBezTo>
                  <a:cubicBezTo>
                    <a:pt x="28" y="34"/>
                    <a:pt x="30" y="36"/>
                    <a:pt x="30" y="39"/>
                  </a:cubicBezTo>
                  <a:cubicBezTo>
                    <a:pt x="30" y="42"/>
                    <a:pt x="28" y="44"/>
                    <a:pt x="25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6">
              <a:extLst>
                <a:ext uri="{FF2B5EF4-FFF2-40B4-BE49-F238E27FC236}">
                  <a16:creationId xmlns:a16="http://schemas.microsoft.com/office/drawing/2014/main" id="{6A43BFDE-A224-4240-A2BF-3C4C4ADAD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6575" y="6189663"/>
              <a:ext cx="427038" cy="244475"/>
            </a:xfrm>
            <a:prstGeom prst="rect">
              <a:avLst/>
            </a:pr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">
              <a:extLst>
                <a:ext uri="{FF2B5EF4-FFF2-40B4-BE49-F238E27FC236}">
                  <a16:creationId xmlns:a16="http://schemas.microsoft.com/office/drawing/2014/main" id="{25C71706-E06B-44DB-92C0-D1B449C4D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52088" y="6254751"/>
              <a:ext cx="711200" cy="115888"/>
            </a:xfrm>
            <a:custGeom>
              <a:avLst/>
              <a:gdLst>
                <a:gd name="T0" fmla="*/ 19 w 233"/>
                <a:gd name="T1" fmla="*/ 18 h 37"/>
                <a:gd name="T2" fmla="*/ 10 w 233"/>
                <a:gd name="T3" fmla="*/ 1 h 37"/>
                <a:gd name="T4" fmla="*/ 5 w 233"/>
                <a:gd name="T5" fmla="*/ 6 h 37"/>
                <a:gd name="T6" fmla="*/ 1 w 233"/>
                <a:gd name="T7" fmla="*/ 35 h 37"/>
                <a:gd name="T8" fmla="*/ 14 w 233"/>
                <a:gd name="T9" fmla="*/ 36 h 37"/>
                <a:gd name="T10" fmla="*/ 9 w 233"/>
                <a:gd name="T11" fmla="*/ 23 h 37"/>
                <a:gd name="T12" fmla="*/ 18 w 233"/>
                <a:gd name="T13" fmla="*/ 23 h 37"/>
                <a:gd name="T14" fmla="*/ 35 w 233"/>
                <a:gd name="T15" fmla="*/ 35 h 37"/>
                <a:gd name="T16" fmla="*/ 12 w 233"/>
                <a:gd name="T17" fmla="*/ 18 h 37"/>
                <a:gd name="T18" fmla="*/ 9 w 233"/>
                <a:gd name="T19" fmla="*/ 8 h 37"/>
                <a:gd name="T20" fmla="*/ 14 w 233"/>
                <a:gd name="T21" fmla="*/ 18 h 37"/>
                <a:gd name="T22" fmla="*/ 46 w 233"/>
                <a:gd name="T23" fmla="*/ 33 h 37"/>
                <a:gd name="T24" fmla="*/ 45 w 233"/>
                <a:gd name="T25" fmla="*/ 20 h 37"/>
                <a:gd name="T26" fmla="*/ 56 w 233"/>
                <a:gd name="T27" fmla="*/ 20 h 37"/>
                <a:gd name="T28" fmla="*/ 58 w 233"/>
                <a:gd name="T29" fmla="*/ 22 h 37"/>
                <a:gd name="T30" fmla="*/ 58 w 233"/>
                <a:gd name="T31" fmla="*/ 13 h 37"/>
                <a:gd name="T32" fmla="*/ 50 w 233"/>
                <a:gd name="T33" fmla="*/ 17 h 37"/>
                <a:gd name="T34" fmla="*/ 45 w 233"/>
                <a:gd name="T35" fmla="*/ 6 h 37"/>
                <a:gd name="T36" fmla="*/ 56 w 233"/>
                <a:gd name="T37" fmla="*/ 3 h 37"/>
                <a:gd name="T38" fmla="*/ 61 w 233"/>
                <a:gd name="T39" fmla="*/ 7 h 37"/>
                <a:gd name="T40" fmla="*/ 51 w 233"/>
                <a:gd name="T41" fmla="*/ 1 h 37"/>
                <a:gd name="T42" fmla="*/ 36 w 233"/>
                <a:gd name="T43" fmla="*/ 1 h 37"/>
                <a:gd name="T44" fmla="*/ 41 w 233"/>
                <a:gd name="T45" fmla="*/ 10 h 37"/>
                <a:gd name="T46" fmla="*/ 39 w 233"/>
                <a:gd name="T47" fmla="*/ 34 h 37"/>
                <a:gd name="T48" fmla="*/ 44 w 233"/>
                <a:gd name="T49" fmla="*/ 36 h 37"/>
                <a:gd name="T50" fmla="*/ 63 w 233"/>
                <a:gd name="T51" fmla="*/ 29 h 37"/>
                <a:gd name="T52" fmla="*/ 68 w 233"/>
                <a:gd name="T53" fmla="*/ 1 h 37"/>
                <a:gd name="T54" fmla="*/ 70 w 233"/>
                <a:gd name="T55" fmla="*/ 5 h 37"/>
                <a:gd name="T56" fmla="*/ 68 w 233"/>
                <a:gd name="T57" fmla="*/ 34 h 37"/>
                <a:gd name="T58" fmla="*/ 73 w 233"/>
                <a:gd name="T59" fmla="*/ 36 h 37"/>
                <a:gd name="T60" fmla="*/ 102 w 233"/>
                <a:gd name="T61" fmla="*/ 17 h 37"/>
                <a:gd name="T62" fmla="*/ 84 w 233"/>
                <a:gd name="T63" fmla="*/ 34 h 37"/>
                <a:gd name="T64" fmla="*/ 75 w 233"/>
                <a:gd name="T65" fmla="*/ 29 h 37"/>
                <a:gd name="T66" fmla="*/ 81 w 233"/>
                <a:gd name="T67" fmla="*/ 3 h 37"/>
                <a:gd name="T68" fmla="*/ 144 w 233"/>
                <a:gd name="T69" fmla="*/ 9 h 37"/>
                <a:gd name="T70" fmla="*/ 153 w 233"/>
                <a:gd name="T71" fmla="*/ 3 h 37"/>
                <a:gd name="T72" fmla="*/ 159 w 233"/>
                <a:gd name="T73" fmla="*/ 5 h 37"/>
                <a:gd name="T74" fmla="*/ 157 w 233"/>
                <a:gd name="T75" fmla="*/ 1 h 37"/>
                <a:gd name="T76" fmla="*/ 127 w 233"/>
                <a:gd name="T77" fmla="*/ 2 h 37"/>
                <a:gd name="T78" fmla="*/ 129 w 233"/>
                <a:gd name="T79" fmla="*/ 4 h 37"/>
                <a:gd name="T80" fmla="*/ 140 w 233"/>
                <a:gd name="T81" fmla="*/ 13 h 37"/>
                <a:gd name="T82" fmla="*/ 136 w 233"/>
                <a:gd name="T83" fmla="*/ 35 h 37"/>
                <a:gd name="T84" fmla="*/ 148 w 233"/>
                <a:gd name="T85" fmla="*/ 36 h 37"/>
                <a:gd name="T86" fmla="*/ 144 w 233"/>
                <a:gd name="T87" fmla="*/ 30 h 37"/>
                <a:gd name="T88" fmla="*/ 189 w 233"/>
                <a:gd name="T89" fmla="*/ 31 h 37"/>
                <a:gd name="T90" fmla="*/ 175 w 233"/>
                <a:gd name="T91" fmla="*/ 1 h 37"/>
                <a:gd name="T92" fmla="*/ 158 w 233"/>
                <a:gd name="T93" fmla="*/ 36 h 37"/>
                <a:gd name="T94" fmla="*/ 167 w 233"/>
                <a:gd name="T95" fmla="*/ 35 h 37"/>
                <a:gd name="T96" fmla="*/ 171 w 233"/>
                <a:gd name="T97" fmla="*/ 23 h 37"/>
                <a:gd name="T98" fmla="*/ 181 w 233"/>
                <a:gd name="T99" fmla="*/ 24 h 37"/>
                <a:gd name="T100" fmla="*/ 184 w 233"/>
                <a:gd name="T101" fmla="*/ 36 h 37"/>
                <a:gd name="T102" fmla="*/ 195 w 233"/>
                <a:gd name="T103" fmla="*/ 35 h 37"/>
                <a:gd name="T104" fmla="*/ 173 w 233"/>
                <a:gd name="T105" fmla="*/ 20 h 37"/>
                <a:gd name="T106" fmla="*/ 174 w 233"/>
                <a:gd name="T107" fmla="*/ 8 h 37"/>
                <a:gd name="T108" fmla="*/ 232 w 233"/>
                <a:gd name="T109" fmla="*/ 18 h 37"/>
                <a:gd name="T110" fmla="*/ 221 w 233"/>
                <a:gd name="T111" fmla="*/ 18 h 37"/>
                <a:gd name="T112" fmla="*/ 225 w 233"/>
                <a:gd name="T113" fmla="*/ 23 h 37"/>
                <a:gd name="T114" fmla="*/ 200 w 233"/>
                <a:gd name="T115" fmla="*/ 17 h 37"/>
                <a:gd name="T116" fmla="*/ 230 w 233"/>
                <a:gd name="T117" fmla="*/ 12 h 37"/>
                <a:gd name="T118" fmla="*/ 229 w 233"/>
                <a:gd name="T119" fmla="*/ 3 h 37"/>
                <a:gd name="T120" fmla="*/ 196 w 233"/>
                <a:gd name="T121" fmla="*/ 20 h 37"/>
                <a:gd name="T122" fmla="*/ 230 w 233"/>
                <a:gd name="T123" fmla="*/ 32 h 37"/>
                <a:gd name="T124" fmla="*/ 233 w 233"/>
                <a:gd name="T125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3" h="37">
                  <a:moveTo>
                    <a:pt x="34" y="35"/>
                  </a:moveTo>
                  <a:cubicBezTo>
                    <a:pt x="31" y="35"/>
                    <a:pt x="30" y="32"/>
                    <a:pt x="29" y="32"/>
                  </a:cubicBezTo>
                  <a:cubicBezTo>
                    <a:pt x="27" y="30"/>
                    <a:pt x="19" y="19"/>
                    <a:pt x="19" y="18"/>
                  </a:cubicBezTo>
                  <a:cubicBezTo>
                    <a:pt x="19" y="18"/>
                    <a:pt x="26" y="16"/>
                    <a:pt x="26" y="9"/>
                  </a:cubicBezTo>
                  <a:cubicBezTo>
                    <a:pt x="26" y="4"/>
                    <a:pt x="20" y="1"/>
                    <a:pt x="15" y="1"/>
                  </a:cubicBezTo>
                  <a:cubicBezTo>
                    <a:pt x="13" y="1"/>
                    <a:pt x="12" y="1"/>
                    <a:pt x="1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3"/>
                    <a:pt x="5" y="1"/>
                    <a:pt x="5" y="6"/>
                  </a:cubicBezTo>
                  <a:cubicBezTo>
                    <a:pt x="5" y="8"/>
                    <a:pt x="5" y="10"/>
                    <a:pt x="5" y="15"/>
                  </a:cubicBezTo>
                  <a:cubicBezTo>
                    <a:pt x="5" y="20"/>
                    <a:pt x="5" y="27"/>
                    <a:pt x="5" y="30"/>
                  </a:cubicBezTo>
                  <a:cubicBezTo>
                    <a:pt x="5" y="36"/>
                    <a:pt x="1" y="34"/>
                    <a:pt x="1" y="35"/>
                  </a:cubicBezTo>
                  <a:cubicBezTo>
                    <a:pt x="1" y="36"/>
                    <a:pt x="1" y="36"/>
                    <a:pt x="2" y="36"/>
                  </a:cubicBezTo>
                  <a:cubicBezTo>
                    <a:pt x="2" y="36"/>
                    <a:pt x="5" y="36"/>
                    <a:pt x="7" y="36"/>
                  </a:cubicBezTo>
                  <a:cubicBezTo>
                    <a:pt x="8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4"/>
                    <a:pt x="9" y="36"/>
                    <a:pt x="9" y="30"/>
                  </a:cubicBezTo>
                  <a:cubicBezTo>
                    <a:pt x="9" y="29"/>
                    <a:pt x="9" y="30"/>
                    <a:pt x="9" y="23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6" y="20"/>
                    <a:pt x="18" y="23"/>
                  </a:cubicBezTo>
                  <a:cubicBezTo>
                    <a:pt x="20" y="27"/>
                    <a:pt x="24" y="34"/>
                    <a:pt x="27" y="35"/>
                  </a:cubicBezTo>
                  <a:cubicBezTo>
                    <a:pt x="28" y="36"/>
                    <a:pt x="31" y="36"/>
                    <a:pt x="31" y="36"/>
                  </a:cubicBezTo>
                  <a:cubicBezTo>
                    <a:pt x="34" y="36"/>
                    <a:pt x="35" y="36"/>
                    <a:pt x="35" y="35"/>
                  </a:cubicBezTo>
                  <a:cubicBezTo>
                    <a:pt x="35" y="35"/>
                    <a:pt x="34" y="35"/>
                    <a:pt x="34" y="35"/>
                  </a:cubicBezTo>
                  <a:close/>
                  <a:moveTo>
                    <a:pt x="14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0" y="18"/>
                    <a:pt x="10" y="17"/>
                  </a:cubicBezTo>
                  <a:cubicBezTo>
                    <a:pt x="9" y="17"/>
                    <a:pt x="9" y="16"/>
                    <a:pt x="9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4"/>
                    <a:pt x="9" y="3"/>
                    <a:pt x="12" y="3"/>
                  </a:cubicBezTo>
                  <a:cubicBezTo>
                    <a:pt x="19" y="3"/>
                    <a:pt x="21" y="7"/>
                    <a:pt x="21" y="11"/>
                  </a:cubicBezTo>
                  <a:cubicBezTo>
                    <a:pt x="21" y="14"/>
                    <a:pt x="20" y="18"/>
                    <a:pt x="14" y="18"/>
                  </a:cubicBezTo>
                  <a:close/>
                  <a:moveTo>
                    <a:pt x="63" y="29"/>
                  </a:moveTo>
                  <a:cubicBezTo>
                    <a:pt x="62" y="29"/>
                    <a:pt x="64" y="34"/>
                    <a:pt x="48" y="34"/>
                  </a:cubicBezTo>
                  <a:cubicBezTo>
                    <a:pt x="47" y="34"/>
                    <a:pt x="47" y="34"/>
                    <a:pt x="46" y="33"/>
                  </a:cubicBezTo>
                  <a:cubicBezTo>
                    <a:pt x="45" y="33"/>
                    <a:pt x="44" y="31"/>
                    <a:pt x="44" y="29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5"/>
                    <a:pt x="45" y="23"/>
                    <a:pt x="45" y="20"/>
                  </a:cubicBezTo>
                  <a:cubicBezTo>
                    <a:pt x="45" y="19"/>
                    <a:pt x="46" y="19"/>
                    <a:pt x="47" y="19"/>
                  </a:cubicBezTo>
                  <a:cubicBezTo>
                    <a:pt x="47" y="19"/>
                    <a:pt x="47" y="19"/>
                    <a:pt x="51" y="19"/>
                  </a:cubicBezTo>
                  <a:cubicBezTo>
                    <a:pt x="51" y="19"/>
                    <a:pt x="55" y="19"/>
                    <a:pt x="56" y="20"/>
                  </a:cubicBezTo>
                  <a:cubicBezTo>
                    <a:pt x="56" y="20"/>
                    <a:pt x="57" y="21"/>
                    <a:pt x="57" y="22"/>
                  </a:cubicBezTo>
                  <a:cubicBezTo>
                    <a:pt x="57" y="23"/>
                    <a:pt x="57" y="24"/>
                    <a:pt x="58" y="24"/>
                  </a:cubicBezTo>
                  <a:cubicBezTo>
                    <a:pt x="58" y="24"/>
                    <a:pt x="58" y="24"/>
                    <a:pt x="58" y="22"/>
                  </a:cubicBezTo>
                  <a:cubicBezTo>
                    <a:pt x="58" y="21"/>
                    <a:pt x="58" y="21"/>
                    <a:pt x="58" y="19"/>
                  </a:cubicBezTo>
                  <a:cubicBezTo>
                    <a:pt x="58" y="18"/>
                    <a:pt x="59" y="15"/>
                    <a:pt x="59" y="14"/>
                  </a:cubicBezTo>
                  <a:cubicBezTo>
                    <a:pt x="59" y="14"/>
                    <a:pt x="59" y="13"/>
                    <a:pt x="58" y="13"/>
                  </a:cubicBezTo>
                  <a:cubicBezTo>
                    <a:pt x="57" y="13"/>
                    <a:pt x="57" y="14"/>
                    <a:pt x="57" y="14"/>
                  </a:cubicBezTo>
                  <a:cubicBezTo>
                    <a:pt x="57" y="15"/>
                    <a:pt x="57" y="15"/>
                    <a:pt x="56" y="16"/>
                  </a:cubicBezTo>
                  <a:cubicBezTo>
                    <a:pt x="55" y="17"/>
                    <a:pt x="55" y="17"/>
                    <a:pt x="50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5" y="15"/>
                    <a:pt x="45" y="14"/>
                  </a:cubicBezTo>
                  <a:cubicBezTo>
                    <a:pt x="45" y="12"/>
                    <a:pt x="45" y="8"/>
                    <a:pt x="45" y="6"/>
                  </a:cubicBezTo>
                  <a:cubicBezTo>
                    <a:pt x="45" y="3"/>
                    <a:pt x="45" y="3"/>
                    <a:pt x="48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2" y="3"/>
                    <a:pt x="53" y="3"/>
                    <a:pt x="56" y="3"/>
                  </a:cubicBezTo>
                  <a:cubicBezTo>
                    <a:pt x="58" y="4"/>
                    <a:pt x="59" y="5"/>
                    <a:pt x="59" y="7"/>
                  </a:cubicBezTo>
                  <a:cubicBezTo>
                    <a:pt x="59" y="8"/>
                    <a:pt x="60" y="8"/>
                    <a:pt x="60" y="8"/>
                  </a:cubicBezTo>
                  <a:cubicBezTo>
                    <a:pt x="60" y="8"/>
                    <a:pt x="61" y="8"/>
                    <a:pt x="61" y="7"/>
                  </a:cubicBezTo>
                  <a:cubicBezTo>
                    <a:pt x="61" y="4"/>
                    <a:pt x="61" y="3"/>
                    <a:pt x="61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9" y="1"/>
                    <a:pt x="53" y="1"/>
                    <a:pt x="51" y="1"/>
                  </a:cubicBezTo>
                  <a:cubicBezTo>
                    <a:pt x="46" y="1"/>
                    <a:pt x="40" y="1"/>
                    <a:pt x="39" y="1"/>
                  </a:cubicBezTo>
                  <a:cubicBezTo>
                    <a:pt x="38" y="1"/>
                    <a:pt x="38" y="1"/>
                    <a:pt x="37" y="1"/>
                  </a:cubicBezTo>
                  <a:cubicBezTo>
                    <a:pt x="37" y="1"/>
                    <a:pt x="36" y="1"/>
                    <a:pt x="36" y="1"/>
                  </a:cubicBezTo>
                  <a:cubicBezTo>
                    <a:pt x="36" y="2"/>
                    <a:pt x="36" y="2"/>
                    <a:pt x="37" y="2"/>
                  </a:cubicBezTo>
                  <a:cubicBezTo>
                    <a:pt x="39" y="2"/>
                    <a:pt x="41" y="3"/>
                    <a:pt x="41" y="5"/>
                  </a:cubicBezTo>
                  <a:cubicBezTo>
                    <a:pt x="41" y="7"/>
                    <a:pt x="41" y="8"/>
                    <a:pt x="41" y="10"/>
                  </a:cubicBezTo>
                  <a:cubicBezTo>
                    <a:pt x="41" y="13"/>
                    <a:pt x="41" y="16"/>
                    <a:pt x="41" y="1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32"/>
                    <a:pt x="40" y="33"/>
                    <a:pt x="39" y="34"/>
                  </a:cubicBezTo>
                  <a:cubicBezTo>
                    <a:pt x="37" y="35"/>
                    <a:pt x="37" y="34"/>
                    <a:pt x="37" y="36"/>
                  </a:cubicBezTo>
                  <a:cubicBezTo>
                    <a:pt x="37" y="36"/>
                    <a:pt x="37" y="36"/>
                    <a:pt x="38" y="36"/>
                  </a:cubicBezTo>
                  <a:cubicBezTo>
                    <a:pt x="40" y="36"/>
                    <a:pt x="42" y="36"/>
                    <a:pt x="44" y="36"/>
                  </a:cubicBezTo>
                  <a:cubicBezTo>
                    <a:pt x="47" y="36"/>
                    <a:pt x="52" y="36"/>
                    <a:pt x="58" y="36"/>
                  </a:cubicBezTo>
                  <a:cubicBezTo>
                    <a:pt x="60" y="36"/>
                    <a:pt x="64" y="33"/>
                    <a:pt x="64" y="30"/>
                  </a:cubicBezTo>
                  <a:cubicBezTo>
                    <a:pt x="64" y="29"/>
                    <a:pt x="63" y="29"/>
                    <a:pt x="63" y="29"/>
                  </a:cubicBezTo>
                  <a:close/>
                  <a:moveTo>
                    <a:pt x="82" y="0"/>
                  </a:moveTo>
                  <a:cubicBezTo>
                    <a:pt x="79" y="0"/>
                    <a:pt x="75" y="1"/>
                    <a:pt x="73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2"/>
                    <a:pt x="67" y="2"/>
                    <a:pt x="68" y="2"/>
                  </a:cubicBezTo>
                  <a:cubicBezTo>
                    <a:pt x="69" y="3"/>
                    <a:pt x="70" y="4"/>
                    <a:pt x="70" y="5"/>
                  </a:cubicBezTo>
                  <a:cubicBezTo>
                    <a:pt x="70" y="11"/>
                    <a:pt x="70" y="14"/>
                    <a:pt x="70" y="18"/>
                  </a:cubicBezTo>
                  <a:cubicBezTo>
                    <a:pt x="70" y="22"/>
                    <a:pt x="70" y="26"/>
                    <a:pt x="70" y="31"/>
                  </a:cubicBezTo>
                  <a:cubicBezTo>
                    <a:pt x="70" y="32"/>
                    <a:pt x="69" y="34"/>
                    <a:pt x="68" y="34"/>
                  </a:cubicBezTo>
                  <a:cubicBezTo>
                    <a:pt x="67" y="35"/>
                    <a:pt x="66" y="35"/>
                    <a:pt x="66" y="35"/>
                  </a:cubicBezTo>
                  <a:cubicBezTo>
                    <a:pt x="66" y="36"/>
                    <a:pt x="67" y="36"/>
                    <a:pt x="68" y="36"/>
                  </a:cubicBezTo>
                  <a:cubicBezTo>
                    <a:pt x="69" y="36"/>
                    <a:pt x="70" y="36"/>
                    <a:pt x="73" y="36"/>
                  </a:cubicBezTo>
                  <a:cubicBezTo>
                    <a:pt x="76" y="36"/>
                    <a:pt x="83" y="36"/>
                    <a:pt x="85" y="36"/>
                  </a:cubicBezTo>
                  <a:cubicBezTo>
                    <a:pt x="89" y="36"/>
                    <a:pt x="93" y="34"/>
                    <a:pt x="95" y="33"/>
                  </a:cubicBezTo>
                  <a:cubicBezTo>
                    <a:pt x="99" y="29"/>
                    <a:pt x="102" y="26"/>
                    <a:pt x="102" y="17"/>
                  </a:cubicBezTo>
                  <a:cubicBezTo>
                    <a:pt x="102" y="6"/>
                    <a:pt x="91" y="0"/>
                    <a:pt x="82" y="0"/>
                  </a:cubicBezTo>
                  <a:close/>
                  <a:moveTo>
                    <a:pt x="94" y="30"/>
                  </a:moveTo>
                  <a:cubicBezTo>
                    <a:pt x="91" y="33"/>
                    <a:pt x="88" y="34"/>
                    <a:pt x="84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1" y="34"/>
                    <a:pt x="80" y="34"/>
                    <a:pt x="79" y="34"/>
                  </a:cubicBezTo>
                  <a:cubicBezTo>
                    <a:pt x="75" y="33"/>
                    <a:pt x="75" y="33"/>
                    <a:pt x="75" y="29"/>
                  </a:cubicBezTo>
                  <a:cubicBezTo>
                    <a:pt x="75" y="27"/>
                    <a:pt x="75" y="24"/>
                    <a:pt x="75" y="18"/>
                  </a:cubicBezTo>
                  <a:cubicBezTo>
                    <a:pt x="75" y="17"/>
                    <a:pt x="75" y="11"/>
                    <a:pt x="75" y="9"/>
                  </a:cubicBezTo>
                  <a:cubicBezTo>
                    <a:pt x="75" y="3"/>
                    <a:pt x="75" y="3"/>
                    <a:pt x="81" y="3"/>
                  </a:cubicBezTo>
                  <a:cubicBezTo>
                    <a:pt x="88" y="3"/>
                    <a:pt x="98" y="8"/>
                    <a:pt x="98" y="19"/>
                  </a:cubicBezTo>
                  <a:cubicBezTo>
                    <a:pt x="98" y="23"/>
                    <a:pt x="97" y="28"/>
                    <a:pt x="94" y="30"/>
                  </a:cubicBezTo>
                  <a:close/>
                  <a:moveTo>
                    <a:pt x="144" y="9"/>
                  </a:moveTo>
                  <a:cubicBezTo>
                    <a:pt x="144" y="7"/>
                    <a:pt x="144" y="7"/>
                    <a:pt x="144" y="7"/>
                  </a:cubicBezTo>
                  <a:cubicBezTo>
                    <a:pt x="144" y="4"/>
                    <a:pt x="145" y="3"/>
                    <a:pt x="146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7" y="3"/>
                    <a:pt x="157" y="4"/>
                    <a:pt x="158" y="7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59" y="7"/>
                    <a:pt x="159" y="7"/>
                    <a:pt x="159" y="5"/>
                  </a:cubicBezTo>
                  <a:cubicBezTo>
                    <a:pt x="159" y="5"/>
                    <a:pt x="159" y="2"/>
                    <a:pt x="159" y="1"/>
                  </a:cubicBezTo>
                  <a:cubicBezTo>
                    <a:pt x="159" y="1"/>
                    <a:pt x="159" y="0"/>
                    <a:pt x="158" y="0"/>
                  </a:cubicBezTo>
                  <a:cubicBezTo>
                    <a:pt x="158" y="0"/>
                    <a:pt x="157" y="1"/>
                    <a:pt x="157" y="1"/>
                  </a:cubicBezTo>
                  <a:cubicBezTo>
                    <a:pt x="155" y="1"/>
                    <a:pt x="149" y="1"/>
                    <a:pt x="142" y="1"/>
                  </a:cubicBezTo>
                  <a:cubicBezTo>
                    <a:pt x="131" y="1"/>
                    <a:pt x="132" y="0"/>
                    <a:pt x="128" y="0"/>
                  </a:cubicBezTo>
                  <a:cubicBezTo>
                    <a:pt x="127" y="0"/>
                    <a:pt x="127" y="1"/>
                    <a:pt x="127" y="2"/>
                  </a:cubicBezTo>
                  <a:cubicBezTo>
                    <a:pt x="126" y="3"/>
                    <a:pt x="126" y="6"/>
                    <a:pt x="126" y="7"/>
                  </a:cubicBezTo>
                  <a:cubicBezTo>
                    <a:pt x="126" y="8"/>
                    <a:pt x="126" y="8"/>
                    <a:pt x="127" y="8"/>
                  </a:cubicBezTo>
                  <a:cubicBezTo>
                    <a:pt x="128" y="8"/>
                    <a:pt x="127" y="6"/>
                    <a:pt x="129" y="4"/>
                  </a:cubicBezTo>
                  <a:cubicBezTo>
                    <a:pt x="129" y="4"/>
                    <a:pt x="129" y="3"/>
                    <a:pt x="137" y="3"/>
                  </a:cubicBezTo>
                  <a:cubicBezTo>
                    <a:pt x="140" y="3"/>
                    <a:pt x="140" y="3"/>
                    <a:pt x="140" y="5"/>
                  </a:cubicBezTo>
                  <a:cubicBezTo>
                    <a:pt x="140" y="5"/>
                    <a:pt x="140" y="8"/>
                    <a:pt x="140" y="13"/>
                  </a:cubicBezTo>
                  <a:cubicBezTo>
                    <a:pt x="140" y="16"/>
                    <a:pt x="140" y="29"/>
                    <a:pt x="140" y="32"/>
                  </a:cubicBezTo>
                  <a:cubicBezTo>
                    <a:pt x="140" y="34"/>
                    <a:pt x="139" y="34"/>
                    <a:pt x="138" y="34"/>
                  </a:cubicBezTo>
                  <a:cubicBezTo>
                    <a:pt x="137" y="34"/>
                    <a:pt x="136" y="34"/>
                    <a:pt x="136" y="35"/>
                  </a:cubicBezTo>
                  <a:cubicBezTo>
                    <a:pt x="136" y="36"/>
                    <a:pt x="136" y="36"/>
                    <a:pt x="137" y="36"/>
                  </a:cubicBezTo>
                  <a:cubicBezTo>
                    <a:pt x="139" y="36"/>
                    <a:pt x="141" y="36"/>
                    <a:pt x="142" y="36"/>
                  </a:cubicBezTo>
                  <a:cubicBezTo>
                    <a:pt x="144" y="36"/>
                    <a:pt x="147" y="36"/>
                    <a:pt x="148" y="36"/>
                  </a:cubicBezTo>
                  <a:cubicBezTo>
                    <a:pt x="149" y="36"/>
                    <a:pt x="149" y="36"/>
                    <a:pt x="149" y="35"/>
                  </a:cubicBezTo>
                  <a:cubicBezTo>
                    <a:pt x="149" y="34"/>
                    <a:pt x="147" y="35"/>
                    <a:pt x="145" y="33"/>
                  </a:cubicBezTo>
                  <a:cubicBezTo>
                    <a:pt x="144" y="33"/>
                    <a:pt x="144" y="32"/>
                    <a:pt x="144" y="30"/>
                  </a:cubicBezTo>
                  <a:cubicBezTo>
                    <a:pt x="144" y="29"/>
                    <a:pt x="144" y="28"/>
                    <a:pt x="144" y="27"/>
                  </a:cubicBezTo>
                  <a:cubicBezTo>
                    <a:pt x="144" y="23"/>
                    <a:pt x="144" y="21"/>
                    <a:pt x="144" y="9"/>
                  </a:cubicBezTo>
                  <a:close/>
                  <a:moveTo>
                    <a:pt x="189" y="31"/>
                  </a:moveTo>
                  <a:cubicBezTo>
                    <a:pt x="189" y="30"/>
                    <a:pt x="182" y="14"/>
                    <a:pt x="180" y="8"/>
                  </a:cubicBezTo>
                  <a:cubicBezTo>
                    <a:pt x="176" y="0"/>
                    <a:pt x="177" y="0"/>
                    <a:pt x="176" y="0"/>
                  </a:cubicBezTo>
                  <a:cubicBezTo>
                    <a:pt x="175" y="0"/>
                    <a:pt x="175" y="0"/>
                    <a:pt x="175" y="1"/>
                  </a:cubicBezTo>
                  <a:cubicBezTo>
                    <a:pt x="160" y="33"/>
                    <a:pt x="160" y="34"/>
                    <a:pt x="157" y="35"/>
                  </a:cubicBezTo>
                  <a:cubicBezTo>
                    <a:pt x="157" y="35"/>
                    <a:pt x="157" y="35"/>
                    <a:pt x="157" y="36"/>
                  </a:cubicBezTo>
                  <a:cubicBezTo>
                    <a:pt x="157" y="36"/>
                    <a:pt x="157" y="36"/>
                    <a:pt x="158" y="36"/>
                  </a:cubicBezTo>
                  <a:cubicBezTo>
                    <a:pt x="159" y="36"/>
                    <a:pt x="160" y="36"/>
                    <a:pt x="162" y="36"/>
                  </a:cubicBezTo>
                  <a:cubicBezTo>
                    <a:pt x="164" y="36"/>
                    <a:pt x="166" y="36"/>
                    <a:pt x="166" y="36"/>
                  </a:cubicBezTo>
                  <a:cubicBezTo>
                    <a:pt x="167" y="36"/>
                    <a:pt x="167" y="36"/>
                    <a:pt x="167" y="35"/>
                  </a:cubicBezTo>
                  <a:cubicBezTo>
                    <a:pt x="167" y="34"/>
                    <a:pt x="164" y="35"/>
                    <a:pt x="164" y="32"/>
                  </a:cubicBezTo>
                  <a:cubicBezTo>
                    <a:pt x="164" y="31"/>
                    <a:pt x="165" y="28"/>
                    <a:pt x="167" y="24"/>
                  </a:cubicBezTo>
                  <a:cubicBezTo>
                    <a:pt x="167" y="23"/>
                    <a:pt x="168" y="23"/>
                    <a:pt x="171" y="23"/>
                  </a:cubicBezTo>
                  <a:cubicBezTo>
                    <a:pt x="173" y="23"/>
                    <a:pt x="173" y="23"/>
                    <a:pt x="173" y="23"/>
                  </a:cubicBezTo>
                  <a:cubicBezTo>
                    <a:pt x="176" y="23"/>
                    <a:pt x="178" y="23"/>
                    <a:pt x="179" y="23"/>
                  </a:cubicBezTo>
                  <a:cubicBezTo>
                    <a:pt x="181" y="23"/>
                    <a:pt x="181" y="23"/>
                    <a:pt x="181" y="24"/>
                  </a:cubicBezTo>
                  <a:cubicBezTo>
                    <a:pt x="182" y="25"/>
                    <a:pt x="185" y="31"/>
                    <a:pt x="185" y="33"/>
                  </a:cubicBezTo>
                  <a:cubicBezTo>
                    <a:pt x="185" y="35"/>
                    <a:pt x="182" y="34"/>
                    <a:pt x="182" y="35"/>
                  </a:cubicBezTo>
                  <a:cubicBezTo>
                    <a:pt x="182" y="36"/>
                    <a:pt x="182" y="36"/>
                    <a:pt x="184" y="36"/>
                  </a:cubicBezTo>
                  <a:cubicBezTo>
                    <a:pt x="186" y="36"/>
                    <a:pt x="187" y="36"/>
                    <a:pt x="189" y="36"/>
                  </a:cubicBezTo>
                  <a:cubicBezTo>
                    <a:pt x="190" y="36"/>
                    <a:pt x="192" y="36"/>
                    <a:pt x="194" y="36"/>
                  </a:cubicBezTo>
                  <a:cubicBezTo>
                    <a:pt x="195" y="36"/>
                    <a:pt x="195" y="36"/>
                    <a:pt x="195" y="35"/>
                  </a:cubicBezTo>
                  <a:cubicBezTo>
                    <a:pt x="195" y="34"/>
                    <a:pt x="192" y="36"/>
                    <a:pt x="189" y="31"/>
                  </a:cubicBezTo>
                  <a:close/>
                  <a:moveTo>
                    <a:pt x="178" y="20"/>
                  </a:moveTo>
                  <a:cubicBezTo>
                    <a:pt x="178" y="20"/>
                    <a:pt x="175" y="20"/>
                    <a:pt x="173" y="2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69" y="20"/>
                    <a:pt x="169" y="20"/>
                    <a:pt x="169" y="19"/>
                  </a:cubicBezTo>
                  <a:cubicBezTo>
                    <a:pt x="169" y="19"/>
                    <a:pt x="174" y="8"/>
                    <a:pt x="174" y="8"/>
                  </a:cubicBezTo>
                  <a:cubicBezTo>
                    <a:pt x="175" y="8"/>
                    <a:pt x="180" y="19"/>
                    <a:pt x="180" y="19"/>
                  </a:cubicBezTo>
                  <a:cubicBezTo>
                    <a:pt x="180" y="20"/>
                    <a:pt x="179" y="20"/>
                    <a:pt x="178" y="20"/>
                  </a:cubicBezTo>
                  <a:close/>
                  <a:moveTo>
                    <a:pt x="232" y="18"/>
                  </a:moveTo>
                  <a:cubicBezTo>
                    <a:pt x="232" y="18"/>
                    <a:pt x="229" y="18"/>
                    <a:pt x="227" y="18"/>
                  </a:cubicBezTo>
                  <a:cubicBezTo>
                    <a:pt x="226" y="18"/>
                    <a:pt x="223" y="18"/>
                    <a:pt x="222" y="18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1" y="19"/>
                    <a:pt x="221" y="19"/>
                    <a:pt x="222" y="19"/>
                  </a:cubicBezTo>
                  <a:cubicBezTo>
                    <a:pt x="223" y="19"/>
                    <a:pt x="224" y="19"/>
                    <a:pt x="225" y="20"/>
                  </a:cubicBezTo>
                  <a:cubicBezTo>
                    <a:pt x="225" y="21"/>
                    <a:pt x="225" y="21"/>
                    <a:pt x="225" y="23"/>
                  </a:cubicBezTo>
                  <a:cubicBezTo>
                    <a:pt x="225" y="25"/>
                    <a:pt x="225" y="29"/>
                    <a:pt x="225" y="29"/>
                  </a:cubicBezTo>
                  <a:cubicBezTo>
                    <a:pt x="225" y="32"/>
                    <a:pt x="220" y="35"/>
                    <a:pt x="215" y="35"/>
                  </a:cubicBezTo>
                  <a:cubicBezTo>
                    <a:pt x="206" y="35"/>
                    <a:pt x="200" y="26"/>
                    <a:pt x="200" y="17"/>
                  </a:cubicBezTo>
                  <a:cubicBezTo>
                    <a:pt x="200" y="7"/>
                    <a:pt x="207" y="2"/>
                    <a:pt x="215" y="2"/>
                  </a:cubicBezTo>
                  <a:cubicBezTo>
                    <a:pt x="220" y="2"/>
                    <a:pt x="226" y="6"/>
                    <a:pt x="229" y="11"/>
                  </a:cubicBezTo>
                  <a:cubicBezTo>
                    <a:pt x="229" y="12"/>
                    <a:pt x="229" y="12"/>
                    <a:pt x="230" y="12"/>
                  </a:cubicBezTo>
                  <a:cubicBezTo>
                    <a:pt x="230" y="12"/>
                    <a:pt x="230" y="12"/>
                    <a:pt x="230" y="11"/>
                  </a:cubicBezTo>
                  <a:cubicBezTo>
                    <a:pt x="230" y="10"/>
                    <a:pt x="230" y="7"/>
                    <a:pt x="229" y="4"/>
                  </a:cubicBezTo>
                  <a:cubicBezTo>
                    <a:pt x="229" y="4"/>
                    <a:pt x="229" y="3"/>
                    <a:pt x="229" y="3"/>
                  </a:cubicBezTo>
                  <a:cubicBezTo>
                    <a:pt x="228" y="3"/>
                    <a:pt x="228" y="4"/>
                    <a:pt x="227" y="4"/>
                  </a:cubicBezTo>
                  <a:cubicBezTo>
                    <a:pt x="227" y="4"/>
                    <a:pt x="223" y="0"/>
                    <a:pt x="215" y="0"/>
                  </a:cubicBezTo>
                  <a:cubicBezTo>
                    <a:pt x="202" y="0"/>
                    <a:pt x="196" y="9"/>
                    <a:pt x="196" y="20"/>
                  </a:cubicBezTo>
                  <a:cubicBezTo>
                    <a:pt x="196" y="28"/>
                    <a:pt x="200" y="37"/>
                    <a:pt x="215" y="37"/>
                  </a:cubicBezTo>
                  <a:cubicBezTo>
                    <a:pt x="221" y="37"/>
                    <a:pt x="226" y="33"/>
                    <a:pt x="227" y="33"/>
                  </a:cubicBezTo>
                  <a:cubicBezTo>
                    <a:pt x="228" y="32"/>
                    <a:pt x="230" y="32"/>
                    <a:pt x="230" y="32"/>
                  </a:cubicBezTo>
                  <a:cubicBezTo>
                    <a:pt x="230" y="31"/>
                    <a:pt x="230" y="31"/>
                    <a:pt x="230" y="26"/>
                  </a:cubicBezTo>
                  <a:cubicBezTo>
                    <a:pt x="230" y="24"/>
                    <a:pt x="230" y="22"/>
                    <a:pt x="230" y="21"/>
                  </a:cubicBezTo>
                  <a:cubicBezTo>
                    <a:pt x="230" y="19"/>
                    <a:pt x="233" y="19"/>
                    <a:pt x="233" y="18"/>
                  </a:cubicBezTo>
                  <a:cubicBezTo>
                    <a:pt x="233" y="18"/>
                    <a:pt x="232" y="18"/>
                    <a:pt x="23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Placeholder 70">
            <a:extLst>
              <a:ext uri="{FF2B5EF4-FFF2-40B4-BE49-F238E27FC236}">
                <a16:creationId xmlns:a16="http://schemas.microsoft.com/office/drawing/2014/main" id="{EE70C1CC-6464-4395-A817-7947E94A568F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3" t="50690" b="28717"/>
          <a:stretch/>
        </p:blipFill>
        <p:spPr>
          <a:xfrm>
            <a:off x="0" y="4711700"/>
            <a:ext cx="12192000" cy="2146300"/>
          </a:xfr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36F94F1F-1A8D-47B8-A45D-31F647D6D7CD}"/>
              </a:ext>
            </a:extLst>
          </p:cNvPr>
          <p:cNvSpPr/>
          <p:nvPr/>
        </p:nvSpPr>
        <p:spPr>
          <a:xfrm>
            <a:off x="0" y="4711700"/>
            <a:ext cx="12192000" cy="214630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9" name="Picture Placeholder 68">
            <a:extLst>
              <a:ext uri="{FF2B5EF4-FFF2-40B4-BE49-F238E27FC236}">
                <a16:creationId xmlns:a16="http://schemas.microsoft.com/office/drawing/2014/main" id="{4DD58B4D-B917-4127-A0B6-B54B73FE8AC0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4" t="30266" r="27374" b="4132"/>
          <a:stretch/>
        </p:blipFill>
        <p:spPr>
          <a:xfrm>
            <a:off x="9220200" y="1836184"/>
            <a:ext cx="2971800" cy="2773916"/>
          </a:xfrm>
        </p:spPr>
      </p:pic>
      <p:pic>
        <p:nvPicPr>
          <p:cNvPr id="67" name="Picture Placeholder 66">
            <a:extLst>
              <a:ext uri="{FF2B5EF4-FFF2-40B4-BE49-F238E27FC236}">
                <a16:creationId xmlns:a16="http://schemas.microsoft.com/office/drawing/2014/main" id="{62350C34-3F09-466F-A5D2-4317513F0DD4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4" t="9723" r="18124" b="1624"/>
          <a:stretch/>
        </p:blipFill>
        <p:spPr>
          <a:xfrm>
            <a:off x="6146800" y="1836184"/>
            <a:ext cx="2971800" cy="2773916"/>
          </a:xfrm>
        </p:spPr>
      </p:pic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31C65A19-4E06-45F8-9D0A-1B7B25F29D09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4" r="14514"/>
          <a:stretch>
            <a:fillRect/>
          </a:stretch>
        </p:blipFill>
        <p:spPr>
          <a:xfrm>
            <a:off x="3073400" y="1836184"/>
            <a:ext cx="2971800" cy="2773916"/>
          </a:xfr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5844EEF-B502-4868-9ABF-5AF169284BD1}"/>
              </a:ext>
            </a:extLst>
          </p:cNvPr>
          <p:cNvSpPr/>
          <p:nvPr/>
        </p:nvSpPr>
        <p:spPr>
          <a:xfrm>
            <a:off x="2224582" y="5353963"/>
            <a:ext cx="77428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659343AC-68B8-488E-9DA3-713EF1A653E6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8" t="23864" r="48162" b="10945"/>
          <a:stretch/>
        </p:blipFill>
        <p:spPr>
          <a:xfrm>
            <a:off x="0" y="1836184"/>
            <a:ext cx="2971800" cy="2773916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44D1959-CB9D-4CC8-A4B7-B011A5272510}"/>
              </a:ext>
            </a:extLst>
          </p:cNvPr>
          <p:cNvSpPr/>
          <p:nvPr/>
        </p:nvSpPr>
        <p:spPr>
          <a:xfrm>
            <a:off x="9220200" y="1836184"/>
            <a:ext cx="2971800" cy="2773916"/>
          </a:xfrm>
          <a:prstGeom prst="rect">
            <a:avLst/>
          </a:prstGeom>
          <a:solidFill>
            <a:schemeClr val="accent4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5982DC2-16CC-4971-8D39-44664C8A5D9B}"/>
              </a:ext>
            </a:extLst>
          </p:cNvPr>
          <p:cNvSpPr/>
          <p:nvPr/>
        </p:nvSpPr>
        <p:spPr>
          <a:xfrm>
            <a:off x="3073400" y="1836184"/>
            <a:ext cx="2971800" cy="2773916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4DCFE83B-43F6-4EB1-B403-12EC033D58FA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ECBBB51-6F7F-468D-B611-63A7246E99C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32F01AC-DE81-4822-BBF9-7672123427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5544790-F6B6-4ADC-AD82-90D89CE53724}"/>
              </a:ext>
            </a:extLst>
          </p:cNvPr>
          <p:cNvCxnSpPr>
            <a:cxnSpLocks/>
          </p:cNvCxnSpPr>
          <p:nvPr/>
        </p:nvCxnSpPr>
        <p:spPr>
          <a:xfrm flipH="1">
            <a:off x="6063143" y="1672817"/>
            <a:ext cx="32857" cy="5233301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9">
            <a:extLst>
              <a:ext uri="{FF2B5EF4-FFF2-40B4-BE49-F238E27FC236}">
                <a16:creationId xmlns:a16="http://schemas.microsoft.com/office/drawing/2014/main" id="{8C54A741-9111-4A97-9005-C22DF00138A1}"/>
              </a:ext>
            </a:extLst>
          </p:cNvPr>
          <p:cNvSpPr>
            <a:spLocks/>
          </p:cNvSpPr>
          <p:nvPr/>
        </p:nvSpPr>
        <p:spPr bwMode="auto">
          <a:xfrm>
            <a:off x="5607844" y="2348397"/>
            <a:ext cx="976312" cy="966788"/>
          </a:xfrm>
          <a:custGeom>
            <a:avLst/>
            <a:gdLst>
              <a:gd name="T0" fmla="*/ 336 w 336"/>
              <a:gd name="T1" fmla="*/ 242 h 336"/>
              <a:gd name="T2" fmla="*/ 242 w 336"/>
              <a:gd name="T3" fmla="*/ 336 h 336"/>
              <a:gd name="T4" fmla="*/ 94 w 336"/>
              <a:gd name="T5" fmla="*/ 336 h 336"/>
              <a:gd name="T6" fmla="*/ 0 w 336"/>
              <a:gd name="T7" fmla="*/ 242 h 336"/>
              <a:gd name="T8" fmla="*/ 0 w 336"/>
              <a:gd name="T9" fmla="*/ 94 h 336"/>
              <a:gd name="T10" fmla="*/ 94 w 336"/>
              <a:gd name="T11" fmla="*/ 0 h 336"/>
              <a:gd name="T12" fmla="*/ 242 w 336"/>
              <a:gd name="T13" fmla="*/ 0 h 336"/>
              <a:gd name="T14" fmla="*/ 336 w 336"/>
              <a:gd name="T15" fmla="*/ 94 h 336"/>
              <a:gd name="T16" fmla="*/ 336 w 336"/>
              <a:gd name="T17" fmla="*/ 242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6" h="336">
                <a:moveTo>
                  <a:pt x="336" y="242"/>
                </a:moveTo>
                <a:cubicBezTo>
                  <a:pt x="336" y="294"/>
                  <a:pt x="294" y="336"/>
                  <a:pt x="242" y="336"/>
                </a:cubicBezTo>
                <a:cubicBezTo>
                  <a:pt x="94" y="336"/>
                  <a:pt x="94" y="336"/>
                  <a:pt x="94" y="336"/>
                </a:cubicBezTo>
                <a:cubicBezTo>
                  <a:pt x="42" y="336"/>
                  <a:pt x="0" y="294"/>
                  <a:pt x="0" y="24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42"/>
                  <a:pt x="42" y="0"/>
                  <a:pt x="94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94" y="0"/>
                  <a:pt x="336" y="42"/>
                  <a:pt x="336" y="94"/>
                </a:cubicBezTo>
                <a:lnTo>
                  <a:pt x="336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id="{E39963ED-A7E1-47B9-8643-AA4013AB2397}"/>
              </a:ext>
            </a:extLst>
          </p:cNvPr>
          <p:cNvSpPr>
            <a:spLocks/>
          </p:cNvSpPr>
          <p:nvPr/>
        </p:nvSpPr>
        <p:spPr bwMode="auto">
          <a:xfrm>
            <a:off x="5607844" y="5021572"/>
            <a:ext cx="976312" cy="966788"/>
          </a:xfrm>
          <a:custGeom>
            <a:avLst/>
            <a:gdLst>
              <a:gd name="T0" fmla="*/ 336 w 336"/>
              <a:gd name="T1" fmla="*/ 242 h 336"/>
              <a:gd name="T2" fmla="*/ 242 w 336"/>
              <a:gd name="T3" fmla="*/ 336 h 336"/>
              <a:gd name="T4" fmla="*/ 94 w 336"/>
              <a:gd name="T5" fmla="*/ 336 h 336"/>
              <a:gd name="T6" fmla="*/ 0 w 336"/>
              <a:gd name="T7" fmla="*/ 242 h 336"/>
              <a:gd name="T8" fmla="*/ 0 w 336"/>
              <a:gd name="T9" fmla="*/ 93 h 336"/>
              <a:gd name="T10" fmla="*/ 94 w 336"/>
              <a:gd name="T11" fmla="*/ 0 h 336"/>
              <a:gd name="T12" fmla="*/ 242 w 336"/>
              <a:gd name="T13" fmla="*/ 0 h 336"/>
              <a:gd name="T14" fmla="*/ 336 w 336"/>
              <a:gd name="T15" fmla="*/ 93 h 336"/>
              <a:gd name="T16" fmla="*/ 336 w 336"/>
              <a:gd name="T17" fmla="*/ 242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6" h="336">
                <a:moveTo>
                  <a:pt x="336" y="242"/>
                </a:moveTo>
                <a:cubicBezTo>
                  <a:pt x="336" y="294"/>
                  <a:pt x="294" y="336"/>
                  <a:pt x="242" y="336"/>
                </a:cubicBezTo>
                <a:cubicBezTo>
                  <a:pt x="94" y="336"/>
                  <a:pt x="94" y="336"/>
                  <a:pt x="94" y="336"/>
                </a:cubicBezTo>
                <a:cubicBezTo>
                  <a:pt x="42" y="336"/>
                  <a:pt x="0" y="294"/>
                  <a:pt x="0" y="24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42"/>
                  <a:pt x="42" y="0"/>
                  <a:pt x="94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94" y="0"/>
                  <a:pt x="336" y="42"/>
                  <a:pt x="336" y="93"/>
                </a:cubicBezTo>
                <a:lnTo>
                  <a:pt x="336" y="2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C393E69-9052-43F3-9D41-1C3892EE9997}"/>
              </a:ext>
            </a:extLst>
          </p:cNvPr>
          <p:cNvSpPr/>
          <p:nvPr/>
        </p:nvSpPr>
        <p:spPr>
          <a:xfrm>
            <a:off x="6008370" y="1653751"/>
            <a:ext cx="175260" cy="1752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utoShape 62">
            <a:extLst>
              <a:ext uri="{FF2B5EF4-FFF2-40B4-BE49-F238E27FC236}">
                <a16:creationId xmlns:a16="http://schemas.microsoft.com/office/drawing/2014/main" id="{6F3E52FC-5A38-4850-BC93-F9EEA93C2E68}"/>
              </a:ext>
            </a:extLst>
          </p:cNvPr>
          <p:cNvSpPr>
            <a:spLocks/>
          </p:cNvSpPr>
          <p:nvPr/>
        </p:nvSpPr>
        <p:spPr bwMode="auto">
          <a:xfrm>
            <a:off x="5899533" y="5308499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4" name="AutoShape 9">
            <a:extLst>
              <a:ext uri="{FF2B5EF4-FFF2-40B4-BE49-F238E27FC236}">
                <a16:creationId xmlns:a16="http://schemas.microsoft.com/office/drawing/2014/main" id="{AF82822D-EC62-492F-A64A-44372515A6C5}"/>
              </a:ext>
            </a:extLst>
          </p:cNvPr>
          <p:cNvSpPr>
            <a:spLocks/>
          </p:cNvSpPr>
          <p:nvPr/>
        </p:nvSpPr>
        <p:spPr bwMode="auto">
          <a:xfrm>
            <a:off x="5860546" y="2586435"/>
            <a:ext cx="470909" cy="490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" name="Rectangle 9">
            <a:extLst>
              <a:ext uri="{FF2B5EF4-FFF2-40B4-BE49-F238E27FC236}">
                <a16:creationId xmlns:a16="http://schemas.microsoft.com/office/drawing/2014/main" id="{C959102C-EF42-4ED1-A4FF-F46749831A81}"/>
              </a:ext>
            </a:extLst>
          </p:cNvPr>
          <p:cNvSpPr>
            <a:spLocks/>
          </p:cNvSpPr>
          <p:nvPr/>
        </p:nvSpPr>
        <p:spPr bwMode="auto">
          <a:xfrm>
            <a:off x="6964553" y="2828786"/>
            <a:ext cx="3084904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E27D3B6-0869-4277-B202-5F0EAC2E38F6}"/>
              </a:ext>
            </a:extLst>
          </p:cNvPr>
          <p:cNvSpPr/>
          <p:nvPr/>
        </p:nvSpPr>
        <p:spPr>
          <a:xfrm>
            <a:off x="6964553" y="2348397"/>
            <a:ext cx="1014222" cy="3805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894AE6-B3E9-4F3F-BCDD-6EA335A1641A}"/>
              </a:ext>
            </a:extLst>
          </p:cNvPr>
          <p:cNvSpPr txBox="1"/>
          <p:nvPr/>
        </p:nvSpPr>
        <p:spPr>
          <a:xfrm>
            <a:off x="7103186" y="2354015"/>
            <a:ext cx="736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66" name="Rectangle 9">
            <a:extLst>
              <a:ext uri="{FF2B5EF4-FFF2-40B4-BE49-F238E27FC236}">
                <a16:creationId xmlns:a16="http://schemas.microsoft.com/office/drawing/2014/main" id="{A369B047-B496-4DFF-B2A5-F7E5A7F74FB4}"/>
              </a:ext>
            </a:extLst>
          </p:cNvPr>
          <p:cNvSpPr>
            <a:spLocks/>
          </p:cNvSpPr>
          <p:nvPr/>
        </p:nvSpPr>
        <p:spPr bwMode="auto">
          <a:xfrm>
            <a:off x="2086990" y="5501961"/>
            <a:ext cx="3084904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0AD750-6D68-4BB6-B7C6-30EE4C79A189}"/>
              </a:ext>
            </a:extLst>
          </p:cNvPr>
          <p:cNvSpPr/>
          <p:nvPr/>
        </p:nvSpPr>
        <p:spPr>
          <a:xfrm>
            <a:off x="4157672" y="5021572"/>
            <a:ext cx="1014222" cy="38056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EE3885C-1236-4949-BCC5-20A0C6F408CE}"/>
              </a:ext>
            </a:extLst>
          </p:cNvPr>
          <p:cNvSpPr txBox="1"/>
          <p:nvPr/>
        </p:nvSpPr>
        <p:spPr>
          <a:xfrm>
            <a:off x="4296305" y="5027190"/>
            <a:ext cx="736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9820196" y="1200612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3D934C-34A3-4EDD-8F1A-A920A2AB1F01}"/>
              </a:ext>
            </a:extLst>
          </p:cNvPr>
          <p:cNvSpPr/>
          <p:nvPr/>
        </p:nvSpPr>
        <p:spPr>
          <a:xfrm>
            <a:off x="5631543" y="1498597"/>
            <a:ext cx="92891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03" name="Group 1202">
            <a:extLst>
              <a:ext uri="{FF2B5EF4-FFF2-40B4-BE49-F238E27FC236}">
                <a16:creationId xmlns:a16="http://schemas.microsoft.com/office/drawing/2014/main" id="{73801281-635D-4572-9D53-E6A527395C6A}"/>
              </a:ext>
            </a:extLst>
          </p:cNvPr>
          <p:cNvGrpSpPr/>
          <p:nvPr/>
        </p:nvGrpSpPr>
        <p:grpSpPr>
          <a:xfrm>
            <a:off x="4090132" y="2331154"/>
            <a:ext cx="4011737" cy="3196623"/>
            <a:chOff x="815975" y="2265363"/>
            <a:chExt cx="5187951" cy="4133851"/>
          </a:xfrm>
        </p:grpSpPr>
        <p:sp>
          <p:nvSpPr>
            <p:cNvPr id="1003" name="Freeform 5">
              <a:extLst>
                <a:ext uri="{FF2B5EF4-FFF2-40B4-BE49-F238E27FC236}">
                  <a16:creationId xmlns:a16="http://schemas.microsoft.com/office/drawing/2014/main" id="{05A0D639-A7E7-4376-AE27-D7CACAF30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113" y="4570414"/>
              <a:ext cx="501650" cy="133350"/>
            </a:xfrm>
            <a:custGeom>
              <a:avLst/>
              <a:gdLst>
                <a:gd name="T0" fmla="*/ 132 w 132"/>
                <a:gd name="T1" fmla="*/ 0 h 35"/>
                <a:gd name="T2" fmla="*/ 44 w 132"/>
                <a:gd name="T3" fmla="*/ 16 h 35"/>
                <a:gd name="T4" fmla="*/ 14 w 132"/>
                <a:gd name="T5" fmla="*/ 13 h 35"/>
                <a:gd name="T6" fmla="*/ 2 w 132"/>
                <a:gd name="T7" fmla="*/ 15 h 35"/>
                <a:gd name="T8" fmla="*/ 1 w 132"/>
                <a:gd name="T9" fmla="*/ 15 h 35"/>
                <a:gd name="T10" fmla="*/ 0 w 132"/>
                <a:gd name="T11" fmla="*/ 18 h 35"/>
                <a:gd name="T12" fmla="*/ 13 w 132"/>
                <a:gd name="T13" fmla="*/ 30 h 35"/>
                <a:gd name="T14" fmla="*/ 39 w 132"/>
                <a:gd name="T15" fmla="*/ 35 h 35"/>
                <a:gd name="T16" fmla="*/ 49 w 132"/>
                <a:gd name="T17" fmla="*/ 35 h 35"/>
                <a:gd name="T18" fmla="*/ 128 w 132"/>
                <a:gd name="T19" fmla="*/ 23 h 35"/>
                <a:gd name="T20" fmla="*/ 132 w 132"/>
                <a:gd name="T2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35">
                  <a:moveTo>
                    <a:pt x="132" y="0"/>
                  </a:moveTo>
                  <a:cubicBezTo>
                    <a:pt x="107" y="9"/>
                    <a:pt x="75" y="16"/>
                    <a:pt x="44" y="16"/>
                  </a:cubicBezTo>
                  <a:cubicBezTo>
                    <a:pt x="34" y="16"/>
                    <a:pt x="24" y="15"/>
                    <a:pt x="14" y="13"/>
                  </a:cubicBezTo>
                  <a:cubicBezTo>
                    <a:pt x="10" y="14"/>
                    <a:pt x="6" y="15"/>
                    <a:pt x="2" y="15"/>
                  </a:cubicBezTo>
                  <a:cubicBezTo>
                    <a:pt x="2" y="15"/>
                    <a:pt x="1" y="15"/>
                    <a:pt x="1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5" y="21"/>
                    <a:pt x="9" y="25"/>
                    <a:pt x="13" y="30"/>
                  </a:cubicBezTo>
                  <a:cubicBezTo>
                    <a:pt x="22" y="31"/>
                    <a:pt x="31" y="33"/>
                    <a:pt x="39" y="35"/>
                  </a:cubicBezTo>
                  <a:cubicBezTo>
                    <a:pt x="43" y="35"/>
                    <a:pt x="46" y="35"/>
                    <a:pt x="49" y="35"/>
                  </a:cubicBezTo>
                  <a:cubicBezTo>
                    <a:pt x="76" y="35"/>
                    <a:pt x="105" y="30"/>
                    <a:pt x="128" y="23"/>
                  </a:cubicBezTo>
                  <a:cubicBezTo>
                    <a:pt x="132" y="0"/>
                    <a:pt x="132" y="0"/>
                    <a:pt x="13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" name="Freeform 6">
              <a:extLst>
                <a:ext uri="{FF2B5EF4-FFF2-40B4-BE49-F238E27FC236}">
                  <a16:creationId xmlns:a16="http://schemas.microsoft.com/office/drawing/2014/main" id="{76C61862-0F71-4936-9932-B36714AB6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650" y="4341814"/>
              <a:ext cx="258763" cy="193675"/>
            </a:xfrm>
            <a:custGeom>
              <a:avLst/>
              <a:gdLst>
                <a:gd name="T0" fmla="*/ 34 w 68"/>
                <a:gd name="T1" fmla="*/ 0 h 51"/>
                <a:gd name="T2" fmla="*/ 2 w 68"/>
                <a:gd name="T3" fmla="*/ 27 h 51"/>
                <a:gd name="T4" fmla="*/ 6 w 68"/>
                <a:gd name="T5" fmla="*/ 51 h 51"/>
                <a:gd name="T6" fmla="*/ 7 w 68"/>
                <a:gd name="T7" fmla="*/ 47 h 51"/>
                <a:gd name="T8" fmla="*/ 39 w 68"/>
                <a:gd name="T9" fmla="*/ 20 h 51"/>
                <a:gd name="T10" fmla="*/ 45 w 68"/>
                <a:gd name="T11" fmla="*/ 20 h 51"/>
                <a:gd name="T12" fmla="*/ 67 w 68"/>
                <a:gd name="T13" fmla="*/ 35 h 51"/>
                <a:gd name="T14" fmla="*/ 40 w 68"/>
                <a:gd name="T15" fmla="*/ 1 h 51"/>
                <a:gd name="T16" fmla="*/ 34 w 68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51">
                  <a:moveTo>
                    <a:pt x="34" y="0"/>
                  </a:moveTo>
                  <a:cubicBezTo>
                    <a:pt x="18" y="0"/>
                    <a:pt x="4" y="11"/>
                    <a:pt x="2" y="27"/>
                  </a:cubicBezTo>
                  <a:cubicBezTo>
                    <a:pt x="0" y="36"/>
                    <a:pt x="2" y="44"/>
                    <a:pt x="6" y="51"/>
                  </a:cubicBezTo>
                  <a:cubicBezTo>
                    <a:pt x="6" y="49"/>
                    <a:pt x="7" y="48"/>
                    <a:pt x="7" y="47"/>
                  </a:cubicBezTo>
                  <a:cubicBezTo>
                    <a:pt x="10" y="31"/>
                    <a:pt x="23" y="20"/>
                    <a:pt x="39" y="20"/>
                  </a:cubicBezTo>
                  <a:cubicBezTo>
                    <a:pt x="41" y="20"/>
                    <a:pt x="43" y="20"/>
                    <a:pt x="45" y="20"/>
                  </a:cubicBezTo>
                  <a:cubicBezTo>
                    <a:pt x="54" y="22"/>
                    <a:pt x="62" y="28"/>
                    <a:pt x="67" y="35"/>
                  </a:cubicBezTo>
                  <a:cubicBezTo>
                    <a:pt x="68" y="19"/>
                    <a:pt x="56" y="4"/>
                    <a:pt x="40" y="1"/>
                  </a:cubicBezTo>
                  <a:cubicBezTo>
                    <a:pt x="38" y="0"/>
                    <a:pt x="36" y="0"/>
                    <a:pt x="34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5" name="Freeform 7">
              <a:extLst>
                <a:ext uri="{FF2B5EF4-FFF2-40B4-BE49-F238E27FC236}">
                  <a16:creationId xmlns:a16="http://schemas.microsoft.com/office/drawing/2014/main" id="{13790218-9742-4DAE-A4D2-09ECA7BE71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6838" y="4016376"/>
              <a:ext cx="250825" cy="188913"/>
            </a:xfrm>
            <a:custGeom>
              <a:avLst/>
              <a:gdLst>
                <a:gd name="T0" fmla="*/ 6 w 66"/>
                <a:gd name="T1" fmla="*/ 14 h 50"/>
                <a:gd name="T2" fmla="*/ 1 w 66"/>
                <a:gd name="T3" fmla="*/ 26 h 50"/>
                <a:gd name="T4" fmla="*/ 6 w 66"/>
                <a:gd name="T5" fmla="*/ 50 h 50"/>
                <a:gd name="T6" fmla="*/ 7 w 66"/>
                <a:gd name="T7" fmla="*/ 46 h 50"/>
                <a:gd name="T8" fmla="*/ 39 w 66"/>
                <a:gd name="T9" fmla="*/ 19 h 50"/>
                <a:gd name="T10" fmla="*/ 44 w 66"/>
                <a:gd name="T11" fmla="*/ 20 h 50"/>
                <a:gd name="T12" fmla="*/ 66 w 66"/>
                <a:gd name="T13" fmla="*/ 34 h 50"/>
                <a:gd name="T14" fmla="*/ 65 w 66"/>
                <a:gd name="T15" fmla="*/ 23 h 50"/>
                <a:gd name="T16" fmla="*/ 6 w 66"/>
                <a:gd name="T17" fmla="*/ 14 h 50"/>
                <a:gd name="T18" fmla="*/ 24 w 66"/>
                <a:gd name="T19" fmla="*/ 1 h 50"/>
                <a:gd name="T20" fmla="*/ 7 w 66"/>
                <a:gd name="T21" fmla="*/ 14 h 50"/>
                <a:gd name="T22" fmla="*/ 23 w 66"/>
                <a:gd name="T23" fmla="*/ 14 h 50"/>
                <a:gd name="T24" fmla="*/ 61 w 66"/>
                <a:gd name="T25" fmla="*/ 15 h 50"/>
                <a:gd name="T26" fmla="*/ 50 w 66"/>
                <a:gd name="T27" fmla="*/ 4 h 50"/>
                <a:gd name="T28" fmla="*/ 24 w 66"/>
                <a:gd name="T29" fmla="*/ 1 h 50"/>
                <a:gd name="T30" fmla="*/ 33 w 66"/>
                <a:gd name="T31" fmla="*/ 0 h 50"/>
                <a:gd name="T32" fmla="*/ 25 w 66"/>
                <a:gd name="T33" fmla="*/ 1 h 50"/>
                <a:gd name="T34" fmla="*/ 39 w 66"/>
                <a:gd name="T35" fmla="*/ 1 h 50"/>
                <a:gd name="T36" fmla="*/ 42 w 66"/>
                <a:gd name="T37" fmla="*/ 1 h 50"/>
                <a:gd name="T38" fmla="*/ 39 w 66"/>
                <a:gd name="T39" fmla="*/ 0 h 50"/>
                <a:gd name="T40" fmla="*/ 33 w 66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50">
                  <a:moveTo>
                    <a:pt x="6" y="14"/>
                  </a:moveTo>
                  <a:cubicBezTo>
                    <a:pt x="4" y="18"/>
                    <a:pt x="2" y="22"/>
                    <a:pt x="1" y="26"/>
                  </a:cubicBezTo>
                  <a:cubicBezTo>
                    <a:pt x="0" y="35"/>
                    <a:pt x="2" y="43"/>
                    <a:pt x="6" y="50"/>
                  </a:cubicBezTo>
                  <a:cubicBezTo>
                    <a:pt x="6" y="49"/>
                    <a:pt x="6" y="47"/>
                    <a:pt x="7" y="46"/>
                  </a:cubicBezTo>
                  <a:cubicBezTo>
                    <a:pt x="9" y="31"/>
                    <a:pt x="23" y="19"/>
                    <a:pt x="39" y="19"/>
                  </a:cubicBezTo>
                  <a:cubicBezTo>
                    <a:pt x="40" y="19"/>
                    <a:pt x="42" y="20"/>
                    <a:pt x="44" y="20"/>
                  </a:cubicBezTo>
                  <a:cubicBezTo>
                    <a:pt x="54" y="22"/>
                    <a:pt x="61" y="27"/>
                    <a:pt x="66" y="34"/>
                  </a:cubicBezTo>
                  <a:cubicBezTo>
                    <a:pt x="66" y="30"/>
                    <a:pt x="66" y="27"/>
                    <a:pt x="65" y="23"/>
                  </a:cubicBezTo>
                  <a:cubicBezTo>
                    <a:pt x="46" y="18"/>
                    <a:pt x="26" y="15"/>
                    <a:pt x="6" y="14"/>
                  </a:cubicBezTo>
                  <a:moveTo>
                    <a:pt x="24" y="1"/>
                  </a:moveTo>
                  <a:cubicBezTo>
                    <a:pt x="17" y="3"/>
                    <a:pt x="11" y="8"/>
                    <a:pt x="7" y="14"/>
                  </a:cubicBezTo>
                  <a:cubicBezTo>
                    <a:pt x="12" y="14"/>
                    <a:pt x="18" y="14"/>
                    <a:pt x="23" y="14"/>
                  </a:cubicBezTo>
                  <a:cubicBezTo>
                    <a:pt x="36" y="14"/>
                    <a:pt x="48" y="14"/>
                    <a:pt x="61" y="15"/>
                  </a:cubicBezTo>
                  <a:cubicBezTo>
                    <a:pt x="58" y="10"/>
                    <a:pt x="55" y="7"/>
                    <a:pt x="50" y="4"/>
                  </a:cubicBezTo>
                  <a:cubicBezTo>
                    <a:pt x="41" y="3"/>
                    <a:pt x="33" y="2"/>
                    <a:pt x="24" y="1"/>
                  </a:cubicBezTo>
                  <a:moveTo>
                    <a:pt x="33" y="0"/>
                  </a:moveTo>
                  <a:cubicBezTo>
                    <a:pt x="30" y="0"/>
                    <a:pt x="27" y="0"/>
                    <a:pt x="25" y="1"/>
                  </a:cubicBezTo>
                  <a:cubicBezTo>
                    <a:pt x="29" y="1"/>
                    <a:pt x="34" y="1"/>
                    <a:pt x="39" y="1"/>
                  </a:cubicBezTo>
                  <a:cubicBezTo>
                    <a:pt x="40" y="1"/>
                    <a:pt x="41" y="1"/>
                    <a:pt x="42" y="1"/>
                  </a:cubicBezTo>
                  <a:cubicBezTo>
                    <a:pt x="41" y="0"/>
                    <a:pt x="40" y="0"/>
                    <a:pt x="39" y="0"/>
                  </a:cubicBezTo>
                  <a:cubicBezTo>
                    <a:pt x="37" y="0"/>
                    <a:pt x="35" y="0"/>
                    <a:pt x="33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6" name="Freeform 8">
              <a:extLst>
                <a:ext uri="{FF2B5EF4-FFF2-40B4-BE49-F238E27FC236}">
                  <a16:creationId xmlns:a16="http://schemas.microsoft.com/office/drawing/2014/main" id="{365F6051-494D-4C71-AB5E-8E52CC52B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738" y="4502151"/>
              <a:ext cx="266700" cy="246063"/>
            </a:xfrm>
            <a:custGeom>
              <a:avLst/>
              <a:gdLst>
                <a:gd name="T0" fmla="*/ 35 w 70"/>
                <a:gd name="T1" fmla="*/ 0 h 65"/>
                <a:gd name="T2" fmla="*/ 3 w 70"/>
                <a:gd name="T3" fmla="*/ 26 h 65"/>
                <a:gd name="T4" fmla="*/ 29 w 70"/>
                <a:gd name="T5" fmla="*/ 64 h 65"/>
                <a:gd name="T6" fmla="*/ 35 w 70"/>
                <a:gd name="T7" fmla="*/ 65 h 65"/>
                <a:gd name="T8" fmla="*/ 67 w 70"/>
                <a:gd name="T9" fmla="*/ 38 h 65"/>
                <a:gd name="T10" fmla="*/ 41 w 70"/>
                <a:gd name="T11" fmla="*/ 0 h 65"/>
                <a:gd name="T12" fmla="*/ 35 w 70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5">
                  <a:moveTo>
                    <a:pt x="35" y="0"/>
                  </a:moveTo>
                  <a:cubicBezTo>
                    <a:pt x="19" y="0"/>
                    <a:pt x="6" y="11"/>
                    <a:pt x="3" y="26"/>
                  </a:cubicBezTo>
                  <a:cubicBezTo>
                    <a:pt x="0" y="44"/>
                    <a:pt x="12" y="61"/>
                    <a:pt x="29" y="64"/>
                  </a:cubicBezTo>
                  <a:cubicBezTo>
                    <a:pt x="31" y="64"/>
                    <a:pt x="33" y="65"/>
                    <a:pt x="35" y="65"/>
                  </a:cubicBezTo>
                  <a:cubicBezTo>
                    <a:pt x="50" y="65"/>
                    <a:pt x="64" y="54"/>
                    <a:pt x="67" y="38"/>
                  </a:cubicBezTo>
                  <a:cubicBezTo>
                    <a:pt x="70" y="20"/>
                    <a:pt x="58" y="3"/>
                    <a:pt x="41" y="0"/>
                  </a:cubicBezTo>
                  <a:cubicBezTo>
                    <a:pt x="39" y="0"/>
                    <a:pt x="37" y="0"/>
                    <a:pt x="3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7" name="Freeform 9">
              <a:extLst>
                <a:ext uri="{FF2B5EF4-FFF2-40B4-BE49-F238E27FC236}">
                  <a16:creationId xmlns:a16="http://schemas.microsoft.com/office/drawing/2014/main" id="{F7F018F5-C373-406A-B73B-EC4498D34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513" y="4865689"/>
              <a:ext cx="53975" cy="111125"/>
            </a:xfrm>
            <a:custGeom>
              <a:avLst/>
              <a:gdLst>
                <a:gd name="T0" fmla="*/ 12 w 14"/>
                <a:gd name="T1" fmla="*/ 0 h 29"/>
                <a:gd name="T2" fmla="*/ 1 w 14"/>
                <a:gd name="T3" fmla="*/ 21 h 29"/>
                <a:gd name="T4" fmla="*/ 0 w 14"/>
                <a:gd name="T5" fmla="*/ 27 h 29"/>
                <a:gd name="T6" fmla="*/ 10 w 14"/>
                <a:gd name="T7" fmla="*/ 29 h 29"/>
                <a:gd name="T8" fmla="*/ 13 w 14"/>
                <a:gd name="T9" fmla="*/ 24 h 29"/>
                <a:gd name="T10" fmla="*/ 13 w 14"/>
                <a:gd name="T11" fmla="*/ 21 h 29"/>
                <a:gd name="T12" fmla="*/ 14 w 14"/>
                <a:gd name="T13" fmla="*/ 12 h 29"/>
                <a:gd name="T14" fmla="*/ 12 w 14"/>
                <a:gd name="T15" fmla="*/ 1 h 29"/>
                <a:gd name="T16" fmla="*/ 12 w 1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9">
                  <a:moveTo>
                    <a:pt x="12" y="0"/>
                  </a:moveTo>
                  <a:cubicBezTo>
                    <a:pt x="6" y="6"/>
                    <a:pt x="2" y="13"/>
                    <a:pt x="1" y="21"/>
                  </a:cubicBezTo>
                  <a:cubicBezTo>
                    <a:pt x="0" y="23"/>
                    <a:pt x="0" y="25"/>
                    <a:pt x="0" y="27"/>
                  </a:cubicBezTo>
                  <a:cubicBezTo>
                    <a:pt x="4" y="28"/>
                    <a:pt x="7" y="28"/>
                    <a:pt x="10" y="29"/>
                  </a:cubicBezTo>
                  <a:cubicBezTo>
                    <a:pt x="11" y="27"/>
                    <a:pt x="12" y="26"/>
                    <a:pt x="13" y="24"/>
                  </a:cubicBezTo>
                  <a:cubicBezTo>
                    <a:pt x="13" y="23"/>
                    <a:pt x="13" y="22"/>
                    <a:pt x="13" y="21"/>
                  </a:cubicBezTo>
                  <a:cubicBezTo>
                    <a:pt x="13" y="18"/>
                    <a:pt x="13" y="15"/>
                    <a:pt x="14" y="12"/>
                  </a:cubicBezTo>
                  <a:cubicBezTo>
                    <a:pt x="13" y="8"/>
                    <a:pt x="12" y="4"/>
                    <a:pt x="12" y="1"/>
                  </a:cubicBezTo>
                  <a:cubicBezTo>
                    <a:pt x="12" y="1"/>
                    <a:pt x="12" y="1"/>
                    <a:pt x="1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8" name="Freeform 10">
              <a:extLst>
                <a:ext uri="{FF2B5EF4-FFF2-40B4-BE49-F238E27FC236}">
                  <a16:creationId xmlns:a16="http://schemas.microsoft.com/office/drawing/2014/main" id="{01BEA16F-6EF9-4D41-B6B3-00BDAC202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863" y="4273551"/>
              <a:ext cx="227013" cy="141288"/>
            </a:xfrm>
            <a:custGeom>
              <a:avLst/>
              <a:gdLst>
                <a:gd name="T0" fmla="*/ 32 w 60"/>
                <a:gd name="T1" fmla="*/ 0 h 37"/>
                <a:gd name="T2" fmla="*/ 17 w 60"/>
                <a:gd name="T3" fmla="*/ 11 h 37"/>
                <a:gd name="T4" fmla="*/ 14 w 60"/>
                <a:gd name="T5" fmla="*/ 11 h 37"/>
                <a:gd name="T6" fmla="*/ 3 w 60"/>
                <a:gd name="T7" fmla="*/ 4 h 37"/>
                <a:gd name="T8" fmla="*/ 0 w 60"/>
                <a:gd name="T9" fmla="*/ 6 h 37"/>
                <a:gd name="T10" fmla="*/ 14 w 60"/>
                <a:gd name="T11" fmla="*/ 21 h 37"/>
                <a:gd name="T12" fmla="*/ 27 w 60"/>
                <a:gd name="T13" fmla="*/ 19 h 37"/>
                <a:gd name="T14" fmla="*/ 34 w 60"/>
                <a:gd name="T15" fmla="*/ 19 h 37"/>
                <a:gd name="T16" fmla="*/ 59 w 60"/>
                <a:gd name="T17" fmla="*/ 37 h 37"/>
                <a:gd name="T18" fmla="*/ 32 w 60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37">
                  <a:moveTo>
                    <a:pt x="32" y="0"/>
                  </a:moveTo>
                  <a:cubicBezTo>
                    <a:pt x="30" y="7"/>
                    <a:pt x="24" y="11"/>
                    <a:pt x="17" y="11"/>
                  </a:cubicBezTo>
                  <a:cubicBezTo>
                    <a:pt x="16" y="11"/>
                    <a:pt x="15" y="11"/>
                    <a:pt x="14" y="11"/>
                  </a:cubicBezTo>
                  <a:cubicBezTo>
                    <a:pt x="9" y="10"/>
                    <a:pt x="6" y="8"/>
                    <a:pt x="3" y="4"/>
                  </a:cubicBezTo>
                  <a:cubicBezTo>
                    <a:pt x="2" y="5"/>
                    <a:pt x="1" y="5"/>
                    <a:pt x="0" y="6"/>
                  </a:cubicBezTo>
                  <a:cubicBezTo>
                    <a:pt x="4" y="10"/>
                    <a:pt x="9" y="15"/>
                    <a:pt x="14" y="21"/>
                  </a:cubicBezTo>
                  <a:cubicBezTo>
                    <a:pt x="18" y="20"/>
                    <a:pt x="23" y="19"/>
                    <a:pt x="27" y="19"/>
                  </a:cubicBezTo>
                  <a:cubicBezTo>
                    <a:pt x="29" y="19"/>
                    <a:pt x="32" y="19"/>
                    <a:pt x="34" y="19"/>
                  </a:cubicBezTo>
                  <a:cubicBezTo>
                    <a:pt x="45" y="21"/>
                    <a:pt x="54" y="28"/>
                    <a:pt x="59" y="37"/>
                  </a:cubicBezTo>
                  <a:cubicBezTo>
                    <a:pt x="60" y="20"/>
                    <a:pt x="49" y="5"/>
                    <a:pt x="3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9" name="Freeform 11">
              <a:extLst>
                <a:ext uri="{FF2B5EF4-FFF2-40B4-BE49-F238E27FC236}">
                  <a16:creationId xmlns:a16="http://schemas.microsoft.com/office/drawing/2014/main" id="{9D44E4DE-B621-40D1-B45D-F1206153C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050" y="4262439"/>
              <a:ext cx="157163" cy="144463"/>
            </a:xfrm>
            <a:custGeom>
              <a:avLst/>
              <a:gdLst>
                <a:gd name="T0" fmla="*/ 20 w 41"/>
                <a:gd name="T1" fmla="*/ 0 h 38"/>
                <a:gd name="T2" fmla="*/ 2 w 41"/>
                <a:gd name="T3" fmla="*/ 16 h 38"/>
                <a:gd name="T4" fmla="*/ 17 w 41"/>
                <a:gd name="T5" fmla="*/ 37 h 38"/>
                <a:gd name="T6" fmla="*/ 20 w 41"/>
                <a:gd name="T7" fmla="*/ 38 h 38"/>
                <a:gd name="T8" fmla="*/ 39 w 41"/>
                <a:gd name="T9" fmla="*/ 22 h 38"/>
                <a:gd name="T10" fmla="*/ 24 w 41"/>
                <a:gd name="T11" fmla="*/ 1 h 38"/>
                <a:gd name="T12" fmla="*/ 20 w 4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8">
                  <a:moveTo>
                    <a:pt x="20" y="0"/>
                  </a:moveTo>
                  <a:cubicBezTo>
                    <a:pt x="12" y="0"/>
                    <a:pt x="4" y="7"/>
                    <a:pt x="2" y="16"/>
                  </a:cubicBezTo>
                  <a:cubicBezTo>
                    <a:pt x="0" y="26"/>
                    <a:pt x="7" y="36"/>
                    <a:pt x="17" y="37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9" y="38"/>
                    <a:pt x="37" y="31"/>
                    <a:pt x="39" y="22"/>
                  </a:cubicBezTo>
                  <a:cubicBezTo>
                    <a:pt x="41" y="12"/>
                    <a:pt x="34" y="2"/>
                    <a:pt x="24" y="1"/>
                  </a:cubicBezTo>
                  <a:cubicBezTo>
                    <a:pt x="23" y="0"/>
                    <a:pt x="22" y="0"/>
                    <a:pt x="2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0" name="Freeform 12">
              <a:extLst>
                <a:ext uri="{FF2B5EF4-FFF2-40B4-BE49-F238E27FC236}">
                  <a16:creationId xmlns:a16="http://schemas.microsoft.com/office/drawing/2014/main" id="{9943197E-BB3C-4587-A7A9-DBDA50573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3" y="4859339"/>
              <a:ext cx="133350" cy="109538"/>
            </a:xfrm>
            <a:custGeom>
              <a:avLst/>
              <a:gdLst>
                <a:gd name="T0" fmla="*/ 17 w 35"/>
                <a:gd name="T1" fmla="*/ 0 h 29"/>
                <a:gd name="T2" fmla="*/ 2 w 35"/>
                <a:gd name="T3" fmla="*/ 13 h 29"/>
                <a:gd name="T4" fmla="*/ 8 w 35"/>
                <a:gd name="T5" fmla="*/ 29 h 29"/>
                <a:gd name="T6" fmla="*/ 22 w 35"/>
                <a:gd name="T7" fmla="*/ 19 h 29"/>
                <a:gd name="T8" fmla="*/ 25 w 35"/>
                <a:gd name="T9" fmla="*/ 20 h 29"/>
                <a:gd name="T10" fmla="*/ 32 w 35"/>
                <a:gd name="T11" fmla="*/ 22 h 29"/>
                <a:gd name="T12" fmla="*/ 33 w 35"/>
                <a:gd name="T13" fmla="*/ 18 h 29"/>
                <a:gd name="T14" fmla="*/ 20 w 35"/>
                <a:gd name="T15" fmla="*/ 0 h 29"/>
                <a:gd name="T16" fmla="*/ 17 w 35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9">
                  <a:moveTo>
                    <a:pt x="17" y="0"/>
                  </a:moveTo>
                  <a:cubicBezTo>
                    <a:pt x="10" y="0"/>
                    <a:pt x="3" y="5"/>
                    <a:pt x="2" y="13"/>
                  </a:cubicBezTo>
                  <a:cubicBezTo>
                    <a:pt x="0" y="19"/>
                    <a:pt x="3" y="25"/>
                    <a:pt x="8" y="29"/>
                  </a:cubicBezTo>
                  <a:cubicBezTo>
                    <a:pt x="11" y="23"/>
                    <a:pt x="16" y="19"/>
                    <a:pt x="22" y="19"/>
                  </a:cubicBezTo>
                  <a:cubicBezTo>
                    <a:pt x="23" y="19"/>
                    <a:pt x="24" y="20"/>
                    <a:pt x="25" y="20"/>
                  </a:cubicBezTo>
                  <a:cubicBezTo>
                    <a:pt x="28" y="20"/>
                    <a:pt x="30" y="21"/>
                    <a:pt x="32" y="22"/>
                  </a:cubicBezTo>
                  <a:cubicBezTo>
                    <a:pt x="32" y="21"/>
                    <a:pt x="33" y="20"/>
                    <a:pt x="33" y="18"/>
                  </a:cubicBezTo>
                  <a:cubicBezTo>
                    <a:pt x="35" y="10"/>
                    <a:pt x="29" y="1"/>
                    <a:pt x="20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1" name="Freeform 13">
              <a:extLst>
                <a:ext uri="{FF2B5EF4-FFF2-40B4-BE49-F238E27FC236}">
                  <a16:creationId xmlns:a16="http://schemas.microsoft.com/office/drawing/2014/main" id="{F18FCBC4-0A33-450C-964D-C5B50396B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438" y="4156076"/>
              <a:ext cx="98425" cy="84138"/>
            </a:xfrm>
            <a:custGeom>
              <a:avLst/>
              <a:gdLst>
                <a:gd name="T0" fmla="*/ 20 w 26"/>
                <a:gd name="T1" fmla="*/ 0 h 22"/>
                <a:gd name="T2" fmla="*/ 0 w 26"/>
                <a:gd name="T3" fmla="*/ 11 h 22"/>
                <a:gd name="T4" fmla="*/ 10 w 26"/>
                <a:gd name="T5" fmla="*/ 22 h 22"/>
                <a:gd name="T6" fmla="*/ 13 w 26"/>
                <a:gd name="T7" fmla="*/ 22 h 22"/>
                <a:gd name="T8" fmla="*/ 25 w 26"/>
                <a:gd name="T9" fmla="*/ 12 h 22"/>
                <a:gd name="T10" fmla="*/ 20 w 26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2">
                  <a:moveTo>
                    <a:pt x="20" y="0"/>
                  </a:moveTo>
                  <a:cubicBezTo>
                    <a:pt x="15" y="5"/>
                    <a:pt x="8" y="8"/>
                    <a:pt x="0" y="11"/>
                  </a:cubicBezTo>
                  <a:cubicBezTo>
                    <a:pt x="1" y="17"/>
                    <a:pt x="5" y="21"/>
                    <a:pt x="10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8" y="22"/>
                    <a:pt x="24" y="18"/>
                    <a:pt x="25" y="12"/>
                  </a:cubicBezTo>
                  <a:cubicBezTo>
                    <a:pt x="26" y="8"/>
                    <a:pt x="24" y="3"/>
                    <a:pt x="2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Freeform 14">
              <a:extLst>
                <a:ext uri="{FF2B5EF4-FFF2-40B4-BE49-F238E27FC236}">
                  <a16:creationId xmlns:a16="http://schemas.microsoft.com/office/drawing/2014/main" id="{4C1DBD77-434C-400B-A656-253467E7C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4763" y="4665664"/>
              <a:ext cx="42863" cy="49213"/>
            </a:xfrm>
            <a:custGeom>
              <a:avLst/>
              <a:gdLst>
                <a:gd name="T0" fmla="*/ 11 w 11"/>
                <a:gd name="T1" fmla="*/ 0 h 13"/>
                <a:gd name="T2" fmla="*/ 0 w 11"/>
                <a:gd name="T3" fmla="*/ 9 h 13"/>
                <a:gd name="T4" fmla="*/ 0 w 11"/>
                <a:gd name="T5" fmla="*/ 13 h 13"/>
                <a:gd name="T6" fmla="*/ 11 w 11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cubicBezTo>
                    <a:pt x="6" y="0"/>
                    <a:pt x="1" y="4"/>
                    <a:pt x="0" y="9"/>
                  </a:cubicBezTo>
                  <a:cubicBezTo>
                    <a:pt x="0" y="10"/>
                    <a:pt x="0" y="11"/>
                    <a:pt x="0" y="13"/>
                  </a:cubicBezTo>
                  <a:cubicBezTo>
                    <a:pt x="4" y="8"/>
                    <a:pt x="7" y="4"/>
                    <a:pt x="11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Freeform 15">
              <a:extLst>
                <a:ext uri="{FF2B5EF4-FFF2-40B4-BE49-F238E27FC236}">
                  <a16:creationId xmlns:a16="http://schemas.microsoft.com/office/drawing/2014/main" id="{D11D20A1-3106-4589-B35E-2933B338D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1300" y="4322764"/>
              <a:ext cx="63500" cy="46038"/>
            </a:xfrm>
            <a:custGeom>
              <a:avLst/>
              <a:gdLst>
                <a:gd name="T0" fmla="*/ 16 w 17"/>
                <a:gd name="T1" fmla="*/ 0 h 12"/>
                <a:gd name="T2" fmla="*/ 1 w 17"/>
                <a:gd name="T3" fmla="*/ 4 h 12"/>
                <a:gd name="T4" fmla="*/ 0 w 17"/>
                <a:gd name="T5" fmla="*/ 4 h 12"/>
                <a:gd name="T6" fmla="*/ 7 w 17"/>
                <a:gd name="T7" fmla="*/ 12 h 12"/>
                <a:gd name="T8" fmla="*/ 8 w 17"/>
                <a:gd name="T9" fmla="*/ 12 h 12"/>
                <a:gd name="T10" fmla="*/ 17 w 17"/>
                <a:gd name="T11" fmla="*/ 5 h 12"/>
                <a:gd name="T12" fmla="*/ 16 w 1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16" y="0"/>
                  </a:moveTo>
                  <a:cubicBezTo>
                    <a:pt x="11" y="2"/>
                    <a:pt x="6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3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12" y="12"/>
                    <a:pt x="16" y="10"/>
                    <a:pt x="17" y="5"/>
                  </a:cubicBezTo>
                  <a:cubicBezTo>
                    <a:pt x="17" y="3"/>
                    <a:pt x="17" y="1"/>
                    <a:pt x="16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Freeform 16">
              <a:extLst>
                <a:ext uri="{FF2B5EF4-FFF2-40B4-BE49-F238E27FC236}">
                  <a16:creationId xmlns:a16="http://schemas.microsoft.com/office/drawing/2014/main" id="{C8A79621-2676-4838-8628-6399B20B8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813" y="4130676"/>
              <a:ext cx="125413" cy="98425"/>
            </a:xfrm>
            <a:custGeom>
              <a:avLst/>
              <a:gdLst>
                <a:gd name="T0" fmla="*/ 8 w 33"/>
                <a:gd name="T1" fmla="*/ 0 h 26"/>
                <a:gd name="T2" fmla="*/ 1 w 33"/>
                <a:gd name="T3" fmla="*/ 11 h 26"/>
                <a:gd name="T4" fmla="*/ 7 w 33"/>
                <a:gd name="T5" fmla="*/ 26 h 26"/>
                <a:gd name="T6" fmla="*/ 8 w 33"/>
                <a:gd name="T7" fmla="*/ 26 h 26"/>
                <a:gd name="T8" fmla="*/ 22 w 33"/>
                <a:gd name="T9" fmla="*/ 17 h 26"/>
                <a:gd name="T10" fmla="*/ 24 w 33"/>
                <a:gd name="T11" fmla="*/ 17 h 26"/>
                <a:gd name="T12" fmla="*/ 30 w 33"/>
                <a:gd name="T13" fmla="*/ 20 h 26"/>
                <a:gd name="T14" fmla="*/ 31 w 33"/>
                <a:gd name="T15" fmla="*/ 20 h 26"/>
                <a:gd name="T16" fmla="*/ 32 w 33"/>
                <a:gd name="T17" fmla="*/ 16 h 26"/>
                <a:gd name="T18" fmla="*/ 32 w 33"/>
                <a:gd name="T19" fmla="*/ 8 h 26"/>
                <a:gd name="T20" fmla="*/ 8 w 33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26">
                  <a:moveTo>
                    <a:pt x="8" y="0"/>
                  </a:moveTo>
                  <a:cubicBezTo>
                    <a:pt x="5" y="2"/>
                    <a:pt x="2" y="6"/>
                    <a:pt x="1" y="11"/>
                  </a:cubicBezTo>
                  <a:cubicBezTo>
                    <a:pt x="0" y="17"/>
                    <a:pt x="2" y="22"/>
                    <a:pt x="7" y="26"/>
                  </a:cubicBezTo>
                  <a:cubicBezTo>
                    <a:pt x="7" y="26"/>
                    <a:pt x="7" y="26"/>
                    <a:pt x="8" y="26"/>
                  </a:cubicBezTo>
                  <a:cubicBezTo>
                    <a:pt x="10" y="21"/>
                    <a:pt x="16" y="17"/>
                    <a:pt x="22" y="17"/>
                  </a:cubicBezTo>
                  <a:cubicBezTo>
                    <a:pt x="23" y="17"/>
                    <a:pt x="24" y="17"/>
                    <a:pt x="24" y="17"/>
                  </a:cubicBezTo>
                  <a:cubicBezTo>
                    <a:pt x="27" y="18"/>
                    <a:pt x="29" y="19"/>
                    <a:pt x="30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18"/>
                    <a:pt x="32" y="17"/>
                    <a:pt x="32" y="16"/>
                  </a:cubicBezTo>
                  <a:cubicBezTo>
                    <a:pt x="33" y="13"/>
                    <a:pt x="33" y="10"/>
                    <a:pt x="32" y="8"/>
                  </a:cubicBezTo>
                  <a:cubicBezTo>
                    <a:pt x="24" y="5"/>
                    <a:pt x="16" y="2"/>
                    <a:pt x="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Freeform 17">
              <a:extLst>
                <a:ext uri="{FF2B5EF4-FFF2-40B4-BE49-F238E27FC236}">
                  <a16:creationId xmlns:a16="http://schemas.microsoft.com/office/drawing/2014/main" id="{919585A4-5BA0-4BE2-847F-6CBAAD984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975" y="4491039"/>
              <a:ext cx="985838" cy="466725"/>
            </a:xfrm>
            <a:custGeom>
              <a:avLst/>
              <a:gdLst>
                <a:gd name="T0" fmla="*/ 245 w 259"/>
                <a:gd name="T1" fmla="*/ 123 h 123"/>
                <a:gd name="T2" fmla="*/ 259 w 259"/>
                <a:gd name="T3" fmla="*/ 41 h 123"/>
                <a:gd name="T4" fmla="*/ 104 w 259"/>
                <a:gd name="T5" fmla="*/ 41 h 123"/>
                <a:gd name="T6" fmla="*/ 68 w 259"/>
                <a:gd name="T7" fmla="*/ 0 h 123"/>
                <a:gd name="T8" fmla="*/ 109 w 259"/>
                <a:gd name="T9" fmla="*/ 55 h 123"/>
                <a:gd name="T10" fmla="*/ 0 w 259"/>
                <a:gd name="T11" fmla="*/ 98 h 123"/>
                <a:gd name="T12" fmla="*/ 73 w 259"/>
                <a:gd name="T13" fmla="*/ 71 h 123"/>
                <a:gd name="T14" fmla="*/ 229 w 259"/>
                <a:gd name="T15" fmla="*/ 106 h 123"/>
                <a:gd name="T16" fmla="*/ 245 w 259"/>
                <a:gd name="T1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123">
                  <a:moveTo>
                    <a:pt x="245" y="123"/>
                  </a:moveTo>
                  <a:cubicBezTo>
                    <a:pt x="259" y="41"/>
                    <a:pt x="259" y="41"/>
                    <a:pt x="259" y="41"/>
                  </a:cubicBezTo>
                  <a:cubicBezTo>
                    <a:pt x="214" y="57"/>
                    <a:pt x="145" y="66"/>
                    <a:pt x="104" y="41"/>
                  </a:cubicBezTo>
                  <a:cubicBezTo>
                    <a:pt x="92" y="34"/>
                    <a:pt x="81" y="25"/>
                    <a:pt x="68" y="0"/>
                  </a:cubicBezTo>
                  <a:cubicBezTo>
                    <a:pt x="73" y="24"/>
                    <a:pt x="92" y="49"/>
                    <a:pt x="109" y="55"/>
                  </a:cubicBezTo>
                  <a:cubicBezTo>
                    <a:pt x="73" y="54"/>
                    <a:pt x="30" y="70"/>
                    <a:pt x="0" y="98"/>
                  </a:cubicBezTo>
                  <a:cubicBezTo>
                    <a:pt x="24" y="80"/>
                    <a:pt x="48" y="74"/>
                    <a:pt x="73" y="71"/>
                  </a:cubicBezTo>
                  <a:cubicBezTo>
                    <a:pt x="128" y="64"/>
                    <a:pt x="183" y="72"/>
                    <a:pt x="229" y="106"/>
                  </a:cubicBezTo>
                  <a:cubicBezTo>
                    <a:pt x="235" y="110"/>
                    <a:pt x="241" y="115"/>
                    <a:pt x="245" y="123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Freeform 18">
              <a:extLst>
                <a:ext uri="{FF2B5EF4-FFF2-40B4-BE49-F238E27FC236}">
                  <a16:creationId xmlns:a16="http://schemas.microsoft.com/office/drawing/2014/main" id="{F52A6C36-FB2F-4A74-96B7-EBB5DB7F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525" y="4406901"/>
              <a:ext cx="269875" cy="269875"/>
            </a:xfrm>
            <a:custGeom>
              <a:avLst/>
              <a:gdLst>
                <a:gd name="T0" fmla="*/ 41 w 71"/>
                <a:gd name="T1" fmla="*/ 3 h 71"/>
                <a:gd name="T2" fmla="*/ 67 w 71"/>
                <a:gd name="T3" fmla="*/ 41 h 71"/>
                <a:gd name="T4" fmla="*/ 29 w 71"/>
                <a:gd name="T5" fmla="*/ 68 h 71"/>
                <a:gd name="T6" fmla="*/ 3 w 71"/>
                <a:gd name="T7" fmla="*/ 30 h 71"/>
                <a:gd name="T8" fmla="*/ 41 w 71"/>
                <a:gd name="T9" fmla="*/ 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41" y="3"/>
                  </a:moveTo>
                  <a:cubicBezTo>
                    <a:pt x="59" y="7"/>
                    <a:pt x="71" y="24"/>
                    <a:pt x="67" y="41"/>
                  </a:cubicBezTo>
                  <a:cubicBezTo>
                    <a:pt x="64" y="59"/>
                    <a:pt x="47" y="71"/>
                    <a:pt x="29" y="68"/>
                  </a:cubicBezTo>
                  <a:cubicBezTo>
                    <a:pt x="12" y="65"/>
                    <a:pt x="0" y="48"/>
                    <a:pt x="3" y="30"/>
                  </a:cubicBezTo>
                  <a:cubicBezTo>
                    <a:pt x="6" y="12"/>
                    <a:pt x="23" y="0"/>
                    <a:pt x="41" y="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Freeform 19">
              <a:extLst>
                <a:ext uri="{FF2B5EF4-FFF2-40B4-BE49-F238E27FC236}">
                  <a16:creationId xmlns:a16="http://schemas.microsoft.com/office/drawing/2014/main" id="{81263EBB-948B-443B-A820-7855854C2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950" y="4079876"/>
              <a:ext cx="269875" cy="266700"/>
            </a:xfrm>
            <a:custGeom>
              <a:avLst/>
              <a:gdLst>
                <a:gd name="T0" fmla="*/ 41 w 71"/>
                <a:gd name="T1" fmla="*/ 3 h 70"/>
                <a:gd name="T2" fmla="*/ 68 w 71"/>
                <a:gd name="T3" fmla="*/ 41 h 70"/>
                <a:gd name="T4" fmla="*/ 30 w 71"/>
                <a:gd name="T5" fmla="*/ 67 h 70"/>
                <a:gd name="T6" fmla="*/ 4 w 71"/>
                <a:gd name="T7" fmla="*/ 29 h 70"/>
                <a:gd name="T8" fmla="*/ 41 w 71"/>
                <a:gd name="T9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0">
                  <a:moveTo>
                    <a:pt x="41" y="3"/>
                  </a:moveTo>
                  <a:cubicBezTo>
                    <a:pt x="59" y="6"/>
                    <a:pt x="71" y="23"/>
                    <a:pt x="68" y="41"/>
                  </a:cubicBezTo>
                  <a:cubicBezTo>
                    <a:pt x="65" y="58"/>
                    <a:pt x="48" y="70"/>
                    <a:pt x="30" y="67"/>
                  </a:cubicBezTo>
                  <a:cubicBezTo>
                    <a:pt x="12" y="64"/>
                    <a:pt x="0" y="47"/>
                    <a:pt x="4" y="29"/>
                  </a:cubicBezTo>
                  <a:cubicBezTo>
                    <a:pt x="7" y="12"/>
                    <a:pt x="24" y="0"/>
                    <a:pt x="41" y="3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Freeform 20">
              <a:extLst>
                <a:ext uri="{FF2B5EF4-FFF2-40B4-BE49-F238E27FC236}">
                  <a16:creationId xmlns:a16="http://schemas.microsoft.com/office/drawing/2014/main" id="{18E1BB85-FD1E-4717-A3D8-5E9C125E2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88" y="4565651"/>
              <a:ext cx="266700" cy="266700"/>
            </a:xfrm>
            <a:custGeom>
              <a:avLst/>
              <a:gdLst>
                <a:gd name="T0" fmla="*/ 41 w 70"/>
                <a:gd name="T1" fmla="*/ 3 h 70"/>
                <a:gd name="T2" fmla="*/ 67 w 70"/>
                <a:gd name="T3" fmla="*/ 41 h 70"/>
                <a:gd name="T4" fmla="*/ 29 w 70"/>
                <a:gd name="T5" fmla="*/ 67 h 70"/>
                <a:gd name="T6" fmla="*/ 3 w 70"/>
                <a:gd name="T7" fmla="*/ 29 h 70"/>
                <a:gd name="T8" fmla="*/ 41 w 70"/>
                <a:gd name="T9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41" y="3"/>
                  </a:moveTo>
                  <a:cubicBezTo>
                    <a:pt x="58" y="6"/>
                    <a:pt x="70" y="23"/>
                    <a:pt x="67" y="41"/>
                  </a:cubicBezTo>
                  <a:cubicBezTo>
                    <a:pt x="64" y="58"/>
                    <a:pt x="47" y="70"/>
                    <a:pt x="29" y="67"/>
                  </a:cubicBezTo>
                  <a:cubicBezTo>
                    <a:pt x="12" y="64"/>
                    <a:pt x="0" y="47"/>
                    <a:pt x="3" y="29"/>
                  </a:cubicBezTo>
                  <a:cubicBezTo>
                    <a:pt x="6" y="12"/>
                    <a:pt x="23" y="0"/>
                    <a:pt x="41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Freeform 21">
              <a:extLst>
                <a:ext uri="{FF2B5EF4-FFF2-40B4-BE49-F238E27FC236}">
                  <a16:creationId xmlns:a16="http://schemas.microsoft.com/office/drawing/2014/main" id="{FD339248-6AF2-45D8-9E77-8CBA52739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850" y="4843464"/>
              <a:ext cx="266700" cy="265113"/>
            </a:xfrm>
            <a:custGeom>
              <a:avLst/>
              <a:gdLst>
                <a:gd name="T0" fmla="*/ 41 w 70"/>
                <a:gd name="T1" fmla="*/ 3 h 70"/>
                <a:gd name="T2" fmla="*/ 67 w 70"/>
                <a:gd name="T3" fmla="*/ 41 h 70"/>
                <a:gd name="T4" fmla="*/ 29 w 70"/>
                <a:gd name="T5" fmla="*/ 67 h 70"/>
                <a:gd name="T6" fmla="*/ 3 w 70"/>
                <a:gd name="T7" fmla="*/ 30 h 70"/>
                <a:gd name="T8" fmla="*/ 41 w 70"/>
                <a:gd name="T9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41" y="3"/>
                  </a:moveTo>
                  <a:cubicBezTo>
                    <a:pt x="58" y="6"/>
                    <a:pt x="70" y="23"/>
                    <a:pt x="67" y="41"/>
                  </a:cubicBezTo>
                  <a:cubicBezTo>
                    <a:pt x="64" y="59"/>
                    <a:pt x="47" y="70"/>
                    <a:pt x="29" y="67"/>
                  </a:cubicBezTo>
                  <a:cubicBezTo>
                    <a:pt x="12" y="64"/>
                    <a:pt x="0" y="47"/>
                    <a:pt x="3" y="30"/>
                  </a:cubicBezTo>
                  <a:cubicBezTo>
                    <a:pt x="6" y="12"/>
                    <a:pt x="23" y="0"/>
                    <a:pt x="41" y="3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Freeform 22">
              <a:extLst>
                <a:ext uri="{FF2B5EF4-FFF2-40B4-BE49-F238E27FC236}">
                  <a16:creationId xmlns:a16="http://schemas.microsoft.com/office/drawing/2014/main" id="{944BE4E9-03D3-4329-89D7-92ED249DC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213" y="4900614"/>
              <a:ext cx="288925" cy="288925"/>
            </a:xfrm>
            <a:custGeom>
              <a:avLst/>
              <a:gdLst>
                <a:gd name="T0" fmla="*/ 44 w 76"/>
                <a:gd name="T1" fmla="*/ 3 h 76"/>
                <a:gd name="T2" fmla="*/ 72 w 76"/>
                <a:gd name="T3" fmla="*/ 44 h 76"/>
                <a:gd name="T4" fmla="*/ 31 w 76"/>
                <a:gd name="T5" fmla="*/ 72 h 76"/>
                <a:gd name="T6" fmla="*/ 3 w 76"/>
                <a:gd name="T7" fmla="*/ 32 h 76"/>
                <a:gd name="T8" fmla="*/ 44 w 76"/>
                <a:gd name="T9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6">
                  <a:moveTo>
                    <a:pt x="44" y="3"/>
                  </a:moveTo>
                  <a:cubicBezTo>
                    <a:pt x="63" y="6"/>
                    <a:pt x="76" y="25"/>
                    <a:pt x="72" y="44"/>
                  </a:cubicBezTo>
                  <a:cubicBezTo>
                    <a:pt x="69" y="63"/>
                    <a:pt x="51" y="76"/>
                    <a:pt x="31" y="72"/>
                  </a:cubicBezTo>
                  <a:cubicBezTo>
                    <a:pt x="12" y="69"/>
                    <a:pt x="0" y="51"/>
                    <a:pt x="3" y="32"/>
                  </a:cubicBezTo>
                  <a:cubicBezTo>
                    <a:pt x="6" y="12"/>
                    <a:pt x="25" y="0"/>
                    <a:pt x="44" y="3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Freeform 23">
              <a:extLst>
                <a:ext uri="{FF2B5EF4-FFF2-40B4-BE49-F238E27FC236}">
                  <a16:creationId xmlns:a16="http://schemas.microsoft.com/office/drawing/2014/main" id="{11CF783D-60A3-4DB8-A2EC-884CDED91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650" y="4335464"/>
              <a:ext cx="303213" cy="303213"/>
            </a:xfrm>
            <a:custGeom>
              <a:avLst/>
              <a:gdLst>
                <a:gd name="T0" fmla="*/ 47 w 80"/>
                <a:gd name="T1" fmla="*/ 3 h 80"/>
                <a:gd name="T2" fmla="*/ 77 w 80"/>
                <a:gd name="T3" fmla="*/ 46 h 80"/>
                <a:gd name="T4" fmla="*/ 34 w 80"/>
                <a:gd name="T5" fmla="*/ 76 h 80"/>
                <a:gd name="T6" fmla="*/ 4 w 80"/>
                <a:gd name="T7" fmla="*/ 33 h 80"/>
                <a:gd name="T8" fmla="*/ 47 w 80"/>
                <a:gd name="T9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0">
                  <a:moveTo>
                    <a:pt x="47" y="3"/>
                  </a:moveTo>
                  <a:cubicBezTo>
                    <a:pt x="67" y="7"/>
                    <a:pt x="80" y="26"/>
                    <a:pt x="77" y="46"/>
                  </a:cubicBezTo>
                  <a:cubicBezTo>
                    <a:pt x="73" y="66"/>
                    <a:pt x="54" y="80"/>
                    <a:pt x="34" y="76"/>
                  </a:cubicBezTo>
                  <a:cubicBezTo>
                    <a:pt x="14" y="73"/>
                    <a:pt x="0" y="54"/>
                    <a:pt x="4" y="33"/>
                  </a:cubicBezTo>
                  <a:cubicBezTo>
                    <a:pt x="7" y="13"/>
                    <a:pt x="27" y="0"/>
                    <a:pt x="47" y="3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Freeform 24">
              <a:extLst>
                <a:ext uri="{FF2B5EF4-FFF2-40B4-BE49-F238E27FC236}">
                  <a16:creationId xmlns:a16="http://schemas.microsoft.com/office/drawing/2014/main" id="{F98FF5F8-BD5C-43EB-A309-D4FF166BF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100" y="4335464"/>
              <a:ext cx="157163" cy="150813"/>
            </a:xfrm>
            <a:custGeom>
              <a:avLst/>
              <a:gdLst>
                <a:gd name="T0" fmla="*/ 24 w 41"/>
                <a:gd name="T1" fmla="*/ 1 h 40"/>
                <a:gd name="T2" fmla="*/ 39 w 41"/>
                <a:gd name="T3" fmla="*/ 23 h 40"/>
                <a:gd name="T4" fmla="*/ 17 w 41"/>
                <a:gd name="T5" fmla="*/ 38 h 40"/>
                <a:gd name="T6" fmla="*/ 2 w 41"/>
                <a:gd name="T7" fmla="*/ 17 h 40"/>
                <a:gd name="T8" fmla="*/ 24 w 41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24" y="1"/>
                  </a:moveTo>
                  <a:cubicBezTo>
                    <a:pt x="34" y="3"/>
                    <a:pt x="41" y="13"/>
                    <a:pt x="39" y="23"/>
                  </a:cubicBezTo>
                  <a:cubicBezTo>
                    <a:pt x="37" y="33"/>
                    <a:pt x="28" y="40"/>
                    <a:pt x="17" y="38"/>
                  </a:cubicBezTo>
                  <a:cubicBezTo>
                    <a:pt x="7" y="36"/>
                    <a:pt x="0" y="27"/>
                    <a:pt x="2" y="17"/>
                  </a:cubicBezTo>
                  <a:cubicBezTo>
                    <a:pt x="4" y="6"/>
                    <a:pt x="14" y="0"/>
                    <a:pt x="2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Freeform 25">
              <a:extLst>
                <a:ext uri="{FF2B5EF4-FFF2-40B4-BE49-F238E27FC236}">
                  <a16:creationId xmlns:a16="http://schemas.microsoft.com/office/drawing/2014/main" id="{8E97BEFD-2A17-4190-ABDC-BEA485770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813" y="4927601"/>
              <a:ext cx="133350" cy="131763"/>
            </a:xfrm>
            <a:custGeom>
              <a:avLst/>
              <a:gdLst>
                <a:gd name="T0" fmla="*/ 20 w 35"/>
                <a:gd name="T1" fmla="*/ 2 h 35"/>
                <a:gd name="T2" fmla="*/ 33 w 35"/>
                <a:gd name="T3" fmla="*/ 20 h 35"/>
                <a:gd name="T4" fmla="*/ 15 w 35"/>
                <a:gd name="T5" fmla="*/ 33 h 35"/>
                <a:gd name="T6" fmla="*/ 2 w 35"/>
                <a:gd name="T7" fmla="*/ 15 h 35"/>
                <a:gd name="T8" fmla="*/ 20 w 35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20" y="2"/>
                  </a:moveTo>
                  <a:cubicBezTo>
                    <a:pt x="29" y="3"/>
                    <a:pt x="35" y="12"/>
                    <a:pt x="33" y="20"/>
                  </a:cubicBezTo>
                  <a:cubicBezTo>
                    <a:pt x="32" y="29"/>
                    <a:pt x="23" y="35"/>
                    <a:pt x="15" y="33"/>
                  </a:cubicBezTo>
                  <a:cubicBezTo>
                    <a:pt x="6" y="32"/>
                    <a:pt x="0" y="23"/>
                    <a:pt x="2" y="15"/>
                  </a:cubicBezTo>
                  <a:cubicBezTo>
                    <a:pt x="3" y="6"/>
                    <a:pt x="11" y="0"/>
                    <a:pt x="20" y="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26">
              <a:extLst>
                <a:ext uri="{FF2B5EF4-FFF2-40B4-BE49-F238E27FC236}">
                  <a16:creationId xmlns:a16="http://schemas.microsoft.com/office/drawing/2014/main" id="{B96BEEAD-0007-480C-AEB8-64EA0C1F6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313" y="4217989"/>
              <a:ext cx="101600" cy="101600"/>
            </a:xfrm>
            <a:custGeom>
              <a:avLst/>
              <a:gdLst>
                <a:gd name="T0" fmla="*/ 16 w 27"/>
                <a:gd name="T1" fmla="*/ 2 h 27"/>
                <a:gd name="T2" fmla="*/ 26 w 27"/>
                <a:gd name="T3" fmla="*/ 16 h 27"/>
                <a:gd name="T4" fmla="*/ 11 w 27"/>
                <a:gd name="T5" fmla="*/ 26 h 27"/>
                <a:gd name="T6" fmla="*/ 1 w 27"/>
                <a:gd name="T7" fmla="*/ 12 h 27"/>
                <a:gd name="T8" fmla="*/ 16 w 27"/>
                <a:gd name="T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6" y="2"/>
                  </a:moveTo>
                  <a:cubicBezTo>
                    <a:pt x="23" y="3"/>
                    <a:pt x="27" y="9"/>
                    <a:pt x="26" y="16"/>
                  </a:cubicBezTo>
                  <a:cubicBezTo>
                    <a:pt x="25" y="23"/>
                    <a:pt x="18" y="27"/>
                    <a:pt x="11" y="26"/>
                  </a:cubicBezTo>
                  <a:cubicBezTo>
                    <a:pt x="5" y="25"/>
                    <a:pt x="0" y="18"/>
                    <a:pt x="1" y="12"/>
                  </a:cubicBezTo>
                  <a:cubicBezTo>
                    <a:pt x="3" y="5"/>
                    <a:pt x="9" y="0"/>
                    <a:pt x="16" y="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27">
              <a:extLst>
                <a:ext uri="{FF2B5EF4-FFF2-40B4-BE49-F238E27FC236}">
                  <a16:creationId xmlns:a16="http://schemas.microsoft.com/office/drawing/2014/main" id="{C1AD1CF5-D017-4554-B8C5-768D678AB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0638" y="4737101"/>
              <a:ext cx="90488" cy="90488"/>
            </a:xfrm>
            <a:custGeom>
              <a:avLst/>
              <a:gdLst>
                <a:gd name="T0" fmla="*/ 14 w 24"/>
                <a:gd name="T1" fmla="*/ 1 h 24"/>
                <a:gd name="T2" fmla="*/ 23 w 24"/>
                <a:gd name="T3" fmla="*/ 14 h 24"/>
                <a:gd name="T4" fmla="*/ 10 w 24"/>
                <a:gd name="T5" fmla="*/ 23 h 24"/>
                <a:gd name="T6" fmla="*/ 1 w 24"/>
                <a:gd name="T7" fmla="*/ 10 h 24"/>
                <a:gd name="T8" fmla="*/ 14 w 24"/>
                <a:gd name="T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4" y="1"/>
                  </a:moveTo>
                  <a:cubicBezTo>
                    <a:pt x="20" y="2"/>
                    <a:pt x="24" y="8"/>
                    <a:pt x="23" y="14"/>
                  </a:cubicBezTo>
                  <a:cubicBezTo>
                    <a:pt x="22" y="20"/>
                    <a:pt x="17" y="24"/>
                    <a:pt x="10" y="23"/>
                  </a:cubicBezTo>
                  <a:cubicBezTo>
                    <a:pt x="4" y="22"/>
                    <a:pt x="0" y="16"/>
                    <a:pt x="1" y="10"/>
                  </a:cubicBezTo>
                  <a:cubicBezTo>
                    <a:pt x="3" y="4"/>
                    <a:pt x="8" y="0"/>
                    <a:pt x="14" y="1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28">
              <a:extLst>
                <a:ext uri="{FF2B5EF4-FFF2-40B4-BE49-F238E27FC236}">
                  <a16:creationId xmlns:a16="http://schemas.microsoft.com/office/drawing/2014/main" id="{F00141A6-F72B-450E-83EE-F486CD037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588" y="4794251"/>
              <a:ext cx="92075" cy="90488"/>
            </a:xfrm>
            <a:custGeom>
              <a:avLst/>
              <a:gdLst>
                <a:gd name="T0" fmla="*/ 14 w 24"/>
                <a:gd name="T1" fmla="*/ 2 h 24"/>
                <a:gd name="T2" fmla="*/ 23 w 24"/>
                <a:gd name="T3" fmla="*/ 14 h 24"/>
                <a:gd name="T4" fmla="*/ 10 w 24"/>
                <a:gd name="T5" fmla="*/ 23 h 24"/>
                <a:gd name="T6" fmla="*/ 1 w 24"/>
                <a:gd name="T7" fmla="*/ 11 h 24"/>
                <a:gd name="T8" fmla="*/ 14 w 24"/>
                <a:gd name="T9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4" y="2"/>
                  </a:moveTo>
                  <a:cubicBezTo>
                    <a:pt x="20" y="3"/>
                    <a:pt x="24" y="8"/>
                    <a:pt x="23" y="14"/>
                  </a:cubicBezTo>
                  <a:cubicBezTo>
                    <a:pt x="22" y="20"/>
                    <a:pt x="16" y="24"/>
                    <a:pt x="10" y="23"/>
                  </a:cubicBezTo>
                  <a:cubicBezTo>
                    <a:pt x="4" y="22"/>
                    <a:pt x="0" y="17"/>
                    <a:pt x="1" y="11"/>
                  </a:cubicBezTo>
                  <a:cubicBezTo>
                    <a:pt x="2" y="4"/>
                    <a:pt x="8" y="0"/>
                    <a:pt x="14" y="2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29">
              <a:extLst>
                <a:ext uri="{FF2B5EF4-FFF2-40B4-BE49-F238E27FC236}">
                  <a16:creationId xmlns:a16="http://schemas.microsoft.com/office/drawing/2014/main" id="{44261C39-67E8-4262-8EA8-5B7116E03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588" y="4379914"/>
              <a:ext cx="73025" cy="68263"/>
            </a:xfrm>
            <a:custGeom>
              <a:avLst/>
              <a:gdLst>
                <a:gd name="T0" fmla="*/ 11 w 19"/>
                <a:gd name="T1" fmla="*/ 0 h 18"/>
                <a:gd name="T2" fmla="*/ 18 w 19"/>
                <a:gd name="T3" fmla="*/ 10 h 18"/>
                <a:gd name="T4" fmla="*/ 8 w 19"/>
                <a:gd name="T5" fmla="*/ 17 h 18"/>
                <a:gd name="T6" fmla="*/ 1 w 19"/>
                <a:gd name="T7" fmla="*/ 7 h 18"/>
                <a:gd name="T8" fmla="*/ 11 w 1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1" y="0"/>
                  </a:moveTo>
                  <a:cubicBezTo>
                    <a:pt x="16" y="1"/>
                    <a:pt x="19" y="6"/>
                    <a:pt x="18" y="10"/>
                  </a:cubicBezTo>
                  <a:cubicBezTo>
                    <a:pt x="17" y="15"/>
                    <a:pt x="13" y="18"/>
                    <a:pt x="8" y="17"/>
                  </a:cubicBezTo>
                  <a:cubicBezTo>
                    <a:pt x="3" y="16"/>
                    <a:pt x="0" y="12"/>
                    <a:pt x="1" y="7"/>
                  </a:cubicBezTo>
                  <a:cubicBezTo>
                    <a:pt x="2" y="3"/>
                    <a:pt x="6" y="0"/>
                    <a:pt x="11" y="0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30">
              <a:extLst>
                <a:ext uri="{FF2B5EF4-FFF2-40B4-BE49-F238E27FC236}">
                  <a16:creationId xmlns:a16="http://schemas.microsoft.com/office/drawing/2014/main" id="{A8EB635E-87A4-45E9-8D92-4C0313F31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375" y="5067301"/>
              <a:ext cx="130175" cy="128588"/>
            </a:xfrm>
            <a:custGeom>
              <a:avLst/>
              <a:gdLst>
                <a:gd name="T0" fmla="*/ 20 w 34"/>
                <a:gd name="T1" fmla="*/ 1 h 34"/>
                <a:gd name="T2" fmla="*/ 33 w 34"/>
                <a:gd name="T3" fmla="*/ 20 h 34"/>
                <a:gd name="T4" fmla="*/ 14 w 34"/>
                <a:gd name="T5" fmla="*/ 33 h 34"/>
                <a:gd name="T6" fmla="*/ 1 w 34"/>
                <a:gd name="T7" fmla="*/ 14 h 34"/>
                <a:gd name="T8" fmla="*/ 20 w 34"/>
                <a:gd name="T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0" y="1"/>
                  </a:moveTo>
                  <a:cubicBezTo>
                    <a:pt x="28" y="3"/>
                    <a:pt x="34" y="11"/>
                    <a:pt x="33" y="20"/>
                  </a:cubicBezTo>
                  <a:cubicBezTo>
                    <a:pt x="31" y="28"/>
                    <a:pt x="23" y="34"/>
                    <a:pt x="14" y="33"/>
                  </a:cubicBezTo>
                  <a:cubicBezTo>
                    <a:pt x="5" y="31"/>
                    <a:pt x="0" y="23"/>
                    <a:pt x="1" y="14"/>
                  </a:cubicBezTo>
                  <a:cubicBezTo>
                    <a:pt x="3" y="5"/>
                    <a:pt x="11" y="0"/>
                    <a:pt x="20" y="1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31">
              <a:extLst>
                <a:ext uri="{FF2B5EF4-FFF2-40B4-BE49-F238E27FC236}">
                  <a16:creationId xmlns:a16="http://schemas.microsoft.com/office/drawing/2014/main" id="{C0BA37CE-19F0-42C7-8002-12B33326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100" y="4191001"/>
              <a:ext cx="133350" cy="131763"/>
            </a:xfrm>
            <a:custGeom>
              <a:avLst/>
              <a:gdLst>
                <a:gd name="T0" fmla="*/ 20 w 35"/>
                <a:gd name="T1" fmla="*/ 1 h 35"/>
                <a:gd name="T2" fmla="*/ 33 w 35"/>
                <a:gd name="T3" fmla="*/ 20 h 35"/>
                <a:gd name="T4" fmla="*/ 15 w 35"/>
                <a:gd name="T5" fmla="*/ 33 h 35"/>
                <a:gd name="T6" fmla="*/ 2 w 35"/>
                <a:gd name="T7" fmla="*/ 14 h 35"/>
                <a:gd name="T8" fmla="*/ 20 w 35"/>
                <a:gd name="T9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20" y="1"/>
                  </a:moveTo>
                  <a:cubicBezTo>
                    <a:pt x="29" y="3"/>
                    <a:pt x="35" y="11"/>
                    <a:pt x="33" y="20"/>
                  </a:cubicBezTo>
                  <a:cubicBezTo>
                    <a:pt x="32" y="29"/>
                    <a:pt x="24" y="35"/>
                    <a:pt x="15" y="33"/>
                  </a:cubicBezTo>
                  <a:cubicBezTo>
                    <a:pt x="6" y="31"/>
                    <a:pt x="0" y="23"/>
                    <a:pt x="2" y="14"/>
                  </a:cubicBezTo>
                  <a:cubicBezTo>
                    <a:pt x="3" y="6"/>
                    <a:pt x="12" y="0"/>
                    <a:pt x="20" y="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32">
              <a:extLst>
                <a:ext uri="{FF2B5EF4-FFF2-40B4-BE49-F238E27FC236}">
                  <a16:creationId xmlns:a16="http://schemas.microsoft.com/office/drawing/2014/main" id="{03E44CD3-2A85-4052-88AD-1B14C43A95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2325" y="4573589"/>
              <a:ext cx="1204913" cy="1177925"/>
            </a:xfrm>
            <a:custGeom>
              <a:avLst/>
              <a:gdLst>
                <a:gd name="T0" fmla="*/ 131 w 317"/>
                <a:gd name="T1" fmla="*/ 287 h 310"/>
                <a:gd name="T2" fmla="*/ 122 w 317"/>
                <a:gd name="T3" fmla="*/ 290 h 310"/>
                <a:gd name="T4" fmla="*/ 123 w 317"/>
                <a:gd name="T5" fmla="*/ 310 h 310"/>
                <a:gd name="T6" fmla="*/ 131 w 317"/>
                <a:gd name="T7" fmla="*/ 287 h 310"/>
                <a:gd name="T8" fmla="*/ 306 w 317"/>
                <a:gd name="T9" fmla="*/ 225 h 310"/>
                <a:gd name="T10" fmla="*/ 294 w 317"/>
                <a:gd name="T11" fmla="*/ 227 h 310"/>
                <a:gd name="T12" fmla="*/ 316 w 317"/>
                <a:gd name="T13" fmla="*/ 272 h 310"/>
                <a:gd name="T14" fmla="*/ 306 w 317"/>
                <a:gd name="T15" fmla="*/ 225 h 310"/>
                <a:gd name="T16" fmla="*/ 289 w 317"/>
                <a:gd name="T17" fmla="*/ 123 h 310"/>
                <a:gd name="T18" fmla="*/ 284 w 317"/>
                <a:gd name="T19" fmla="*/ 139 h 310"/>
                <a:gd name="T20" fmla="*/ 300 w 317"/>
                <a:gd name="T21" fmla="*/ 162 h 310"/>
                <a:gd name="T22" fmla="*/ 301 w 317"/>
                <a:gd name="T23" fmla="*/ 154 h 310"/>
                <a:gd name="T24" fmla="*/ 289 w 317"/>
                <a:gd name="T25" fmla="*/ 123 h 310"/>
                <a:gd name="T26" fmla="*/ 59 w 317"/>
                <a:gd name="T27" fmla="*/ 108 h 310"/>
                <a:gd name="T28" fmla="*/ 22 w 317"/>
                <a:gd name="T29" fmla="*/ 133 h 310"/>
                <a:gd name="T30" fmla="*/ 4 w 317"/>
                <a:gd name="T31" fmla="*/ 202 h 310"/>
                <a:gd name="T32" fmla="*/ 23 w 317"/>
                <a:gd name="T33" fmla="*/ 154 h 310"/>
                <a:gd name="T34" fmla="*/ 71 w 317"/>
                <a:gd name="T35" fmla="*/ 126 h 310"/>
                <a:gd name="T36" fmla="*/ 59 w 317"/>
                <a:gd name="T37" fmla="*/ 108 h 310"/>
                <a:gd name="T38" fmla="*/ 89 w 317"/>
                <a:gd name="T39" fmla="*/ 104 h 310"/>
                <a:gd name="T40" fmla="*/ 90 w 317"/>
                <a:gd name="T41" fmla="*/ 113 h 310"/>
                <a:gd name="T42" fmla="*/ 82 w 317"/>
                <a:gd name="T43" fmla="*/ 125 h 310"/>
                <a:gd name="T44" fmla="*/ 87 w 317"/>
                <a:gd name="T45" fmla="*/ 124 h 310"/>
                <a:gd name="T46" fmla="*/ 99 w 317"/>
                <a:gd name="T47" fmla="*/ 125 h 310"/>
                <a:gd name="T48" fmla="*/ 99 w 317"/>
                <a:gd name="T49" fmla="*/ 122 h 310"/>
                <a:gd name="T50" fmla="*/ 94 w 317"/>
                <a:gd name="T51" fmla="*/ 104 h 310"/>
                <a:gd name="T52" fmla="*/ 89 w 317"/>
                <a:gd name="T53" fmla="*/ 104 h 310"/>
                <a:gd name="T54" fmla="*/ 267 w 317"/>
                <a:gd name="T55" fmla="*/ 48 h 310"/>
                <a:gd name="T56" fmla="*/ 290 w 317"/>
                <a:gd name="T57" fmla="*/ 93 h 310"/>
                <a:gd name="T58" fmla="*/ 282 w 317"/>
                <a:gd name="T59" fmla="*/ 50 h 310"/>
                <a:gd name="T60" fmla="*/ 267 w 317"/>
                <a:gd name="T61" fmla="*/ 48 h 310"/>
                <a:gd name="T62" fmla="*/ 119 w 317"/>
                <a:gd name="T63" fmla="*/ 37 h 310"/>
                <a:gd name="T64" fmla="*/ 119 w 317"/>
                <a:gd name="T65" fmla="*/ 37 h 310"/>
                <a:gd name="T66" fmla="*/ 106 w 317"/>
                <a:gd name="T67" fmla="*/ 77 h 310"/>
                <a:gd name="T68" fmla="*/ 112 w 317"/>
                <a:gd name="T69" fmla="*/ 73 h 310"/>
                <a:gd name="T70" fmla="*/ 120 w 317"/>
                <a:gd name="T71" fmla="*/ 57 h 310"/>
                <a:gd name="T72" fmla="*/ 125 w 317"/>
                <a:gd name="T73" fmla="*/ 51 h 310"/>
                <a:gd name="T74" fmla="*/ 129 w 317"/>
                <a:gd name="T75" fmla="*/ 46 h 310"/>
                <a:gd name="T76" fmla="*/ 128 w 317"/>
                <a:gd name="T77" fmla="*/ 46 h 310"/>
                <a:gd name="T78" fmla="*/ 119 w 317"/>
                <a:gd name="T79" fmla="*/ 37 h 310"/>
                <a:gd name="T80" fmla="*/ 196 w 317"/>
                <a:gd name="T81" fmla="*/ 0 h 310"/>
                <a:gd name="T82" fmla="*/ 187 w 317"/>
                <a:gd name="T83" fmla="*/ 0 h 310"/>
                <a:gd name="T84" fmla="*/ 155 w 317"/>
                <a:gd name="T85" fmla="*/ 25 h 310"/>
                <a:gd name="T86" fmla="*/ 149 w 317"/>
                <a:gd name="T87" fmla="*/ 24 h 310"/>
                <a:gd name="T88" fmla="*/ 136 w 317"/>
                <a:gd name="T89" fmla="*/ 19 h 310"/>
                <a:gd name="T90" fmla="*/ 130 w 317"/>
                <a:gd name="T91" fmla="*/ 24 h 310"/>
                <a:gd name="T92" fmla="*/ 130 w 317"/>
                <a:gd name="T93" fmla="*/ 24 h 310"/>
                <a:gd name="T94" fmla="*/ 132 w 317"/>
                <a:gd name="T95" fmla="*/ 24 h 310"/>
                <a:gd name="T96" fmla="*/ 141 w 317"/>
                <a:gd name="T97" fmla="*/ 37 h 310"/>
                <a:gd name="T98" fmla="*/ 187 w 317"/>
                <a:gd name="T99" fmla="*/ 21 h 310"/>
                <a:gd name="T100" fmla="*/ 203 w 317"/>
                <a:gd name="T101" fmla="*/ 17 h 310"/>
                <a:gd name="T102" fmla="*/ 196 w 317"/>
                <a:gd name="T10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7" h="310">
                  <a:moveTo>
                    <a:pt x="131" y="287"/>
                  </a:moveTo>
                  <a:cubicBezTo>
                    <a:pt x="128" y="288"/>
                    <a:pt x="125" y="289"/>
                    <a:pt x="122" y="290"/>
                  </a:cubicBezTo>
                  <a:cubicBezTo>
                    <a:pt x="121" y="297"/>
                    <a:pt x="122" y="304"/>
                    <a:pt x="123" y="310"/>
                  </a:cubicBezTo>
                  <a:cubicBezTo>
                    <a:pt x="124" y="302"/>
                    <a:pt x="126" y="294"/>
                    <a:pt x="131" y="287"/>
                  </a:cubicBezTo>
                  <a:moveTo>
                    <a:pt x="306" y="225"/>
                  </a:moveTo>
                  <a:cubicBezTo>
                    <a:pt x="302" y="225"/>
                    <a:pt x="298" y="226"/>
                    <a:pt x="294" y="227"/>
                  </a:cubicBezTo>
                  <a:cubicBezTo>
                    <a:pt x="305" y="239"/>
                    <a:pt x="313" y="255"/>
                    <a:pt x="316" y="272"/>
                  </a:cubicBezTo>
                  <a:cubicBezTo>
                    <a:pt x="317" y="256"/>
                    <a:pt x="314" y="239"/>
                    <a:pt x="306" y="225"/>
                  </a:cubicBezTo>
                  <a:moveTo>
                    <a:pt x="289" y="123"/>
                  </a:moveTo>
                  <a:cubicBezTo>
                    <a:pt x="288" y="129"/>
                    <a:pt x="286" y="134"/>
                    <a:pt x="284" y="139"/>
                  </a:cubicBezTo>
                  <a:cubicBezTo>
                    <a:pt x="293" y="144"/>
                    <a:pt x="298" y="153"/>
                    <a:pt x="300" y="162"/>
                  </a:cubicBezTo>
                  <a:cubicBezTo>
                    <a:pt x="301" y="159"/>
                    <a:pt x="301" y="156"/>
                    <a:pt x="301" y="154"/>
                  </a:cubicBezTo>
                  <a:cubicBezTo>
                    <a:pt x="300" y="143"/>
                    <a:pt x="297" y="131"/>
                    <a:pt x="289" y="123"/>
                  </a:cubicBezTo>
                  <a:moveTo>
                    <a:pt x="59" y="108"/>
                  </a:moveTo>
                  <a:cubicBezTo>
                    <a:pt x="44" y="113"/>
                    <a:pt x="31" y="122"/>
                    <a:pt x="22" y="133"/>
                  </a:cubicBezTo>
                  <a:cubicBezTo>
                    <a:pt x="6" y="152"/>
                    <a:pt x="0" y="178"/>
                    <a:pt x="4" y="202"/>
                  </a:cubicBezTo>
                  <a:cubicBezTo>
                    <a:pt x="5" y="184"/>
                    <a:pt x="12" y="167"/>
                    <a:pt x="23" y="154"/>
                  </a:cubicBezTo>
                  <a:cubicBezTo>
                    <a:pt x="35" y="139"/>
                    <a:pt x="52" y="130"/>
                    <a:pt x="71" y="126"/>
                  </a:cubicBezTo>
                  <a:cubicBezTo>
                    <a:pt x="63" y="124"/>
                    <a:pt x="57" y="117"/>
                    <a:pt x="59" y="108"/>
                  </a:cubicBezTo>
                  <a:moveTo>
                    <a:pt x="89" y="104"/>
                  </a:moveTo>
                  <a:cubicBezTo>
                    <a:pt x="90" y="107"/>
                    <a:pt x="91" y="110"/>
                    <a:pt x="90" y="113"/>
                  </a:cubicBezTo>
                  <a:cubicBezTo>
                    <a:pt x="89" y="118"/>
                    <a:pt x="86" y="122"/>
                    <a:pt x="82" y="125"/>
                  </a:cubicBezTo>
                  <a:cubicBezTo>
                    <a:pt x="84" y="124"/>
                    <a:pt x="85" y="124"/>
                    <a:pt x="87" y="124"/>
                  </a:cubicBezTo>
                  <a:cubicBezTo>
                    <a:pt x="91" y="124"/>
                    <a:pt x="95" y="125"/>
                    <a:pt x="99" y="125"/>
                  </a:cubicBezTo>
                  <a:cubicBezTo>
                    <a:pt x="99" y="124"/>
                    <a:pt x="99" y="123"/>
                    <a:pt x="99" y="122"/>
                  </a:cubicBezTo>
                  <a:cubicBezTo>
                    <a:pt x="96" y="117"/>
                    <a:pt x="94" y="111"/>
                    <a:pt x="94" y="104"/>
                  </a:cubicBezTo>
                  <a:cubicBezTo>
                    <a:pt x="93" y="104"/>
                    <a:pt x="91" y="104"/>
                    <a:pt x="89" y="104"/>
                  </a:cubicBezTo>
                  <a:moveTo>
                    <a:pt x="267" y="48"/>
                  </a:moveTo>
                  <a:cubicBezTo>
                    <a:pt x="279" y="61"/>
                    <a:pt x="287" y="77"/>
                    <a:pt x="290" y="93"/>
                  </a:cubicBezTo>
                  <a:cubicBezTo>
                    <a:pt x="291" y="79"/>
                    <a:pt x="288" y="64"/>
                    <a:pt x="282" y="50"/>
                  </a:cubicBezTo>
                  <a:cubicBezTo>
                    <a:pt x="277" y="49"/>
                    <a:pt x="272" y="49"/>
                    <a:pt x="267" y="48"/>
                  </a:cubicBezTo>
                  <a:moveTo>
                    <a:pt x="119" y="37"/>
                  </a:moveTo>
                  <a:cubicBezTo>
                    <a:pt x="119" y="37"/>
                    <a:pt x="119" y="37"/>
                    <a:pt x="119" y="37"/>
                  </a:cubicBezTo>
                  <a:cubicBezTo>
                    <a:pt x="111" y="48"/>
                    <a:pt x="106" y="64"/>
                    <a:pt x="106" y="77"/>
                  </a:cubicBezTo>
                  <a:cubicBezTo>
                    <a:pt x="108" y="76"/>
                    <a:pt x="110" y="75"/>
                    <a:pt x="112" y="73"/>
                  </a:cubicBezTo>
                  <a:cubicBezTo>
                    <a:pt x="114" y="67"/>
                    <a:pt x="117" y="62"/>
                    <a:pt x="120" y="57"/>
                  </a:cubicBezTo>
                  <a:cubicBezTo>
                    <a:pt x="122" y="55"/>
                    <a:pt x="123" y="53"/>
                    <a:pt x="125" y="51"/>
                  </a:cubicBezTo>
                  <a:cubicBezTo>
                    <a:pt x="126" y="49"/>
                    <a:pt x="127" y="47"/>
                    <a:pt x="129" y="46"/>
                  </a:cubicBezTo>
                  <a:cubicBezTo>
                    <a:pt x="129" y="46"/>
                    <a:pt x="128" y="46"/>
                    <a:pt x="128" y="46"/>
                  </a:cubicBezTo>
                  <a:cubicBezTo>
                    <a:pt x="123" y="45"/>
                    <a:pt x="120" y="41"/>
                    <a:pt x="119" y="37"/>
                  </a:cubicBezTo>
                  <a:moveTo>
                    <a:pt x="196" y="0"/>
                  </a:moveTo>
                  <a:cubicBezTo>
                    <a:pt x="193" y="0"/>
                    <a:pt x="190" y="0"/>
                    <a:pt x="187" y="0"/>
                  </a:cubicBezTo>
                  <a:cubicBezTo>
                    <a:pt x="183" y="15"/>
                    <a:pt x="170" y="25"/>
                    <a:pt x="155" y="25"/>
                  </a:cubicBezTo>
                  <a:cubicBezTo>
                    <a:pt x="153" y="25"/>
                    <a:pt x="151" y="24"/>
                    <a:pt x="149" y="24"/>
                  </a:cubicBezTo>
                  <a:cubicBezTo>
                    <a:pt x="145" y="23"/>
                    <a:pt x="140" y="21"/>
                    <a:pt x="136" y="19"/>
                  </a:cubicBezTo>
                  <a:cubicBezTo>
                    <a:pt x="134" y="20"/>
                    <a:pt x="132" y="22"/>
                    <a:pt x="130" y="24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131" y="24"/>
                    <a:pt x="132" y="24"/>
                    <a:pt x="132" y="24"/>
                  </a:cubicBezTo>
                  <a:cubicBezTo>
                    <a:pt x="138" y="25"/>
                    <a:pt x="142" y="31"/>
                    <a:pt x="141" y="37"/>
                  </a:cubicBezTo>
                  <a:cubicBezTo>
                    <a:pt x="155" y="27"/>
                    <a:pt x="171" y="22"/>
                    <a:pt x="187" y="21"/>
                  </a:cubicBezTo>
                  <a:cubicBezTo>
                    <a:pt x="192" y="19"/>
                    <a:pt x="198" y="18"/>
                    <a:pt x="203" y="17"/>
                  </a:cubicBezTo>
                  <a:cubicBezTo>
                    <a:pt x="200" y="12"/>
                    <a:pt x="198" y="6"/>
                    <a:pt x="196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33">
              <a:extLst>
                <a:ext uri="{FF2B5EF4-FFF2-40B4-BE49-F238E27FC236}">
                  <a16:creationId xmlns:a16="http://schemas.microsoft.com/office/drawing/2014/main" id="{7D139070-3C0C-46E1-901C-01E609158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525" y="4638676"/>
              <a:ext cx="68263" cy="14288"/>
            </a:xfrm>
            <a:custGeom>
              <a:avLst/>
              <a:gdLst>
                <a:gd name="T0" fmla="*/ 16 w 18"/>
                <a:gd name="T1" fmla="*/ 0 h 4"/>
                <a:gd name="T2" fmla="*/ 0 w 18"/>
                <a:gd name="T3" fmla="*/ 4 h 4"/>
                <a:gd name="T4" fmla="*/ 10 w 18"/>
                <a:gd name="T5" fmla="*/ 3 h 4"/>
                <a:gd name="T6" fmla="*/ 18 w 18"/>
                <a:gd name="T7" fmla="*/ 4 h 4"/>
                <a:gd name="T8" fmla="*/ 1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cubicBezTo>
                    <a:pt x="11" y="1"/>
                    <a:pt x="5" y="2"/>
                    <a:pt x="0" y="4"/>
                  </a:cubicBezTo>
                  <a:cubicBezTo>
                    <a:pt x="3" y="4"/>
                    <a:pt x="7" y="3"/>
                    <a:pt x="10" y="3"/>
                  </a:cubicBezTo>
                  <a:cubicBezTo>
                    <a:pt x="13" y="3"/>
                    <a:pt x="16" y="4"/>
                    <a:pt x="18" y="4"/>
                  </a:cubicBezTo>
                  <a:cubicBezTo>
                    <a:pt x="18" y="2"/>
                    <a:pt x="17" y="1"/>
                    <a:pt x="16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34">
              <a:extLst>
                <a:ext uri="{FF2B5EF4-FFF2-40B4-BE49-F238E27FC236}">
                  <a16:creationId xmlns:a16="http://schemas.microsoft.com/office/drawing/2014/main" id="{4D335533-1A25-4A42-AEA1-53717644AE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9513" y="4851401"/>
              <a:ext cx="69850" cy="185738"/>
            </a:xfrm>
            <a:custGeom>
              <a:avLst/>
              <a:gdLst>
                <a:gd name="T0" fmla="*/ 0 w 18"/>
                <a:gd name="T1" fmla="*/ 31 h 49"/>
                <a:gd name="T2" fmla="*/ 5 w 18"/>
                <a:gd name="T3" fmla="*/ 49 h 49"/>
                <a:gd name="T4" fmla="*/ 6 w 18"/>
                <a:gd name="T5" fmla="*/ 45 h 49"/>
                <a:gd name="T6" fmla="*/ 10 w 18"/>
                <a:gd name="T7" fmla="*/ 33 h 49"/>
                <a:gd name="T8" fmla="*/ 0 w 18"/>
                <a:gd name="T9" fmla="*/ 31 h 49"/>
                <a:gd name="T10" fmla="*/ 18 w 18"/>
                <a:gd name="T11" fmla="*/ 0 h 49"/>
                <a:gd name="T12" fmla="*/ 12 w 18"/>
                <a:gd name="T13" fmla="*/ 4 h 49"/>
                <a:gd name="T14" fmla="*/ 12 w 18"/>
                <a:gd name="T15" fmla="*/ 5 h 49"/>
                <a:gd name="T16" fmla="*/ 14 w 18"/>
                <a:gd name="T17" fmla="*/ 16 h 49"/>
                <a:gd name="T18" fmla="*/ 18 w 18"/>
                <a:gd name="T1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49">
                  <a:moveTo>
                    <a:pt x="0" y="31"/>
                  </a:moveTo>
                  <a:cubicBezTo>
                    <a:pt x="0" y="38"/>
                    <a:pt x="2" y="44"/>
                    <a:pt x="5" y="49"/>
                  </a:cubicBezTo>
                  <a:cubicBezTo>
                    <a:pt x="6" y="48"/>
                    <a:pt x="6" y="46"/>
                    <a:pt x="6" y="45"/>
                  </a:cubicBezTo>
                  <a:cubicBezTo>
                    <a:pt x="7" y="40"/>
                    <a:pt x="8" y="36"/>
                    <a:pt x="10" y="33"/>
                  </a:cubicBezTo>
                  <a:cubicBezTo>
                    <a:pt x="7" y="32"/>
                    <a:pt x="4" y="32"/>
                    <a:pt x="0" y="31"/>
                  </a:cubicBezTo>
                  <a:moveTo>
                    <a:pt x="18" y="0"/>
                  </a:moveTo>
                  <a:cubicBezTo>
                    <a:pt x="16" y="2"/>
                    <a:pt x="14" y="3"/>
                    <a:pt x="12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8"/>
                    <a:pt x="13" y="12"/>
                    <a:pt x="14" y="16"/>
                  </a:cubicBezTo>
                  <a:cubicBezTo>
                    <a:pt x="15" y="11"/>
                    <a:pt x="16" y="5"/>
                    <a:pt x="18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35">
              <a:extLst>
                <a:ext uri="{FF2B5EF4-FFF2-40B4-BE49-F238E27FC236}">
                  <a16:creationId xmlns:a16="http://schemas.microsoft.com/office/drawing/2014/main" id="{37426DC3-0D1F-4A9C-879F-F17BFD6ED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4763" y="4665664"/>
              <a:ext cx="87313" cy="82550"/>
            </a:xfrm>
            <a:custGeom>
              <a:avLst/>
              <a:gdLst>
                <a:gd name="T0" fmla="*/ 11 w 23"/>
                <a:gd name="T1" fmla="*/ 0 h 22"/>
                <a:gd name="T2" fmla="*/ 11 w 23"/>
                <a:gd name="T3" fmla="*/ 0 h 22"/>
                <a:gd name="T4" fmla="*/ 0 w 23"/>
                <a:gd name="T5" fmla="*/ 13 h 22"/>
                <a:gd name="T6" fmla="*/ 9 w 23"/>
                <a:gd name="T7" fmla="*/ 22 h 22"/>
                <a:gd name="T8" fmla="*/ 10 w 23"/>
                <a:gd name="T9" fmla="*/ 22 h 22"/>
                <a:gd name="T10" fmla="*/ 12 w 23"/>
                <a:gd name="T11" fmla="*/ 21 h 22"/>
                <a:gd name="T12" fmla="*/ 22 w 23"/>
                <a:gd name="T13" fmla="*/ 13 h 22"/>
                <a:gd name="T14" fmla="*/ 13 w 23"/>
                <a:gd name="T15" fmla="*/ 0 h 22"/>
                <a:gd name="T16" fmla="*/ 11 w 23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4"/>
                    <a:pt x="4" y="8"/>
                    <a:pt x="0" y="13"/>
                  </a:cubicBezTo>
                  <a:cubicBezTo>
                    <a:pt x="1" y="17"/>
                    <a:pt x="4" y="21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2"/>
                    <a:pt x="11" y="21"/>
                    <a:pt x="12" y="21"/>
                  </a:cubicBezTo>
                  <a:cubicBezTo>
                    <a:pt x="15" y="18"/>
                    <a:pt x="19" y="15"/>
                    <a:pt x="22" y="13"/>
                  </a:cubicBezTo>
                  <a:cubicBezTo>
                    <a:pt x="23" y="7"/>
                    <a:pt x="19" y="1"/>
                    <a:pt x="13" y="0"/>
                  </a:cubicBezTo>
                  <a:cubicBezTo>
                    <a:pt x="13" y="0"/>
                    <a:pt x="12" y="0"/>
                    <a:pt x="11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36">
              <a:extLst>
                <a:ext uri="{FF2B5EF4-FFF2-40B4-BE49-F238E27FC236}">
                  <a16:creationId xmlns:a16="http://schemas.microsoft.com/office/drawing/2014/main" id="{17F6C1F1-8716-4D6E-9401-6E0073FB7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288" y="4676776"/>
              <a:ext cx="53975" cy="14288"/>
            </a:xfrm>
            <a:custGeom>
              <a:avLst/>
              <a:gdLst>
                <a:gd name="T0" fmla="*/ 0 w 14"/>
                <a:gd name="T1" fmla="*/ 0 h 4"/>
                <a:gd name="T2" fmla="*/ 14 w 14"/>
                <a:gd name="T3" fmla="*/ 4 h 4"/>
                <a:gd name="T4" fmla="*/ 12 w 14"/>
                <a:gd name="T5" fmla="*/ 2 h 4"/>
                <a:gd name="T6" fmla="*/ 0 w 1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4">
                  <a:moveTo>
                    <a:pt x="0" y="0"/>
                  </a:moveTo>
                  <a:cubicBezTo>
                    <a:pt x="4" y="2"/>
                    <a:pt x="9" y="3"/>
                    <a:pt x="14" y="4"/>
                  </a:cubicBezTo>
                  <a:cubicBezTo>
                    <a:pt x="14" y="3"/>
                    <a:pt x="13" y="3"/>
                    <a:pt x="12" y="2"/>
                  </a:cubicBezTo>
                  <a:cubicBezTo>
                    <a:pt x="8" y="1"/>
                    <a:pt x="4" y="1"/>
                    <a:pt x="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37">
              <a:extLst>
                <a:ext uri="{FF2B5EF4-FFF2-40B4-BE49-F238E27FC236}">
                  <a16:creationId xmlns:a16="http://schemas.microsoft.com/office/drawing/2014/main" id="{BA7AF6E6-482D-42D4-8F61-6AFCD6711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3238" y="4638676"/>
              <a:ext cx="65088" cy="46038"/>
            </a:xfrm>
            <a:custGeom>
              <a:avLst/>
              <a:gdLst>
                <a:gd name="T0" fmla="*/ 4 w 17"/>
                <a:gd name="T1" fmla="*/ 0 h 12"/>
                <a:gd name="T2" fmla="*/ 0 w 17"/>
                <a:gd name="T3" fmla="*/ 9 h 12"/>
                <a:gd name="T4" fmla="*/ 5 w 17"/>
                <a:gd name="T5" fmla="*/ 10 h 12"/>
                <a:gd name="T6" fmla="*/ 17 w 17"/>
                <a:gd name="T7" fmla="*/ 12 h 12"/>
                <a:gd name="T8" fmla="*/ 4 w 1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4" y="0"/>
                  </a:moveTo>
                  <a:cubicBezTo>
                    <a:pt x="3" y="3"/>
                    <a:pt x="1" y="6"/>
                    <a:pt x="0" y="9"/>
                  </a:cubicBezTo>
                  <a:cubicBezTo>
                    <a:pt x="2" y="9"/>
                    <a:pt x="3" y="10"/>
                    <a:pt x="5" y="10"/>
                  </a:cubicBezTo>
                  <a:cubicBezTo>
                    <a:pt x="9" y="11"/>
                    <a:pt x="13" y="11"/>
                    <a:pt x="17" y="12"/>
                  </a:cubicBezTo>
                  <a:cubicBezTo>
                    <a:pt x="13" y="7"/>
                    <a:pt x="9" y="3"/>
                    <a:pt x="4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38">
              <a:extLst>
                <a:ext uri="{FF2B5EF4-FFF2-40B4-BE49-F238E27FC236}">
                  <a16:creationId xmlns:a16="http://schemas.microsoft.com/office/drawing/2014/main" id="{713EFBBC-B11C-4522-AD8E-CE90525B4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2125" y="4672014"/>
              <a:ext cx="133350" cy="92075"/>
            </a:xfrm>
            <a:custGeom>
              <a:avLst/>
              <a:gdLst>
                <a:gd name="T0" fmla="*/ 3 w 35"/>
                <a:gd name="T1" fmla="*/ 0 h 24"/>
                <a:gd name="T2" fmla="*/ 0 w 35"/>
                <a:gd name="T3" fmla="*/ 6 h 24"/>
                <a:gd name="T4" fmla="*/ 20 w 35"/>
                <a:gd name="T5" fmla="*/ 22 h 24"/>
                <a:gd name="T6" fmla="*/ 35 w 35"/>
                <a:gd name="T7" fmla="*/ 24 h 24"/>
                <a:gd name="T8" fmla="*/ 22 w 35"/>
                <a:gd name="T9" fmla="*/ 5 h 24"/>
                <a:gd name="T10" fmla="*/ 8 w 35"/>
                <a:gd name="T11" fmla="*/ 1 h 24"/>
                <a:gd name="T12" fmla="*/ 3 w 3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4">
                  <a:moveTo>
                    <a:pt x="3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7" y="10"/>
                    <a:pt x="14" y="16"/>
                    <a:pt x="20" y="22"/>
                  </a:cubicBezTo>
                  <a:cubicBezTo>
                    <a:pt x="25" y="23"/>
                    <a:pt x="30" y="23"/>
                    <a:pt x="35" y="24"/>
                  </a:cubicBezTo>
                  <a:cubicBezTo>
                    <a:pt x="31" y="17"/>
                    <a:pt x="27" y="11"/>
                    <a:pt x="22" y="5"/>
                  </a:cubicBezTo>
                  <a:cubicBezTo>
                    <a:pt x="17" y="4"/>
                    <a:pt x="12" y="3"/>
                    <a:pt x="8" y="1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39">
              <a:extLst>
                <a:ext uri="{FF2B5EF4-FFF2-40B4-BE49-F238E27FC236}">
                  <a16:creationId xmlns:a16="http://schemas.microsoft.com/office/drawing/2014/main" id="{673231AC-94FA-4D4B-B40C-0175C13EC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850" y="4573589"/>
              <a:ext cx="193675" cy="95250"/>
            </a:xfrm>
            <a:custGeom>
              <a:avLst/>
              <a:gdLst>
                <a:gd name="T0" fmla="*/ 51 w 51"/>
                <a:gd name="T1" fmla="*/ 0 h 25"/>
                <a:gd name="T2" fmla="*/ 0 w 51"/>
                <a:gd name="T3" fmla="*/ 19 h 25"/>
                <a:gd name="T4" fmla="*/ 13 w 51"/>
                <a:gd name="T5" fmla="*/ 24 h 25"/>
                <a:gd name="T6" fmla="*/ 19 w 51"/>
                <a:gd name="T7" fmla="*/ 25 h 25"/>
                <a:gd name="T8" fmla="*/ 51 w 51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5">
                  <a:moveTo>
                    <a:pt x="51" y="0"/>
                  </a:moveTo>
                  <a:cubicBezTo>
                    <a:pt x="32" y="2"/>
                    <a:pt x="15" y="8"/>
                    <a:pt x="0" y="19"/>
                  </a:cubicBezTo>
                  <a:cubicBezTo>
                    <a:pt x="4" y="21"/>
                    <a:pt x="9" y="23"/>
                    <a:pt x="13" y="24"/>
                  </a:cubicBezTo>
                  <a:cubicBezTo>
                    <a:pt x="15" y="24"/>
                    <a:pt x="17" y="25"/>
                    <a:pt x="19" y="25"/>
                  </a:cubicBezTo>
                  <a:cubicBezTo>
                    <a:pt x="34" y="25"/>
                    <a:pt x="47" y="15"/>
                    <a:pt x="51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40">
              <a:extLst>
                <a:ext uri="{FF2B5EF4-FFF2-40B4-BE49-F238E27FC236}">
                  <a16:creationId xmlns:a16="http://schemas.microsoft.com/office/drawing/2014/main" id="{52ADBAD3-7AA1-41EF-B603-EDBD6CD7E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4976814"/>
              <a:ext cx="80963" cy="95250"/>
            </a:xfrm>
            <a:custGeom>
              <a:avLst/>
              <a:gdLst>
                <a:gd name="T0" fmla="*/ 5 w 21"/>
                <a:gd name="T1" fmla="*/ 0 h 25"/>
                <a:gd name="T2" fmla="*/ 1 w 21"/>
                <a:gd name="T3" fmla="*/ 12 h 25"/>
                <a:gd name="T4" fmla="*/ 0 w 21"/>
                <a:gd name="T5" fmla="*/ 16 h 25"/>
                <a:gd name="T6" fmla="*/ 0 w 21"/>
                <a:gd name="T7" fmla="*/ 19 h 25"/>
                <a:gd name="T8" fmla="*/ 21 w 21"/>
                <a:gd name="T9" fmla="*/ 25 h 25"/>
                <a:gd name="T10" fmla="*/ 9 w 21"/>
                <a:gd name="T11" fmla="*/ 1 h 25"/>
                <a:gd name="T12" fmla="*/ 5 w 21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5">
                  <a:moveTo>
                    <a:pt x="5" y="0"/>
                  </a:moveTo>
                  <a:cubicBezTo>
                    <a:pt x="3" y="3"/>
                    <a:pt x="2" y="7"/>
                    <a:pt x="1" y="12"/>
                  </a:cubicBezTo>
                  <a:cubicBezTo>
                    <a:pt x="1" y="13"/>
                    <a:pt x="1" y="15"/>
                    <a:pt x="0" y="16"/>
                  </a:cubicBezTo>
                  <a:cubicBezTo>
                    <a:pt x="0" y="17"/>
                    <a:pt x="0" y="18"/>
                    <a:pt x="0" y="19"/>
                  </a:cubicBezTo>
                  <a:cubicBezTo>
                    <a:pt x="7" y="20"/>
                    <a:pt x="14" y="22"/>
                    <a:pt x="21" y="25"/>
                  </a:cubicBezTo>
                  <a:cubicBezTo>
                    <a:pt x="15" y="21"/>
                    <a:pt x="11" y="10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41">
              <a:extLst>
                <a:ext uri="{FF2B5EF4-FFF2-40B4-BE49-F238E27FC236}">
                  <a16:creationId xmlns:a16="http://schemas.microsoft.com/office/drawing/2014/main" id="{7E6102F2-4E0D-42B5-94D7-5A9A5BD2E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813" y="4968876"/>
              <a:ext cx="128588" cy="84138"/>
            </a:xfrm>
            <a:custGeom>
              <a:avLst/>
              <a:gdLst>
                <a:gd name="T0" fmla="*/ 29 w 34"/>
                <a:gd name="T1" fmla="*/ 0 h 22"/>
                <a:gd name="T2" fmla="*/ 2 w 34"/>
                <a:gd name="T3" fmla="*/ 4 h 22"/>
                <a:gd name="T4" fmla="*/ 14 w 34"/>
                <a:gd name="T5" fmla="*/ 22 h 22"/>
                <a:gd name="T6" fmla="*/ 25 w 34"/>
                <a:gd name="T7" fmla="*/ 21 h 22"/>
                <a:gd name="T8" fmla="*/ 33 w 34"/>
                <a:gd name="T9" fmla="*/ 9 h 22"/>
                <a:gd name="T10" fmla="*/ 32 w 34"/>
                <a:gd name="T11" fmla="*/ 0 h 22"/>
                <a:gd name="T12" fmla="*/ 29 w 34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2">
                  <a:moveTo>
                    <a:pt x="29" y="0"/>
                  </a:moveTo>
                  <a:cubicBezTo>
                    <a:pt x="20" y="0"/>
                    <a:pt x="10" y="1"/>
                    <a:pt x="2" y="4"/>
                  </a:cubicBezTo>
                  <a:cubicBezTo>
                    <a:pt x="0" y="13"/>
                    <a:pt x="6" y="20"/>
                    <a:pt x="14" y="22"/>
                  </a:cubicBezTo>
                  <a:cubicBezTo>
                    <a:pt x="17" y="21"/>
                    <a:pt x="21" y="21"/>
                    <a:pt x="25" y="21"/>
                  </a:cubicBezTo>
                  <a:cubicBezTo>
                    <a:pt x="29" y="18"/>
                    <a:pt x="32" y="14"/>
                    <a:pt x="33" y="9"/>
                  </a:cubicBezTo>
                  <a:cubicBezTo>
                    <a:pt x="34" y="6"/>
                    <a:pt x="33" y="3"/>
                    <a:pt x="32" y="0"/>
                  </a:cubicBezTo>
                  <a:cubicBezTo>
                    <a:pt x="31" y="0"/>
                    <a:pt x="30" y="0"/>
                    <a:pt x="29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42">
              <a:extLst>
                <a:ext uri="{FF2B5EF4-FFF2-40B4-BE49-F238E27FC236}">
                  <a16:creationId xmlns:a16="http://schemas.microsoft.com/office/drawing/2014/main" id="{B49600A9-D61F-405D-B5E3-72EF47916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575" y="4745039"/>
              <a:ext cx="22225" cy="22225"/>
            </a:xfrm>
            <a:custGeom>
              <a:avLst/>
              <a:gdLst>
                <a:gd name="T0" fmla="*/ 6 w 6"/>
                <a:gd name="T1" fmla="*/ 0 h 6"/>
                <a:gd name="T2" fmla="*/ 4 w 6"/>
                <a:gd name="T3" fmla="*/ 1 h 6"/>
                <a:gd name="T4" fmla="*/ 0 w 6"/>
                <a:gd name="T5" fmla="*/ 6 h 6"/>
                <a:gd name="T6" fmla="*/ 6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1"/>
                    <a:pt x="4" y="1"/>
                  </a:cubicBezTo>
                  <a:cubicBezTo>
                    <a:pt x="2" y="2"/>
                    <a:pt x="1" y="4"/>
                    <a:pt x="0" y="6"/>
                  </a:cubicBezTo>
                  <a:cubicBezTo>
                    <a:pt x="2" y="4"/>
                    <a:pt x="4" y="2"/>
                    <a:pt x="6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43">
              <a:extLst>
                <a:ext uri="{FF2B5EF4-FFF2-40B4-BE49-F238E27FC236}">
                  <a16:creationId xmlns:a16="http://schemas.microsoft.com/office/drawing/2014/main" id="{082FFABB-9143-4B65-A713-A7D2E63DE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975" y="5173664"/>
              <a:ext cx="277813" cy="122238"/>
            </a:xfrm>
            <a:custGeom>
              <a:avLst/>
              <a:gdLst>
                <a:gd name="T0" fmla="*/ 72 w 73"/>
                <a:gd name="T1" fmla="*/ 0 h 32"/>
                <a:gd name="T2" fmla="*/ 19 w 73"/>
                <a:gd name="T3" fmla="*/ 11 h 32"/>
                <a:gd name="T4" fmla="*/ 2 w 73"/>
                <a:gd name="T5" fmla="*/ 12 h 32"/>
                <a:gd name="T6" fmla="*/ 3 w 73"/>
                <a:gd name="T7" fmla="*/ 16 h 32"/>
                <a:gd name="T8" fmla="*/ 0 w 73"/>
                <a:gd name="T9" fmla="*/ 31 h 32"/>
                <a:gd name="T10" fmla="*/ 0 w 73"/>
                <a:gd name="T11" fmla="*/ 32 h 32"/>
                <a:gd name="T12" fmla="*/ 0 w 73"/>
                <a:gd name="T13" fmla="*/ 32 h 32"/>
                <a:gd name="T14" fmla="*/ 20 w 73"/>
                <a:gd name="T15" fmla="*/ 31 h 32"/>
                <a:gd name="T16" fmla="*/ 73 w 73"/>
                <a:gd name="T17" fmla="*/ 20 h 32"/>
                <a:gd name="T18" fmla="*/ 72 w 73"/>
                <a:gd name="T1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32">
                  <a:moveTo>
                    <a:pt x="72" y="0"/>
                  </a:moveTo>
                  <a:cubicBezTo>
                    <a:pt x="54" y="5"/>
                    <a:pt x="37" y="9"/>
                    <a:pt x="19" y="11"/>
                  </a:cubicBezTo>
                  <a:cubicBezTo>
                    <a:pt x="13" y="11"/>
                    <a:pt x="8" y="12"/>
                    <a:pt x="2" y="12"/>
                  </a:cubicBezTo>
                  <a:cubicBezTo>
                    <a:pt x="2" y="13"/>
                    <a:pt x="3" y="15"/>
                    <a:pt x="3" y="16"/>
                  </a:cubicBezTo>
                  <a:cubicBezTo>
                    <a:pt x="3" y="21"/>
                    <a:pt x="2" y="27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7" y="32"/>
                    <a:pt x="13" y="32"/>
                    <a:pt x="20" y="31"/>
                  </a:cubicBezTo>
                  <a:cubicBezTo>
                    <a:pt x="38" y="29"/>
                    <a:pt x="56" y="25"/>
                    <a:pt x="73" y="20"/>
                  </a:cubicBezTo>
                  <a:cubicBezTo>
                    <a:pt x="73" y="14"/>
                    <a:pt x="72" y="7"/>
                    <a:pt x="7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44">
              <a:extLst>
                <a:ext uri="{FF2B5EF4-FFF2-40B4-BE49-F238E27FC236}">
                  <a16:creationId xmlns:a16="http://schemas.microsoft.com/office/drawing/2014/main" id="{32CFB7EB-4D43-4773-9D5C-7C2662194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975" y="4619626"/>
              <a:ext cx="1223963" cy="1476375"/>
            </a:xfrm>
            <a:custGeom>
              <a:avLst/>
              <a:gdLst>
                <a:gd name="T0" fmla="*/ 122 w 322"/>
                <a:gd name="T1" fmla="*/ 45 h 389"/>
                <a:gd name="T2" fmla="*/ 109 w 322"/>
                <a:gd name="T3" fmla="*/ 86 h 389"/>
                <a:gd name="T4" fmla="*/ 122 w 322"/>
                <a:gd name="T5" fmla="*/ 119 h 389"/>
                <a:gd name="T6" fmla="*/ 25 w 322"/>
                <a:gd name="T7" fmla="*/ 142 h 389"/>
                <a:gd name="T8" fmla="*/ 25 w 322"/>
                <a:gd name="T9" fmla="*/ 251 h 389"/>
                <a:gd name="T10" fmla="*/ 133 w 322"/>
                <a:gd name="T11" fmla="*/ 275 h 389"/>
                <a:gd name="T12" fmla="*/ 164 w 322"/>
                <a:gd name="T13" fmla="*/ 371 h 389"/>
                <a:gd name="T14" fmla="*/ 271 w 322"/>
                <a:gd name="T15" fmla="*/ 361 h 389"/>
                <a:gd name="T16" fmla="*/ 319 w 322"/>
                <a:gd name="T17" fmla="*/ 283 h 389"/>
                <a:gd name="T18" fmla="*/ 281 w 322"/>
                <a:gd name="T19" fmla="*/ 202 h 389"/>
                <a:gd name="T20" fmla="*/ 301 w 322"/>
                <a:gd name="T21" fmla="*/ 177 h 389"/>
                <a:gd name="T22" fmla="*/ 304 w 322"/>
                <a:gd name="T23" fmla="*/ 162 h 389"/>
                <a:gd name="T24" fmla="*/ 286 w 322"/>
                <a:gd name="T25" fmla="*/ 127 h 389"/>
                <a:gd name="T26" fmla="*/ 241 w 322"/>
                <a:gd name="T27" fmla="*/ 16 h 389"/>
                <a:gd name="T28" fmla="*/ 122 w 322"/>
                <a:gd name="T29" fmla="*/ 4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2" h="389">
                  <a:moveTo>
                    <a:pt x="122" y="45"/>
                  </a:moveTo>
                  <a:cubicBezTo>
                    <a:pt x="114" y="56"/>
                    <a:pt x="109" y="73"/>
                    <a:pt x="109" y="86"/>
                  </a:cubicBezTo>
                  <a:cubicBezTo>
                    <a:pt x="110" y="96"/>
                    <a:pt x="114" y="113"/>
                    <a:pt x="122" y="119"/>
                  </a:cubicBezTo>
                  <a:cubicBezTo>
                    <a:pt x="89" y="105"/>
                    <a:pt x="47" y="114"/>
                    <a:pt x="25" y="142"/>
                  </a:cubicBezTo>
                  <a:cubicBezTo>
                    <a:pt x="0" y="172"/>
                    <a:pt x="0" y="220"/>
                    <a:pt x="25" y="251"/>
                  </a:cubicBezTo>
                  <a:cubicBezTo>
                    <a:pt x="50" y="281"/>
                    <a:pt x="97" y="291"/>
                    <a:pt x="133" y="275"/>
                  </a:cubicBezTo>
                  <a:cubicBezTo>
                    <a:pt x="114" y="308"/>
                    <a:pt x="131" y="353"/>
                    <a:pt x="164" y="371"/>
                  </a:cubicBezTo>
                  <a:cubicBezTo>
                    <a:pt x="197" y="389"/>
                    <a:pt x="240" y="382"/>
                    <a:pt x="271" y="361"/>
                  </a:cubicBezTo>
                  <a:cubicBezTo>
                    <a:pt x="296" y="343"/>
                    <a:pt x="315" y="314"/>
                    <a:pt x="319" y="283"/>
                  </a:cubicBezTo>
                  <a:cubicBezTo>
                    <a:pt x="322" y="252"/>
                    <a:pt x="307" y="218"/>
                    <a:pt x="281" y="202"/>
                  </a:cubicBezTo>
                  <a:cubicBezTo>
                    <a:pt x="290" y="195"/>
                    <a:pt x="298" y="188"/>
                    <a:pt x="301" y="177"/>
                  </a:cubicBezTo>
                  <a:cubicBezTo>
                    <a:pt x="303" y="173"/>
                    <a:pt x="304" y="167"/>
                    <a:pt x="304" y="162"/>
                  </a:cubicBezTo>
                  <a:cubicBezTo>
                    <a:pt x="303" y="149"/>
                    <a:pt x="298" y="133"/>
                    <a:pt x="286" y="127"/>
                  </a:cubicBezTo>
                  <a:cubicBezTo>
                    <a:pt x="306" y="87"/>
                    <a:pt x="282" y="33"/>
                    <a:pt x="241" y="16"/>
                  </a:cubicBezTo>
                  <a:cubicBezTo>
                    <a:pt x="199" y="0"/>
                    <a:pt x="148" y="9"/>
                    <a:pt x="122" y="4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45">
              <a:extLst>
                <a:ext uri="{FF2B5EF4-FFF2-40B4-BE49-F238E27FC236}">
                  <a16:creationId xmlns:a16="http://schemas.microsoft.com/office/drawing/2014/main" id="{7C0FBF42-E36E-419F-9282-EBCD4F315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3363" y="5159376"/>
              <a:ext cx="768350" cy="461963"/>
            </a:xfrm>
            <a:custGeom>
              <a:avLst/>
              <a:gdLst>
                <a:gd name="T0" fmla="*/ 66 w 202"/>
                <a:gd name="T1" fmla="*/ 31 h 122"/>
                <a:gd name="T2" fmla="*/ 0 w 202"/>
                <a:gd name="T3" fmla="*/ 2 h 122"/>
                <a:gd name="T4" fmla="*/ 82 w 202"/>
                <a:gd name="T5" fmla="*/ 59 h 122"/>
                <a:gd name="T6" fmla="*/ 0 w 202"/>
                <a:gd name="T7" fmla="*/ 122 h 122"/>
                <a:gd name="T8" fmla="*/ 202 w 202"/>
                <a:gd name="T9" fmla="*/ 75 h 122"/>
                <a:gd name="T10" fmla="*/ 195 w 202"/>
                <a:gd name="T11" fmla="*/ 24 h 122"/>
                <a:gd name="T12" fmla="*/ 140 w 202"/>
                <a:gd name="T13" fmla="*/ 35 h 122"/>
                <a:gd name="T14" fmla="*/ 89 w 202"/>
                <a:gd name="T15" fmla="*/ 31 h 122"/>
                <a:gd name="T16" fmla="*/ 62 w 202"/>
                <a:gd name="T17" fmla="*/ 0 h 122"/>
                <a:gd name="T18" fmla="*/ 66 w 202"/>
                <a:gd name="T19" fmla="*/ 3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2" h="122">
                  <a:moveTo>
                    <a:pt x="66" y="31"/>
                  </a:moveTo>
                  <a:cubicBezTo>
                    <a:pt x="42" y="28"/>
                    <a:pt x="18" y="17"/>
                    <a:pt x="0" y="2"/>
                  </a:cubicBezTo>
                  <a:cubicBezTo>
                    <a:pt x="22" y="27"/>
                    <a:pt x="50" y="47"/>
                    <a:pt x="82" y="59"/>
                  </a:cubicBezTo>
                  <a:cubicBezTo>
                    <a:pt x="51" y="75"/>
                    <a:pt x="23" y="96"/>
                    <a:pt x="0" y="122"/>
                  </a:cubicBezTo>
                  <a:cubicBezTo>
                    <a:pt x="55" y="78"/>
                    <a:pt x="132" y="60"/>
                    <a:pt x="202" y="75"/>
                  </a:cubicBezTo>
                  <a:cubicBezTo>
                    <a:pt x="195" y="24"/>
                    <a:pt x="195" y="24"/>
                    <a:pt x="195" y="24"/>
                  </a:cubicBezTo>
                  <a:cubicBezTo>
                    <a:pt x="177" y="29"/>
                    <a:pt x="158" y="33"/>
                    <a:pt x="140" y="35"/>
                  </a:cubicBezTo>
                  <a:cubicBezTo>
                    <a:pt x="123" y="37"/>
                    <a:pt x="105" y="37"/>
                    <a:pt x="89" y="31"/>
                  </a:cubicBezTo>
                  <a:cubicBezTo>
                    <a:pt x="76" y="25"/>
                    <a:pt x="65" y="13"/>
                    <a:pt x="62" y="0"/>
                  </a:cubicBezTo>
                  <a:cubicBezTo>
                    <a:pt x="62" y="10"/>
                    <a:pt x="62" y="21"/>
                    <a:pt x="66" y="31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46">
              <a:extLst>
                <a:ext uri="{FF2B5EF4-FFF2-40B4-BE49-F238E27FC236}">
                  <a16:creationId xmlns:a16="http://schemas.microsoft.com/office/drawing/2014/main" id="{478B5578-6CB8-4CCD-8D00-3B2DA53CC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8063" y="5227639"/>
              <a:ext cx="433388" cy="303213"/>
            </a:xfrm>
            <a:custGeom>
              <a:avLst/>
              <a:gdLst>
                <a:gd name="T0" fmla="*/ 2 w 114"/>
                <a:gd name="T1" fmla="*/ 0 h 80"/>
                <a:gd name="T2" fmla="*/ 0 w 114"/>
                <a:gd name="T3" fmla="*/ 21 h 80"/>
                <a:gd name="T4" fmla="*/ 7 w 114"/>
                <a:gd name="T5" fmla="*/ 20 h 80"/>
                <a:gd name="T6" fmla="*/ 79 w 114"/>
                <a:gd name="T7" fmla="*/ 37 h 80"/>
                <a:gd name="T8" fmla="*/ 114 w 114"/>
                <a:gd name="T9" fmla="*/ 80 h 80"/>
                <a:gd name="T10" fmla="*/ 74 w 114"/>
                <a:gd name="T11" fmla="*/ 23 h 80"/>
                <a:gd name="T12" fmla="*/ 81 w 114"/>
                <a:gd name="T13" fmla="*/ 23 h 80"/>
                <a:gd name="T14" fmla="*/ 82 w 114"/>
                <a:gd name="T15" fmla="*/ 23 h 80"/>
                <a:gd name="T16" fmla="*/ 71 w 114"/>
                <a:gd name="T17" fmla="*/ 15 h 80"/>
                <a:gd name="T18" fmla="*/ 56 w 114"/>
                <a:gd name="T19" fmla="*/ 9 h 80"/>
                <a:gd name="T20" fmla="*/ 17 w 114"/>
                <a:gd name="T21" fmla="*/ 1 h 80"/>
                <a:gd name="T22" fmla="*/ 2 w 11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80">
                  <a:moveTo>
                    <a:pt x="2" y="0"/>
                  </a:moveTo>
                  <a:cubicBezTo>
                    <a:pt x="2" y="7"/>
                    <a:pt x="1" y="14"/>
                    <a:pt x="0" y="21"/>
                  </a:cubicBezTo>
                  <a:cubicBezTo>
                    <a:pt x="2" y="20"/>
                    <a:pt x="5" y="20"/>
                    <a:pt x="7" y="20"/>
                  </a:cubicBezTo>
                  <a:cubicBezTo>
                    <a:pt x="34" y="20"/>
                    <a:pt x="60" y="25"/>
                    <a:pt x="79" y="37"/>
                  </a:cubicBezTo>
                  <a:cubicBezTo>
                    <a:pt x="91" y="45"/>
                    <a:pt x="101" y="54"/>
                    <a:pt x="114" y="80"/>
                  </a:cubicBezTo>
                  <a:cubicBezTo>
                    <a:pt x="109" y="55"/>
                    <a:pt x="91" y="30"/>
                    <a:pt x="74" y="23"/>
                  </a:cubicBezTo>
                  <a:cubicBezTo>
                    <a:pt x="77" y="23"/>
                    <a:pt x="79" y="23"/>
                    <a:pt x="81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78" y="21"/>
                    <a:pt x="75" y="18"/>
                    <a:pt x="71" y="15"/>
                  </a:cubicBezTo>
                  <a:cubicBezTo>
                    <a:pt x="67" y="13"/>
                    <a:pt x="61" y="11"/>
                    <a:pt x="56" y="9"/>
                  </a:cubicBezTo>
                  <a:cubicBezTo>
                    <a:pt x="43" y="7"/>
                    <a:pt x="30" y="5"/>
                    <a:pt x="17" y="1"/>
                  </a:cubicBezTo>
                  <a:cubicBezTo>
                    <a:pt x="12" y="1"/>
                    <a:pt x="7" y="0"/>
                    <a:pt x="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47">
              <a:extLst>
                <a:ext uri="{FF2B5EF4-FFF2-40B4-BE49-F238E27FC236}">
                  <a16:creationId xmlns:a16="http://schemas.microsoft.com/office/drawing/2014/main" id="{40FD7EFE-2B7D-44A5-B0A9-9FEC3CA11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5416551"/>
              <a:ext cx="257175" cy="185738"/>
            </a:xfrm>
            <a:custGeom>
              <a:avLst/>
              <a:gdLst>
                <a:gd name="T0" fmla="*/ 62 w 68"/>
                <a:gd name="T1" fmla="*/ 0 h 49"/>
                <a:gd name="T2" fmla="*/ 62 w 68"/>
                <a:gd name="T3" fmla="*/ 3 h 49"/>
                <a:gd name="T4" fmla="*/ 30 w 68"/>
                <a:gd name="T5" fmla="*/ 29 h 49"/>
                <a:gd name="T6" fmla="*/ 23 w 68"/>
                <a:gd name="T7" fmla="*/ 29 h 49"/>
                <a:gd name="T8" fmla="*/ 2 w 68"/>
                <a:gd name="T9" fmla="*/ 14 h 49"/>
                <a:gd name="T10" fmla="*/ 28 w 68"/>
                <a:gd name="T11" fmla="*/ 49 h 49"/>
                <a:gd name="T12" fmla="*/ 34 w 68"/>
                <a:gd name="T13" fmla="*/ 49 h 49"/>
                <a:gd name="T14" fmla="*/ 67 w 68"/>
                <a:gd name="T15" fmla="*/ 23 h 49"/>
                <a:gd name="T16" fmla="*/ 62 w 68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9">
                  <a:moveTo>
                    <a:pt x="62" y="0"/>
                  </a:moveTo>
                  <a:cubicBezTo>
                    <a:pt x="62" y="1"/>
                    <a:pt x="62" y="2"/>
                    <a:pt x="62" y="3"/>
                  </a:cubicBezTo>
                  <a:cubicBezTo>
                    <a:pt x="59" y="19"/>
                    <a:pt x="45" y="29"/>
                    <a:pt x="30" y="29"/>
                  </a:cubicBezTo>
                  <a:cubicBezTo>
                    <a:pt x="28" y="29"/>
                    <a:pt x="25" y="29"/>
                    <a:pt x="23" y="29"/>
                  </a:cubicBezTo>
                  <a:cubicBezTo>
                    <a:pt x="14" y="27"/>
                    <a:pt x="6" y="21"/>
                    <a:pt x="2" y="14"/>
                  </a:cubicBezTo>
                  <a:cubicBezTo>
                    <a:pt x="0" y="30"/>
                    <a:pt x="11" y="45"/>
                    <a:pt x="28" y="49"/>
                  </a:cubicBezTo>
                  <a:cubicBezTo>
                    <a:pt x="30" y="49"/>
                    <a:pt x="32" y="49"/>
                    <a:pt x="34" y="49"/>
                  </a:cubicBezTo>
                  <a:cubicBezTo>
                    <a:pt x="50" y="49"/>
                    <a:pt x="63" y="39"/>
                    <a:pt x="67" y="23"/>
                  </a:cubicBezTo>
                  <a:cubicBezTo>
                    <a:pt x="68" y="15"/>
                    <a:pt x="67" y="6"/>
                    <a:pt x="6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48">
              <a:extLst>
                <a:ext uri="{FF2B5EF4-FFF2-40B4-BE49-F238E27FC236}">
                  <a16:creationId xmlns:a16="http://schemas.microsoft.com/office/drawing/2014/main" id="{8035D4DD-3269-4D00-8C09-2DD84E5FB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013" y="5681664"/>
              <a:ext cx="269875" cy="247650"/>
            </a:xfrm>
            <a:custGeom>
              <a:avLst/>
              <a:gdLst>
                <a:gd name="T0" fmla="*/ 36 w 71"/>
                <a:gd name="T1" fmla="*/ 0 h 65"/>
                <a:gd name="T2" fmla="*/ 4 w 71"/>
                <a:gd name="T3" fmla="*/ 26 h 65"/>
                <a:gd name="T4" fmla="*/ 29 w 71"/>
                <a:gd name="T5" fmla="*/ 65 h 65"/>
                <a:gd name="T6" fmla="*/ 36 w 71"/>
                <a:gd name="T7" fmla="*/ 65 h 65"/>
                <a:gd name="T8" fmla="*/ 68 w 71"/>
                <a:gd name="T9" fmla="*/ 39 h 65"/>
                <a:gd name="T10" fmla="*/ 42 w 71"/>
                <a:gd name="T11" fmla="*/ 1 h 65"/>
                <a:gd name="T12" fmla="*/ 36 w 71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5">
                  <a:moveTo>
                    <a:pt x="36" y="0"/>
                  </a:moveTo>
                  <a:cubicBezTo>
                    <a:pt x="21" y="0"/>
                    <a:pt x="7" y="11"/>
                    <a:pt x="4" y="26"/>
                  </a:cubicBezTo>
                  <a:cubicBezTo>
                    <a:pt x="0" y="44"/>
                    <a:pt x="12" y="61"/>
                    <a:pt x="29" y="65"/>
                  </a:cubicBezTo>
                  <a:cubicBezTo>
                    <a:pt x="32" y="65"/>
                    <a:pt x="34" y="65"/>
                    <a:pt x="36" y="65"/>
                  </a:cubicBezTo>
                  <a:cubicBezTo>
                    <a:pt x="51" y="65"/>
                    <a:pt x="65" y="55"/>
                    <a:pt x="68" y="39"/>
                  </a:cubicBezTo>
                  <a:cubicBezTo>
                    <a:pt x="71" y="22"/>
                    <a:pt x="60" y="4"/>
                    <a:pt x="42" y="1"/>
                  </a:cubicBezTo>
                  <a:cubicBezTo>
                    <a:pt x="40" y="0"/>
                    <a:pt x="38" y="0"/>
                    <a:pt x="36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49">
              <a:extLst>
                <a:ext uri="{FF2B5EF4-FFF2-40B4-BE49-F238E27FC236}">
                  <a16:creationId xmlns:a16="http://schemas.microsoft.com/office/drawing/2014/main" id="{E2B04DF4-7158-413B-9AE6-C5FD682E3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638" y="5264151"/>
              <a:ext cx="258763" cy="190500"/>
            </a:xfrm>
            <a:custGeom>
              <a:avLst/>
              <a:gdLst>
                <a:gd name="T0" fmla="*/ 62 w 68"/>
                <a:gd name="T1" fmla="*/ 0 h 50"/>
                <a:gd name="T2" fmla="*/ 62 w 68"/>
                <a:gd name="T3" fmla="*/ 4 h 50"/>
                <a:gd name="T4" fmla="*/ 30 w 68"/>
                <a:gd name="T5" fmla="*/ 30 h 50"/>
                <a:gd name="T6" fmla="*/ 23 w 68"/>
                <a:gd name="T7" fmla="*/ 29 h 50"/>
                <a:gd name="T8" fmla="*/ 2 w 68"/>
                <a:gd name="T9" fmla="*/ 14 h 50"/>
                <a:gd name="T10" fmla="*/ 28 w 68"/>
                <a:gd name="T11" fmla="*/ 49 h 50"/>
                <a:gd name="T12" fmla="*/ 34 w 68"/>
                <a:gd name="T13" fmla="*/ 50 h 50"/>
                <a:gd name="T14" fmla="*/ 66 w 68"/>
                <a:gd name="T15" fmla="*/ 24 h 50"/>
                <a:gd name="T16" fmla="*/ 62 w 68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50">
                  <a:moveTo>
                    <a:pt x="62" y="0"/>
                  </a:moveTo>
                  <a:cubicBezTo>
                    <a:pt x="62" y="2"/>
                    <a:pt x="62" y="3"/>
                    <a:pt x="62" y="4"/>
                  </a:cubicBezTo>
                  <a:cubicBezTo>
                    <a:pt x="59" y="19"/>
                    <a:pt x="45" y="30"/>
                    <a:pt x="30" y="30"/>
                  </a:cubicBezTo>
                  <a:cubicBezTo>
                    <a:pt x="28" y="30"/>
                    <a:pt x="26" y="30"/>
                    <a:pt x="23" y="29"/>
                  </a:cubicBezTo>
                  <a:cubicBezTo>
                    <a:pt x="14" y="28"/>
                    <a:pt x="7" y="22"/>
                    <a:pt x="2" y="14"/>
                  </a:cubicBezTo>
                  <a:cubicBezTo>
                    <a:pt x="0" y="31"/>
                    <a:pt x="12" y="46"/>
                    <a:pt x="28" y="49"/>
                  </a:cubicBezTo>
                  <a:cubicBezTo>
                    <a:pt x="30" y="50"/>
                    <a:pt x="32" y="50"/>
                    <a:pt x="34" y="50"/>
                  </a:cubicBezTo>
                  <a:cubicBezTo>
                    <a:pt x="50" y="50"/>
                    <a:pt x="63" y="39"/>
                    <a:pt x="66" y="24"/>
                  </a:cubicBezTo>
                  <a:cubicBezTo>
                    <a:pt x="68" y="15"/>
                    <a:pt x="66" y="7"/>
                    <a:pt x="6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50">
              <a:extLst>
                <a:ext uri="{FF2B5EF4-FFF2-40B4-BE49-F238E27FC236}">
                  <a16:creationId xmlns:a16="http://schemas.microsoft.com/office/drawing/2014/main" id="{D07BFB5A-721A-4FBE-95FE-2E5B140FA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150" y="5386389"/>
              <a:ext cx="307975" cy="280988"/>
            </a:xfrm>
            <a:custGeom>
              <a:avLst/>
              <a:gdLst>
                <a:gd name="T0" fmla="*/ 41 w 81"/>
                <a:gd name="T1" fmla="*/ 0 h 74"/>
                <a:gd name="T2" fmla="*/ 5 w 81"/>
                <a:gd name="T3" fmla="*/ 30 h 74"/>
                <a:gd name="T4" fmla="*/ 34 w 81"/>
                <a:gd name="T5" fmla="*/ 73 h 74"/>
                <a:gd name="T6" fmla="*/ 41 w 81"/>
                <a:gd name="T7" fmla="*/ 74 h 74"/>
                <a:gd name="T8" fmla="*/ 77 w 81"/>
                <a:gd name="T9" fmla="*/ 44 h 74"/>
                <a:gd name="T10" fmla="*/ 48 w 81"/>
                <a:gd name="T11" fmla="*/ 1 h 74"/>
                <a:gd name="T12" fmla="*/ 41 w 81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4">
                  <a:moveTo>
                    <a:pt x="41" y="0"/>
                  </a:moveTo>
                  <a:cubicBezTo>
                    <a:pt x="23" y="0"/>
                    <a:pt x="8" y="12"/>
                    <a:pt x="5" y="30"/>
                  </a:cubicBezTo>
                  <a:cubicBezTo>
                    <a:pt x="0" y="50"/>
                    <a:pt x="13" y="69"/>
                    <a:pt x="34" y="73"/>
                  </a:cubicBezTo>
                  <a:cubicBezTo>
                    <a:pt x="36" y="74"/>
                    <a:pt x="38" y="74"/>
                    <a:pt x="41" y="74"/>
                  </a:cubicBezTo>
                  <a:cubicBezTo>
                    <a:pt x="58" y="74"/>
                    <a:pt x="74" y="62"/>
                    <a:pt x="77" y="44"/>
                  </a:cubicBezTo>
                  <a:cubicBezTo>
                    <a:pt x="81" y="24"/>
                    <a:pt x="68" y="5"/>
                    <a:pt x="48" y="1"/>
                  </a:cubicBezTo>
                  <a:cubicBezTo>
                    <a:pt x="46" y="0"/>
                    <a:pt x="43" y="0"/>
                    <a:pt x="41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51">
              <a:extLst>
                <a:ext uri="{FF2B5EF4-FFF2-40B4-BE49-F238E27FC236}">
                  <a16:creationId xmlns:a16="http://schemas.microsoft.com/office/drawing/2014/main" id="{B2B7FEE0-7966-4A03-9686-5C5669B73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513" y="5549901"/>
              <a:ext cx="152400" cy="139700"/>
            </a:xfrm>
            <a:custGeom>
              <a:avLst/>
              <a:gdLst>
                <a:gd name="T0" fmla="*/ 20 w 40"/>
                <a:gd name="T1" fmla="*/ 0 h 37"/>
                <a:gd name="T2" fmla="*/ 2 w 40"/>
                <a:gd name="T3" fmla="*/ 15 h 37"/>
                <a:gd name="T4" fmla="*/ 16 w 40"/>
                <a:gd name="T5" fmla="*/ 37 h 37"/>
                <a:gd name="T6" fmla="*/ 20 w 40"/>
                <a:gd name="T7" fmla="*/ 37 h 37"/>
                <a:gd name="T8" fmla="*/ 38 w 40"/>
                <a:gd name="T9" fmla="*/ 22 h 37"/>
                <a:gd name="T10" fmla="*/ 24 w 40"/>
                <a:gd name="T11" fmla="*/ 0 h 37"/>
                <a:gd name="T12" fmla="*/ 20 w 40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7">
                  <a:moveTo>
                    <a:pt x="20" y="0"/>
                  </a:moveTo>
                  <a:cubicBezTo>
                    <a:pt x="11" y="0"/>
                    <a:pt x="4" y="6"/>
                    <a:pt x="2" y="15"/>
                  </a:cubicBezTo>
                  <a:cubicBezTo>
                    <a:pt x="0" y="25"/>
                    <a:pt x="6" y="35"/>
                    <a:pt x="16" y="37"/>
                  </a:cubicBezTo>
                  <a:cubicBezTo>
                    <a:pt x="18" y="37"/>
                    <a:pt x="19" y="37"/>
                    <a:pt x="20" y="37"/>
                  </a:cubicBezTo>
                  <a:cubicBezTo>
                    <a:pt x="29" y="37"/>
                    <a:pt x="37" y="31"/>
                    <a:pt x="38" y="22"/>
                  </a:cubicBezTo>
                  <a:cubicBezTo>
                    <a:pt x="40" y="12"/>
                    <a:pt x="34" y="2"/>
                    <a:pt x="24" y="0"/>
                  </a:cubicBezTo>
                  <a:cubicBezTo>
                    <a:pt x="23" y="0"/>
                    <a:pt x="21" y="0"/>
                    <a:pt x="2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52">
              <a:extLst>
                <a:ext uri="{FF2B5EF4-FFF2-40B4-BE49-F238E27FC236}">
                  <a16:creationId xmlns:a16="http://schemas.microsoft.com/office/drawing/2014/main" id="{52C41F0B-76FA-4EFD-9FB1-BB37429FF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725" y="4987926"/>
              <a:ext cx="133350" cy="109538"/>
            </a:xfrm>
            <a:custGeom>
              <a:avLst/>
              <a:gdLst>
                <a:gd name="T0" fmla="*/ 28 w 35"/>
                <a:gd name="T1" fmla="*/ 0 h 29"/>
                <a:gd name="T2" fmla="*/ 13 w 35"/>
                <a:gd name="T3" fmla="*/ 9 h 29"/>
                <a:gd name="T4" fmla="*/ 10 w 35"/>
                <a:gd name="T5" fmla="*/ 9 h 29"/>
                <a:gd name="T6" fmla="*/ 4 w 35"/>
                <a:gd name="T7" fmla="*/ 6 h 29"/>
                <a:gd name="T8" fmla="*/ 2 w 35"/>
                <a:gd name="T9" fmla="*/ 10 h 29"/>
                <a:gd name="T10" fmla="*/ 15 w 35"/>
                <a:gd name="T11" fmla="*/ 29 h 29"/>
                <a:gd name="T12" fmla="*/ 18 w 35"/>
                <a:gd name="T13" fmla="*/ 29 h 29"/>
                <a:gd name="T14" fmla="*/ 34 w 35"/>
                <a:gd name="T15" fmla="*/ 16 h 29"/>
                <a:gd name="T16" fmla="*/ 28 w 35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9">
                  <a:moveTo>
                    <a:pt x="28" y="0"/>
                  </a:moveTo>
                  <a:cubicBezTo>
                    <a:pt x="25" y="6"/>
                    <a:pt x="19" y="9"/>
                    <a:pt x="13" y="9"/>
                  </a:cubicBezTo>
                  <a:cubicBezTo>
                    <a:pt x="12" y="9"/>
                    <a:pt x="11" y="9"/>
                    <a:pt x="10" y="9"/>
                  </a:cubicBezTo>
                  <a:cubicBezTo>
                    <a:pt x="8" y="8"/>
                    <a:pt x="5" y="7"/>
                    <a:pt x="4" y="6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0" y="18"/>
                    <a:pt x="6" y="27"/>
                    <a:pt x="15" y="29"/>
                  </a:cubicBezTo>
                  <a:cubicBezTo>
                    <a:pt x="16" y="29"/>
                    <a:pt x="17" y="29"/>
                    <a:pt x="18" y="29"/>
                  </a:cubicBezTo>
                  <a:cubicBezTo>
                    <a:pt x="25" y="29"/>
                    <a:pt x="32" y="24"/>
                    <a:pt x="34" y="16"/>
                  </a:cubicBezTo>
                  <a:cubicBezTo>
                    <a:pt x="35" y="10"/>
                    <a:pt x="32" y="4"/>
                    <a:pt x="2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53">
              <a:extLst>
                <a:ext uri="{FF2B5EF4-FFF2-40B4-BE49-F238E27FC236}">
                  <a16:creationId xmlns:a16="http://schemas.microsoft.com/office/drawing/2014/main" id="{9F6557F8-264A-4B7E-9049-B0CBC402F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9100" y="5708651"/>
              <a:ext cx="103188" cy="95250"/>
            </a:xfrm>
            <a:custGeom>
              <a:avLst/>
              <a:gdLst>
                <a:gd name="T0" fmla="*/ 13 w 27"/>
                <a:gd name="T1" fmla="*/ 0 h 25"/>
                <a:gd name="T2" fmla="*/ 1 w 27"/>
                <a:gd name="T3" fmla="*/ 10 h 25"/>
                <a:gd name="T4" fmla="*/ 11 w 27"/>
                <a:gd name="T5" fmla="*/ 25 h 25"/>
                <a:gd name="T6" fmla="*/ 13 w 27"/>
                <a:gd name="T7" fmla="*/ 25 h 25"/>
                <a:gd name="T8" fmla="*/ 25 w 27"/>
                <a:gd name="T9" fmla="*/ 15 h 25"/>
                <a:gd name="T10" fmla="*/ 16 w 27"/>
                <a:gd name="T11" fmla="*/ 0 h 25"/>
                <a:gd name="T12" fmla="*/ 13 w 2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13" y="0"/>
                  </a:moveTo>
                  <a:cubicBezTo>
                    <a:pt x="7" y="0"/>
                    <a:pt x="2" y="4"/>
                    <a:pt x="1" y="10"/>
                  </a:cubicBezTo>
                  <a:cubicBezTo>
                    <a:pt x="0" y="17"/>
                    <a:pt x="4" y="23"/>
                    <a:pt x="11" y="25"/>
                  </a:cubicBezTo>
                  <a:cubicBezTo>
                    <a:pt x="12" y="25"/>
                    <a:pt x="12" y="25"/>
                    <a:pt x="13" y="25"/>
                  </a:cubicBezTo>
                  <a:cubicBezTo>
                    <a:pt x="19" y="25"/>
                    <a:pt x="24" y="21"/>
                    <a:pt x="25" y="15"/>
                  </a:cubicBezTo>
                  <a:cubicBezTo>
                    <a:pt x="27" y="8"/>
                    <a:pt x="22" y="2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Freeform 54">
              <a:extLst>
                <a:ext uri="{FF2B5EF4-FFF2-40B4-BE49-F238E27FC236}">
                  <a16:creationId xmlns:a16="http://schemas.microsoft.com/office/drawing/2014/main" id="{BCF2F734-5DC4-41D0-B65D-D3FA77E37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7163" y="5572126"/>
              <a:ext cx="71438" cy="65088"/>
            </a:xfrm>
            <a:custGeom>
              <a:avLst/>
              <a:gdLst>
                <a:gd name="T0" fmla="*/ 9 w 19"/>
                <a:gd name="T1" fmla="*/ 0 h 17"/>
                <a:gd name="T2" fmla="*/ 1 w 19"/>
                <a:gd name="T3" fmla="*/ 7 h 17"/>
                <a:gd name="T4" fmla="*/ 8 w 19"/>
                <a:gd name="T5" fmla="*/ 17 h 17"/>
                <a:gd name="T6" fmla="*/ 9 w 19"/>
                <a:gd name="T7" fmla="*/ 17 h 17"/>
                <a:gd name="T8" fmla="*/ 18 w 19"/>
                <a:gd name="T9" fmla="*/ 10 h 17"/>
                <a:gd name="T10" fmla="*/ 11 w 19"/>
                <a:gd name="T11" fmla="*/ 0 h 17"/>
                <a:gd name="T12" fmla="*/ 9 w 1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7">
                  <a:moveTo>
                    <a:pt x="9" y="0"/>
                  </a:moveTo>
                  <a:cubicBezTo>
                    <a:pt x="5" y="0"/>
                    <a:pt x="2" y="3"/>
                    <a:pt x="1" y="7"/>
                  </a:cubicBezTo>
                  <a:cubicBezTo>
                    <a:pt x="0" y="12"/>
                    <a:pt x="3" y="16"/>
                    <a:pt x="8" y="17"/>
                  </a:cubicBezTo>
                  <a:cubicBezTo>
                    <a:pt x="8" y="17"/>
                    <a:pt x="9" y="17"/>
                    <a:pt x="9" y="17"/>
                  </a:cubicBezTo>
                  <a:cubicBezTo>
                    <a:pt x="13" y="17"/>
                    <a:pt x="17" y="14"/>
                    <a:pt x="18" y="10"/>
                  </a:cubicBezTo>
                  <a:cubicBezTo>
                    <a:pt x="19" y="6"/>
                    <a:pt x="16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Freeform 55">
              <a:extLst>
                <a:ext uri="{FF2B5EF4-FFF2-40B4-BE49-F238E27FC236}">
                  <a16:creationId xmlns:a16="http://schemas.microsoft.com/office/drawing/2014/main" id="{4C7EFDCD-FC98-4015-B667-AF7C5AE4D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5697539"/>
              <a:ext cx="128588" cy="122238"/>
            </a:xfrm>
            <a:custGeom>
              <a:avLst/>
              <a:gdLst>
                <a:gd name="T0" fmla="*/ 17 w 34"/>
                <a:gd name="T1" fmla="*/ 0 h 32"/>
                <a:gd name="T2" fmla="*/ 1 w 34"/>
                <a:gd name="T3" fmla="*/ 13 h 32"/>
                <a:gd name="T4" fmla="*/ 14 w 34"/>
                <a:gd name="T5" fmla="*/ 32 h 32"/>
                <a:gd name="T6" fmla="*/ 17 w 34"/>
                <a:gd name="T7" fmla="*/ 32 h 32"/>
                <a:gd name="T8" fmla="*/ 33 w 34"/>
                <a:gd name="T9" fmla="*/ 19 h 32"/>
                <a:gd name="T10" fmla="*/ 20 w 34"/>
                <a:gd name="T11" fmla="*/ 0 h 32"/>
                <a:gd name="T12" fmla="*/ 17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17" y="0"/>
                  </a:moveTo>
                  <a:cubicBezTo>
                    <a:pt x="10" y="0"/>
                    <a:pt x="3" y="5"/>
                    <a:pt x="1" y="13"/>
                  </a:cubicBezTo>
                  <a:cubicBezTo>
                    <a:pt x="0" y="22"/>
                    <a:pt x="5" y="30"/>
                    <a:pt x="14" y="32"/>
                  </a:cubicBezTo>
                  <a:cubicBezTo>
                    <a:pt x="15" y="32"/>
                    <a:pt x="16" y="32"/>
                    <a:pt x="17" y="32"/>
                  </a:cubicBezTo>
                  <a:cubicBezTo>
                    <a:pt x="25" y="32"/>
                    <a:pt x="31" y="27"/>
                    <a:pt x="33" y="19"/>
                  </a:cubicBezTo>
                  <a:cubicBezTo>
                    <a:pt x="34" y="10"/>
                    <a:pt x="29" y="2"/>
                    <a:pt x="20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Freeform 56">
              <a:extLst>
                <a:ext uri="{FF2B5EF4-FFF2-40B4-BE49-F238E27FC236}">
                  <a16:creationId xmlns:a16="http://schemas.microsoft.com/office/drawing/2014/main" id="{3C72F691-D409-49DE-8FC6-AFE009F8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088" y="4968876"/>
              <a:ext cx="992188" cy="485775"/>
            </a:xfrm>
            <a:custGeom>
              <a:avLst/>
              <a:gdLst>
                <a:gd name="T0" fmla="*/ 17 w 261"/>
                <a:gd name="T1" fmla="*/ 0 h 128"/>
                <a:gd name="T2" fmla="*/ 0 w 261"/>
                <a:gd name="T3" fmla="*/ 82 h 128"/>
                <a:gd name="T4" fmla="*/ 156 w 261"/>
                <a:gd name="T5" fmla="*/ 85 h 128"/>
                <a:gd name="T6" fmla="*/ 190 w 261"/>
                <a:gd name="T7" fmla="*/ 128 h 128"/>
                <a:gd name="T8" fmla="*/ 150 w 261"/>
                <a:gd name="T9" fmla="*/ 71 h 128"/>
                <a:gd name="T10" fmla="*/ 261 w 261"/>
                <a:gd name="T11" fmla="*/ 31 h 128"/>
                <a:gd name="T12" fmla="*/ 188 w 261"/>
                <a:gd name="T13" fmla="*/ 56 h 128"/>
                <a:gd name="T14" fmla="*/ 32 w 261"/>
                <a:gd name="T15" fmla="*/ 18 h 128"/>
                <a:gd name="T16" fmla="*/ 17 w 261"/>
                <a:gd name="T1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128">
                  <a:moveTo>
                    <a:pt x="17" y="0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46" y="67"/>
                    <a:pt x="115" y="60"/>
                    <a:pt x="156" y="85"/>
                  </a:cubicBezTo>
                  <a:cubicBezTo>
                    <a:pt x="168" y="93"/>
                    <a:pt x="178" y="102"/>
                    <a:pt x="190" y="128"/>
                  </a:cubicBezTo>
                  <a:cubicBezTo>
                    <a:pt x="186" y="103"/>
                    <a:pt x="168" y="78"/>
                    <a:pt x="150" y="71"/>
                  </a:cubicBezTo>
                  <a:cubicBezTo>
                    <a:pt x="187" y="73"/>
                    <a:pt x="231" y="58"/>
                    <a:pt x="261" y="31"/>
                  </a:cubicBezTo>
                  <a:cubicBezTo>
                    <a:pt x="237" y="48"/>
                    <a:pt x="212" y="54"/>
                    <a:pt x="188" y="56"/>
                  </a:cubicBezTo>
                  <a:cubicBezTo>
                    <a:pt x="133" y="62"/>
                    <a:pt x="78" y="53"/>
                    <a:pt x="32" y="18"/>
                  </a:cubicBezTo>
                  <a:cubicBezTo>
                    <a:pt x="27" y="13"/>
                    <a:pt x="20" y="8"/>
                    <a:pt x="17" y="0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Freeform 57">
              <a:extLst>
                <a:ext uri="{FF2B5EF4-FFF2-40B4-BE49-F238E27FC236}">
                  <a16:creationId xmlns:a16="http://schemas.microsoft.com/office/drawing/2014/main" id="{3B0996D7-5F56-4C23-AE8F-2931AC52E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0500" y="5268914"/>
              <a:ext cx="269875" cy="269875"/>
            </a:xfrm>
            <a:custGeom>
              <a:avLst/>
              <a:gdLst>
                <a:gd name="T0" fmla="*/ 29 w 71"/>
                <a:gd name="T1" fmla="*/ 68 h 71"/>
                <a:gd name="T2" fmla="*/ 4 w 71"/>
                <a:gd name="T3" fmla="*/ 29 h 71"/>
                <a:gd name="T4" fmla="*/ 42 w 71"/>
                <a:gd name="T5" fmla="*/ 3 h 71"/>
                <a:gd name="T6" fmla="*/ 68 w 71"/>
                <a:gd name="T7" fmla="*/ 42 h 71"/>
                <a:gd name="T8" fmla="*/ 29 w 71"/>
                <a:gd name="T9" fmla="*/ 6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29" y="68"/>
                  </a:moveTo>
                  <a:cubicBezTo>
                    <a:pt x="11" y="64"/>
                    <a:pt x="0" y="47"/>
                    <a:pt x="4" y="29"/>
                  </a:cubicBezTo>
                  <a:cubicBezTo>
                    <a:pt x="7" y="11"/>
                    <a:pt x="24" y="0"/>
                    <a:pt x="42" y="3"/>
                  </a:cubicBezTo>
                  <a:cubicBezTo>
                    <a:pt x="60" y="7"/>
                    <a:pt x="71" y="24"/>
                    <a:pt x="68" y="42"/>
                  </a:cubicBezTo>
                  <a:cubicBezTo>
                    <a:pt x="64" y="60"/>
                    <a:pt x="47" y="71"/>
                    <a:pt x="29" y="6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Freeform 58">
              <a:extLst>
                <a:ext uri="{FF2B5EF4-FFF2-40B4-BE49-F238E27FC236}">
                  <a16:creationId xmlns:a16="http://schemas.microsoft.com/office/drawing/2014/main" id="{BCDBE9A8-F83B-4F9C-8DBA-1BBA04054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4138" y="5594351"/>
              <a:ext cx="269875" cy="269875"/>
            </a:xfrm>
            <a:custGeom>
              <a:avLst/>
              <a:gdLst>
                <a:gd name="T0" fmla="*/ 29 w 71"/>
                <a:gd name="T1" fmla="*/ 68 h 71"/>
                <a:gd name="T2" fmla="*/ 3 w 71"/>
                <a:gd name="T3" fmla="*/ 29 h 71"/>
                <a:gd name="T4" fmla="*/ 42 w 71"/>
                <a:gd name="T5" fmla="*/ 4 h 71"/>
                <a:gd name="T6" fmla="*/ 67 w 71"/>
                <a:gd name="T7" fmla="*/ 42 h 71"/>
                <a:gd name="T8" fmla="*/ 29 w 71"/>
                <a:gd name="T9" fmla="*/ 6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29" y="68"/>
                  </a:moveTo>
                  <a:cubicBezTo>
                    <a:pt x="11" y="64"/>
                    <a:pt x="0" y="47"/>
                    <a:pt x="3" y="29"/>
                  </a:cubicBezTo>
                  <a:cubicBezTo>
                    <a:pt x="7" y="12"/>
                    <a:pt x="24" y="0"/>
                    <a:pt x="42" y="4"/>
                  </a:cubicBezTo>
                  <a:cubicBezTo>
                    <a:pt x="59" y="7"/>
                    <a:pt x="71" y="25"/>
                    <a:pt x="67" y="42"/>
                  </a:cubicBezTo>
                  <a:cubicBezTo>
                    <a:pt x="64" y="60"/>
                    <a:pt x="46" y="71"/>
                    <a:pt x="29" y="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Freeform 59">
              <a:extLst>
                <a:ext uri="{FF2B5EF4-FFF2-40B4-BE49-F238E27FC236}">
                  <a16:creationId xmlns:a16="http://schemas.microsoft.com/office/drawing/2014/main" id="{202920CA-054F-4A6E-BF7F-69B5F11F7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413" y="5121276"/>
              <a:ext cx="269875" cy="268288"/>
            </a:xfrm>
            <a:custGeom>
              <a:avLst/>
              <a:gdLst>
                <a:gd name="T0" fmla="*/ 29 w 71"/>
                <a:gd name="T1" fmla="*/ 67 h 71"/>
                <a:gd name="T2" fmla="*/ 4 w 71"/>
                <a:gd name="T3" fmla="*/ 29 h 71"/>
                <a:gd name="T4" fmla="*/ 42 w 71"/>
                <a:gd name="T5" fmla="*/ 4 h 71"/>
                <a:gd name="T6" fmla="*/ 68 w 71"/>
                <a:gd name="T7" fmla="*/ 42 h 71"/>
                <a:gd name="T8" fmla="*/ 29 w 71"/>
                <a:gd name="T9" fmla="*/ 6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29" y="67"/>
                  </a:moveTo>
                  <a:cubicBezTo>
                    <a:pt x="12" y="64"/>
                    <a:pt x="0" y="47"/>
                    <a:pt x="4" y="29"/>
                  </a:cubicBezTo>
                  <a:cubicBezTo>
                    <a:pt x="7" y="11"/>
                    <a:pt x="25" y="0"/>
                    <a:pt x="42" y="4"/>
                  </a:cubicBezTo>
                  <a:cubicBezTo>
                    <a:pt x="60" y="7"/>
                    <a:pt x="71" y="24"/>
                    <a:pt x="68" y="42"/>
                  </a:cubicBezTo>
                  <a:cubicBezTo>
                    <a:pt x="64" y="59"/>
                    <a:pt x="47" y="71"/>
                    <a:pt x="29" y="67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60">
              <a:extLst>
                <a:ext uri="{FF2B5EF4-FFF2-40B4-BE49-F238E27FC236}">
                  <a16:creationId xmlns:a16="http://schemas.microsoft.com/office/drawing/2014/main" id="{89398291-E82F-40B3-89CA-ED65435A0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7288" y="4827589"/>
              <a:ext cx="269875" cy="269875"/>
            </a:xfrm>
            <a:custGeom>
              <a:avLst/>
              <a:gdLst>
                <a:gd name="T0" fmla="*/ 29 w 71"/>
                <a:gd name="T1" fmla="*/ 67 h 71"/>
                <a:gd name="T2" fmla="*/ 4 w 71"/>
                <a:gd name="T3" fmla="*/ 29 h 71"/>
                <a:gd name="T4" fmla="*/ 42 w 71"/>
                <a:gd name="T5" fmla="*/ 3 h 71"/>
                <a:gd name="T6" fmla="*/ 67 w 71"/>
                <a:gd name="T7" fmla="*/ 42 h 71"/>
                <a:gd name="T8" fmla="*/ 29 w 71"/>
                <a:gd name="T9" fmla="*/ 6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29" y="67"/>
                  </a:moveTo>
                  <a:cubicBezTo>
                    <a:pt x="11" y="64"/>
                    <a:pt x="0" y="46"/>
                    <a:pt x="4" y="29"/>
                  </a:cubicBezTo>
                  <a:cubicBezTo>
                    <a:pt x="7" y="11"/>
                    <a:pt x="24" y="0"/>
                    <a:pt x="42" y="3"/>
                  </a:cubicBezTo>
                  <a:cubicBezTo>
                    <a:pt x="60" y="7"/>
                    <a:pt x="71" y="24"/>
                    <a:pt x="67" y="42"/>
                  </a:cubicBezTo>
                  <a:cubicBezTo>
                    <a:pt x="64" y="59"/>
                    <a:pt x="47" y="71"/>
                    <a:pt x="29" y="67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Freeform 61">
              <a:extLst>
                <a:ext uri="{FF2B5EF4-FFF2-40B4-BE49-F238E27FC236}">
                  <a16:creationId xmlns:a16="http://schemas.microsoft.com/office/drawing/2014/main" id="{C3A5A7E1-6B61-45AE-BAF5-B070FEB75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1463" y="4759326"/>
              <a:ext cx="292100" cy="293688"/>
            </a:xfrm>
            <a:custGeom>
              <a:avLst/>
              <a:gdLst>
                <a:gd name="T0" fmla="*/ 31 w 77"/>
                <a:gd name="T1" fmla="*/ 73 h 77"/>
                <a:gd name="T2" fmla="*/ 4 w 77"/>
                <a:gd name="T3" fmla="*/ 31 h 77"/>
                <a:gd name="T4" fmla="*/ 45 w 77"/>
                <a:gd name="T5" fmla="*/ 4 h 77"/>
                <a:gd name="T6" fmla="*/ 73 w 77"/>
                <a:gd name="T7" fmla="*/ 45 h 77"/>
                <a:gd name="T8" fmla="*/ 31 w 77"/>
                <a:gd name="T9" fmla="*/ 7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7">
                  <a:moveTo>
                    <a:pt x="31" y="73"/>
                  </a:moveTo>
                  <a:cubicBezTo>
                    <a:pt x="12" y="69"/>
                    <a:pt x="0" y="50"/>
                    <a:pt x="4" y="31"/>
                  </a:cubicBezTo>
                  <a:cubicBezTo>
                    <a:pt x="8" y="12"/>
                    <a:pt x="26" y="0"/>
                    <a:pt x="45" y="4"/>
                  </a:cubicBezTo>
                  <a:cubicBezTo>
                    <a:pt x="64" y="8"/>
                    <a:pt x="77" y="26"/>
                    <a:pt x="73" y="45"/>
                  </a:cubicBezTo>
                  <a:cubicBezTo>
                    <a:pt x="69" y="64"/>
                    <a:pt x="51" y="77"/>
                    <a:pt x="31" y="73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Freeform 62">
              <a:extLst>
                <a:ext uri="{FF2B5EF4-FFF2-40B4-BE49-F238E27FC236}">
                  <a16:creationId xmlns:a16="http://schemas.microsoft.com/office/drawing/2014/main" id="{FA7A2DD2-72B7-4CBD-90AF-EE7570E66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275" y="5299076"/>
              <a:ext cx="304800" cy="307975"/>
            </a:xfrm>
            <a:custGeom>
              <a:avLst/>
              <a:gdLst>
                <a:gd name="T0" fmla="*/ 33 w 80"/>
                <a:gd name="T1" fmla="*/ 76 h 81"/>
                <a:gd name="T2" fmla="*/ 4 w 80"/>
                <a:gd name="T3" fmla="*/ 33 h 81"/>
                <a:gd name="T4" fmla="*/ 47 w 80"/>
                <a:gd name="T5" fmla="*/ 4 h 81"/>
                <a:gd name="T6" fmla="*/ 76 w 80"/>
                <a:gd name="T7" fmla="*/ 47 h 81"/>
                <a:gd name="T8" fmla="*/ 33 w 80"/>
                <a:gd name="T9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1">
                  <a:moveTo>
                    <a:pt x="33" y="76"/>
                  </a:moveTo>
                  <a:cubicBezTo>
                    <a:pt x="13" y="72"/>
                    <a:pt x="0" y="53"/>
                    <a:pt x="4" y="33"/>
                  </a:cubicBezTo>
                  <a:cubicBezTo>
                    <a:pt x="8" y="13"/>
                    <a:pt x="27" y="0"/>
                    <a:pt x="47" y="4"/>
                  </a:cubicBezTo>
                  <a:cubicBezTo>
                    <a:pt x="68" y="8"/>
                    <a:pt x="80" y="27"/>
                    <a:pt x="76" y="47"/>
                  </a:cubicBezTo>
                  <a:cubicBezTo>
                    <a:pt x="72" y="68"/>
                    <a:pt x="53" y="81"/>
                    <a:pt x="33" y="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Freeform 63">
              <a:extLst>
                <a:ext uri="{FF2B5EF4-FFF2-40B4-BE49-F238E27FC236}">
                  <a16:creationId xmlns:a16="http://schemas.microsoft.com/office/drawing/2014/main" id="{D9A99884-267A-41F6-A87B-C4E8C6E9F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5463" y="5465764"/>
              <a:ext cx="155575" cy="155575"/>
            </a:xfrm>
            <a:custGeom>
              <a:avLst/>
              <a:gdLst>
                <a:gd name="T0" fmla="*/ 17 w 41"/>
                <a:gd name="T1" fmla="*/ 39 h 41"/>
                <a:gd name="T2" fmla="*/ 2 w 41"/>
                <a:gd name="T3" fmla="*/ 17 h 41"/>
                <a:gd name="T4" fmla="*/ 24 w 41"/>
                <a:gd name="T5" fmla="*/ 2 h 41"/>
                <a:gd name="T6" fmla="*/ 39 w 41"/>
                <a:gd name="T7" fmla="*/ 24 h 41"/>
                <a:gd name="T8" fmla="*/ 17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17" y="39"/>
                  </a:moveTo>
                  <a:cubicBezTo>
                    <a:pt x="7" y="37"/>
                    <a:pt x="0" y="27"/>
                    <a:pt x="2" y="17"/>
                  </a:cubicBezTo>
                  <a:cubicBezTo>
                    <a:pt x="4" y="7"/>
                    <a:pt x="14" y="0"/>
                    <a:pt x="24" y="2"/>
                  </a:cubicBezTo>
                  <a:cubicBezTo>
                    <a:pt x="34" y="4"/>
                    <a:pt x="41" y="14"/>
                    <a:pt x="39" y="24"/>
                  </a:cubicBezTo>
                  <a:cubicBezTo>
                    <a:pt x="37" y="34"/>
                    <a:pt x="27" y="41"/>
                    <a:pt x="17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Freeform 64">
              <a:extLst>
                <a:ext uri="{FF2B5EF4-FFF2-40B4-BE49-F238E27FC236}">
                  <a16:creationId xmlns:a16="http://schemas.microsoft.com/office/drawing/2014/main" id="{4E1CD373-2B22-46E2-8FA4-6ED2066B3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7850" y="4897439"/>
              <a:ext cx="133350" cy="128588"/>
            </a:xfrm>
            <a:custGeom>
              <a:avLst/>
              <a:gdLst>
                <a:gd name="T0" fmla="*/ 14 w 35"/>
                <a:gd name="T1" fmla="*/ 33 h 34"/>
                <a:gd name="T2" fmla="*/ 2 w 35"/>
                <a:gd name="T3" fmla="*/ 14 h 34"/>
                <a:gd name="T4" fmla="*/ 20 w 35"/>
                <a:gd name="T5" fmla="*/ 1 h 34"/>
                <a:gd name="T6" fmla="*/ 33 w 35"/>
                <a:gd name="T7" fmla="*/ 20 h 34"/>
                <a:gd name="T8" fmla="*/ 14 w 35"/>
                <a:gd name="T9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14" y="33"/>
                  </a:moveTo>
                  <a:cubicBezTo>
                    <a:pt x="5" y="31"/>
                    <a:pt x="0" y="22"/>
                    <a:pt x="2" y="14"/>
                  </a:cubicBezTo>
                  <a:cubicBezTo>
                    <a:pt x="3" y="5"/>
                    <a:pt x="12" y="0"/>
                    <a:pt x="20" y="1"/>
                  </a:cubicBezTo>
                  <a:cubicBezTo>
                    <a:pt x="29" y="3"/>
                    <a:pt x="35" y="11"/>
                    <a:pt x="33" y="20"/>
                  </a:cubicBezTo>
                  <a:cubicBezTo>
                    <a:pt x="31" y="29"/>
                    <a:pt x="23" y="34"/>
                    <a:pt x="14" y="33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3" name="Freeform 65">
              <a:extLst>
                <a:ext uri="{FF2B5EF4-FFF2-40B4-BE49-F238E27FC236}">
                  <a16:creationId xmlns:a16="http://schemas.microsoft.com/office/drawing/2014/main" id="{6239679B-2389-437C-8FE5-D89F40F6C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0" y="5629276"/>
              <a:ext cx="103188" cy="103188"/>
            </a:xfrm>
            <a:custGeom>
              <a:avLst/>
              <a:gdLst>
                <a:gd name="T0" fmla="*/ 11 w 27"/>
                <a:gd name="T1" fmla="*/ 26 h 27"/>
                <a:gd name="T2" fmla="*/ 1 w 27"/>
                <a:gd name="T3" fmla="*/ 11 h 27"/>
                <a:gd name="T4" fmla="*/ 16 w 27"/>
                <a:gd name="T5" fmla="*/ 1 h 27"/>
                <a:gd name="T6" fmla="*/ 26 w 27"/>
                <a:gd name="T7" fmla="*/ 16 h 27"/>
                <a:gd name="T8" fmla="*/ 11 w 27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1" y="26"/>
                  </a:moveTo>
                  <a:cubicBezTo>
                    <a:pt x="4" y="24"/>
                    <a:pt x="0" y="18"/>
                    <a:pt x="1" y="11"/>
                  </a:cubicBezTo>
                  <a:cubicBezTo>
                    <a:pt x="3" y="4"/>
                    <a:pt x="9" y="0"/>
                    <a:pt x="16" y="1"/>
                  </a:cubicBezTo>
                  <a:cubicBezTo>
                    <a:pt x="23" y="3"/>
                    <a:pt x="27" y="9"/>
                    <a:pt x="26" y="16"/>
                  </a:cubicBezTo>
                  <a:cubicBezTo>
                    <a:pt x="24" y="23"/>
                    <a:pt x="18" y="27"/>
                    <a:pt x="11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4" name="Freeform 66">
              <a:extLst>
                <a:ext uri="{FF2B5EF4-FFF2-40B4-BE49-F238E27FC236}">
                  <a16:creationId xmlns:a16="http://schemas.microsoft.com/office/drawing/2014/main" id="{D1C4C2EE-B757-4E36-A9B1-50D3CE25D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1950" y="5121276"/>
              <a:ext cx="90488" cy="90488"/>
            </a:xfrm>
            <a:custGeom>
              <a:avLst/>
              <a:gdLst>
                <a:gd name="T0" fmla="*/ 10 w 24"/>
                <a:gd name="T1" fmla="*/ 23 h 24"/>
                <a:gd name="T2" fmla="*/ 1 w 24"/>
                <a:gd name="T3" fmla="*/ 10 h 24"/>
                <a:gd name="T4" fmla="*/ 14 w 24"/>
                <a:gd name="T5" fmla="*/ 1 h 24"/>
                <a:gd name="T6" fmla="*/ 23 w 24"/>
                <a:gd name="T7" fmla="*/ 14 h 24"/>
                <a:gd name="T8" fmla="*/ 10 w 24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0" y="23"/>
                  </a:moveTo>
                  <a:cubicBezTo>
                    <a:pt x="4" y="22"/>
                    <a:pt x="0" y="16"/>
                    <a:pt x="1" y="10"/>
                  </a:cubicBezTo>
                  <a:cubicBezTo>
                    <a:pt x="2" y="4"/>
                    <a:pt x="8" y="0"/>
                    <a:pt x="14" y="1"/>
                  </a:cubicBezTo>
                  <a:cubicBezTo>
                    <a:pt x="20" y="2"/>
                    <a:pt x="24" y="8"/>
                    <a:pt x="23" y="14"/>
                  </a:cubicBezTo>
                  <a:cubicBezTo>
                    <a:pt x="22" y="20"/>
                    <a:pt x="16" y="24"/>
                    <a:pt x="10" y="23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Freeform 67">
              <a:extLst>
                <a:ext uri="{FF2B5EF4-FFF2-40B4-BE49-F238E27FC236}">
                  <a16:creationId xmlns:a16="http://schemas.microsoft.com/office/drawing/2014/main" id="{B53F7E6C-8D8C-4CC0-BAE8-E66EFF01E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5056189"/>
              <a:ext cx="90488" cy="90488"/>
            </a:xfrm>
            <a:custGeom>
              <a:avLst/>
              <a:gdLst>
                <a:gd name="T0" fmla="*/ 10 w 24"/>
                <a:gd name="T1" fmla="*/ 23 h 24"/>
                <a:gd name="T2" fmla="*/ 1 w 24"/>
                <a:gd name="T3" fmla="*/ 10 h 24"/>
                <a:gd name="T4" fmla="*/ 14 w 24"/>
                <a:gd name="T5" fmla="*/ 1 h 24"/>
                <a:gd name="T6" fmla="*/ 23 w 24"/>
                <a:gd name="T7" fmla="*/ 14 h 24"/>
                <a:gd name="T8" fmla="*/ 10 w 24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0" y="23"/>
                  </a:moveTo>
                  <a:cubicBezTo>
                    <a:pt x="4" y="22"/>
                    <a:pt x="0" y="16"/>
                    <a:pt x="1" y="10"/>
                  </a:cubicBezTo>
                  <a:cubicBezTo>
                    <a:pt x="2" y="4"/>
                    <a:pt x="8" y="0"/>
                    <a:pt x="14" y="1"/>
                  </a:cubicBezTo>
                  <a:cubicBezTo>
                    <a:pt x="20" y="2"/>
                    <a:pt x="24" y="8"/>
                    <a:pt x="23" y="14"/>
                  </a:cubicBezTo>
                  <a:cubicBezTo>
                    <a:pt x="22" y="20"/>
                    <a:pt x="16" y="24"/>
                    <a:pt x="10" y="23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6" name="Freeform 68">
              <a:extLst>
                <a:ext uri="{FF2B5EF4-FFF2-40B4-BE49-F238E27FC236}">
                  <a16:creationId xmlns:a16="http://schemas.microsoft.com/office/drawing/2014/main" id="{795CB23F-CAAB-42A0-B302-4B326E9AB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8113" y="5492751"/>
              <a:ext cx="71438" cy="71438"/>
            </a:xfrm>
            <a:custGeom>
              <a:avLst/>
              <a:gdLst>
                <a:gd name="T0" fmla="*/ 8 w 19"/>
                <a:gd name="T1" fmla="*/ 18 h 19"/>
                <a:gd name="T2" fmla="*/ 1 w 19"/>
                <a:gd name="T3" fmla="*/ 8 h 19"/>
                <a:gd name="T4" fmla="*/ 11 w 19"/>
                <a:gd name="T5" fmla="*/ 1 h 19"/>
                <a:gd name="T6" fmla="*/ 18 w 19"/>
                <a:gd name="T7" fmla="*/ 11 h 19"/>
                <a:gd name="T8" fmla="*/ 8 w 19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8" y="18"/>
                  </a:moveTo>
                  <a:cubicBezTo>
                    <a:pt x="3" y="17"/>
                    <a:pt x="0" y="13"/>
                    <a:pt x="1" y="8"/>
                  </a:cubicBezTo>
                  <a:cubicBezTo>
                    <a:pt x="2" y="3"/>
                    <a:pt x="7" y="0"/>
                    <a:pt x="11" y="1"/>
                  </a:cubicBezTo>
                  <a:cubicBezTo>
                    <a:pt x="16" y="2"/>
                    <a:pt x="19" y="7"/>
                    <a:pt x="18" y="11"/>
                  </a:cubicBezTo>
                  <a:cubicBezTo>
                    <a:pt x="17" y="16"/>
                    <a:pt x="13" y="19"/>
                    <a:pt x="8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7" name="Freeform 69">
              <a:extLst>
                <a:ext uri="{FF2B5EF4-FFF2-40B4-BE49-F238E27FC236}">
                  <a16:creationId xmlns:a16="http://schemas.microsoft.com/office/drawing/2014/main" id="{2F84F3B4-0352-4D07-A016-C59EC7AD9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463" y="4745039"/>
              <a:ext cx="133350" cy="133350"/>
            </a:xfrm>
            <a:custGeom>
              <a:avLst/>
              <a:gdLst>
                <a:gd name="T0" fmla="*/ 15 w 35"/>
                <a:gd name="T1" fmla="*/ 34 h 35"/>
                <a:gd name="T2" fmla="*/ 2 w 35"/>
                <a:gd name="T3" fmla="*/ 15 h 35"/>
                <a:gd name="T4" fmla="*/ 21 w 35"/>
                <a:gd name="T5" fmla="*/ 2 h 35"/>
                <a:gd name="T6" fmla="*/ 33 w 35"/>
                <a:gd name="T7" fmla="*/ 21 h 35"/>
                <a:gd name="T8" fmla="*/ 15 w 35"/>
                <a:gd name="T9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5" y="34"/>
                  </a:moveTo>
                  <a:cubicBezTo>
                    <a:pt x="6" y="32"/>
                    <a:pt x="0" y="23"/>
                    <a:pt x="2" y="15"/>
                  </a:cubicBezTo>
                  <a:cubicBezTo>
                    <a:pt x="4" y="6"/>
                    <a:pt x="12" y="0"/>
                    <a:pt x="21" y="2"/>
                  </a:cubicBezTo>
                  <a:cubicBezTo>
                    <a:pt x="30" y="4"/>
                    <a:pt x="35" y="12"/>
                    <a:pt x="33" y="21"/>
                  </a:cubicBezTo>
                  <a:cubicBezTo>
                    <a:pt x="32" y="30"/>
                    <a:pt x="23" y="35"/>
                    <a:pt x="15" y="34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8" name="Freeform 70">
              <a:extLst>
                <a:ext uri="{FF2B5EF4-FFF2-40B4-BE49-F238E27FC236}">
                  <a16:creationId xmlns:a16="http://schemas.microsoft.com/office/drawing/2014/main" id="{33698950-368D-4FDA-9921-80C0CFDC2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5618164"/>
              <a:ext cx="133350" cy="128588"/>
            </a:xfrm>
            <a:custGeom>
              <a:avLst/>
              <a:gdLst>
                <a:gd name="T0" fmla="*/ 14 w 35"/>
                <a:gd name="T1" fmla="*/ 33 h 34"/>
                <a:gd name="T2" fmla="*/ 2 w 35"/>
                <a:gd name="T3" fmla="*/ 14 h 34"/>
                <a:gd name="T4" fmla="*/ 21 w 35"/>
                <a:gd name="T5" fmla="*/ 1 h 34"/>
                <a:gd name="T6" fmla="*/ 33 w 35"/>
                <a:gd name="T7" fmla="*/ 20 h 34"/>
                <a:gd name="T8" fmla="*/ 14 w 35"/>
                <a:gd name="T9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14" y="33"/>
                  </a:moveTo>
                  <a:cubicBezTo>
                    <a:pt x="6" y="31"/>
                    <a:pt x="0" y="23"/>
                    <a:pt x="2" y="14"/>
                  </a:cubicBezTo>
                  <a:cubicBezTo>
                    <a:pt x="3" y="5"/>
                    <a:pt x="12" y="0"/>
                    <a:pt x="21" y="1"/>
                  </a:cubicBezTo>
                  <a:cubicBezTo>
                    <a:pt x="29" y="3"/>
                    <a:pt x="35" y="12"/>
                    <a:pt x="33" y="20"/>
                  </a:cubicBezTo>
                  <a:cubicBezTo>
                    <a:pt x="31" y="29"/>
                    <a:pt x="23" y="34"/>
                    <a:pt x="1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Freeform 71">
              <a:extLst>
                <a:ext uri="{FF2B5EF4-FFF2-40B4-BE49-F238E27FC236}">
                  <a16:creationId xmlns:a16="http://schemas.microsoft.com/office/drawing/2014/main" id="{63E09B63-5949-454F-A501-B8DFA4CD51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4563" y="4191001"/>
              <a:ext cx="1243013" cy="1168400"/>
            </a:xfrm>
            <a:custGeom>
              <a:avLst/>
              <a:gdLst>
                <a:gd name="T0" fmla="*/ 86 w 327"/>
                <a:gd name="T1" fmla="*/ 276 h 308"/>
                <a:gd name="T2" fmla="*/ 97 w 327"/>
                <a:gd name="T3" fmla="*/ 283 h 308"/>
                <a:gd name="T4" fmla="*/ 99 w 327"/>
                <a:gd name="T5" fmla="*/ 283 h 308"/>
                <a:gd name="T6" fmla="*/ 108 w 327"/>
                <a:gd name="T7" fmla="*/ 283 h 308"/>
                <a:gd name="T8" fmla="*/ 95 w 327"/>
                <a:gd name="T9" fmla="*/ 276 h 308"/>
                <a:gd name="T10" fmla="*/ 94 w 327"/>
                <a:gd name="T11" fmla="*/ 276 h 308"/>
                <a:gd name="T12" fmla="*/ 86 w 327"/>
                <a:gd name="T13" fmla="*/ 276 h 308"/>
                <a:gd name="T14" fmla="*/ 57 w 327"/>
                <a:gd name="T15" fmla="*/ 231 h 308"/>
                <a:gd name="T16" fmla="*/ 66 w 327"/>
                <a:gd name="T17" fmla="*/ 261 h 308"/>
                <a:gd name="T18" fmla="*/ 77 w 327"/>
                <a:gd name="T19" fmla="*/ 262 h 308"/>
                <a:gd name="T20" fmla="*/ 57 w 327"/>
                <a:gd name="T21" fmla="*/ 231 h 308"/>
                <a:gd name="T22" fmla="*/ 237 w 327"/>
                <a:gd name="T23" fmla="*/ 204 h 308"/>
                <a:gd name="T24" fmla="*/ 231 w 327"/>
                <a:gd name="T25" fmla="*/ 237 h 308"/>
                <a:gd name="T26" fmla="*/ 205 w 327"/>
                <a:gd name="T27" fmla="*/ 268 h 308"/>
                <a:gd name="T28" fmla="*/ 208 w 327"/>
                <a:gd name="T29" fmla="*/ 279 h 308"/>
                <a:gd name="T30" fmla="*/ 198 w 327"/>
                <a:gd name="T31" fmla="*/ 288 h 308"/>
                <a:gd name="T32" fmla="*/ 195 w 327"/>
                <a:gd name="T33" fmla="*/ 288 h 308"/>
                <a:gd name="T34" fmla="*/ 187 w 327"/>
                <a:gd name="T35" fmla="*/ 279 h 308"/>
                <a:gd name="T36" fmla="*/ 145 w 327"/>
                <a:gd name="T37" fmla="*/ 288 h 308"/>
                <a:gd name="T38" fmla="*/ 110 w 327"/>
                <a:gd name="T39" fmla="*/ 296 h 308"/>
                <a:gd name="T40" fmla="*/ 115 w 327"/>
                <a:gd name="T41" fmla="*/ 304 h 308"/>
                <a:gd name="T42" fmla="*/ 124 w 327"/>
                <a:gd name="T43" fmla="*/ 306 h 308"/>
                <a:gd name="T44" fmla="*/ 141 w 327"/>
                <a:gd name="T45" fmla="*/ 308 h 308"/>
                <a:gd name="T46" fmla="*/ 172 w 327"/>
                <a:gd name="T47" fmla="*/ 287 h 308"/>
                <a:gd name="T48" fmla="*/ 178 w 327"/>
                <a:gd name="T49" fmla="*/ 287 h 308"/>
                <a:gd name="T50" fmla="*/ 195 w 327"/>
                <a:gd name="T51" fmla="*/ 297 h 308"/>
                <a:gd name="T52" fmla="*/ 222 w 327"/>
                <a:gd name="T53" fmla="*/ 276 h 308"/>
                <a:gd name="T54" fmla="*/ 223 w 327"/>
                <a:gd name="T55" fmla="*/ 274 h 308"/>
                <a:gd name="T56" fmla="*/ 237 w 327"/>
                <a:gd name="T57" fmla="*/ 253 h 308"/>
                <a:gd name="T58" fmla="*/ 241 w 327"/>
                <a:gd name="T59" fmla="*/ 214 h 308"/>
                <a:gd name="T60" fmla="*/ 237 w 327"/>
                <a:gd name="T61" fmla="*/ 204 h 308"/>
                <a:gd name="T62" fmla="*/ 319 w 327"/>
                <a:gd name="T63" fmla="*/ 74 h 308"/>
                <a:gd name="T64" fmla="*/ 309 w 327"/>
                <a:gd name="T65" fmla="*/ 124 h 308"/>
                <a:gd name="T66" fmla="*/ 236 w 327"/>
                <a:gd name="T67" fmla="*/ 166 h 308"/>
                <a:gd name="T68" fmla="*/ 221 w 327"/>
                <a:gd name="T69" fmla="*/ 165 h 308"/>
                <a:gd name="T70" fmla="*/ 227 w 327"/>
                <a:gd name="T71" fmla="*/ 173 h 308"/>
                <a:gd name="T72" fmla="*/ 234 w 327"/>
                <a:gd name="T73" fmla="*/ 186 h 308"/>
                <a:gd name="T74" fmla="*/ 241 w 327"/>
                <a:gd name="T75" fmla="*/ 186 h 308"/>
                <a:gd name="T76" fmla="*/ 314 w 327"/>
                <a:gd name="T77" fmla="*/ 144 h 308"/>
                <a:gd name="T78" fmla="*/ 319 w 327"/>
                <a:gd name="T79" fmla="*/ 74 h 308"/>
                <a:gd name="T80" fmla="*/ 0 w 327"/>
                <a:gd name="T81" fmla="*/ 60 h 308"/>
                <a:gd name="T82" fmla="*/ 18 w 327"/>
                <a:gd name="T83" fmla="*/ 105 h 308"/>
                <a:gd name="T84" fmla="*/ 30 w 327"/>
                <a:gd name="T85" fmla="*/ 101 h 308"/>
                <a:gd name="T86" fmla="*/ 0 w 327"/>
                <a:gd name="T87" fmla="*/ 60 h 308"/>
                <a:gd name="T88" fmla="*/ 182 w 327"/>
                <a:gd name="T89" fmla="*/ 0 h 308"/>
                <a:gd name="T90" fmla="*/ 179 w 327"/>
                <a:gd name="T91" fmla="*/ 12 h 308"/>
                <a:gd name="T92" fmla="*/ 187 w 327"/>
                <a:gd name="T93" fmla="*/ 7 h 308"/>
                <a:gd name="T94" fmla="*/ 186 w 327"/>
                <a:gd name="T95" fmla="*/ 1 h 308"/>
                <a:gd name="T96" fmla="*/ 182 w 327"/>
                <a:gd name="T97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7" h="308">
                  <a:moveTo>
                    <a:pt x="86" y="276"/>
                  </a:moveTo>
                  <a:cubicBezTo>
                    <a:pt x="90" y="278"/>
                    <a:pt x="94" y="280"/>
                    <a:pt x="97" y="283"/>
                  </a:cubicBezTo>
                  <a:cubicBezTo>
                    <a:pt x="98" y="283"/>
                    <a:pt x="98" y="283"/>
                    <a:pt x="99" y="283"/>
                  </a:cubicBezTo>
                  <a:cubicBezTo>
                    <a:pt x="102" y="283"/>
                    <a:pt x="105" y="283"/>
                    <a:pt x="108" y="283"/>
                  </a:cubicBezTo>
                  <a:cubicBezTo>
                    <a:pt x="103" y="281"/>
                    <a:pt x="99" y="279"/>
                    <a:pt x="95" y="276"/>
                  </a:cubicBezTo>
                  <a:cubicBezTo>
                    <a:pt x="94" y="276"/>
                    <a:pt x="94" y="276"/>
                    <a:pt x="94" y="276"/>
                  </a:cubicBezTo>
                  <a:cubicBezTo>
                    <a:pt x="91" y="276"/>
                    <a:pt x="89" y="276"/>
                    <a:pt x="86" y="276"/>
                  </a:cubicBezTo>
                  <a:moveTo>
                    <a:pt x="57" y="231"/>
                  </a:moveTo>
                  <a:cubicBezTo>
                    <a:pt x="58" y="242"/>
                    <a:pt x="61" y="252"/>
                    <a:pt x="66" y="261"/>
                  </a:cubicBezTo>
                  <a:cubicBezTo>
                    <a:pt x="70" y="262"/>
                    <a:pt x="73" y="262"/>
                    <a:pt x="77" y="262"/>
                  </a:cubicBezTo>
                  <a:cubicBezTo>
                    <a:pt x="68" y="254"/>
                    <a:pt x="62" y="243"/>
                    <a:pt x="57" y="231"/>
                  </a:cubicBezTo>
                  <a:moveTo>
                    <a:pt x="237" y="204"/>
                  </a:moveTo>
                  <a:cubicBezTo>
                    <a:pt x="238" y="215"/>
                    <a:pt x="235" y="227"/>
                    <a:pt x="231" y="237"/>
                  </a:cubicBezTo>
                  <a:cubicBezTo>
                    <a:pt x="225" y="250"/>
                    <a:pt x="216" y="260"/>
                    <a:pt x="205" y="268"/>
                  </a:cubicBezTo>
                  <a:cubicBezTo>
                    <a:pt x="208" y="271"/>
                    <a:pt x="209" y="275"/>
                    <a:pt x="208" y="279"/>
                  </a:cubicBezTo>
                  <a:cubicBezTo>
                    <a:pt x="207" y="284"/>
                    <a:pt x="203" y="288"/>
                    <a:pt x="198" y="288"/>
                  </a:cubicBezTo>
                  <a:cubicBezTo>
                    <a:pt x="197" y="288"/>
                    <a:pt x="196" y="288"/>
                    <a:pt x="195" y="288"/>
                  </a:cubicBezTo>
                  <a:cubicBezTo>
                    <a:pt x="191" y="287"/>
                    <a:pt x="187" y="283"/>
                    <a:pt x="187" y="279"/>
                  </a:cubicBezTo>
                  <a:cubicBezTo>
                    <a:pt x="174" y="285"/>
                    <a:pt x="160" y="288"/>
                    <a:pt x="145" y="288"/>
                  </a:cubicBezTo>
                  <a:cubicBezTo>
                    <a:pt x="134" y="292"/>
                    <a:pt x="121" y="295"/>
                    <a:pt x="110" y="296"/>
                  </a:cubicBezTo>
                  <a:cubicBezTo>
                    <a:pt x="111" y="298"/>
                    <a:pt x="113" y="301"/>
                    <a:pt x="115" y="304"/>
                  </a:cubicBezTo>
                  <a:cubicBezTo>
                    <a:pt x="118" y="305"/>
                    <a:pt x="121" y="305"/>
                    <a:pt x="124" y="306"/>
                  </a:cubicBezTo>
                  <a:cubicBezTo>
                    <a:pt x="130" y="307"/>
                    <a:pt x="135" y="308"/>
                    <a:pt x="141" y="308"/>
                  </a:cubicBezTo>
                  <a:cubicBezTo>
                    <a:pt x="146" y="295"/>
                    <a:pt x="158" y="287"/>
                    <a:pt x="172" y="287"/>
                  </a:cubicBezTo>
                  <a:cubicBezTo>
                    <a:pt x="174" y="287"/>
                    <a:pt x="176" y="287"/>
                    <a:pt x="178" y="287"/>
                  </a:cubicBezTo>
                  <a:cubicBezTo>
                    <a:pt x="185" y="289"/>
                    <a:pt x="191" y="292"/>
                    <a:pt x="195" y="297"/>
                  </a:cubicBezTo>
                  <a:cubicBezTo>
                    <a:pt x="206" y="292"/>
                    <a:pt x="215" y="285"/>
                    <a:pt x="222" y="276"/>
                  </a:cubicBezTo>
                  <a:cubicBezTo>
                    <a:pt x="223" y="276"/>
                    <a:pt x="223" y="275"/>
                    <a:pt x="223" y="274"/>
                  </a:cubicBezTo>
                  <a:cubicBezTo>
                    <a:pt x="225" y="265"/>
                    <a:pt x="230" y="258"/>
                    <a:pt x="237" y="253"/>
                  </a:cubicBezTo>
                  <a:cubicBezTo>
                    <a:pt x="242" y="241"/>
                    <a:pt x="243" y="226"/>
                    <a:pt x="241" y="214"/>
                  </a:cubicBezTo>
                  <a:cubicBezTo>
                    <a:pt x="240" y="211"/>
                    <a:pt x="239" y="207"/>
                    <a:pt x="237" y="204"/>
                  </a:cubicBezTo>
                  <a:moveTo>
                    <a:pt x="319" y="74"/>
                  </a:moveTo>
                  <a:cubicBezTo>
                    <a:pt x="321" y="91"/>
                    <a:pt x="318" y="109"/>
                    <a:pt x="309" y="124"/>
                  </a:cubicBezTo>
                  <a:cubicBezTo>
                    <a:pt x="295" y="150"/>
                    <a:pt x="265" y="166"/>
                    <a:pt x="236" y="166"/>
                  </a:cubicBezTo>
                  <a:cubicBezTo>
                    <a:pt x="231" y="166"/>
                    <a:pt x="226" y="165"/>
                    <a:pt x="221" y="165"/>
                  </a:cubicBezTo>
                  <a:cubicBezTo>
                    <a:pt x="224" y="167"/>
                    <a:pt x="226" y="170"/>
                    <a:pt x="227" y="173"/>
                  </a:cubicBezTo>
                  <a:cubicBezTo>
                    <a:pt x="230" y="177"/>
                    <a:pt x="232" y="181"/>
                    <a:pt x="234" y="186"/>
                  </a:cubicBezTo>
                  <a:cubicBezTo>
                    <a:pt x="236" y="186"/>
                    <a:pt x="238" y="186"/>
                    <a:pt x="241" y="186"/>
                  </a:cubicBezTo>
                  <a:cubicBezTo>
                    <a:pt x="270" y="186"/>
                    <a:pt x="300" y="170"/>
                    <a:pt x="314" y="144"/>
                  </a:cubicBezTo>
                  <a:cubicBezTo>
                    <a:pt x="326" y="123"/>
                    <a:pt x="327" y="97"/>
                    <a:pt x="319" y="74"/>
                  </a:cubicBezTo>
                  <a:moveTo>
                    <a:pt x="0" y="60"/>
                  </a:moveTo>
                  <a:cubicBezTo>
                    <a:pt x="2" y="76"/>
                    <a:pt x="8" y="92"/>
                    <a:pt x="18" y="105"/>
                  </a:cubicBezTo>
                  <a:cubicBezTo>
                    <a:pt x="22" y="104"/>
                    <a:pt x="26" y="102"/>
                    <a:pt x="30" y="101"/>
                  </a:cubicBezTo>
                  <a:cubicBezTo>
                    <a:pt x="16" y="91"/>
                    <a:pt x="6" y="76"/>
                    <a:pt x="0" y="60"/>
                  </a:cubicBezTo>
                  <a:moveTo>
                    <a:pt x="182" y="0"/>
                  </a:moveTo>
                  <a:cubicBezTo>
                    <a:pt x="182" y="4"/>
                    <a:pt x="181" y="8"/>
                    <a:pt x="179" y="12"/>
                  </a:cubicBezTo>
                  <a:cubicBezTo>
                    <a:pt x="182" y="11"/>
                    <a:pt x="184" y="9"/>
                    <a:pt x="187" y="7"/>
                  </a:cubicBezTo>
                  <a:cubicBezTo>
                    <a:pt x="187" y="5"/>
                    <a:pt x="187" y="3"/>
                    <a:pt x="186" y="1"/>
                  </a:cubicBezTo>
                  <a:cubicBezTo>
                    <a:pt x="185" y="1"/>
                    <a:pt x="184" y="1"/>
                    <a:pt x="18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Freeform 72">
              <a:extLst>
                <a:ext uri="{FF2B5EF4-FFF2-40B4-BE49-F238E27FC236}">
                  <a16:creationId xmlns:a16="http://schemas.microsoft.com/office/drawing/2014/main" id="{3B3F1157-CE31-4B18-B00D-829586700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863" y="5264151"/>
              <a:ext cx="182563" cy="50800"/>
            </a:xfrm>
            <a:custGeom>
              <a:avLst/>
              <a:gdLst>
                <a:gd name="T0" fmla="*/ 11 w 48"/>
                <a:gd name="T1" fmla="*/ 0 h 13"/>
                <a:gd name="T2" fmla="*/ 2 w 48"/>
                <a:gd name="T3" fmla="*/ 0 h 13"/>
                <a:gd name="T4" fmla="*/ 0 w 48"/>
                <a:gd name="T5" fmla="*/ 0 h 13"/>
                <a:gd name="T6" fmla="*/ 13 w 48"/>
                <a:gd name="T7" fmla="*/ 13 h 13"/>
                <a:gd name="T8" fmla="*/ 48 w 48"/>
                <a:gd name="T9" fmla="*/ 5 h 13"/>
                <a:gd name="T10" fmla="*/ 45 w 48"/>
                <a:gd name="T11" fmla="*/ 5 h 13"/>
                <a:gd name="T12" fmla="*/ 22 w 48"/>
                <a:gd name="T13" fmla="*/ 3 h 13"/>
                <a:gd name="T14" fmla="*/ 11 w 4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3">
                  <a:moveTo>
                    <a:pt x="11" y="0"/>
                  </a:moveTo>
                  <a:cubicBezTo>
                    <a:pt x="8" y="0"/>
                    <a:pt x="5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5" y="3"/>
                    <a:pt x="9" y="8"/>
                    <a:pt x="13" y="13"/>
                  </a:cubicBezTo>
                  <a:cubicBezTo>
                    <a:pt x="24" y="12"/>
                    <a:pt x="37" y="9"/>
                    <a:pt x="48" y="5"/>
                  </a:cubicBezTo>
                  <a:cubicBezTo>
                    <a:pt x="47" y="5"/>
                    <a:pt x="46" y="5"/>
                    <a:pt x="45" y="5"/>
                  </a:cubicBezTo>
                  <a:cubicBezTo>
                    <a:pt x="37" y="5"/>
                    <a:pt x="30" y="5"/>
                    <a:pt x="22" y="3"/>
                  </a:cubicBezTo>
                  <a:cubicBezTo>
                    <a:pt x="18" y="2"/>
                    <a:pt x="15" y="1"/>
                    <a:pt x="11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Freeform 73">
              <a:extLst>
                <a:ext uri="{FF2B5EF4-FFF2-40B4-BE49-F238E27FC236}">
                  <a16:creationId xmlns:a16="http://schemas.microsoft.com/office/drawing/2014/main" id="{8DE3DCAB-541A-4D2B-98C0-984FA7822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175" y="5208589"/>
              <a:ext cx="84138" cy="74613"/>
            </a:xfrm>
            <a:custGeom>
              <a:avLst/>
              <a:gdLst>
                <a:gd name="T0" fmla="*/ 18 w 22"/>
                <a:gd name="T1" fmla="*/ 0 h 20"/>
                <a:gd name="T2" fmla="*/ 0 w 22"/>
                <a:gd name="T3" fmla="*/ 11 h 20"/>
                <a:gd name="T4" fmla="*/ 8 w 22"/>
                <a:gd name="T5" fmla="*/ 20 h 20"/>
                <a:gd name="T6" fmla="*/ 11 w 22"/>
                <a:gd name="T7" fmla="*/ 20 h 20"/>
                <a:gd name="T8" fmla="*/ 21 w 22"/>
                <a:gd name="T9" fmla="*/ 11 h 20"/>
                <a:gd name="T10" fmla="*/ 18 w 22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18" y="0"/>
                  </a:moveTo>
                  <a:cubicBezTo>
                    <a:pt x="12" y="4"/>
                    <a:pt x="6" y="8"/>
                    <a:pt x="0" y="11"/>
                  </a:cubicBezTo>
                  <a:cubicBezTo>
                    <a:pt x="0" y="15"/>
                    <a:pt x="4" y="19"/>
                    <a:pt x="8" y="20"/>
                  </a:cubicBezTo>
                  <a:cubicBezTo>
                    <a:pt x="9" y="20"/>
                    <a:pt x="10" y="20"/>
                    <a:pt x="11" y="20"/>
                  </a:cubicBezTo>
                  <a:cubicBezTo>
                    <a:pt x="16" y="20"/>
                    <a:pt x="20" y="16"/>
                    <a:pt x="21" y="11"/>
                  </a:cubicBezTo>
                  <a:cubicBezTo>
                    <a:pt x="22" y="7"/>
                    <a:pt x="21" y="3"/>
                    <a:pt x="18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Freeform 74">
              <a:extLst>
                <a:ext uri="{FF2B5EF4-FFF2-40B4-BE49-F238E27FC236}">
                  <a16:creationId xmlns:a16="http://schemas.microsoft.com/office/drawing/2014/main" id="{4F88A282-9FD2-4DC2-A17D-D913878F5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6325" y="4816476"/>
              <a:ext cx="255588" cy="504825"/>
            </a:xfrm>
            <a:custGeom>
              <a:avLst/>
              <a:gdLst>
                <a:gd name="T0" fmla="*/ 65 w 67"/>
                <a:gd name="T1" fmla="*/ 131 h 133"/>
                <a:gd name="T2" fmla="*/ 64 w 67"/>
                <a:gd name="T3" fmla="*/ 131 h 133"/>
                <a:gd name="T4" fmla="*/ 67 w 67"/>
                <a:gd name="T5" fmla="*/ 133 h 133"/>
                <a:gd name="T6" fmla="*/ 65 w 67"/>
                <a:gd name="T7" fmla="*/ 131 h 133"/>
                <a:gd name="T8" fmla="*/ 0 w 67"/>
                <a:gd name="T9" fmla="*/ 0 h 133"/>
                <a:gd name="T10" fmla="*/ 1 w 67"/>
                <a:gd name="T11" fmla="*/ 9 h 133"/>
                <a:gd name="T12" fmla="*/ 17 w 67"/>
                <a:gd name="T13" fmla="*/ 37 h 133"/>
                <a:gd name="T14" fmla="*/ 20 w 67"/>
                <a:gd name="T15" fmla="*/ 21 h 133"/>
                <a:gd name="T16" fmla="*/ 0 w 67"/>
                <a:gd name="T1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33">
                  <a:moveTo>
                    <a:pt x="65" y="131"/>
                  </a:moveTo>
                  <a:cubicBezTo>
                    <a:pt x="65" y="131"/>
                    <a:pt x="64" y="131"/>
                    <a:pt x="64" y="131"/>
                  </a:cubicBezTo>
                  <a:cubicBezTo>
                    <a:pt x="65" y="132"/>
                    <a:pt x="66" y="132"/>
                    <a:pt x="67" y="133"/>
                  </a:cubicBezTo>
                  <a:cubicBezTo>
                    <a:pt x="66" y="132"/>
                    <a:pt x="65" y="132"/>
                    <a:pt x="65" y="131"/>
                  </a:cubicBezTo>
                  <a:moveTo>
                    <a:pt x="0" y="0"/>
                  </a:moveTo>
                  <a:cubicBezTo>
                    <a:pt x="0" y="3"/>
                    <a:pt x="0" y="6"/>
                    <a:pt x="1" y="9"/>
                  </a:cubicBezTo>
                  <a:cubicBezTo>
                    <a:pt x="3" y="20"/>
                    <a:pt x="9" y="31"/>
                    <a:pt x="17" y="37"/>
                  </a:cubicBezTo>
                  <a:cubicBezTo>
                    <a:pt x="18" y="31"/>
                    <a:pt x="19" y="26"/>
                    <a:pt x="20" y="21"/>
                  </a:cubicBezTo>
                  <a:cubicBezTo>
                    <a:pt x="11" y="17"/>
                    <a:pt x="4" y="9"/>
                    <a:pt x="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Freeform 75">
              <a:extLst>
                <a:ext uri="{FF2B5EF4-FFF2-40B4-BE49-F238E27FC236}">
                  <a16:creationId xmlns:a16="http://schemas.microsoft.com/office/drawing/2014/main" id="{9FBEE27D-E205-441D-B20F-F0C49D168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7938" y="5283201"/>
              <a:ext cx="46038" cy="31750"/>
            </a:xfrm>
            <a:custGeom>
              <a:avLst/>
              <a:gdLst>
                <a:gd name="T0" fmla="*/ 0 w 12"/>
                <a:gd name="T1" fmla="*/ 0 h 8"/>
                <a:gd name="T2" fmla="*/ 11 w 12"/>
                <a:gd name="T3" fmla="*/ 8 h 8"/>
                <a:gd name="T4" fmla="*/ 12 w 12"/>
                <a:gd name="T5" fmla="*/ 8 h 8"/>
                <a:gd name="T6" fmla="*/ 4 w 12"/>
                <a:gd name="T7" fmla="*/ 2 h 8"/>
                <a:gd name="T8" fmla="*/ 0 w 1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cubicBezTo>
                    <a:pt x="4" y="3"/>
                    <a:pt x="7" y="6"/>
                    <a:pt x="11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9" y="6"/>
                    <a:pt x="6" y="4"/>
                    <a:pt x="4" y="2"/>
                  </a:cubicBezTo>
                  <a:cubicBezTo>
                    <a:pt x="2" y="2"/>
                    <a:pt x="1" y="1"/>
                    <a:pt x="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Freeform 76">
              <a:extLst>
                <a:ext uri="{FF2B5EF4-FFF2-40B4-BE49-F238E27FC236}">
                  <a16:creationId xmlns:a16="http://schemas.microsoft.com/office/drawing/2014/main" id="{92E1BFBD-5347-4DD7-869A-BFE0D2EBA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5388" y="5181601"/>
              <a:ext cx="185738" cy="163513"/>
            </a:xfrm>
            <a:custGeom>
              <a:avLst/>
              <a:gdLst>
                <a:gd name="T0" fmla="*/ 0 w 49"/>
                <a:gd name="T1" fmla="*/ 0 h 43"/>
                <a:gd name="T2" fmla="*/ 22 w 49"/>
                <a:gd name="T3" fmla="*/ 27 h 43"/>
                <a:gd name="T4" fmla="*/ 26 w 49"/>
                <a:gd name="T5" fmla="*/ 29 h 43"/>
                <a:gd name="T6" fmla="*/ 34 w 49"/>
                <a:gd name="T7" fmla="*/ 35 h 43"/>
                <a:gd name="T8" fmla="*/ 36 w 49"/>
                <a:gd name="T9" fmla="*/ 37 h 43"/>
                <a:gd name="T10" fmla="*/ 49 w 49"/>
                <a:gd name="T11" fmla="*/ 43 h 43"/>
                <a:gd name="T12" fmla="*/ 44 w 49"/>
                <a:gd name="T13" fmla="*/ 35 h 43"/>
                <a:gd name="T14" fmla="*/ 31 w 49"/>
                <a:gd name="T15" fmla="*/ 22 h 43"/>
                <a:gd name="T16" fmla="*/ 20 w 49"/>
                <a:gd name="T17" fmla="*/ 15 h 43"/>
                <a:gd name="T18" fmla="*/ 28 w 49"/>
                <a:gd name="T19" fmla="*/ 15 h 43"/>
                <a:gd name="T20" fmla="*/ 29 w 49"/>
                <a:gd name="T21" fmla="*/ 15 h 43"/>
                <a:gd name="T22" fmla="*/ 11 w 49"/>
                <a:gd name="T23" fmla="*/ 1 h 43"/>
                <a:gd name="T24" fmla="*/ 0 w 49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3">
                  <a:moveTo>
                    <a:pt x="0" y="0"/>
                  </a:moveTo>
                  <a:cubicBezTo>
                    <a:pt x="6" y="11"/>
                    <a:pt x="13" y="20"/>
                    <a:pt x="22" y="27"/>
                  </a:cubicBezTo>
                  <a:cubicBezTo>
                    <a:pt x="23" y="28"/>
                    <a:pt x="24" y="29"/>
                    <a:pt x="26" y="29"/>
                  </a:cubicBezTo>
                  <a:cubicBezTo>
                    <a:pt x="28" y="31"/>
                    <a:pt x="31" y="33"/>
                    <a:pt x="34" y="35"/>
                  </a:cubicBezTo>
                  <a:cubicBezTo>
                    <a:pt x="34" y="36"/>
                    <a:pt x="35" y="36"/>
                    <a:pt x="36" y="37"/>
                  </a:cubicBezTo>
                  <a:cubicBezTo>
                    <a:pt x="40" y="39"/>
                    <a:pt x="44" y="41"/>
                    <a:pt x="49" y="43"/>
                  </a:cubicBezTo>
                  <a:cubicBezTo>
                    <a:pt x="47" y="40"/>
                    <a:pt x="45" y="37"/>
                    <a:pt x="44" y="35"/>
                  </a:cubicBezTo>
                  <a:cubicBezTo>
                    <a:pt x="40" y="30"/>
                    <a:pt x="36" y="25"/>
                    <a:pt x="31" y="22"/>
                  </a:cubicBezTo>
                  <a:cubicBezTo>
                    <a:pt x="28" y="19"/>
                    <a:pt x="24" y="17"/>
                    <a:pt x="20" y="15"/>
                  </a:cubicBezTo>
                  <a:cubicBezTo>
                    <a:pt x="23" y="15"/>
                    <a:pt x="25" y="15"/>
                    <a:pt x="28" y="15"/>
                  </a:cubicBezTo>
                  <a:cubicBezTo>
                    <a:pt x="28" y="15"/>
                    <a:pt x="28" y="15"/>
                    <a:pt x="29" y="15"/>
                  </a:cubicBezTo>
                  <a:cubicBezTo>
                    <a:pt x="22" y="11"/>
                    <a:pt x="16" y="7"/>
                    <a:pt x="11" y="1"/>
                  </a:cubicBezTo>
                  <a:cubicBezTo>
                    <a:pt x="7" y="1"/>
                    <a:pt x="4" y="1"/>
                    <a:pt x="0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Freeform 77">
              <a:extLst>
                <a:ext uri="{FF2B5EF4-FFF2-40B4-BE49-F238E27FC236}">
                  <a16:creationId xmlns:a16="http://schemas.microsoft.com/office/drawing/2014/main" id="{F75407C3-0CB3-4B43-B86A-72E066691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550" y="5280026"/>
              <a:ext cx="206375" cy="79375"/>
            </a:xfrm>
            <a:custGeom>
              <a:avLst/>
              <a:gdLst>
                <a:gd name="T0" fmla="*/ 31 w 54"/>
                <a:gd name="T1" fmla="*/ 0 h 21"/>
                <a:gd name="T2" fmla="*/ 0 w 54"/>
                <a:gd name="T3" fmla="*/ 21 h 21"/>
                <a:gd name="T4" fmla="*/ 5 w 54"/>
                <a:gd name="T5" fmla="*/ 21 h 21"/>
                <a:gd name="T6" fmla="*/ 54 w 54"/>
                <a:gd name="T7" fmla="*/ 10 h 21"/>
                <a:gd name="T8" fmla="*/ 37 w 54"/>
                <a:gd name="T9" fmla="*/ 0 h 21"/>
                <a:gd name="T10" fmla="*/ 31 w 54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1">
                  <a:moveTo>
                    <a:pt x="31" y="0"/>
                  </a:moveTo>
                  <a:cubicBezTo>
                    <a:pt x="17" y="0"/>
                    <a:pt x="5" y="8"/>
                    <a:pt x="0" y="21"/>
                  </a:cubicBezTo>
                  <a:cubicBezTo>
                    <a:pt x="2" y="21"/>
                    <a:pt x="4" y="21"/>
                    <a:pt x="5" y="21"/>
                  </a:cubicBezTo>
                  <a:cubicBezTo>
                    <a:pt x="22" y="21"/>
                    <a:pt x="40" y="17"/>
                    <a:pt x="54" y="10"/>
                  </a:cubicBezTo>
                  <a:cubicBezTo>
                    <a:pt x="50" y="5"/>
                    <a:pt x="44" y="2"/>
                    <a:pt x="37" y="0"/>
                  </a:cubicBezTo>
                  <a:cubicBezTo>
                    <a:pt x="35" y="0"/>
                    <a:pt x="33" y="0"/>
                    <a:pt x="31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Freeform 78">
              <a:extLst>
                <a:ext uri="{FF2B5EF4-FFF2-40B4-BE49-F238E27FC236}">
                  <a16:creationId xmlns:a16="http://schemas.microsoft.com/office/drawing/2014/main" id="{EB065C51-68D6-4EEE-8C61-71BB694BA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7525" y="5151439"/>
              <a:ext cx="57150" cy="87313"/>
            </a:xfrm>
            <a:custGeom>
              <a:avLst/>
              <a:gdLst>
                <a:gd name="T0" fmla="*/ 15 w 15"/>
                <a:gd name="T1" fmla="*/ 0 h 23"/>
                <a:gd name="T2" fmla="*/ 1 w 15"/>
                <a:gd name="T3" fmla="*/ 21 h 23"/>
                <a:gd name="T4" fmla="*/ 0 w 15"/>
                <a:gd name="T5" fmla="*/ 23 h 23"/>
                <a:gd name="T6" fmla="*/ 13 w 15"/>
                <a:gd name="T7" fmla="*/ 4 h 23"/>
                <a:gd name="T8" fmla="*/ 15 w 15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3">
                  <a:moveTo>
                    <a:pt x="15" y="0"/>
                  </a:moveTo>
                  <a:cubicBezTo>
                    <a:pt x="8" y="5"/>
                    <a:pt x="3" y="12"/>
                    <a:pt x="1" y="21"/>
                  </a:cubicBezTo>
                  <a:cubicBezTo>
                    <a:pt x="1" y="22"/>
                    <a:pt x="1" y="23"/>
                    <a:pt x="0" y="23"/>
                  </a:cubicBezTo>
                  <a:cubicBezTo>
                    <a:pt x="6" y="17"/>
                    <a:pt x="10" y="11"/>
                    <a:pt x="13" y="4"/>
                  </a:cubicBezTo>
                  <a:cubicBezTo>
                    <a:pt x="14" y="3"/>
                    <a:pt x="14" y="1"/>
                    <a:pt x="1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Freeform 79">
              <a:extLst>
                <a:ext uri="{FF2B5EF4-FFF2-40B4-BE49-F238E27FC236}">
                  <a16:creationId xmlns:a16="http://schemas.microsoft.com/office/drawing/2014/main" id="{F484579B-21F5-4FBE-86F8-9EEF8500C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238" y="4813301"/>
              <a:ext cx="33338" cy="33338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9 h 9"/>
                <a:gd name="T4" fmla="*/ 3 w 9"/>
                <a:gd name="T5" fmla="*/ 1 h 9"/>
                <a:gd name="T6" fmla="*/ 0 w 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3" y="2"/>
                    <a:pt x="6" y="5"/>
                    <a:pt x="9" y="9"/>
                  </a:cubicBezTo>
                  <a:cubicBezTo>
                    <a:pt x="8" y="6"/>
                    <a:pt x="6" y="3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Freeform 80">
              <a:extLst>
                <a:ext uri="{FF2B5EF4-FFF2-40B4-BE49-F238E27FC236}">
                  <a16:creationId xmlns:a16="http://schemas.microsoft.com/office/drawing/2014/main" id="{D02A3FDA-4E2D-43FE-95DC-F6400D5A6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725" y="4710114"/>
              <a:ext cx="90488" cy="100013"/>
            </a:xfrm>
            <a:custGeom>
              <a:avLst/>
              <a:gdLst>
                <a:gd name="T0" fmla="*/ 23 w 24"/>
                <a:gd name="T1" fmla="*/ 0 h 26"/>
                <a:gd name="T2" fmla="*/ 4 w 24"/>
                <a:gd name="T3" fmla="*/ 5 h 26"/>
                <a:gd name="T4" fmla="*/ 0 w 24"/>
                <a:gd name="T5" fmla="*/ 7 h 26"/>
                <a:gd name="T6" fmla="*/ 5 w 24"/>
                <a:gd name="T7" fmla="*/ 26 h 26"/>
                <a:gd name="T8" fmla="*/ 9 w 24"/>
                <a:gd name="T9" fmla="*/ 25 h 26"/>
                <a:gd name="T10" fmla="*/ 24 w 24"/>
                <a:gd name="T11" fmla="*/ 21 h 26"/>
                <a:gd name="T12" fmla="*/ 23 w 24"/>
                <a:gd name="T13" fmla="*/ 17 h 26"/>
                <a:gd name="T14" fmla="*/ 23 w 24"/>
                <a:gd name="T15" fmla="*/ 2 h 26"/>
                <a:gd name="T16" fmla="*/ 23 w 2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6">
                  <a:moveTo>
                    <a:pt x="23" y="0"/>
                  </a:moveTo>
                  <a:cubicBezTo>
                    <a:pt x="16" y="2"/>
                    <a:pt x="10" y="3"/>
                    <a:pt x="4" y="5"/>
                  </a:cubicBezTo>
                  <a:cubicBezTo>
                    <a:pt x="2" y="6"/>
                    <a:pt x="1" y="6"/>
                    <a:pt x="0" y="7"/>
                  </a:cubicBezTo>
                  <a:cubicBezTo>
                    <a:pt x="1" y="13"/>
                    <a:pt x="3" y="20"/>
                    <a:pt x="5" y="26"/>
                  </a:cubicBezTo>
                  <a:cubicBezTo>
                    <a:pt x="6" y="26"/>
                    <a:pt x="7" y="26"/>
                    <a:pt x="9" y="25"/>
                  </a:cubicBezTo>
                  <a:cubicBezTo>
                    <a:pt x="14" y="24"/>
                    <a:pt x="19" y="22"/>
                    <a:pt x="24" y="21"/>
                  </a:cubicBezTo>
                  <a:cubicBezTo>
                    <a:pt x="24" y="20"/>
                    <a:pt x="24" y="18"/>
                    <a:pt x="23" y="17"/>
                  </a:cubicBezTo>
                  <a:cubicBezTo>
                    <a:pt x="22" y="12"/>
                    <a:pt x="22" y="6"/>
                    <a:pt x="23" y="2"/>
                  </a:cubicBezTo>
                  <a:cubicBezTo>
                    <a:pt x="23" y="1"/>
                    <a:pt x="23" y="1"/>
                    <a:pt x="23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Freeform 81">
              <a:extLst>
                <a:ext uri="{FF2B5EF4-FFF2-40B4-BE49-F238E27FC236}">
                  <a16:creationId xmlns:a16="http://schemas.microsoft.com/office/drawing/2014/main" id="{C0AEE86F-4478-4A28-86D6-220BFC6C8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813" y="3852864"/>
              <a:ext cx="1281113" cy="1457325"/>
            </a:xfrm>
            <a:custGeom>
              <a:avLst/>
              <a:gdLst>
                <a:gd name="T0" fmla="*/ 239 w 337"/>
                <a:gd name="T1" fmla="*/ 326 h 384"/>
                <a:gd name="T2" fmla="*/ 244 w 337"/>
                <a:gd name="T3" fmla="*/ 283 h 384"/>
                <a:gd name="T4" fmla="*/ 226 w 337"/>
                <a:gd name="T5" fmla="*/ 253 h 384"/>
                <a:gd name="T6" fmla="*/ 317 w 337"/>
                <a:gd name="T7" fmla="*/ 213 h 384"/>
                <a:gd name="T8" fmla="*/ 297 w 337"/>
                <a:gd name="T9" fmla="*/ 106 h 384"/>
                <a:gd name="T10" fmla="*/ 187 w 337"/>
                <a:gd name="T11" fmla="*/ 101 h 384"/>
                <a:gd name="T12" fmla="*/ 139 w 337"/>
                <a:gd name="T13" fmla="*/ 12 h 384"/>
                <a:gd name="T14" fmla="*/ 36 w 337"/>
                <a:gd name="T15" fmla="*/ 41 h 384"/>
                <a:gd name="T16" fmla="*/ 3 w 337"/>
                <a:gd name="T17" fmla="*/ 127 h 384"/>
                <a:gd name="T18" fmla="*/ 55 w 337"/>
                <a:gd name="T19" fmla="*/ 199 h 384"/>
                <a:gd name="T20" fmla="*/ 39 w 337"/>
                <a:gd name="T21" fmla="*/ 228 h 384"/>
                <a:gd name="T22" fmla="*/ 39 w 337"/>
                <a:gd name="T23" fmla="*/ 243 h 384"/>
                <a:gd name="T24" fmla="*/ 63 w 337"/>
                <a:gd name="T25" fmla="*/ 275 h 384"/>
                <a:gd name="T26" fmla="*/ 127 w 337"/>
                <a:gd name="T27" fmla="*/ 375 h 384"/>
                <a:gd name="T28" fmla="*/ 239 w 337"/>
                <a:gd name="T29" fmla="*/ 326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7" h="384">
                  <a:moveTo>
                    <a:pt x="239" y="326"/>
                  </a:moveTo>
                  <a:cubicBezTo>
                    <a:pt x="245" y="313"/>
                    <a:pt x="247" y="296"/>
                    <a:pt x="244" y="283"/>
                  </a:cubicBezTo>
                  <a:cubicBezTo>
                    <a:pt x="242" y="273"/>
                    <a:pt x="234" y="257"/>
                    <a:pt x="226" y="253"/>
                  </a:cubicBezTo>
                  <a:cubicBezTo>
                    <a:pt x="260" y="261"/>
                    <a:pt x="300" y="244"/>
                    <a:pt x="317" y="213"/>
                  </a:cubicBezTo>
                  <a:cubicBezTo>
                    <a:pt x="337" y="179"/>
                    <a:pt x="327" y="131"/>
                    <a:pt x="297" y="106"/>
                  </a:cubicBezTo>
                  <a:cubicBezTo>
                    <a:pt x="267" y="81"/>
                    <a:pt x="220" y="79"/>
                    <a:pt x="187" y="101"/>
                  </a:cubicBezTo>
                  <a:cubicBezTo>
                    <a:pt x="200" y="66"/>
                    <a:pt x="175" y="24"/>
                    <a:pt x="139" y="12"/>
                  </a:cubicBezTo>
                  <a:cubicBezTo>
                    <a:pt x="104" y="0"/>
                    <a:pt x="63" y="15"/>
                    <a:pt x="36" y="41"/>
                  </a:cubicBezTo>
                  <a:cubicBezTo>
                    <a:pt x="14" y="64"/>
                    <a:pt x="0" y="95"/>
                    <a:pt x="3" y="127"/>
                  </a:cubicBezTo>
                  <a:cubicBezTo>
                    <a:pt x="5" y="158"/>
                    <a:pt x="25" y="188"/>
                    <a:pt x="55" y="199"/>
                  </a:cubicBezTo>
                  <a:cubicBezTo>
                    <a:pt x="47" y="208"/>
                    <a:pt x="40" y="216"/>
                    <a:pt x="39" y="228"/>
                  </a:cubicBezTo>
                  <a:cubicBezTo>
                    <a:pt x="38" y="232"/>
                    <a:pt x="38" y="238"/>
                    <a:pt x="39" y="243"/>
                  </a:cubicBezTo>
                  <a:cubicBezTo>
                    <a:pt x="42" y="256"/>
                    <a:pt x="50" y="270"/>
                    <a:pt x="63" y="275"/>
                  </a:cubicBezTo>
                  <a:cubicBezTo>
                    <a:pt x="50" y="318"/>
                    <a:pt x="84" y="366"/>
                    <a:pt x="127" y="375"/>
                  </a:cubicBezTo>
                  <a:cubicBezTo>
                    <a:pt x="171" y="384"/>
                    <a:pt x="220" y="366"/>
                    <a:pt x="239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Freeform 82">
              <a:extLst>
                <a:ext uri="{FF2B5EF4-FFF2-40B4-BE49-F238E27FC236}">
                  <a16:creationId xmlns:a16="http://schemas.microsoft.com/office/drawing/2014/main" id="{5ED996E0-7349-4090-85D2-1F4D43000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0" y="4311651"/>
              <a:ext cx="803275" cy="501650"/>
            </a:xfrm>
            <a:custGeom>
              <a:avLst/>
              <a:gdLst>
                <a:gd name="T0" fmla="*/ 141 w 211"/>
                <a:gd name="T1" fmla="*/ 101 h 132"/>
                <a:gd name="T2" fmla="*/ 211 w 211"/>
                <a:gd name="T3" fmla="*/ 118 h 132"/>
                <a:gd name="T4" fmla="*/ 120 w 211"/>
                <a:gd name="T5" fmla="*/ 76 h 132"/>
                <a:gd name="T6" fmla="*/ 190 w 211"/>
                <a:gd name="T7" fmla="*/ 0 h 132"/>
                <a:gd name="T8" fmla="*/ 0 w 211"/>
                <a:gd name="T9" fmla="*/ 82 h 132"/>
                <a:gd name="T10" fmla="*/ 15 w 211"/>
                <a:gd name="T11" fmla="*/ 132 h 132"/>
                <a:gd name="T12" fmla="*/ 68 w 211"/>
                <a:gd name="T13" fmla="*/ 110 h 132"/>
                <a:gd name="T14" fmla="*/ 118 w 211"/>
                <a:gd name="T15" fmla="*/ 105 h 132"/>
                <a:gd name="T16" fmla="*/ 151 w 211"/>
                <a:gd name="T17" fmla="*/ 131 h 132"/>
                <a:gd name="T18" fmla="*/ 141 w 211"/>
                <a:gd name="T19" fmla="*/ 10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132">
                  <a:moveTo>
                    <a:pt x="141" y="101"/>
                  </a:moveTo>
                  <a:cubicBezTo>
                    <a:pt x="165" y="100"/>
                    <a:pt x="190" y="106"/>
                    <a:pt x="211" y="118"/>
                  </a:cubicBezTo>
                  <a:cubicBezTo>
                    <a:pt x="185" y="97"/>
                    <a:pt x="153" y="82"/>
                    <a:pt x="120" y="76"/>
                  </a:cubicBezTo>
                  <a:cubicBezTo>
                    <a:pt x="148" y="56"/>
                    <a:pt x="172" y="29"/>
                    <a:pt x="190" y="0"/>
                  </a:cubicBezTo>
                  <a:cubicBezTo>
                    <a:pt x="143" y="53"/>
                    <a:pt x="71" y="85"/>
                    <a:pt x="0" y="8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32" y="123"/>
                    <a:pt x="50" y="116"/>
                    <a:pt x="68" y="110"/>
                  </a:cubicBezTo>
                  <a:cubicBezTo>
                    <a:pt x="84" y="105"/>
                    <a:pt x="102" y="102"/>
                    <a:pt x="118" y="105"/>
                  </a:cubicBezTo>
                  <a:cubicBezTo>
                    <a:pt x="132" y="109"/>
                    <a:pt x="145" y="118"/>
                    <a:pt x="151" y="131"/>
                  </a:cubicBezTo>
                  <a:cubicBezTo>
                    <a:pt x="149" y="121"/>
                    <a:pt x="146" y="111"/>
                    <a:pt x="141" y="101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Freeform 83">
              <a:extLst>
                <a:ext uri="{FF2B5EF4-FFF2-40B4-BE49-F238E27FC236}">
                  <a16:creationId xmlns:a16="http://schemas.microsoft.com/office/drawing/2014/main" id="{152E5108-46F2-4DD9-AFDA-F4B59D05A7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2163" y="3738564"/>
              <a:ext cx="588963" cy="676275"/>
            </a:xfrm>
            <a:custGeom>
              <a:avLst/>
              <a:gdLst>
                <a:gd name="T0" fmla="*/ 27 w 155"/>
                <a:gd name="T1" fmla="*/ 141 h 178"/>
                <a:gd name="T2" fmla="*/ 0 w 155"/>
                <a:gd name="T3" fmla="*/ 162 h 178"/>
                <a:gd name="T4" fmla="*/ 10 w 155"/>
                <a:gd name="T5" fmla="*/ 178 h 178"/>
                <a:gd name="T6" fmla="*/ 35 w 155"/>
                <a:gd name="T7" fmla="*/ 157 h 178"/>
                <a:gd name="T8" fmla="*/ 35 w 155"/>
                <a:gd name="T9" fmla="*/ 144 h 178"/>
                <a:gd name="T10" fmla="*/ 27 w 155"/>
                <a:gd name="T11" fmla="*/ 141 h 178"/>
                <a:gd name="T12" fmla="*/ 155 w 155"/>
                <a:gd name="T13" fmla="*/ 0 h 178"/>
                <a:gd name="T14" fmla="*/ 124 w 155"/>
                <a:gd name="T15" fmla="*/ 41 h 178"/>
                <a:gd name="T16" fmla="*/ 132 w 155"/>
                <a:gd name="T17" fmla="*/ 39 h 178"/>
                <a:gd name="T18" fmla="*/ 155 w 155"/>
                <a:gd name="T1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78">
                  <a:moveTo>
                    <a:pt x="27" y="141"/>
                  </a:moveTo>
                  <a:cubicBezTo>
                    <a:pt x="18" y="148"/>
                    <a:pt x="9" y="156"/>
                    <a:pt x="0" y="162"/>
                  </a:cubicBezTo>
                  <a:cubicBezTo>
                    <a:pt x="3" y="167"/>
                    <a:pt x="7" y="172"/>
                    <a:pt x="10" y="178"/>
                  </a:cubicBezTo>
                  <a:cubicBezTo>
                    <a:pt x="18" y="171"/>
                    <a:pt x="27" y="164"/>
                    <a:pt x="35" y="157"/>
                  </a:cubicBezTo>
                  <a:cubicBezTo>
                    <a:pt x="35" y="152"/>
                    <a:pt x="35" y="148"/>
                    <a:pt x="35" y="144"/>
                  </a:cubicBezTo>
                  <a:cubicBezTo>
                    <a:pt x="32" y="143"/>
                    <a:pt x="30" y="142"/>
                    <a:pt x="27" y="141"/>
                  </a:cubicBezTo>
                  <a:moveTo>
                    <a:pt x="155" y="0"/>
                  </a:moveTo>
                  <a:cubicBezTo>
                    <a:pt x="145" y="15"/>
                    <a:pt x="135" y="28"/>
                    <a:pt x="124" y="41"/>
                  </a:cubicBezTo>
                  <a:cubicBezTo>
                    <a:pt x="126" y="40"/>
                    <a:pt x="129" y="39"/>
                    <a:pt x="132" y="39"/>
                  </a:cubicBezTo>
                  <a:cubicBezTo>
                    <a:pt x="141" y="26"/>
                    <a:pt x="148" y="13"/>
                    <a:pt x="15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Freeform 84">
              <a:extLst>
                <a:ext uri="{FF2B5EF4-FFF2-40B4-BE49-F238E27FC236}">
                  <a16:creationId xmlns:a16="http://schemas.microsoft.com/office/drawing/2014/main" id="{56EFAB1C-43E6-4092-BB6A-C95968209D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513" y="3886201"/>
              <a:ext cx="368300" cy="449263"/>
            </a:xfrm>
            <a:custGeom>
              <a:avLst/>
              <a:gdLst>
                <a:gd name="T0" fmla="*/ 0 w 97"/>
                <a:gd name="T1" fmla="*/ 105 h 118"/>
                <a:gd name="T2" fmla="*/ 0 w 97"/>
                <a:gd name="T3" fmla="*/ 118 h 118"/>
                <a:gd name="T4" fmla="*/ 10 w 97"/>
                <a:gd name="T5" fmla="*/ 108 h 118"/>
                <a:gd name="T6" fmla="*/ 0 w 97"/>
                <a:gd name="T7" fmla="*/ 105 h 118"/>
                <a:gd name="T8" fmla="*/ 93 w 97"/>
                <a:gd name="T9" fmla="*/ 6 h 118"/>
                <a:gd name="T10" fmla="*/ 82 w 97"/>
                <a:gd name="T11" fmla="*/ 8 h 118"/>
                <a:gd name="T12" fmla="*/ 62 w 97"/>
                <a:gd name="T13" fmla="*/ 28 h 118"/>
                <a:gd name="T14" fmla="*/ 48 w 97"/>
                <a:gd name="T15" fmla="*/ 62 h 118"/>
                <a:gd name="T16" fmla="*/ 25 w 97"/>
                <a:gd name="T17" fmla="*/ 71 h 118"/>
                <a:gd name="T18" fmla="*/ 24 w 97"/>
                <a:gd name="T19" fmla="*/ 70 h 118"/>
                <a:gd name="T20" fmla="*/ 5 w 97"/>
                <a:gd name="T21" fmla="*/ 90 h 118"/>
                <a:gd name="T22" fmla="*/ 21 w 97"/>
                <a:gd name="T23" fmla="*/ 98 h 118"/>
                <a:gd name="T24" fmla="*/ 79 w 97"/>
                <a:gd name="T25" fmla="*/ 28 h 118"/>
                <a:gd name="T26" fmla="*/ 73 w 97"/>
                <a:gd name="T27" fmla="*/ 26 h 118"/>
                <a:gd name="T28" fmla="*/ 78 w 97"/>
                <a:gd name="T29" fmla="*/ 19 h 118"/>
                <a:gd name="T30" fmla="*/ 78 w 97"/>
                <a:gd name="T31" fmla="*/ 20 h 118"/>
                <a:gd name="T32" fmla="*/ 83 w 97"/>
                <a:gd name="T33" fmla="*/ 22 h 118"/>
                <a:gd name="T34" fmla="*/ 93 w 97"/>
                <a:gd name="T35" fmla="*/ 6 h 118"/>
                <a:gd name="T36" fmla="*/ 97 w 97"/>
                <a:gd name="T37" fmla="*/ 0 h 118"/>
                <a:gd name="T38" fmla="*/ 89 w 97"/>
                <a:gd name="T39" fmla="*/ 2 h 118"/>
                <a:gd name="T40" fmla="*/ 88 w 97"/>
                <a:gd name="T41" fmla="*/ 2 h 118"/>
                <a:gd name="T42" fmla="*/ 88 w 97"/>
                <a:gd name="T43" fmla="*/ 2 h 118"/>
                <a:gd name="T44" fmla="*/ 89 w 97"/>
                <a:gd name="T45" fmla="*/ 2 h 118"/>
                <a:gd name="T46" fmla="*/ 97 w 97"/>
                <a:gd name="T47" fmla="*/ 1 h 118"/>
                <a:gd name="T48" fmla="*/ 97 w 97"/>
                <a:gd name="T4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" h="118">
                  <a:moveTo>
                    <a:pt x="0" y="105"/>
                  </a:moveTo>
                  <a:cubicBezTo>
                    <a:pt x="0" y="109"/>
                    <a:pt x="0" y="113"/>
                    <a:pt x="0" y="118"/>
                  </a:cubicBezTo>
                  <a:cubicBezTo>
                    <a:pt x="3" y="115"/>
                    <a:pt x="7" y="112"/>
                    <a:pt x="10" y="108"/>
                  </a:cubicBezTo>
                  <a:cubicBezTo>
                    <a:pt x="7" y="107"/>
                    <a:pt x="3" y="106"/>
                    <a:pt x="0" y="105"/>
                  </a:cubicBezTo>
                  <a:moveTo>
                    <a:pt x="93" y="6"/>
                  </a:moveTo>
                  <a:cubicBezTo>
                    <a:pt x="90" y="7"/>
                    <a:pt x="86" y="8"/>
                    <a:pt x="82" y="8"/>
                  </a:cubicBezTo>
                  <a:cubicBezTo>
                    <a:pt x="76" y="15"/>
                    <a:pt x="69" y="22"/>
                    <a:pt x="62" y="28"/>
                  </a:cubicBezTo>
                  <a:cubicBezTo>
                    <a:pt x="63" y="41"/>
                    <a:pt x="59" y="54"/>
                    <a:pt x="48" y="62"/>
                  </a:cubicBezTo>
                  <a:cubicBezTo>
                    <a:pt x="41" y="68"/>
                    <a:pt x="33" y="71"/>
                    <a:pt x="25" y="71"/>
                  </a:cubicBezTo>
                  <a:cubicBezTo>
                    <a:pt x="25" y="71"/>
                    <a:pt x="24" y="70"/>
                    <a:pt x="24" y="70"/>
                  </a:cubicBezTo>
                  <a:cubicBezTo>
                    <a:pt x="18" y="77"/>
                    <a:pt x="11" y="84"/>
                    <a:pt x="5" y="90"/>
                  </a:cubicBezTo>
                  <a:cubicBezTo>
                    <a:pt x="9" y="93"/>
                    <a:pt x="15" y="96"/>
                    <a:pt x="21" y="98"/>
                  </a:cubicBezTo>
                  <a:cubicBezTo>
                    <a:pt x="42" y="76"/>
                    <a:pt x="61" y="52"/>
                    <a:pt x="79" y="28"/>
                  </a:cubicBezTo>
                  <a:cubicBezTo>
                    <a:pt x="77" y="28"/>
                    <a:pt x="75" y="27"/>
                    <a:pt x="73" y="26"/>
                  </a:cubicBezTo>
                  <a:cubicBezTo>
                    <a:pt x="74" y="24"/>
                    <a:pt x="76" y="21"/>
                    <a:pt x="78" y="19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80" y="21"/>
                    <a:pt x="81" y="21"/>
                    <a:pt x="83" y="22"/>
                  </a:cubicBezTo>
                  <a:cubicBezTo>
                    <a:pt x="86" y="17"/>
                    <a:pt x="90" y="12"/>
                    <a:pt x="93" y="6"/>
                  </a:cubicBezTo>
                  <a:moveTo>
                    <a:pt x="97" y="0"/>
                  </a:moveTo>
                  <a:cubicBezTo>
                    <a:pt x="94" y="0"/>
                    <a:pt x="91" y="1"/>
                    <a:pt x="89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2" y="2"/>
                    <a:pt x="94" y="2"/>
                    <a:pt x="97" y="1"/>
                  </a:cubicBezTo>
                  <a:cubicBezTo>
                    <a:pt x="97" y="1"/>
                    <a:pt x="97" y="0"/>
                    <a:pt x="97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Freeform 85">
              <a:extLst>
                <a:ext uri="{FF2B5EF4-FFF2-40B4-BE49-F238E27FC236}">
                  <a16:creationId xmlns:a16="http://schemas.microsoft.com/office/drawing/2014/main" id="{6E60F55A-F0C8-4932-8BB3-A2EBB20D8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3" y="4240214"/>
              <a:ext cx="34925" cy="46038"/>
            </a:xfrm>
            <a:custGeom>
              <a:avLst/>
              <a:gdLst>
                <a:gd name="T0" fmla="*/ 9 w 9"/>
                <a:gd name="T1" fmla="*/ 0 h 12"/>
                <a:gd name="T2" fmla="*/ 0 w 9"/>
                <a:gd name="T3" fmla="*/ 9 h 12"/>
                <a:gd name="T4" fmla="*/ 8 w 9"/>
                <a:gd name="T5" fmla="*/ 12 h 12"/>
                <a:gd name="T6" fmla="*/ 9 w 9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cubicBezTo>
                    <a:pt x="6" y="3"/>
                    <a:pt x="3" y="6"/>
                    <a:pt x="0" y="9"/>
                  </a:cubicBezTo>
                  <a:cubicBezTo>
                    <a:pt x="3" y="10"/>
                    <a:pt x="5" y="11"/>
                    <a:pt x="8" y="12"/>
                  </a:cubicBezTo>
                  <a:cubicBezTo>
                    <a:pt x="8" y="8"/>
                    <a:pt x="8" y="4"/>
                    <a:pt x="9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4" name="Freeform 86">
              <a:extLst>
                <a:ext uri="{FF2B5EF4-FFF2-40B4-BE49-F238E27FC236}">
                  <a16:creationId xmlns:a16="http://schemas.microsoft.com/office/drawing/2014/main" id="{60234684-EDF4-44DA-9452-38E929FE3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4229101"/>
              <a:ext cx="488950" cy="90488"/>
            </a:xfrm>
            <a:custGeom>
              <a:avLst/>
              <a:gdLst>
                <a:gd name="T0" fmla="*/ 5 w 129"/>
                <a:gd name="T1" fmla="*/ 0 h 24"/>
                <a:gd name="T2" fmla="*/ 1 w 129"/>
                <a:gd name="T3" fmla="*/ 3 h 24"/>
                <a:gd name="T4" fmla="*/ 0 w 129"/>
                <a:gd name="T5" fmla="*/ 15 h 24"/>
                <a:gd name="T6" fmla="*/ 10 w 129"/>
                <a:gd name="T7" fmla="*/ 18 h 24"/>
                <a:gd name="T8" fmla="*/ 55 w 129"/>
                <a:gd name="T9" fmla="*/ 24 h 24"/>
                <a:gd name="T10" fmla="*/ 102 w 129"/>
                <a:gd name="T11" fmla="*/ 21 h 24"/>
                <a:gd name="T12" fmla="*/ 129 w 129"/>
                <a:gd name="T13" fmla="*/ 14 h 24"/>
                <a:gd name="T14" fmla="*/ 86 w 129"/>
                <a:gd name="T15" fmla="*/ 18 h 24"/>
                <a:gd name="T16" fmla="*/ 21 w 129"/>
                <a:gd name="T17" fmla="*/ 8 h 24"/>
                <a:gd name="T18" fmla="*/ 5 w 129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4">
                  <a:moveTo>
                    <a:pt x="5" y="0"/>
                  </a:moveTo>
                  <a:cubicBezTo>
                    <a:pt x="4" y="1"/>
                    <a:pt x="2" y="2"/>
                    <a:pt x="1" y="3"/>
                  </a:cubicBezTo>
                  <a:cubicBezTo>
                    <a:pt x="0" y="7"/>
                    <a:pt x="0" y="11"/>
                    <a:pt x="0" y="15"/>
                  </a:cubicBezTo>
                  <a:cubicBezTo>
                    <a:pt x="3" y="16"/>
                    <a:pt x="7" y="17"/>
                    <a:pt x="10" y="18"/>
                  </a:cubicBezTo>
                  <a:cubicBezTo>
                    <a:pt x="25" y="23"/>
                    <a:pt x="40" y="24"/>
                    <a:pt x="55" y="24"/>
                  </a:cubicBezTo>
                  <a:cubicBezTo>
                    <a:pt x="71" y="24"/>
                    <a:pt x="87" y="22"/>
                    <a:pt x="102" y="21"/>
                  </a:cubicBezTo>
                  <a:cubicBezTo>
                    <a:pt x="111" y="19"/>
                    <a:pt x="121" y="18"/>
                    <a:pt x="129" y="14"/>
                  </a:cubicBezTo>
                  <a:cubicBezTo>
                    <a:pt x="117" y="16"/>
                    <a:pt x="102" y="18"/>
                    <a:pt x="86" y="18"/>
                  </a:cubicBezTo>
                  <a:cubicBezTo>
                    <a:pt x="63" y="18"/>
                    <a:pt x="39" y="15"/>
                    <a:pt x="21" y="8"/>
                  </a:cubicBezTo>
                  <a:cubicBezTo>
                    <a:pt x="15" y="6"/>
                    <a:pt x="9" y="3"/>
                    <a:pt x="5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5" name="Freeform 87">
              <a:extLst>
                <a:ext uri="{FF2B5EF4-FFF2-40B4-BE49-F238E27FC236}">
                  <a16:creationId xmlns:a16="http://schemas.microsoft.com/office/drawing/2014/main" id="{8D916964-8331-4971-979C-693A24FC9D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6163" y="3806826"/>
              <a:ext cx="49213" cy="73025"/>
            </a:xfrm>
            <a:custGeom>
              <a:avLst/>
              <a:gdLst>
                <a:gd name="T0" fmla="*/ 6 w 13"/>
                <a:gd name="T1" fmla="*/ 8 h 19"/>
                <a:gd name="T2" fmla="*/ 0 w 13"/>
                <a:gd name="T3" fmla="*/ 18 h 19"/>
                <a:gd name="T4" fmla="*/ 0 w 13"/>
                <a:gd name="T5" fmla="*/ 18 h 19"/>
                <a:gd name="T6" fmla="*/ 5 w 13"/>
                <a:gd name="T7" fmla="*/ 19 h 19"/>
                <a:gd name="T8" fmla="*/ 9 w 13"/>
                <a:gd name="T9" fmla="*/ 8 h 19"/>
                <a:gd name="T10" fmla="*/ 6 w 13"/>
                <a:gd name="T11" fmla="*/ 8 h 19"/>
                <a:gd name="T12" fmla="*/ 13 w 13"/>
                <a:gd name="T13" fmla="*/ 0 h 19"/>
                <a:gd name="T14" fmla="*/ 11 w 13"/>
                <a:gd name="T15" fmla="*/ 2 h 19"/>
                <a:gd name="T16" fmla="*/ 11 w 13"/>
                <a:gd name="T17" fmla="*/ 2 h 19"/>
                <a:gd name="T18" fmla="*/ 11 w 13"/>
                <a:gd name="T19" fmla="*/ 2 h 19"/>
                <a:gd name="T20" fmla="*/ 9 w 13"/>
                <a:gd name="T21" fmla="*/ 4 h 19"/>
                <a:gd name="T22" fmla="*/ 11 w 13"/>
                <a:gd name="T23" fmla="*/ 4 h 19"/>
                <a:gd name="T24" fmla="*/ 13 w 13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9">
                  <a:moveTo>
                    <a:pt x="6" y="8"/>
                  </a:moveTo>
                  <a:cubicBezTo>
                    <a:pt x="4" y="11"/>
                    <a:pt x="2" y="14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3" y="19"/>
                    <a:pt x="5" y="19"/>
                  </a:cubicBezTo>
                  <a:cubicBezTo>
                    <a:pt x="6" y="15"/>
                    <a:pt x="7" y="11"/>
                    <a:pt x="9" y="8"/>
                  </a:cubicBezTo>
                  <a:cubicBezTo>
                    <a:pt x="8" y="8"/>
                    <a:pt x="7" y="8"/>
                    <a:pt x="6" y="8"/>
                  </a:cubicBezTo>
                  <a:moveTo>
                    <a:pt x="13" y="0"/>
                  </a:moveTo>
                  <a:cubicBezTo>
                    <a:pt x="12" y="1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10" y="4"/>
                    <a:pt x="10" y="4"/>
                    <a:pt x="11" y="4"/>
                  </a:cubicBezTo>
                  <a:cubicBezTo>
                    <a:pt x="12" y="3"/>
                    <a:pt x="12" y="1"/>
                    <a:pt x="13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7" name="Freeform 89">
              <a:extLst>
                <a:ext uri="{FF2B5EF4-FFF2-40B4-BE49-F238E27FC236}">
                  <a16:creationId xmlns:a16="http://schemas.microsoft.com/office/drawing/2014/main" id="{7D6E0512-4F49-4293-85A7-36C1066F1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125" y="4103689"/>
              <a:ext cx="228600" cy="90488"/>
            </a:xfrm>
            <a:custGeom>
              <a:avLst/>
              <a:gdLst>
                <a:gd name="T0" fmla="*/ 35 w 60"/>
                <a:gd name="T1" fmla="*/ 0 h 24"/>
                <a:gd name="T2" fmla="*/ 11 w 60"/>
                <a:gd name="T3" fmla="*/ 4 h 24"/>
                <a:gd name="T4" fmla="*/ 0 w 60"/>
                <a:gd name="T5" fmla="*/ 3 h 24"/>
                <a:gd name="T6" fmla="*/ 1 w 60"/>
                <a:gd name="T7" fmla="*/ 11 h 24"/>
                <a:gd name="T8" fmla="*/ 4 w 60"/>
                <a:gd name="T9" fmla="*/ 24 h 24"/>
                <a:gd name="T10" fmla="*/ 14 w 60"/>
                <a:gd name="T11" fmla="*/ 24 h 24"/>
                <a:gd name="T12" fmla="*/ 19 w 60"/>
                <a:gd name="T13" fmla="*/ 24 h 24"/>
                <a:gd name="T14" fmla="*/ 41 w 60"/>
                <a:gd name="T15" fmla="*/ 20 h 24"/>
                <a:gd name="T16" fmla="*/ 60 w 60"/>
                <a:gd name="T17" fmla="*/ 9 h 24"/>
                <a:gd name="T18" fmla="*/ 35 w 60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24">
                  <a:moveTo>
                    <a:pt x="35" y="0"/>
                  </a:moveTo>
                  <a:cubicBezTo>
                    <a:pt x="28" y="3"/>
                    <a:pt x="20" y="4"/>
                    <a:pt x="11" y="4"/>
                  </a:cubicBezTo>
                  <a:cubicBezTo>
                    <a:pt x="7" y="4"/>
                    <a:pt x="4" y="4"/>
                    <a:pt x="0" y="3"/>
                  </a:cubicBezTo>
                  <a:cubicBezTo>
                    <a:pt x="0" y="6"/>
                    <a:pt x="0" y="9"/>
                    <a:pt x="1" y="11"/>
                  </a:cubicBezTo>
                  <a:cubicBezTo>
                    <a:pt x="2" y="15"/>
                    <a:pt x="3" y="20"/>
                    <a:pt x="4" y="24"/>
                  </a:cubicBezTo>
                  <a:cubicBezTo>
                    <a:pt x="8" y="24"/>
                    <a:pt x="11" y="24"/>
                    <a:pt x="14" y="24"/>
                  </a:cubicBezTo>
                  <a:cubicBezTo>
                    <a:pt x="16" y="24"/>
                    <a:pt x="18" y="24"/>
                    <a:pt x="19" y="24"/>
                  </a:cubicBezTo>
                  <a:cubicBezTo>
                    <a:pt x="26" y="22"/>
                    <a:pt x="33" y="21"/>
                    <a:pt x="41" y="20"/>
                  </a:cubicBezTo>
                  <a:cubicBezTo>
                    <a:pt x="53" y="15"/>
                    <a:pt x="60" y="9"/>
                    <a:pt x="60" y="9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8" name="Freeform 90">
              <a:extLst>
                <a:ext uri="{FF2B5EF4-FFF2-40B4-BE49-F238E27FC236}">
                  <a16:creationId xmlns:a16="http://schemas.microsoft.com/office/drawing/2014/main" id="{E354A4CB-0275-4530-8E3C-7BBA491D6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125" y="4144964"/>
              <a:ext cx="15875" cy="49213"/>
            </a:xfrm>
            <a:custGeom>
              <a:avLst/>
              <a:gdLst>
                <a:gd name="T0" fmla="*/ 1 w 4"/>
                <a:gd name="T1" fmla="*/ 0 h 13"/>
                <a:gd name="T2" fmla="*/ 0 w 4"/>
                <a:gd name="T3" fmla="*/ 12 h 13"/>
                <a:gd name="T4" fmla="*/ 4 w 4"/>
                <a:gd name="T5" fmla="*/ 13 h 13"/>
                <a:gd name="T6" fmla="*/ 1 w 4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3">
                  <a:moveTo>
                    <a:pt x="1" y="0"/>
                  </a:moveTo>
                  <a:cubicBezTo>
                    <a:pt x="1" y="4"/>
                    <a:pt x="1" y="8"/>
                    <a:pt x="0" y="12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3" y="9"/>
                    <a:pt x="2" y="4"/>
                    <a:pt x="1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9" name="Freeform 91">
              <a:extLst>
                <a:ext uri="{FF2B5EF4-FFF2-40B4-BE49-F238E27FC236}">
                  <a16:creationId xmlns:a16="http://schemas.microsoft.com/office/drawing/2014/main" id="{94ABD760-FB4B-4E1F-B9B9-7158E0194D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1613" y="4060826"/>
              <a:ext cx="320675" cy="133350"/>
            </a:xfrm>
            <a:custGeom>
              <a:avLst/>
              <a:gdLst>
                <a:gd name="T0" fmla="*/ 84 w 84"/>
                <a:gd name="T1" fmla="*/ 31 h 35"/>
                <a:gd name="T2" fmla="*/ 62 w 84"/>
                <a:gd name="T3" fmla="*/ 35 h 35"/>
                <a:gd name="T4" fmla="*/ 84 w 84"/>
                <a:gd name="T5" fmla="*/ 31 h 35"/>
                <a:gd name="T6" fmla="*/ 9 w 84"/>
                <a:gd name="T7" fmla="*/ 0 h 35"/>
                <a:gd name="T8" fmla="*/ 5 w 84"/>
                <a:gd name="T9" fmla="*/ 4 h 35"/>
                <a:gd name="T10" fmla="*/ 0 w 84"/>
                <a:gd name="T11" fmla="*/ 7 h 35"/>
                <a:gd name="T12" fmla="*/ 39 w 84"/>
                <a:gd name="T13" fmla="*/ 34 h 35"/>
                <a:gd name="T14" fmla="*/ 43 w 84"/>
                <a:gd name="T15" fmla="*/ 34 h 35"/>
                <a:gd name="T16" fmla="*/ 44 w 84"/>
                <a:gd name="T17" fmla="*/ 22 h 35"/>
                <a:gd name="T18" fmla="*/ 43 w 84"/>
                <a:gd name="T19" fmla="*/ 14 h 35"/>
                <a:gd name="T20" fmla="*/ 36 w 84"/>
                <a:gd name="T21" fmla="*/ 13 h 35"/>
                <a:gd name="T22" fmla="*/ 9 w 84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35">
                  <a:moveTo>
                    <a:pt x="84" y="31"/>
                  </a:moveTo>
                  <a:cubicBezTo>
                    <a:pt x="76" y="32"/>
                    <a:pt x="69" y="33"/>
                    <a:pt x="62" y="35"/>
                  </a:cubicBezTo>
                  <a:cubicBezTo>
                    <a:pt x="71" y="35"/>
                    <a:pt x="78" y="33"/>
                    <a:pt x="84" y="31"/>
                  </a:cubicBezTo>
                  <a:moveTo>
                    <a:pt x="9" y="0"/>
                  </a:moveTo>
                  <a:cubicBezTo>
                    <a:pt x="8" y="1"/>
                    <a:pt x="6" y="2"/>
                    <a:pt x="5" y="4"/>
                  </a:cubicBezTo>
                  <a:cubicBezTo>
                    <a:pt x="3" y="5"/>
                    <a:pt x="2" y="6"/>
                    <a:pt x="0" y="7"/>
                  </a:cubicBezTo>
                  <a:cubicBezTo>
                    <a:pt x="9" y="18"/>
                    <a:pt x="22" y="30"/>
                    <a:pt x="39" y="34"/>
                  </a:cubicBezTo>
                  <a:cubicBezTo>
                    <a:pt x="41" y="34"/>
                    <a:pt x="42" y="34"/>
                    <a:pt x="43" y="34"/>
                  </a:cubicBezTo>
                  <a:cubicBezTo>
                    <a:pt x="44" y="30"/>
                    <a:pt x="44" y="26"/>
                    <a:pt x="44" y="22"/>
                  </a:cubicBezTo>
                  <a:cubicBezTo>
                    <a:pt x="43" y="20"/>
                    <a:pt x="43" y="17"/>
                    <a:pt x="43" y="14"/>
                  </a:cubicBezTo>
                  <a:cubicBezTo>
                    <a:pt x="40" y="14"/>
                    <a:pt x="38" y="14"/>
                    <a:pt x="36" y="13"/>
                  </a:cubicBezTo>
                  <a:cubicBezTo>
                    <a:pt x="25" y="11"/>
                    <a:pt x="16" y="6"/>
                    <a:pt x="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0" name="Freeform 92">
              <a:extLst>
                <a:ext uri="{FF2B5EF4-FFF2-40B4-BE49-F238E27FC236}">
                  <a16:creationId xmlns:a16="http://schemas.microsoft.com/office/drawing/2014/main" id="{2023F376-3067-4638-AC63-55117E1A6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7525" y="4073526"/>
              <a:ext cx="79375" cy="57150"/>
            </a:xfrm>
            <a:custGeom>
              <a:avLst/>
              <a:gdLst>
                <a:gd name="T0" fmla="*/ 13 w 21"/>
                <a:gd name="T1" fmla="*/ 0 h 15"/>
                <a:gd name="T2" fmla="*/ 0 w 21"/>
                <a:gd name="T3" fmla="*/ 7 h 15"/>
                <a:gd name="T4" fmla="*/ 21 w 21"/>
                <a:gd name="T5" fmla="*/ 15 h 15"/>
                <a:gd name="T6" fmla="*/ 13 w 21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5">
                  <a:moveTo>
                    <a:pt x="13" y="0"/>
                  </a:moveTo>
                  <a:cubicBezTo>
                    <a:pt x="10" y="2"/>
                    <a:pt x="5" y="5"/>
                    <a:pt x="0" y="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19" y="8"/>
                    <a:pt x="13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1" name="Freeform 93">
              <a:extLst>
                <a:ext uri="{FF2B5EF4-FFF2-40B4-BE49-F238E27FC236}">
                  <a16:creationId xmlns:a16="http://schemas.microsoft.com/office/drawing/2014/main" id="{51C6018F-92CD-46FB-ADAC-CD3E9DC28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5" y="4098926"/>
              <a:ext cx="103188" cy="38100"/>
            </a:xfrm>
            <a:custGeom>
              <a:avLst/>
              <a:gdLst>
                <a:gd name="T0" fmla="*/ 5 w 27"/>
                <a:gd name="T1" fmla="*/ 0 h 10"/>
                <a:gd name="T2" fmla="*/ 0 w 27"/>
                <a:gd name="T3" fmla="*/ 1 h 10"/>
                <a:gd name="T4" fmla="*/ 25 w 27"/>
                <a:gd name="T5" fmla="*/ 10 h 10"/>
                <a:gd name="T6" fmla="*/ 27 w 27"/>
                <a:gd name="T7" fmla="*/ 9 h 10"/>
                <a:gd name="T8" fmla="*/ 26 w 27"/>
                <a:gd name="T9" fmla="*/ 8 h 10"/>
                <a:gd name="T10" fmla="*/ 26 w 27"/>
                <a:gd name="T11" fmla="*/ 8 h 10"/>
                <a:gd name="T12" fmla="*/ 5 w 2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0">
                  <a:moveTo>
                    <a:pt x="5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6" y="10"/>
                    <a:pt x="27" y="9"/>
                  </a:cubicBezTo>
                  <a:cubicBezTo>
                    <a:pt x="27" y="9"/>
                    <a:pt x="26" y="8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2" name="Freeform 94">
              <a:extLst>
                <a:ext uri="{FF2B5EF4-FFF2-40B4-BE49-F238E27FC236}">
                  <a16:creationId xmlns:a16="http://schemas.microsoft.com/office/drawing/2014/main" id="{77E93A59-19CA-41F8-AA47-E55BE9DE7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50" y="3263901"/>
              <a:ext cx="231775" cy="425450"/>
            </a:xfrm>
            <a:custGeom>
              <a:avLst/>
              <a:gdLst>
                <a:gd name="T0" fmla="*/ 61 w 61"/>
                <a:gd name="T1" fmla="*/ 0 h 112"/>
                <a:gd name="T2" fmla="*/ 61 w 61"/>
                <a:gd name="T3" fmla="*/ 0 h 112"/>
                <a:gd name="T4" fmla="*/ 16 w 61"/>
                <a:gd name="T5" fmla="*/ 93 h 112"/>
                <a:gd name="T6" fmla="*/ 15 w 61"/>
                <a:gd name="T7" fmla="*/ 93 h 112"/>
                <a:gd name="T8" fmla="*/ 14 w 61"/>
                <a:gd name="T9" fmla="*/ 93 h 112"/>
                <a:gd name="T10" fmla="*/ 13 w 61"/>
                <a:gd name="T11" fmla="*/ 92 h 112"/>
                <a:gd name="T12" fmla="*/ 13 w 61"/>
                <a:gd name="T13" fmla="*/ 92 h 112"/>
                <a:gd name="T14" fmla="*/ 0 w 61"/>
                <a:gd name="T15" fmla="*/ 64 h 112"/>
                <a:gd name="T16" fmla="*/ 17 w 61"/>
                <a:gd name="T17" fmla="*/ 112 h 112"/>
                <a:gd name="T18" fmla="*/ 17 w 61"/>
                <a:gd name="T19" fmla="*/ 112 h 112"/>
                <a:gd name="T20" fmla="*/ 17 w 61"/>
                <a:gd name="T21" fmla="*/ 112 h 112"/>
                <a:gd name="T22" fmla="*/ 27 w 61"/>
                <a:gd name="T23" fmla="*/ 91 h 112"/>
                <a:gd name="T24" fmla="*/ 16 w 61"/>
                <a:gd name="T25" fmla="*/ 93 h 112"/>
                <a:gd name="T26" fmla="*/ 61 w 61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112">
                  <a:moveTo>
                    <a:pt x="61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93"/>
                    <a:pt x="15" y="93"/>
                    <a:pt x="15" y="93"/>
                  </a:cubicBezTo>
                  <a:cubicBezTo>
                    <a:pt x="15" y="93"/>
                    <a:pt x="14" y="93"/>
                    <a:pt x="14" y="93"/>
                  </a:cubicBezTo>
                  <a:cubicBezTo>
                    <a:pt x="14" y="93"/>
                    <a:pt x="13" y="92"/>
                    <a:pt x="13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92"/>
                    <a:pt x="5" y="81"/>
                    <a:pt x="0" y="64"/>
                  </a:cubicBezTo>
                  <a:cubicBezTo>
                    <a:pt x="0" y="92"/>
                    <a:pt x="17" y="112"/>
                    <a:pt x="17" y="112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0" y="93"/>
                    <a:pt x="16" y="93"/>
                    <a:pt x="16" y="93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3" name="Freeform 95">
              <a:extLst>
                <a:ext uri="{FF2B5EF4-FFF2-40B4-BE49-F238E27FC236}">
                  <a16:creationId xmlns:a16="http://schemas.microsoft.com/office/drawing/2014/main" id="{E4B3D9B3-9ADE-48BF-A67F-C0FAA2B0F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288" y="3375026"/>
              <a:ext cx="280988" cy="322263"/>
            </a:xfrm>
            <a:custGeom>
              <a:avLst/>
              <a:gdLst>
                <a:gd name="T0" fmla="*/ 68 w 74"/>
                <a:gd name="T1" fmla="*/ 0 h 85"/>
                <a:gd name="T2" fmla="*/ 64 w 74"/>
                <a:gd name="T3" fmla="*/ 23 h 85"/>
                <a:gd name="T4" fmla="*/ 45 w 74"/>
                <a:gd name="T5" fmla="*/ 45 h 85"/>
                <a:gd name="T6" fmla="*/ 39 w 74"/>
                <a:gd name="T7" fmla="*/ 64 h 85"/>
                <a:gd name="T8" fmla="*/ 27 w 74"/>
                <a:gd name="T9" fmla="*/ 68 h 85"/>
                <a:gd name="T10" fmla="*/ 12 w 74"/>
                <a:gd name="T11" fmla="*/ 62 h 85"/>
                <a:gd name="T12" fmla="*/ 12 w 74"/>
                <a:gd name="T13" fmla="*/ 61 h 85"/>
                <a:gd name="T14" fmla="*/ 11 w 74"/>
                <a:gd name="T15" fmla="*/ 61 h 85"/>
                <a:gd name="T16" fmla="*/ 0 w 74"/>
                <a:gd name="T17" fmla="*/ 85 h 85"/>
                <a:gd name="T18" fmla="*/ 68 w 74"/>
                <a:gd name="T19" fmla="*/ 43 h 85"/>
                <a:gd name="T20" fmla="*/ 68 w 74"/>
                <a:gd name="T2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85">
                  <a:moveTo>
                    <a:pt x="68" y="0"/>
                  </a:moveTo>
                  <a:cubicBezTo>
                    <a:pt x="69" y="8"/>
                    <a:pt x="67" y="15"/>
                    <a:pt x="64" y="23"/>
                  </a:cubicBezTo>
                  <a:cubicBezTo>
                    <a:pt x="60" y="32"/>
                    <a:pt x="53" y="40"/>
                    <a:pt x="45" y="45"/>
                  </a:cubicBezTo>
                  <a:cubicBezTo>
                    <a:pt x="47" y="52"/>
                    <a:pt x="44" y="60"/>
                    <a:pt x="39" y="64"/>
                  </a:cubicBezTo>
                  <a:cubicBezTo>
                    <a:pt x="35" y="67"/>
                    <a:pt x="31" y="68"/>
                    <a:pt x="27" y="68"/>
                  </a:cubicBezTo>
                  <a:cubicBezTo>
                    <a:pt x="21" y="68"/>
                    <a:pt x="16" y="66"/>
                    <a:pt x="12" y="62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1" y="61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53" y="77"/>
                    <a:pt x="68" y="43"/>
                  </a:cubicBezTo>
                  <a:cubicBezTo>
                    <a:pt x="74" y="29"/>
                    <a:pt x="72" y="13"/>
                    <a:pt x="6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4" name="Freeform 96">
              <a:extLst>
                <a:ext uri="{FF2B5EF4-FFF2-40B4-BE49-F238E27FC236}">
                  <a16:creationId xmlns:a16="http://schemas.microsoft.com/office/drawing/2014/main" id="{DBA203A0-35F2-44FF-840C-83D5BF46E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3350" y="3606801"/>
              <a:ext cx="49213" cy="90488"/>
            </a:xfrm>
            <a:custGeom>
              <a:avLst/>
              <a:gdLst>
                <a:gd name="T0" fmla="*/ 13 w 13"/>
                <a:gd name="T1" fmla="*/ 0 h 24"/>
                <a:gd name="T2" fmla="*/ 10 w 13"/>
                <a:gd name="T3" fmla="*/ 1 h 24"/>
                <a:gd name="T4" fmla="*/ 0 w 13"/>
                <a:gd name="T5" fmla="*/ 22 h 24"/>
                <a:gd name="T6" fmla="*/ 0 w 13"/>
                <a:gd name="T7" fmla="*/ 22 h 24"/>
                <a:gd name="T8" fmla="*/ 0 w 13"/>
                <a:gd name="T9" fmla="*/ 24 h 24"/>
                <a:gd name="T10" fmla="*/ 1 w 13"/>
                <a:gd name="T11" fmla="*/ 24 h 24"/>
                <a:gd name="T12" fmla="*/ 2 w 13"/>
                <a:gd name="T13" fmla="*/ 24 h 24"/>
                <a:gd name="T14" fmla="*/ 13 w 13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4">
                  <a:moveTo>
                    <a:pt x="13" y="0"/>
                  </a:moveTo>
                  <a:cubicBezTo>
                    <a:pt x="12" y="0"/>
                    <a:pt x="11" y="1"/>
                    <a:pt x="10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" name="Freeform 97">
              <a:extLst>
                <a:ext uri="{FF2B5EF4-FFF2-40B4-BE49-F238E27FC236}">
                  <a16:creationId xmlns:a16="http://schemas.microsoft.com/office/drawing/2014/main" id="{3474AE35-3D15-493C-BCDF-CF42D5B79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38" y="3662364"/>
              <a:ext cx="866775" cy="801688"/>
            </a:xfrm>
            <a:custGeom>
              <a:avLst/>
              <a:gdLst>
                <a:gd name="T0" fmla="*/ 82 w 228"/>
                <a:gd name="T1" fmla="*/ 128 h 211"/>
                <a:gd name="T2" fmla="*/ 0 w 228"/>
                <a:gd name="T3" fmla="*/ 159 h 211"/>
                <a:gd name="T4" fmla="*/ 29 w 228"/>
                <a:gd name="T5" fmla="*/ 211 h 211"/>
                <a:gd name="T6" fmla="*/ 228 w 228"/>
                <a:gd name="T7" fmla="*/ 0 h 211"/>
                <a:gd name="T8" fmla="*/ 82 w 228"/>
                <a:gd name="T9" fmla="*/ 12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11">
                  <a:moveTo>
                    <a:pt x="82" y="128"/>
                  </a:moveTo>
                  <a:cubicBezTo>
                    <a:pt x="55" y="142"/>
                    <a:pt x="29" y="153"/>
                    <a:pt x="0" y="159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112" y="171"/>
                    <a:pt x="183" y="83"/>
                    <a:pt x="228" y="0"/>
                  </a:cubicBezTo>
                  <a:cubicBezTo>
                    <a:pt x="190" y="56"/>
                    <a:pt x="139" y="98"/>
                    <a:pt x="82" y="128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6" name="Freeform 98">
              <a:extLst>
                <a:ext uri="{FF2B5EF4-FFF2-40B4-BE49-F238E27FC236}">
                  <a16:creationId xmlns:a16="http://schemas.microsoft.com/office/drawing/2014/main" id="{380805E3-49F5-4472-9D58-49C7210EA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438" y="4117976"/>
              <a:ext cx="569913" cy="144463"/>
            </a:xfrm>
            <a:custGeom>
              <a:avLst/>
              <a:gdLst>
                <a:gd name="T0" fmla="*/ 16 w 150"/>
                <a:gd name="T1" fmla="*/ 0 h 38"/>
                <a:gd name="T2" fmla="*/ 2 w 150"/>
                <a:gd name="T3" fmla="*/ 13 h 38"/>
                <a:gd name="T4" fmla="*/ 0 w 150"/>
                <a:gd name="T5" fmla="*/ 13 h 38"/>
                <a:gd name="T6" fmla="*/ 2 w 150"/>
                <a:gd name="T7" fmla="*/ 14 h 38"/>
                <a:gd name="T8" fmla="*/ 123 w 150"/>
                <a:gd name="T9" fmla="*/ 29 h 38"/>
                <a:gd name="T10" fmla="*/ 150 w 150"/>
                <a:gd name="T11" fmla="*/ 23 h 38"/>
                <a:gd name="T12" fmla="*/ 16 w 15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38">
                  <a:moveTo>
                    <a:pt x="16" y="0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0" y="12"/>
                    <a:pt x="0" y="13"/>
                  </a:cubicBezTo>
                  <a:cubicBezTo>
                    <a:pt x="0" y="13"/>
                    <a:pt x="1" y="14"/>
                    <a:pt x="2" y="14"/>
                  </a:cubicBezTo>
                  <a:cubicBezTo>
                    <a:pt x="40" y="38"/>
                    <a:pt x="83" y="34"/>
                    <a:pt x="123" y="29"/>
                  </a:cubicBezTo>
                  <a:cubicBezTo>
                    <a:pt x="132" y="28"/>
                    <a:pt x="142" y="27"/>
                    <a:pt x="150" y="23"/>
                  </a:cubicBezTo>
                  <a:cubicBezTo>
                    <a:pt x="107" y="31"/>
                    <a:pt x="37" y="26"/>
                    <a:pt x="16" y="0"/>
                  </a:cubicBezTo>
                  <a:close/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7" name="Freeform 99">
              <a:extLst>
                <a:ext uri="{FF2B5EF4-FFF2-40B4-BE49-F238E27FC236}">
                  <a16:creationId xmlns:a16="http://schemas.microsoft.com/office/drawing/2014/main" id="{789C2B9A-EFA4-4765-9320-6A75EB846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725" y="3719514"/>
              <a:ext cx="114300" cy="338138"/>
            </a:xfrm>
            <a:custGeom>
              <a:avLst/>
              <a:gdLst>
                <a:gd name="T0" fmla="*/ 18 w 30"/>
                <a:gd name="T1" fmla="*/ 79 h 89"/>
                <a:gd name="T2" fmla="*/ 30 w 30"/>
                <a:gd name="T3" fmla="*/ 0 h 89"/>
                <a:gd name="T4" fmla="*/ 6 w 30"/>
                <a:gd name="T5" fmla="*/ 89 h 89"/>
                <a:gd name="T6" fmla="*/ 18 w 30"/>
                <a:gd name="T7" fmla="*/ 7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89">
                  <a:moveTo>
                    <a:pt x="18" y="79"/>
                  </a:moveTo>
                  <a:cubicBezTo>
                    <a:pt x="10" y="52"/>
                    <a:pt x="18" y="20"/>
                    <a:pt x="30" y="0"/>
                  </a:cubicBezTo>
                  <a:cubicBezTo>
                    <a:pt x="9" y="21"/>
                    <a:pt x="0" y="56"/>
                    <a:pt x="6" y="89"/>
                  </a:cubicBezTo>
                  <a:cubicBezTo>
                    <a:pt x="18" y="79"/>
                    <a:pt x="18" y="79"/>
                    <a:pt x="18" y="79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8" name="Freeform 100">
              <a:extLst>
                <a:ext uri="{FF2B5EF4-FFF2-40B4-BE49-F238E27FC236}">
                  <a16:creationId xmlns:a16="http://schemas.microsoft.com/office/drawing/2014/main" id="{E87AD0E6-3372-464A-89BD-27C52EA31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25" y="3860801"/>
              <a:ext cx="187325" cy="60325"/>
            </a:xfrm>
            <a:custGeom>
              <a:avLst/>
              <a:gdLst>
                <a:gd name="T0" fmla="*/ 49 w 49"/>
                <a:gd name="T1" fmla="*/ 0 h 16"/>
                <a:gd name="T2" fmla="*/ 19 w 49"/>
                <a:gd name="T3" fmla="*/ 9 h 16"/>
                <a:gd name="T4" fmla="*/ 5 w 49"/>
                <a:gd name="T5" fmla="*/ 6 h 16"/>
                <a:gd name="T6" fmla="*/ 4 w 49"/>
                <a:gd name="T7" fmla="*/ 6 h 16"/>
                <a:gd name="T8" fmla="*/ 0 w 49"/>
                <a:gd name="T9" fmla="*/ 13 h 16"/>
                <a:gd name="T10" fmla="*/ 27 w 49"/>
                <a:gd name="T11" fmla="*/ 13 h 16"/>
                <a:gd name="T12" fmla="*/ 49 w 49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6">
                  <a:moveTo>
                    <a:pt x="49" y="0"/>
                  </a:moveTo>
                  <a:cubicBezTo>
                    <a:pt x="39" y="5"/>
                    <a:pt x="30" y="8"/>
                    <a:pt x="19" y="9"/>
                  </a:cubicBezTo>
                  <a:cubicBezTo>
                    <a:pt x="15" y="9"/>
                    <a:pt x="9" y="9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8"/>
                    <a:pt x="1" y="11"/>
                    <a:pt x="0" y="13"/>
                  </a:cubicBezTo>
                  <a:cubicBezTo>
                    <a:pt x="8" y="16"/>
                    <a:pt x="18" y="15"/>
                    <a:pt x="27" y="13"/>
                  </a:cubicBezTo>
                  <a:cubicBezTo>
                    <a:pt x="35" y="10"/>
                    <a:pt x="42" y="5"/>
                    <a:pt x="49" y="0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9" name="Freeform 101">
              <a:extLst>
                <a:ext uri="{FF2B5EF4-FFF2-40B4-BE49-F238E27FC236}">
                  <a16:creationId xmlns:a16="http://schemas.microsoft.com/office/drawing/2014/main" id="{38833475-2C3B-475E-ABFC-044ED9D0B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000" y="3902076"/>
              <a:ext cx="455613" cy="242888"/>
            </a:xfrm>
            <a:custGeom>
              <a:avLst/>
              <a:gdLst>
                <a:gd name="T0" fmla="*/ 56 w 120"/>
                <a:gd name="T1" fmla="*/ 55 h 64"/>
                <a:gd name="T2" fmla="*/ 120 w 120"/>
                <a:gd name="T3" fmla="*/ 42 h 64"/>
                <a:gd name="T4" fmla="*/ 0 w 120"/>
                <a:gd name="T5" fmla="*/ 0 h 64"/>
                <a:gd name="T6" fmla="*/ 56 w 120"/>
                <a:gd name="T7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64">
                  <a:moveTo>
                    <a:pt x="56" y="55"/>
                  </a:moveTo>
                  <a:cubicBezTo>
                    <a:pt x="95" y="64"/>
                    <a:pt x="120" y="42"/>
                    <a:pt x="120" y="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6" y="47"/>
                    <a:pt x="56" y="5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0" name="Freeform 102">
              <a:extLst>
                <a:ext uri="{FF2B5EF4-FFF2-40B4-BE49-F238E27FC236}">
                  <a16:creationId xmlns:a16="http://schemas.microsoft.com/office/drawing/2014/main" id="{8E3196DF-35E9-437A-AB40-4269B7E3C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3350" y="3825876"/>
              <a:ext cx="452438" cy="223838"/>
            </a:xfrm>
            <a:custGeom>
              <a:avLst/>
              <a:gdLst>
                <a:gd name="T0" fmla="*/ 119 w 119"/>
                <a:gd name="T1" fmla="*/ 59 h 59"/>
                <a:gd name="T2" fmla="*/ 0 w 119"/>
                <a:gd name="T3" fmla="*/ 17 h 59"/>
                <a:gd name="T4" fmla="*/ 66 w 119"/>
                <a:gd name="T5" fmla="*/ 10 h 59"/>
                <a:gd name="T6" fmla="*/ 119 w 119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59">
                  <a:moveTo>
                    <a:pt x="119" y="59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32" y="0"/>
                    <a:pt x="66" y="10"/>
                  </a:cubicBezTo>
                  <a:cubicBezTo>
                    <a:pt x="101" y="20"/>
                    <a:pt x="119" y="59"/>
                    <a:pt x="119" y="59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Freeform 103">
              <a:extLst>
                <a:ext uri="{FF2B5EF4-FFF2-40B4-BE49-F238E27FC236}">
                  <a16:creationId xmlns:a16="http://schemas.microsoft.com/office/drawing/2014/main" id="{2A1BE9D4-5CA2-4ABB-96C6-C8F1B23DF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000" y="3890964"/>
              <a:ext cx="463550" cy="169863"/>
            </a:xfrm>
            <a:custGeom>
              <a:avLst/>
              <a:gdLst>
                <a:gd name="T0" fmla="*/ 121 w 122"/>
                <a:gd name="T1" fmla="*/ 44 h 45"/>
                <a:gd name="T2" fmla="*/ 120 w 122"/>
                <a:gd name="T3" fmla="*/ 45 h 45"/>
                <a:gd name="T4" fmla="*/ 0 w 122"/>
                <a:gd name="T5" fmla="*/ 3 h 45"/>
                <a:gd name="T6" fmla="*/ 0 w 122"/>
                <a:gd name="T7" fmla="*/ 1 h 45"/>
                <a:gd name="T8" fmla="*/ 2 w 122"/>
                <a:gd name="T9" fmla="*/ 0 h 45"/>
                <a:gd name="T10" fmla="*/ 121 w 122"/>
                <a:gd name="T11" fmla="*/ 42 h 45"/>
                <a:gd name="T12" fmla="*/ 121 w 122"/>
                <a:gd name="T13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45">
                  <a:moveTo>
                    <a:pt x="121" y="44"/>
                  </a:moveTo>
                  <a:cubicBezTo>
                    <a:pt x="121" y="44"/>
                    <a:pt x="120" y="45"/>
                    <a:pt x="120" y="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1" y="42"/>
                    <a:pt x="122" y="44"/>
                    <a:pt x="121" y="44"/>
                  </a:cubicBezTo>
                </a:path>
              </a:pathLst>
            </a:custGeom>
            <a:solidFill>
              <a:srgbClr val="D1D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2" name="Freeform 104">
              <a:extLst>
                <a:ext uri="{FF2B5EF4-FFF2-40B4-BE49-F238E27FC236}">
                  <a16:creationId xmlns:a16="http://schemas.microsoft.com/office/drawing/2014/main" id="{6479A587-91CC-4774-A1FF-E83A21901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1663" y="3449639"/>
              <a:ext cx="444500" cy="266700"/>
            </a:xfrm>
            <a:custGeom>
              <a:avLst/>
              <a:gdLst>
                <a:gd name="T0" fmla="*/ 65 w 117"/>
                <a:gd name="T1" fmla="*/ 11 h 70"/>
                <a:gd name="T2" fmla="*/ 0 w 117"/>
                <a:gd name="T3" fmla="*/ 20 h 70"/>
                <a:gd name="T4" fmla="*/ 117 w 117"/>
                <a:gd name="T5" fmla="*/ 70 h 70"/>
                <a:gd name="T6" fmla="*/ 65 w 117"/>
                <a:gd name="T7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70">
                  <a:moveTo>
                    <a:pt x="65" y="11"/>
                  </a:moveTo>
                  <a:cubicBezTo>
                    <a:pt x="26" y="0"/>
                    <a:pt x="0" y="20"/>
                    <a:pt x="0" y="20"/>
                  </a:cubicBezTo>
                  <a:cubicBezTo>
                    <a:pt x="117" y="70"/>
                    <a:pt x="117" y="70"/>
                    <a:pt x="117" y="70"/>
                  </a:cubicBezTo>
                  <a:cubicBezTo>
                    <a:pt x="117" y="70"/>
                    <a:pt x="104" y="22"/>
                    <a:pt x="65" y="11"/>
                  </a:cubicBezTo>
                </a:path>
              </a:pathLst>
            </a:custGeom>
            <a:solidFill>
              <a:srgbClr val="689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Freeform 105">
              <a:extLst>
                <a:ext uri="{FF2B5EF4-FFF2-40B4-BE49-F238E27FC236}">
                  <a16:creationId xmlns:a16="http://schemas.microsoft.com/office/drawing/2014/main" id="{70C13784-0D1D-473A-9852-4DCBA78B2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488" y="3536951"/>
              <a:ext cx="439738" cy="247650"/>
            </a:xfrm>
            <a:custGeom>
              <a:avLst/>
              <a:gdLst>
                <a:gd name="T0" fmla="*/ 0 w 116"/>
                <a:gd name="T1" fmla="*/ 0 h 65"/>
                <a:gd name="T2" fmla="*/ 116 w 116"/>
                <a:gd name="T3" fmla="*/ 49 h 65"/>
                <a:gd name="T4" fmla="*/ 49 w 116"/>
                <a:gd name="T5" fmla="*/ 52 h 65"/>
                <a:gd name="T6" fmla="*/ 0 w 116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65">
                  <a:moveTo>
                    <a:pt x="0" y="0"/>
                  </a:moveTo>
                  <a:cubicBezTo>
                    <a:pt x="116" y="49"/>
                    <a:pt x="116" y="49"/>
                    <a:pt x="116" y="49"/>
                  </a:cubicBezTo>
                  <a:cubicBezTo>
                    <a:pt x="116" y="49"/>
                    <a:pt x="83" y="65"/>
                    <a:pt x="49" y="52"/>
                  </a:cubicBezTo>
                  <a:cubicBezTo>
                    <a:pt x="15" y="40"/>
                    <a:pt x="0" y="0"/>
                    <a:pt x="0" y="0"/>
                  </a:cubicBezTo>
                </a:path>
              </a:pathLst>
            </a:custGeom>
            <a:solidFill>
              <a:srgbClr val="689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4" name="Freeform 106">
              <a:extLst>
                <a:ext uri="{FF2B5EF4-FFF2-40B4-BE49-F238E27FC236}">
                  <a16:creationId xmlns:a16="http://schemas.microsoft.com/office/drawing/2014/main" id="{FB3EC7C1-FEE1-4DB9-AFEB-5B9992E3D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5" y="3525839"/>
              <a:ext cx="452438" cy="198438"/>
            </a:xfrm>
            <a:custGeom>
              <a:avLst/>
              <a:gdLst>
                <a:gd name="T0" fmla="*/ 1 w 119"/>
                <a:gd name="T1" fmla="*/ 1 h 52"/>
                <a:gd name="T2" fmla="*/ 2 w 119"/>
                <a:gd name="T3" fmla="*/ 0 h 52"/>
                <a:gd name="T4" fmla="*/ 119 w 119"/>
                <a:gd name="T5" fmla="*/ 50 h 52"/>
                <a:gd name="T6" fmla="*/ 119 w 119"/>
                <a:gd name="T7" fmla="*/ 52 h 52"/>
                <a:gd name="T8" fmla="*/ 117 w 119"/>
                <a:gd name="T9" fmla="*/ 52 h 52"/>
                <a:gd name="T10" fmla="*/ 1 w 119"/>
                <a:gd name="T11" fmla="*/ 3 h 52"/>
                <a:gd name="T12" fmla="*/ 1 w 119"/>
                <a:gd name="T1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52">
                  <a:moveTo>
                    <a:pt x="1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9" y="50"/>
                    <a:pt x="119" y="51"/>
                    <a:pt x="119" y="52"/>
                  </a:cubicBezTo>
                  <a:cubicBezTo>
                    <a:pt x="119" y="52"/>
                    <a:pt x="117" y="52"/>
                    <a:pt x="117" y="5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1"/>
                    <a:pt x="1" y="1"/>
                  </a:cubicBezTo>
                </a:path>
              </a:pathLst>
            </a:custGeom>
            <a:solidFill>
              <a:srgbClr val="D1D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Freeform 107">
              <a:extLst>
                <a:ext uri="{FF2B5EF4-FFF2-40B4-BE49-F238E27FC236}">
                  <a16:creationId xmlns:a16="http://schemas.microsoft.com/office/drawing/2014/main" id="{72530B48-551F-43B3-89F7-ECB6CBF19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0" y="3176589"/>
              <a:ext cx="307975" cy="436563"/>
            </a:xfrm>
            <a:custGeom>
              <a:avLst/>
              <a:gdLst>
                <a:gd name="T0" fmla="*/ 13 w 81"/>
                <a:gd name="T1" fmla="*/ 44 h 115"/>
                <a:gd name="T2" fmla="*/ 26 w 81"/>
                <a:gd name="T3" fmla="*/ 115 h 115"/>
                <a:gd name="T4" fmla="*/ 81 w 81"/>
                <a:gd name="T5" fmla="*/ 0 h 115"/>
                <a:gd name="T6" fmla="*/ 13 w 81"/>
                <a:gd name="T7" fmla="*/ 4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15">
                  <a:moveTo>
                    <a:pt x="13" y="44"/>
                  </a:moveTo>
                  <a:cubicBezTo>
                    <a:pt x="0" y="83"/>
                    <a:pt x="26" y="115"/>
                    <a:pt x="26" y="115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26" y="6"/>
                    <a:pt x="13" y="44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" name="Freeform 108">
              <a:extLst>
                <a:ext uri="{FF2B5EF4-FFF2-40B4-BE49-F238E27FC236}">
                  <a16:creationId xmlns:a16="http://schemas.microsoft.com/office/drawing/2014/main" id="{FD39DF27-8E1C-4535-A70B-6DDDD8E8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184526"/>
              <a:ext cx="307975" cy="433388"/>
            </a:xfrm>
            <a:custGeom>
              <a:avLst/>
              <a:gdLst>
                <a:gd name="T0" fmla="*/ 0 w 81"/>
                <a:gd name="T1" fmla="*/ 114 h 114"/>
                <a:gd name="T2" fmla="*/ 55 w 81"/>
                <a:gd name="T3" fmla="*/ 0 h 114"/>
                <a:gd name="T4" fmla="*/ 67 w 81"/>
                <a:gd name="T5" fmla="*/ 73 h 114"/>
                <a:gd name="T6" fmla="*/ 0 w 81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14">
                  <a:moveTo>
                    <a:pt x="0" y="114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81" y="40"/>
                    <a:pt x="67" y="73"/>
                  </a:cubicBezTo>
                  <a:cubicBezTo>
                    <a:pt x="53" y="106"/>
                    <a:pt x="0" y="114"/>
                    <a:pt x="0" y="114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Freeform 109">
              <a:extLst>
                <a:ext uri="{FF2B5EF4-FFF2-40B4-BE49-F238E27FC236}">
                  <a16:creationId xmlns:a16="http://schemas.microsoft.com/office/drawing/2014/main" id="{3887B057-1DEA-4918-B289-531B4D1A5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3176589"/>
              <a:ext cx="220663" cy="444500"/>
            </a:xfrm>
            <a:custGeom>
              <a:avLst/>
              <a:gdLst>
                <a:gd name="T0" fmla="*/ 1 w 58"/>
                <a:gd name="T1" fmla="*/ 116 h 117"/>
                <a:gd name="T2" fmla="*/ 0 w 58"/>
                <a:gd name="T3" fmla="*/ 115 h 117"/>
                <a:gd name="T4" fmla="*/ 55 w 58"/>
                <a:gd name="T5" fmla="*/ 0 h 117"/>
                <a:gd name="T6" fmla="*/ 57 w 58"/>
                <a:gd name="T7" fmla="*/ 1 h 117"/>
                <a:gd name="T8" fmla="*/ 58 w 58"/>
                <a:gd name="T9" fmla="*/ 2 h 117"/>
                <a:gd name="T10" fmla="*/ 3 w 58"/>
                <a:gd name="T11" fmla="*/ 116 h 117"/>
                <a:gd name="T12" fmla="*/ 1 w 58"/>
                <a:gd name="T13" fmla="*/ 11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17">
                  <a:moveTo>
                    <a:pt x="1" y="116"/>
                  </a:moveTo>
                  <a:cubicBezTo>
                    <a:pt x="1" y="116"/>
                    <a:pt x="0" y="115"/>
                    <a:pt x="0" y="11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3" y="116"/>
                    <a:pt x="2" y="117"/>
                    <a:pt x="1" y="116"/>
                  </a:cubicBezTo>
                </a:path>
              </a:pathLst>
            </a:custGeom>
            <a:solidFill>
              <a:srgbClr val="D1D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8" name="Freeform 110">
              <a:extLst>
                <a:ext uri="{FF2B5EF4-FFF2-40B4-BE49-F238E27FC236}">
                  <a16:creationId xmlns:a16="http://schemas.microsoft.com/office/drawing/2014/main" id="{0F6B01A9-32EF-40C6-AD68-7404BA687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9725" y="3089276"/>
              <a:ext cx="311150" cy="747713"/>
            </a:xfrm>
            <a:custGeom>
              <a:avLst/>
              <a:gdLst>
                <a:gd name="T0" fmla="*/ 39 w 82"/>
                <a:gd name="T1" fmla="*/ 0 h 197"/>
                <a:gd name="T2" fmla="*/ 6 w 82"/>
                <a:gd name="T3" fmla="*/ 61 h 197"/>
                <a:gd name="T4" fmla="*/ 3 w 82"/>
                <a:gd name="T5" fmla="*/ 54 h 197"/>
                <a:gd name="T6" fmla="*/ 1 w 82"/>
                <a:gd name="T7" fmla="*/ 67 h 197"/>
                <a:gd name="T8" fmla="*/ 1 w 82"/>
                <a:gd name="T9" fmla="*/ 84 h 197"/>
                <a:gd name="T10" fmla="*/ 11 w 82"/>
                <a:gd name="T11" fmla="*/ 122 h 197"/>
                <a:gd name="T12" fmla="*/ 59 w 82"/>
                <a:gd name="T13" fmla="*/ 197 h 197"/>
                <a:gd name="T14" fmla="*/ 82 w 82"/>
                <a:gd name="T15" fmla="*/ 191 h 197"/>
                <a:gd name="T16" fmla="*/ 21 w 82"/>
                <a:gd name="T17" fmla="*/ 89 h 197"/>
                <a:gd name="T18" fmla="*/ 12 w 82"/>
                <a:gd name="T19" fmla="*/ 74 h 197"/>
                <a:gd name="T20" fmla="*/ 18 w 82"/>
                <a:gd name="T21" fmla="*/ 42 h 197"/>
                <a:gd name="T22" fmla="*/ 39 w 82"/>
                <a:gd name="T2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97">
                  <a:moveTo>
                    <a:pt x="39" y="0"/>
                  </a:moveTo>
                  <a:cubicBezTo>
                    <a:pt x="20" y="15"/>
                    <a:pt x="5" y="43"/>
                    <a:pt x="6" y="61"/>
                  </a:cubicBezTo>
                  <a:cubicBezTo>
                    <a:pt x="5" y="59"/>
                    <a:pt x="4" y="56"/>
                    <a:pt x="3" y="54"/>
                  </a:cubicBezTo>
                  <a:cubicBezTo>
                    <a:pt x="2" y="58"/>
                    <a:pt x="2" y="63"/>
                    <a:pt x="1" y="67"/>
                  </a:cubicBezTo>
                  <a:cubicBezTo>
                    <a:pt x="0" y="73"/>
                    <a:pt x="0" y="78"/>
                    <a:pt x="1" y="84"/>
                  </a:cubicBezTo>
                  <a:cubicBezTo>
                    <a:pt x="6" y="96"/>
                    <a:pt x="9" y="109"/>
                    <a:pt x="11" y="122"/>
                  </a:cubicBezTo>
                  <a:cubicBezTo>
                    <a:pt x="22" y="150"/>
                    <a:pt x="41" y="177"/>
                    <a:pt x="59" y="197"/>
                  </a:cubicBezTo>
                  <a:cubicBezTo>
                    <a:pt x="82" y="191"/>
                    <a:pt x="82" y="191"/>
                    <a:pt x="82" y="191"/>
                  </a:cubicBezTo>
                  <a:cubicBezTo>
                    <a:pt x="57" y="166"/>
                    <a:pt x="31" y="127"/>
                    <a:pt x="21" y="89"/>
                  </a:cubicBezTo>
                  <a:cubicBezTo>
                    <a:pt x="17" y="85"/>
                    <a:pt x="14" y="80"/>
                    <a:pt x="12" y="74"/>
                  </a:cubicBezTo>
                  <a:cubicBezTo>
                    <a:pt x="9" y="62"/>
                    <a:pt x="12" y="51"/>
                    <a:pt x="18" y="42"/>
                  </a:cubicBezTo>
                  <a:cubicBezTo>
                    <a:pt x="20" y="31"/>
                    <a:pt x="25" y="19"/>
                    <a:pt x="39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Freeform 111">
              <a:extLst>
                <a:ext uri="{FF2B5EF4-FFF2-40B4-BE49-F238E27FC236}">
                  <a16:creationId xmlns:a16="http://schemas.microsoft.com/office/drawing/2014/main" id="{FD6ECF38-78E7-4489-83CC-0DA2C2415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525" y="2835276"/>
              <a:ext cx="242888" cy="239713"/>
            </a:xfrm>
            <a:custGeom>
              <a:avLst/>
              <a:gdLst>
                <a:gd name="T0" fmla="*/ 28 w 64"/>
                <a:gd name="T1" fmla="*/ 0 h 63"/>
                <a:gd name="T2" fmla="*/ 19 w 64"/>
                <a:gd name="T3" fmla="*/ 1 h 63"/>
                <a:gd name="T4" fmla="*/ 0 w 64"/>
                <a:gd name="T5" fmla="*/ 15 h 63"/>
                <a:gd name="T6" fmla="*/ 4 w 64"/>
                <a:gd name="T7" fmla="*/ 14 h 63"/>
                <a:gd name="T8" fmla="*/ 12 w 64"/>
                <a:gd name="T9" fmla="*/ 13 h 63"/>
                <a:gd name="T10" fmla="*/ 44 w 64"/>
                <a:gd name="T11" fmla="*/ 37 h 63"/>
                <a:gd name="T12" fmla="*/ 40 w 64"/>
                <a:gd name="T13" fmla="*/ 63 h 63"/>
                <a:gd name="T14" fmla="*/ 60 w 64"/>
                <a:gd name="T15" fmla="*/ 24 h 63"/>
                <a:gd name="T16" fmla="*/ 28 w 6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3">
                  <a:moveTo>
                    <a:pt x="28" y="0"/>
                  </a:moveTo>
                  <a:cubicBezTo>
                    <a:pt x="25" y="0"/>
                    <a:pt x="22" y="0"/>
                    <a:pt x="19" y="1"/>
                  </a:cubicBezTo>
                  <a:cubicBezTo>
                    <a:pt x="11" y="3"/>
                    <a:pt x="4" y="8"/>
                    <a:pt x="0" y="15"/>
                  </a:cubicBezTo>
                  <a:cubicBezTo>
                    <a:pt x="1" y="14"/>
                    <a:pt x="2" y="14"/>
                    <a:pt x="4" y="14"/>
                  </a:cubicBezTo>
                  <a:cubicBezTo>
                    <a:pt x="6" y="13"/>
                    <a:pt x="9" y="13"/>
                    <a:pt x="12" y="13"/>
                  </a:cubicBezTo>
                  <a:cubicBezTo>
                    <a:pt x="26" y="13"/>
                    <a:pt x="40" y="22"/>
                    <a:pt x="44" y="37"/>
                  </a:cubicBezTo>
                  <a:cubicBezTo>
                    <a:pt x="46" y="46"/>
                    <a:pt x="44" y="56"/>
                    <a:pt x="40" y="63"/>
                  </a:cubicBezTo>
                  <a:cubicBezTo>
                    <a:pt x="55" y="57"/>
                    <a:pt x="64" y="40"/>
                    <a:pt x="60" y="24"/>
                  </a:cubicBezTo>
                  <a:cubicBezTo>
                    <a:pt x="56" y="9"/>
                    <a:pt x="42" y="0"/>
                    <a:pt x="2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" name="Freeform 112">
              <a:extLst>
                <a:ext uri="{FF2B5EF4-FFF2-40B4-BE49-F238E27FC236}">
                  <a16:creationId xmlns:a16="http://schemas.microsoft.com/office/drawing/2014/main" id="{9774304E-A7CC-4FA4-B702-1AE7293B5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789239"/>
              <a:ext cx="242888" cy="239713"/>
            </a:xfrm>
            <a:custGeom>
              <a:avLst/>
              <a:gdLst>
                <a:gd name="T0" fmla="*/ 28 w 64"/>
                <a:gd name="T1" fmla="*/ 0 h 63"/>
                <a:gd name="T2" fmla="*/ 19 w 64"/>
                <a:gd name="T3" fmla="*/ 1 h 63"/>
                <a:gd name="T4" fmla="*/ 0 w 64"/>
                <a:gd name="T5" fmla="*/ 15 h 63"/>
                <a:gd name="T6" fmla="*/ 4 w 64"/>
                <a:gd name="T7" fmla="*/ 14 h 63"/>
                <a:gd name="T8" fmla="*/ 12 w 64"/>
                <a:gd name="T9" fmla="*/ 13 h 63"/>
                <a:gd name="T10" fmla="*/ 43 w 64"/>
                <a:gd name="T11" fmla="*/ 37 h 63"/>
                <a:gd name="T12" fmla="*/ 39 w 64"/>
                <a:gd name="T13" fmla="*/ 63 h 63"/>
                <a:gd name="T14" fmla="*/ 59 w 64"/>
                <a:gd name="T15" fmla="*/ 24 h 63"/>
                <a:gd name="T16" fmla="*/ 28 w 6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3">
                  <a:moveTo>
                    <a:pt x="28" y="0"/>
                  </a:moveTo>
                  <a:cubicBezTo>
                    <a:pt x="25" y="0"/>
                    <a:pt x="22" y="0"/>
                    <a:pt x="19" y="1"/>
                  </a:cubicBezTo>
                  <a:cubicBezTo>
                    <a:pt x="11" y="3"/>
                    <a:pt x="5" y="8"/>
                    <a:pt x="0" y="15"/>
                  </a:cubicBezTo>
                  <a:cubicBezTo>
                    <a:pt x="1" y="14"/>
                    <a:pt x="2" y="14"/>
                    <a:pt x="4" y="14"/>
                  </a:cubicBezTo>
                  <a:cubicBezTo>
                    <a:pt x="6" y="13"/>
                    <a:pt x="9" y="13"/>
                    <a:pt x="12" y="13"/>
                  </a:cubicBezTo>
                  <a:cubicBezTo>
                    <a:pt x="26" y="13"/>
                    <a:pt x="39" y="22"/>
                    <a:pt x="43" y="37"/>
                  </a:cubicBezTo>
                  <a:cubicBezTo>
                    <a:pt x="46" y="46"/>
                    <a:pt x="44" y="55"/>
                    <a:pt x="39" y="63"/>
                  </a:cubicBezTo>
                  <a:cubicBezTo>
                    <a:pt x="55" y="57"/>
                    <a:pt x="64" y="40"/>
                    <a:pt x="59" y="24"/>
                  </a:cubicBezTo>
                  <a:cubicBezTo>
                    <a:pt x="55" y="9"/>
                    <a:pt x="42" y="0"/>
                    <a:pt x="2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Freeform 113">
              <a:extLst>
                <a:ext uri="{FF2B5EF4-FFF2-40B4-BE49-F238E27FC236}">
                  <a16:creationId xmlns:a16="http://schemas.microsoft.com/office/drawing/2014/main" id="{69B430E9-7F87-479B-9231-24A6D6912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3650" y="2619376"/>
              <a:ext cx="239713" cy="238125"/>
            </a:xfrm>
            <a:custGeom>
              <a:avLst/>
              <a:gdLst>
                <a:gd name="T0" fmla="*/ 27 w 63"/>
                <a:gd name="T1" fmla="*/ 0 h 63"/>
                <a:gd name="T2" fmla="*/ 19 w 63"/>
                <a:gd name="T3" fmla="*/ 1 h 63"/>
                <a:gd name="T4" fmla="*/ 0 w 63"/>
                <a:gd name="T5" fmla="*/ 15 h 63"/>
                <a:gd name="T6" fmla="*/ 3 w 63"/>
                <a:gd name="T7" fmla="*/ 14 h 63"/>
                <a:gd name="T8" fmla="*/ 11 w 63"/>
                <a:gd name="T9" fmla="*/ 12 h 63"/>
                <a:gd name="T10" fmla="*/ 43 w 63"/>
                <a:gd name="T11" fmla="*/ 37 h 63"/>
                <a:gd name="T12" fmla="*/ 39 w 63"/>
                <a:gd name="T13" fmla="*/ 63 h 63"/>
                <a:gd name="T14" fmla="*/ 59 w 63"/>
                <a:gd name="T15" fmla="*/ 24 h 63"/>
                <a:gd name="T16" fmla="*/ 27 w 63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63">
                  <a:moveTo>
                    <a:pt x="27" y="0"/>
                  </a:moveTo>
                  <a:cubicBezTo>
                    <a:pt x="24" y="0"/>
                    <a:pt x="22" y="0"/>
                    <a:pt x="19" y="1"/>
                  </a:cubicBezTo>
                  <a:cubicBezTo>
                    <a:pt x="11" y="3"/>
                    <a:pt x="4" y="8"/>
                    <a:pt x="0" y="15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6" y="13"/>
                    <a:pt x="8" y="12"/>
                    <a:pt x="11" y="12"/>
                  </a:cubicBezTo>
                  <a:cubicBezTo>
                    <a:pt x="26" y="12"/>
                    <a:pt x="39" y="22"/>
                    <a:pt x="43" y="37"/>
                  </a:cubicBezTo>
                  <a:cubicBezTo>
                    <a:pt x="45" y="46"/>
                    <a:pt x="43" y="55"/>
                    <a:pt x="39" y="63"/>
                  </a:cubicBezTo>
                  <a:cubicBezTo>
                    <a:pt x="54" y="57"/>
                    <a:pt x="63" y="40"/>
                    <a:pt x="59" y="24"/>
                  </a:cubicBezTo>
                  <a:cubicBezTo>
                    <a:pt x="55" y="9"/>
                    <a:pt x="42" y="0"/>
                    <a:pt x="27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Freeform 114">
              <a:extLst>
                <a:ext uri="{FF2B5EF4-FFF2-40B4-BE49-F238E27FC236}">
                  <a16:creationId xmlns:a16="http://schemas.microsoft.com/office/drawing/2014/main" id="{05684ABE-46DA-45A8-B745-43489F0A2A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05138" y="3181351"/>
              <a:ext cx="258763" cy="231775"/>
            </a:xfrm>
            <a:custGeom>
              <a:avLst/>
              <a:gdLst>
                <a:gd name="T0" fmla="*/ 68 w 68"/>
                <a:gd name="T1" fmla="*/ 29 h 61"/>
                <a:gd name="T2" fmla="*/ 52 w 68"/>
                <a:gd name="T3" fmla="*/ 36 h 61"/>
                <a:gd name="T4" fmla="*/ 45 w 68"/>
                <a:gd name="T5" fmla="*/ 61 h 61"/>
                <a:gd name="T6" fmla="*/ 68 w 68"/>
                <a:gd name="T7" fmla="*/ 29 h 61"/>
                <a:gd name="T8" fmla="*/ 5 w 68"/>
                <a:gd name="T9" fmla="*/ 0 h 61"/>
                <a:gd name="T10" fmla="*/ 0 w 68"/>
                <a:gd name="T11" fmla="*/ 6 h 61"/>
                <a:gd name="T12" fmla="*/ 2 w 68"/>
                <a:gd name="T13" fmla="*/ 5 h 61"/>
                <a:gd name="T14" fmla="*/ 5 w 68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61">
                  <a:moveTo>
                    <a:pt x="68" y="29"/>
                  </a:moveTo>
                  <a:cubicBezTo>
                    <a:pt x="62" y="32"/>
                    <a:pt x="57" y="34"/>
                    <a:pt x="52" y="36"/>
                  </a:cubicBezTo>
                  <a:cubicBezTo>
                    <a:pt x="53" y="45"/>
                    <a:pt x="50" y="54"/>
                    <a:pt x="45" y="61"/>
                  </a:cubicBezTo>
                  <a:cubicBezTo>
                    <a:pt x="58" y="56"/>
                    <a:pt x="67" y="43"/>
                    <a:pt x="68" y="29"/>
                  </a:cubicBezTo>
                  <a:moveTo>
                    <a:pt x="5" y="0"/>
                  </a:moveTo>
                  <a:cubicBezTo>
                    <a:pt x="3" y="2"/>
                    <a:pt x="2" y="4"/>
                    <a:pt x="0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4"/>
                    <a:pt x="4" y="2"/>
                    <a:pt x="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Freeform 115">
              <a:extLst>
                <a:ext uri="{FF2B5EF4-FFF2-40B4-BE49-F238E27FC236}">
                  <a16:creationId xmlns:a16="http://schemas.microsoft.com/office/drawing/2014/main" id="{2B3DBB3F-2384-4548-98E0-E28AA311D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3688" y="2578101"/>
              <a:ext cx="160338" cy="142875"/>
            </a:xfrm>
            <a:custGeom>
              <a:avLst/>
              <a:gdLst>
                <a:gd name="T0" fmla="*/ 21 w 42"/>
                <a:gd name="T1" fmla="*/ 0 h 38"/>
                <a:gd name="T2" fmla="*/ 16 w 42"/>
                <a:gd name="T3" fmla="*/ 1 h 38"/>
                <a:gd name="T4" fmla="*/ 3 w 42"/>
                <a:gd name="T5" fmla="*/ 24 h 38"/>
                <a:gd name="T6" fmla="*/ 21 w 42"/>
                <a:gd name="T7" fmla="*/ 38 h 38"/>
                <a:gd name="T8" fmla="*/ 26 w 42"/>
                <a:gd name="T9" fmla="*/ 37 h 38"/>
                <a:gd name="T10" fmla="*/ 39 w 42"/>
                <a:gd name="T11" fmla="*/ 14 h 38"/>
                <a:gd name="T12" fmla="*/ 21 w 4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8">
                  <a:moveTo>
                    <a:pt x="21" y="0"/>
                  </a:moveTo>
                  <a:cubicBezTo>
                    <a:pt x="19" y="0"/>
                    <a:pt x="18" y="1"/>
                    <a:pt x="16" y="1"/>
                  </a:cubicBezTo>
                  <a:cubicBezTo>
                    <a:pt x="6" y="4"/>
                    <a:pt x="0" y="14"/>
                    <a:pt x="3" y="24"/>
                  </a:cubicBezTo>
                  <a:cubicBezTo>
                    <a:pt x="5" y="32"/>
                    <a:pt x="13" y="38"/>
                    <a:pt x="21" y="38"/>
                  </a:cubicBezTo>
                  <a:cubicBezTo>
                    <a:pt x="22" y="38"/>
                    <a:pt x="24" y="38"/>
                    <a:pt x="26" y="37"/>
                  </a:cubicBezTo>
                  <a:cubicBezTo>
                    <a:pt x="36" y="34"/>
                    <a:pt x="42" y="24"/>
                    <a:pt x="39" y="14"/>
                  </a:cubicBezTo>
                  <a:cubicBezTo>
                    <a:pt x="37" y="6"/>
                    <a:pt x="29" y="0"/>
                    <a:pt x="21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4" name="Freeform 116">
              <a:extLst>
                <a:ext uri="{FF2B5EF4-FFF2-40B4-BE49-F238E27FC236}">
                  <a16:creationId xmlns:a16="http://schemas.microsoft.com/office/drawing/2014/main" id="{C5610951-6F43-4BDD-A808-416973C86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988" y="2808289"/>
              <a:ext cx="125413" cy="122238"/>
            </a:xfrm>
            <a:custGeom>
              <a:avLst/>
              <a:gdLst>
                <a:gd name="T0" fmla="*/ 15 w 33"/>
                <a:gd name="T1" fmla="*/ 0 h 32"/>
                <a:gd name="T2" fmla="*/ 11 w 33"/>
                <a:gd name="T3" fmla="*/ 0 h 32"/>
                <a:gd name="T4" fmla="*/ 0 w 33"/>
                <a:gd name="T5" fmla="*/ 13 h 32"/>
                <a:gd name="T6" fmla="*/ 15 w 33"/>
                <a:gd name="T7" fmla="*/ 25 h 32"/>
                <a:gd name="T8" fmla="*/ 15 w 33"/>
                <a:gd name="T9" fmla="*/ 32 h 32"/>
                <a:gd name="T10" fmla="*/ 15 w 33"/>
                <a:gd name="T11" fmla="*/ 32 h 32"/>
                <a:gd name="T12" fmla="*/ 19 w 33"/>
                <a:gd name="T13" fmla="*/ 31 h 32"/>
                <a:gd name="T14" fmla="*/ 31 w 33"/>
                <a:gd name="T15" fmla="*/ 12 h 32"/>
                <a:gd name="T16" fmla="*/ 15 w 33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2">
                  <a:moveTo>
                    <a:pt x="15" y="0"/>
                  </a:moveTo>
                  <a:cubicBezTo>
                    <a:pt x="14" y="0"/>
                    <a:pt x="13" y="0"/>
                    <a:pt x="11" y="0"/>
                  </a:cubicBezTo>
                  <a:cubicBezTo>
                    <a:pt x="5" y="2"/>
                    <a:pt x="1" y="7"/>
                    <a:pt x="0" y="13"/>
                  </a:cubicBezTo>
                  <a:cubicBezTo>
                    <a:pt x="7" y="13"/>
                    <a:pt x="13" y="17"/>
                    <a:pt x="15" y="25"/>
                  </a:cubicBezTo>
                  <a:cubicBezTo>
                    <a:pt x="15" y="27"/>
                    <a:pt x="16" y="29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32"/>
                    <a:pt x="18" y="32"/>
                    <a:pt x="19" y="31"/>
                  </a:cubicBezTo>
                  <a:cubicBezTo>
                    <a:pt x="28" y="29"/>
                    <a:pt x="33" y="20"/>
                    <a:pt x="31" y="12"/>
                  </a:cubicBezTo>
                  <a:cubicBezTo>
                    <a:pt x="29" y="4"/>
                    <a:pt x="22" y="0"/>
                    <a:pt x="1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Freeform 117">
              <a:extLst>
                <a:ext uri="{FF2B5EF4-FFF2-40B4-BE49-F238E27FC236}">
                  <a16:creationId xmlns:a16="http://schemas.microsoft.com/office/drawing/2014/main" id="{A6E88E4F-C99A-4498-BA85-DC9468B25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175" y="2679701"/>
              <a:ext cx="101600" cy="90488"/>
            </a:xfrm>
            <a:custGeom>
              <a:avLst/>
              <a:gdLst>
                <a:gd name="T0" fmla="*/ 14 w 27"/>
                <a:gd name="T1" fmla="*/ 0 h 24"/>
                <a:gd name="T2" fmla="*/ 11 w 27"/>
                <a:gd name="T3" fmla="*/ 0 h 24"/>
                <a:gd name="T4" fmla="*/ 2 w 27"/>
                <a:gd name="T5" fmla="*/ 15 h 24"/>
                <a:gd name="T6" fmla="*/ 14 w 27"/>
                <a:gd name="T7" fmla="*/ 24 h 24"/>
                <a:gd name="T8" fmla="*/ 17 w 27"/>
                <a:gd name="T9" fmla="*/ 24 h 24"/>
                <a:gd name="T10" fmla="*/ 26 w 27"/>
                <a:gd name="T11" fmla="*/ 9 h 24"/>
                <a:gd name="T12" fmla="*/ 14 w 2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4">
                  <a:moveTo>
                    <a:pt x="14" y="0"/>
                  </a:moveTo>
                  <a:cubicBezTo>
                    <a:pt x="13" y="0"/>
                    <a:pt x="12" y="0"/>
                    <a:pt x="11" y="0"/>
                  </a:cubicBezTo>
                  <a:cubicBezTo>
                    <a:pt x="4" y="2"/>
                    <a:pt x="0" y="9"/>
                    <a:pt x="2" y="15"/>
                  </a:cubicBezTo>
                  <a:cubicBezTo>
                    <a:pt x="3" y="21"/>
                    <a:pt x="8" y="24"/>
                    <a:pt x="14" y="24"/>
                  </a:cubicBezTo>
                  <a:cubicBezTo>
                    <a:pt x="15" y="24"/>
                    <a:pt x="16" y="24"/>
                    <a:pt x="17" y="24"/>
                  </a:cubicBezTo>
                  <a:cubicBezTo>
                    <a:pt x="23" y="22"/>
                    <a:pt x="27" y="16"/>
                    <a:pt x="26" y="9"/>
                  </a:cubicBezTo>
                  <a:cubicBezTo>
                    <a:pt x="24" y="3"/>
                    <a:pt x="19" y="0"/>
                    <a:pt x="14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Freeform 118">
              <a:extLst>
                <a:ext uri="{FF2B5EF4-FFF2-40B4-BE49-F238E27FC236}">
                  <a16:creationId xmlns:a16="http://schemas.microsoft.com/office/drawing/2014/main" id="{C56EF105-A634-4D3C-AC5D-876E28DE4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4350" y="3009901"/>
              <a:ext cx="60325" cy="65088"/>
            </a:xfrm>
            <a:custGeom>
              <a:avLst/>
              <a:gdLst>
                <a:gd name="T0" fmla="*/ 6 w 16"/>
                <a:gd name="T1" fmla="*/ 0 h 17"/>
                <a:gd name="T2" fmla="*/ 1 w 16"/>
                <a:gd name="T3" fmla="*/ 10 h 17"/>
                <a:gd name="T4" fmla="*/ 9 w 16"/>
                <a:gd name="T5" fmla="*/ 17 h 17"/>
                <a:gd name="T6" fmla="*/ 11 w 16"/>
                <a:gd name="T7" fmla="*/ 16 h 17"/>
                <a:gd name="T8" fmla="*/ 16 w 16"/>
                <a:gd name="T9" fmla="*/ 13 h 17"/>
                <a:gd name="T10" fmla="*/ 6 w 16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7">
                  <a:moveTo>
                    <a:pt x="6" y="0"/>
                  </a:moveTo>
                  <a:cubicBezTo>
                    <a:pt x="2" y="2"/>
                    <a:pt x="0" y="6"/>
                    <a:pt x="1" y="10"/>
                  </a:cubicBezTo>
                  <a:cubicBezTo>
                    <a:pt x="2" y="14"/>
                    <a:pt x="5" y="17"/>
                    <a:pt x="9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3" y="16"/>
                    <a:pt x="15" y="15"/>
                    <a:pt x="16" y="13"/>
                  </a:cubicBezTo>
                  <a:cubicBezTo>
                    <a:pt x="12" y="10"/>
                    <a:pt x="8" y="5"/>
                    <a:pt x="6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7" name="Freeform 119">
              <a:extLst>
                <a:ext uri="{FF2B5EF4-FFF2-40B4-BE49-F238E27FC236}">
                  <a16:creationId xmlns:a16="http://schemas.microsoft.com/office/drawing/2014/main" id="{43195B7D-1FF4-4D99-AC2F-39DD66F45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775" y="3059114"/>
              <a:ext cx="612775" cy="889000"/>
            </a:xfrm>
            <a:custGeom>
              <a:avLst/>
              <a:gdLst>
                <a:gd name="T0" fmla="*/ 80 w 161"/>
                <a:gd name="T1" fmla="*/ 234 h 234"/>
                <a:gd name="T2" fmla="*/ 161 w 161"/>
                <a:gd name="T3" fmla="*/ 212 h 234"/>
                <a:gd name="T4" fmla="*/ 96 w 161"/>
                <a:gd name="T5" fmla="*/ 71 h 234"/>
                <a:gd name="T6" fmla="*/ 118 w 161"/>
                <a:gd name="T7" fmla="*/ 21 h 234"/>
                <a:gd name="T8" fmla="*/ 85 w 161"/>
                <a:gd name="T9" fmla="*/ 82 h 234"/>
                <a:gd name="T10" fmla="*/ 0 w 161"/>
                <a:gd name="T11" fmla="*/ 0 h 234"/>
                <a:gd name="T12" fmla="*/ 56 w 161"/>
                <a:gd name="T13" fmla="*/ 55 h 234"/>
                <a:gd name="T14" fmla="*/ 89 w 161"/>
                <a:gd name="T15" fmla="*/ 212 h 234"/>
                <a:gd name="T16" fmla="*/ 80 w 161"/>
                <a:gd name="T17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234">
                  <a:moveTo>
                    <a:pt x="80" y="234"/>
                  </a:moveTo>
                  <a:cubicBezTo>
                    <a:pt x="161" y="212"/>
                    <a:pt x="161" y="212"/>
                    <a:pt x="161" y="212"/>
                  </a:cubicBezTo>
                  <a:cubicBezTo>
                    <a:pt x="127" y="178"/>
                    <a:pt x="91" y="119"/>
                    <a:pt x="96" y="71"/>
                  </a:cubicBezTo>
                  <a:cubicBezTo>
                    <a:pt x="97" y="57"/>
                    <a:pt x="101" y="44"/>
                    <a:pt x="118" y="21"/>
                  </a:cubicBezTo>
                  <a:cubicBezTo>
                    <a:pt x="99" y="36"/>
                    <a:pt x="84" y="64"/>
                    <a:pt x="85" y="82"/>
                  </a:cubicBezTo>
                  <a:cubicBezTo>
                    <a:pt x="71" y="48"/>
                    <a:pt x="39" y="16"/>
                    <a:pt x="0" y="0"/>
                  </a:cubicBezTo>
                  <a:cubicBezTo>
                    <a:pt x="27" y="15"/>
                    <a:pt x="43" y="34"/>
                    <a:pt x="56" y="55"/>
                  </a:cubicBezTo>
                  <a:cubicBezTo>
                    <a:pt x="85" y="102"/>
                    <a:pt x="101" y="156"/>
                    <a:pt x="89" y="212"/>
                  </a:cubicBezTo>
                  <a:cubicBezTo>
                    <a:pt x="88" y="219"/>
                    <a:pt x="86" y="227"/>
                    <a:pt x="80" y="234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8" name="Freeform 120">
              <a:extLst>
                <a:ext uri="{FF2B5EF4-FFF2-40B4-BE49-F238E27FC236}">
                  <a16:creationId xmlns:a16="http://schemas.microsoft.com/office/drawing/2014/main" id="{808DF5C2-A6E4-4B8E-9924-4CC39080F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038" y="2870201"/>
              <a:ext cx="273050" cy="276225"/>
            </a:xfrm>
            <a:custGeom>
              <a:avLst/>
              <a:gdLst>
                <a:gd name="T0" fmla="*/ 68 w 72"/>
                <a:gd name="T1" fmla="*/ 28 h 73"/>
                <a:gd name="T2" fmla="*/ 44 w 72"/>
                <a:gd name="T3" fmla="*/ 68 h 73"/>
                <a:gd name="T4" fmla="*/ 4 w 72"/>
                <a:gd name="T5" fmla="*/ 45 h 73"/>
                <a:gd name="T6" fmla="*/ 28 w 72"/>
                <a:gd name="T7" fmla="*/ 5 h 73"/>
                <a:gd name="T8" fmla="*/ 68 w 72"/>
                <a:gd name="T9" fmla="*/ 2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68" y="28"/>
                  </a:moveTo>
                  <a:cubicBezTo>
                    <a:pt x="72" y="46"/>
                    <a:pt x="62" y="64"/>
                    <a:pt x="44" y="68"/>
                  </a:cubicBezTo>
                  <a:cubicBezTo>
                    <a:pt x="27" y="73"/>
                    <a:pt x="9" y="62"/>
                    <a:pt x="4" y="45"/>
                  </a:cubicBezTo>
                  <a:cubicBezTo>
                    <a:pt x="0" y="27"/>
                    <a:pt x="10" y="9"/>
                    <a:pt x="28" y="5"/>
                  </a:cubicBezTo>
                  <a:cubicBezTo>
                    <a:pt x="45" y="0"/>
                    <a:pt x="63" y="11"/>
                    <a:pt x="68" y="2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Freeform 121">
              <a:extLst>
                <a:ext uri="{FF2B5EF4-FFF2-40B4-BE49-F238E27FC236}">
                  <a16:creationId xmlns:a16="http://schemas.microsoft.com/office/drawing/2014/main" id="{1B9AE603-E4F8-4321-9C1D-52725552F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4350" y="2824164"/>
              <a:ext cx="273050" cy="273050"/>
            </a:xfrm>
            <a:custGeom>
              <a:avLst/>
              <a:gdLst>
                <a:gd name="T0" fmla="*/ 67 w 72"/>
                <a:gd name="T1" fmla="*/ 28 h 72"/>
                <a:gd name="T2" fmla="*/ 44 w 72"/>
                <a:gd name="T3" fmla="*/ 68 h 72"/>
                <a:gd name="T4" fmla="*/ 4 w 72"/>
                <a:gd name="T5" fmla="*/ 44 h 72"/>
                <a:gd name="T6" fmla="*/ 28 w 72"/>
                <a:gd name="T7" fmla="*/ 5 h 72"/>
                <a:gd name="T8" fmla="*/ 67 w 72"/>
                <a:gd name="T9" fmla="*/ 2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2">
                  <a:moveTo>
                    <a:pt x="67" y="28"/>
                  </a:moveTo>
                  <a:cubicBezTo>
                    <a:pt x="72" y="45"/>
                    <a:pt x="61" y="63"/>
                    <a:pt x="44" y="68"/>
                  </a:cubicBezTo>
                  <a:cubicBezTo>
                    <a:pt x="27" y="72"/>
                    <a:pt x="9" y="62"/>
                    <a:pt x="4" y="44"/>
                  </a:cubicBezTo>
                  <a:cubicBezTo>
                    <a:pt x="0" y="27"/>
                    <a:pt x="10" y="9"/>
                    <a:pt x="28" y="5"/>
                  </a:cubicBezTo>
                  <a:cubicBezTo>
                    <a:pt x="45" y="0"/>
                    <a:pt x="63" y="11"/>
                    <a:pt x="67" y="28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Freeform 122">
              <a:extLst>
                <a:ext uri="{FF2B5EF4-FFF2-40B4-BE49-F238E27FC236}">
                  <a16:creationId xmlns:a16="http://schemas.microsoft.com/office/drawing/2014/main" id="{CEB6C1EC-7420-4814-BB78-A495430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8400" y="2652714"/>
              <a:ext cx="274638" cy="274638"/>
            </a:xfrm>
            <a:custGeom>
              <a:avLst/>
              <a:gdLst>
                <a:gd name="T0" fmla="*/ 68 w 72"/>
                <a:gd name="T1" fmla="*/ 28 h 72"/>
                <a:gd name="T2" fmla="*/ 44 w 72"/>
                <a:gd name="T3" fmla="*/ 68 h 72"/>
                <a:gd name="T4" fmla="*/ 5 w 72"/>
                <a:gd name="T5" fmla="*/ 44 h 72"/>
                <a:gd name="T6" fmla="*/ 28 w 72"/>
                <a:gd name="T7" fmla="*/ 5 h 72"/>
                <a:gd name="T8" fmla="*/ 68 w 72"/>
                <a:gd name="T9" fmla="*/ 2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2">
                  <a:moveTo>
                    <a:pt x="68" y="28"/>
                  </a:moveTo>
                  <a:cubicBezTo>
                    <a:pt x="72" y="45"/>
                    <a:pt x="62" y="63"/>
                    <a:pt x="44" y="68"/>
                  </a:cubicBezTo>
                  <a:cubicBezTo>
                    <a:pt x="27" y="72"/>
                    <a:pt x="9" y="62"/>
                    <a:pt x="5" y="44"/>
                  </a:cubicBezTo>
                  <a:cubicBezTo>
                    <a:pt x="0" y="27"/>
                    <a:pt x="11" y="9"/>
                    <a:pt x="28" y="5"/>
                  </a:cubicBezTo>
                  <a:cubicBezTo>
                    <a:pt x="45" y="0"/>
                    <a:pt x="63" y="10"/>
                    <a:pt x="68" y="28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1" name="Freeform 123">
              <a:extLst>
                <a:ext uri="{FF2B5EF4-FFF2-40B4-BE49-F238E27FC236}">
                  <a16:creationId xmlns:a16="http://schemas.microsoft.com/office/drawing/2014/main" id="{BB7668CA-D13B-4795-AECB-7E5728671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513" y="3340101"/>
              <a:ext cx="274638" cy="273050"/>
            </a:xfrm>
            <a:custGeom>
              <a:avLst/>
              <a:gdLst>
                <a:gd name="T0" fmla="*/ 67 w 72"/>
                <a:gd name="T1" fmla="*/ 27 h 72"/>
                <a:gd name="T2" fmla="*/ 44 w 72"/>
                <a:gd name="T3" fmla="*/ 67 h 72"/>
                <a:gd name="T4" fmla="*/ 4 w 72"/>
                <a:gd name="T5" fmla="*/ 44 h 72"/>
                <a:gd name="T6" fmla="*/ 27 w 72"/>
                <a:gd name="T7" fmla="*/ 4 h 72"/>
                <a:gd name="T8" fmla="*/ 67 w 72"/>
                <a:gd name="T9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2">
                  <a:moveTo>
                    <a:pt x="67" y="27"/>
                  </a:moveTo>
                  <a:cubicBezTo>
                    <a:pt x="72" y="45"/>
                    <a:pt x="61" y="63"/>
                    <a:pt x="44" y="67"/>
                  </a:cubicBezTo>
                  <a:cubicBezTo>
                    <a:pt x="26" y="72"/>
                    <a:pt x="9" y="61"/>
                    <a:pt x="4" y="44"/>
                  </a:cubicBezTo>
                  <a:cubicBezTo>
                    <a:pt x="0" y="27"/>
                    <a:pt x="10" y="9"/>
                    <a:pt x="27" y="4"/>
                  </a:cubicBezTo>
                  <a:cubicBezTo>
                    <a:pt x="45" y="0"/>
                    <a:pt x="63" y="10"/>
                    <a:pt x="67" y="27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2" name="Freeform 124">
              <a:extLst>
                <a:ext uri="{FF2B5EF4-FFF2-40B4-BE49-F238E27FC236}">
                  <a16:creationId xmlns:a16="http://schemas.microsoft.com/office/drawing/2014/main" id="{0AE9797D-48EA-4956-AF3E-6CEF74C39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563" y="2998789"/>
              <a:ext cx="292100" cy="295275"/>
            </a:xfrm>
            <a:custGeom>
              <a:avLst/>
              <a:gdLst>
                <a:gd name="T0" fmla="*/ 72 w 77"/>
                <a:gd name="T1" fmla="*/ 30 h 78"/>
                <a:gd name="T2" fmla="*/ 47 w 77"/>
                <a:gd name="T3" fmla="*/ 73 h 78"/>
                <a:gd name="T4" fmla="*/ 5 w 77"/>
                <a:gd name="T5" fmla="*/ 48 h 78"/>
                <a:gd name="T6" fmla="*/ 30 w 77"/>
                <a:gd name="T7" fmla="*/ 5 h 78"/>
                <a:gd name="T8" fmla="*/ 72 w 77"/>
                <a:gd name="T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8">
                  <a:moveTo>
                    <a:pt x="72" y="30"/>
                  </a:moveTo>
                  <a:cubicBezTo>
                    <a:pt x="77" y="49"/>
                    <a:pt x="66" y="68"/>
                    <a:pt x="47" y="73"/>
                  </a:cubicBezTo>
                  <a:cubicBezTo>
                    <a:pt x="29" y="78"/>
                    <a:pt x="9" y="67"/>
                    <a:pt x="5" y="48"/>
                  </a:cubicBezTo>
                  <a:cubicBezTo>
                    <a:pt x="0" y="29"/>
                    <a:pt x="11" y="10"/>
                    <a:pt x="30" y="5"/>
                  </a:cubicBezTo>
                  <a:cubicBezTo>
                    <a:pt x="48" y="0"/>
                    <a:pt x="68" y="11"/>
                    <a:pt x="72" y="30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3" name="Freeform 125">
              <a:extLst>
                <a:ext uri="{FF2B5EF4-FFF2-40B4-BE49-F238E27FC236}">
                  <a16:creationId xmlns:a16="http://schemas.microsoft.com/office/drawing/2014/main" id="{5E29DC91-D5B0-4ED0-9D84-5CF76DF7E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3176589"/>
              <a:ext cx="311150" cy="311150"/>
            </a:xfrm>
            <a:custGeom>
              <a:avLst/>
              <a:gdLst>
                <a:gd name="T0" fmla="*/ 77 w 82"/>
                <a:gd name="T1" fmla="*/ 32 h 82"/>
                <a:gd name="T2" fmla="*/ 50 w 82"/>
                <a:gd name="T3" fmla="*/ 77 h 82"/>
                <a:gd name="T4" fmla="*/ 5 w 82"/>
                <a:gd name="T5" fmla="*/ 51 h 82"/>
                <a:gd name="T6" fmla="*/ 31 w 82"/>
                <a:gd name="T7" fmla="*/ 5 h 82"/>
                <a:gd name="T8" fmla="*/ 77 w 82"/>
                <a:gd name="T9" fmla="*/ 3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2">
                  <a:moveTo>
                    <a:pt x="77" y="32"/>
                  </a:moveTo>
                  <a:cubicBezTo>
                    <a:pt x="82" y="52"/>
                    <a:pt x="70" y="72"/>
                    <a:pt x="50" y="77"/>
                  </a:cubicBezTo>
                  <a:cubicBezTo>
                    <a:pt x="30" y="82"/>
                    <a:pt x="10" y="70"/>
                    <a:pt x="5" y="51"/>
                  </a:cubicBezTo>
                  <a:cubicBezTo>
                    <a:pt x="0" y="31"/>
                    <a:pt x="12" y="11"/>
                    <a:pt x="31" y="5"/>
                  </a:cubicBezTo>
                  <a:cubicBezTo>
                    <a:pt x="51" y="0"/>
                    <a:pt x="71" y="12"/>
                    <a:pt x="77" y="3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4" name="Freeform 126">
              <a:extLst>
                <a:ext uri="{FF2B5EF4-FFF2-40B4-BE49-F238E27FC236}">
                  <a16:creationId xmlns:a16="http://schemas.microsoft.com/office/drawing/2014/main" id="{7F187014-E503-414C-9CAA-D66D0031B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3363" y="2619376"/>
              <a:ext cx="158750" cy="158750"/>
            </a:xfrm>
            <a:custGeom>
              <a:avLst/>
              <a:gdLst>
                <a:gd name="T0" fmla="*/ 39 w 42"/>
                <a:gd name="T1" fmla="*/ 16 h 42"/>
                <a:gd name="T2" fmla="*/ 26 w 42"/>
                <a:gd name="T3" fmla="*/ 39 h 42"/>
                <a:gd name="T4" fmla="*/ 3 w 42"/>
                <a:gd name="T5" fmla="*/ 26 h 42"/>
                <a:gd name="T6" fmla="*/ 16 w 42"/>
                <a:gd name="T7" fmla="*/ 3 h 42"/>
                <a:gd name="T8" fmla="*/ 39 w 42"/>
                <a:gd name="T9" fmla="*/ 1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9" y="16"/>
                  </a:moveTo>
                  <a:cubicBezTo>
                    <a:pt x="42" y="26"/>
                    <a:pt x="36" y="36"/>
                    <a:pt x="26" y="39"/>
                  </a:cubicBezTo>
                  <a:cubicBezTo>
                    <a:pt x="16" y="42"/>
                    <a:pt x="5" y="36"/>
                    <a:pt x="3" y="26"/>
                  </a:cubicBezTo>
                  <a:cubicBezTo>
                    <a:pt x="0" y="16"/>
                    <a:pt x="6" y="6"/>
                    <a:pt x="16" y="3"/>
                  </a:cubicBezTo>
                  <a:cubicBezTo>
                    <a:pt x="26" y="0"/>
                    <a:pt x="36" y="6"/>
                    <a:pt x="39" y="1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5" name="Freeform 127">
              <a:extLst>
                <a:ext uri="{FF2B5EF4-FFF2-40B4-BE49-F238E27FC236}">
                  <a16:creationId xmlns:a16="http://schemas.microsoft.com/office/drawing/2014/main" id="{D4041E8C-4F9E-403D-BC2C-1BAFCC7387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4725" y="2851151"/>
              <a:ext cx="133350" cy="131763"/>
            </a:xfrm>
            <a:custGeom>
              <a:avLst/>
              <a:gdLst>
                <a:gd name="T0" fmla="*/ 33 w 35"/>
                <a:gd name="T1" fmla="*/ 14 h 35"/>
                <a:gd name="T2" fmla="*/ 21 w 35"/>
                <a:gd name="T3" fmla="*/ 33 h 35"/>
                <a:gd name="T4" fmla="*/ 2 w 35"/>
                <a:gd name="T5" fmla="*/ 22 h 35"/>
                <a:gd name="T6" fmla="*/ 13 w 35"/>
                <a:gd name="T7" fmla="*/ 2 h 35"/>
                <a:gd name="T8" fmla="*/ 33 w 35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33" y="14"/>
                  </a:moveTo>
                  <a:cubicBezTo>
                    <a:pt x="35" y="22"/>
                    <a:pt x="30" y="31"/>
                    <a:pt x="21" y="33"/>
                  </a:cubicBezTo>
                  <a:cubicBezTo>
                    <a:pt x="13" y="35"/>
                    <a:pt x="4" y="30"/>
                    <a:pt x="2" y="22"/>
                  </a:cubicBezTo>
                  <a:cubicBezTo>
                    <a:pt x="0" y="13"/>
                    <a:pt x="5" y="4"/>
                    <a:pt x="13" y="2"/>
                  </a:cubicBezTo>
                  <a:cubicBezTo>
                    <a:pt x="22" y="0"/>
                    <a:pt x="31" y="5"/>
                    <a:pt x="33" y="14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6" name="Freeform 128">
              <a:extLst>
                <a:ext uri="{FF2B5EF4-FFF2-40B4-BE49-F238E27FC236}">
                  <a16:creationId xmlns:a16="http://schemas.microsoft.com/office/drawing/2014/main" id="{8E009B94-B3E2-4EA3-A7B9-46E775BFB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9263" y="2720976"/>
              <a:ext cx="106363" cy="106363"/>
            </a:xfrm>
            <a:custGeom>
              <a:avLst/>
              <a:gdLst>
                <a:gd name="T0" fmla="*/ 26 w 28"/>
                <a:gd name="T1" fmla="*/ 11 h 28"/>
                <a:gd name="T2" fmla="*/ 17 w 28"/>
                <a:gd name="T3" fmla="*/ 26 h 28"/>
                <a:gd name="T4" fmla="*/ 2 w 28"/>
                <a:gd name="T5" fmla="*/ 17 h 28"/>
                <a:gd name="T6" fmla="*/ 11 w 28"/>
                <a:gd name="T7" fmla="*/ 2 h 28"/>
                <a:gd name="T8" fmla="*/ 26 w 28"/>
                <a:gd name="T9" fmla="*/ 1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8" y="17"/>
                    <a:pt x="24" y="24"/>
                    <a:pt x="17" y="26"/>
                  </a:cubicBezTo>
                  <a:cubicBezTo>
                    <a:pt x="10" y="28"/>
                    <a:pt x="4" y="24"/>
                    <a:pt x="2" y="17"/>
                  </a:cubicBezTo>
                  <a:cubicBezTo>
                    <a:pt x="0" y="11"/>
                    <a:pt x="4" y="4"/>
                    <a:pt x="11" y="2"/>
                  </a:cubicBezTo>
                  <a:cubicBezTo>
                    <a:pt x="17" y="0"/>
                    <a:pt x="24" y="4"/>
                    <a:pt x="26" y="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7" name="Freeform 129">
              <a:extLst>
                <a:ext uri="{FF2B5EF4-FFF2-40B4-BE49-F238E27FC236}">
                  <a16:creationId xmlns:a16="http://schemas.microsoft.com/office/drawing/2014/main" id="{E8902C06-B203-4633-9A96-6EB0C5E31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2700" y="2995614"/>
              <a:ext cx="90488" cy="90488"/>
            </a:xfrm>
            <a:custGeom>
              <a:avLst/>
              <a:gdLst>
                <a:gd name="T0" fmla="*/ 23 w 24"/>
                <a:gd name="T1" fmla="*/ 9 h 24"/>
                <a:gd name="T2" fmla="*/ 15 w 24"/>
                <a:gd name="T3" fmla="*/ 23 h 24"/>
                <a:gd name="T4" fmla="*/ 1 w 24"/>
                <a:gd name="T5" fmla="*/ 15 h 24"/>
                <a:gd name="T6" fmla="*/ 9 w 24"/>
                <a:gd name="T7" fmla="*/ 1 h 24"/>
                <a:gd name="T8" fmla="*/ 23 w 24"/>
                <a:gd name="T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23" y="9"/>
                  </a:moveTo>
                  <a:cubicBezTo>
                    <a:pt x="24" y="15"/>
                    <a:pt x="21" y="21"/>
                    <a:pt x="15" y="23"/>
                  </a:cubicBezTo>
                  <a:cubicBezTo>
                    <a:pt x="9" y="24"/>
                    <a:pt x="3" y="21"/>
                    <a:pt x="1" y="15"/>
                  </a:cubicBezTo>
                  <a:cubicBezTo>
                    <a:pt x="0" y="9"/>
                    <a:pt x="3" y="3"/>
                    <a:pt x="9" y="1"/>
                  </a:cubicBezTo>
                  <a:cubicBezTo>
                    <a:pt x="15" y="0"/>
                    <a:pt x="21" y="3"/>
                    <a:pt x="23" y="9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8" name="Freeform 130">
              <a:extLst>
                <a:ext uri="{FF2B5EF4-FFF2-40B4-BE49-F238E27FC236}">
                  <a16:creationId xmlns:a16="http://schemas.microsoft.com/office/drawing/2014/main" id="{6C40206E-A8F1-46BC-A720-5CC58AE84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230564"/>
              <a:ext cx="90488" cy="90488"/>
            </a:xfrm>
            <a:custGeom>
              <a:avLst/>
              <a:gdLst>
                <a:gd name="T0" fmla="*/ 23 w 24"/>
                <a:gd name="T1" fmla="*/ 9 h 24"/>
                <a:gd name="T2" fmla="*/ 15 w 24"/>
                <a:gd name="T3" fmla="*/ 23 h 24"/>
                <a:gd name="T4" fmla="*/ 1 w 24"/>
                <a:gd name="T5" fmla="*/ 15 h 24"/>
                <a:gd name="T6" fmla="*/ 9 w 24"/>
                <a:gd name="T7" fmla="*/ 1 h 24"/>
                <a:gd name="T8" fmla="*/ 23 w 24"/>
                <a:gd name="T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23" y="9"/>
                  </a:moveTo>
                  <a:cubicBezTo>
                    <a:pt x="24" y="15"/>
                    <a:pt x="21" y="21"/>
                    <a:pt x="15" y="23"/>
                  </a:cubicBezTo>
                  <a:cubicBezTo>
                    <a:pt x="9" y="24"/>
                    <a:pt x="3" y="21"/>
                    <a:pt x="1" y="15"/>
                  </a:cubicBezTo>
                  <a:cubicBezTo>
                    <a:pt x="0" y="9"/>
                    <a:pt x="3" y="3"/>
                    <a:pt x="9" y="1"/>
                  </a:cubicBezTo>
                  <a:cubicBezTo>
                    <a:pt x="15" y="0"/>
                    <a:pt x="21" y="3"/>
                    <a:pt x="23" y="9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9" name="Freeform 131">
              <a:extLst>
                <a:ext uri="{FF2B5EF4-FFF2-40B4-BE49-F238E27FC236}">
                  <a16:creationId xmlns:a16="http://schemas.microsoft.com/office/drawing/2014/main" id="{69950978-7A8D-44AD-9A8C-F8C309EB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4025" y="3051176"/>
              <a:ext cx="71438" cy="73025"/>
            </a:xfrm>
            <a:custGeom>
              <a:avLst/>
              <a:gdLst>
                <a:gd name="T0" fmla="*/ 17 w 19"/>
                <a:gd name="T1" fmla="*/ 8 h 19"/>
                <a:gd name="T2" fmla="*/ 11 w 19"/>
                <a:gd name="T3" fmla="*/ 18 h 19"/>
                <a:gd name="T4" fmla="*/ 1 w 19"/>
                <a:gd name="T5" fmla="*/ 12 h 19"/>
                <a:gd name="T6" fmla="*/ 7 w 19"/>
                <a:gd name="T7" fmla="*/ 2 h 19"/>
                <a:gd name="T8" fmla="*/ 17 w 1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7" y="8"/>
                  </a:moveTo>
                  <a:cubicBezTo>
                    <a:pt x="19" y="12"/>
                    <a:pt x="16" y="17"/>
                    <a:pt x="11" y="18"/>
                  </a:cubicBezTo>
                  <a:cubicBezTo>
                    <a:pt x="7" y="19"/>
                    <a:pt x="2" y="17"/>
                    <a:pt x="1" y="12"/>
                  </a:cubicBezTo>
                  <a:cubicBezTo>
                    <a:pt x="0" y="8"/>
                    <a:pt x="2" y="3"/>
                    <a:pt x="7" y="2"/>
                  </a:cubicBezTo>
                  <a:cubicBezTo>
                    <a:pt x="12" y="0"/>
                    <a:pt x="16" y="3"/>
                    <a:pt x="17" y="8"/>
                  </a:cubicBezTo>
                  <a:close/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" name="Freeform 132">
              <a:extLst>
                <a:ext uri="{FF2B5EF4-FFF2-40B4-BE49-F238E27FC236}">
                  <a16:creationId xmlns:a16="http://schemas.microsoft.com/office/drawing/2014/main" id="{CC2F981D-F838-4807-962A-26573E107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113" y="3302001"/>
              <a:ext cx="138113" cy="136525"/>
            </a:xfrm>
            <a:custGeom>
              <a:avLst/>
              <a:gdLst>
                <a:gd name="T0" fmla="*/ 34 w 36"/>
                <a:gd name="T1" fmla="*/ 14 h 36"/>
                <a:gd name="T2" fmla="*/ 22 w 36"/>
                <a:gd name="T3" fmla="*/ 33 h 36"/>
                <a:gd name="T4" fmla="*/ 3 w 36"/>
                <a:gd name="T5" fmla="*/ 22 h 36"/>
                <a:gd name="T6" fmla="*/ 14 w 36"/>
                <a:gd name="T7" fmla="*/ 2 h 36"/>
                <a:gd name="T8" fmla="*/ 34 w 36"/>
                <a:gd name="T9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4" y="14"/>
                  </a:moveTo>
                  <a:cubicBezTo>
                    <a:pt x="36" y="22"/>
                    <a:pt x="31" y="31"/>
                    <a:pt x="22" y="33"/>
                  </a:cubicBezTo>
                  <a:cubicBezTo>
                    <a:pt x="14" y="36"/>
                    <a:pt x="5" y="30"/>
                    <a:pt x="3" y="22"/>
                  </a:cubicBezTo>
                  <a:cubicBezTo>
                    <a:pt x="0" y="13"/>
                    <a:pt x="5" y="5"/>
                    <a:pt x="14" y="2"/>
                  </a:cubicBezTo>
                  <a:cubicBezTo>
                    <a:pt x="23" y="0"/>
                    <a:pt x="31" y="5"/>
                    <a:pt x="34" y="14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Freeform 133">
              <a:extLst>
                <a:ext uri="{FF2B5EF4-FFF2-40B4-BE49-F238E27FC236}">
                  <a16:creationId xmlns:a16="http://schemas.microsoft.com/office/drawing/2014/main" id="{6C4EC117-FE37-44CA-B76A-2E6AD2D39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7700" y="3132139"/>
              <a:ext cx="133350" cy="136525"/>
            </a:xfrm>
            <a:custGeom>
              <a:avLst/>
              <a:gdLst>
                <a:gd name="T0" fmla="*/ 33 w 35"/>
                <a:gd name="T1" fmla="*/ 14 h 36"/>
                <a:gd name="T2" fmla="*/ 21 w 35"/>
                <a:gd name="T3" fmla="*/ 34 h 36"/>
                <a:gd name="T4" fmla="*/ 2 w 35"/>
                <a:gd name="T5" fmla="*/ 22 h 36"/>
                <a:gd name="T6" fmla="*/ 13 w 35"/>
                <a:gd name="T7" fmla="*/ 3 h 36"/>
                <a:gd name="T8" fmla="*/ 33 w 35"/>
                <a:gd name="T9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3" y="14"/>
                  </a:moveTo>
                  <a:cubicBezTo>
                    <a:pt x="35" y="23"/>
                    <a:pt x="30" y="31"/>
                    <a:pt x="21" y="34"/>
                  </a:cubicBezTo>
                  <a:cubicBezTo>
                    <a:pt x="13" y="36"/>
                    <a:pt x="4" y="31"/>
                    <a:pt x="2" y="22"/>
                  </a:cubicBezTo>
                  <a:cubicBezTo>
                    <a:pt x="0" y="14"/>
                    <a:pt x="5" y="5"/>
                    <a:pt x="13" y="3"/>
                  </a:cubicBezTo>
                  <a:cubicBezTo>
                    <a:pt x="22" y="0"/>
                    <a:pt x="31" y="6"/>
                    <a:pt x="33" y="14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Freeform 134">
              <a:extLst>
                <a:ext uri="{FF2B5EF4-FFF2-40B4-BE49-F238E27FC236}">
                  <a16:creationId xmlns:a16="http://schemas.microsoft.com/office/drawing/2014/main" id="{4C5AB1BC-4FB3-432C-85FC-B2203C2F7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2125" y="2816226"/>
              <a:ext cx="1125538" cy="554038"/>
            </a:xfrm>
            <a:custGeom>
              <a:avLst/>
              <a:gdLst>
                <a:gd name="T0" fmla="*/ 281 w 296"/>
                <a:gd name="T1" fmla="*/ 124 h 146"/>
                <a:gd name="T2" fmla="*/ 281 w 296"/>
                <a:gd name="T3" fmla="*/ 139 h 146"/>
                <a:gd name="T4" fmla="*/ 284 w 296"/>
                <a:gd name="T5" fmla="*/ 146 h 146"/>
                <a:gd name="T6" fmla="*/ 286 w 296"/>
                <a:gd name="T7" fmla="*/ 133 h 146"/>
                <a:gd name="T8" fmla="*/ 281 w 296"/>
                <a:gd name="T9" fmla="*/ 124 h 146"/>
                <a:gd name="T10" fmla="*/ 198 w 296"/>
                <a:gd name="T11" fmla="*/ 21 h 146"/>
                <a:gd name="T12" fmla="*/ 160 w 296"/>
                <a:gd name="T13" fmla="*/ 35 h 146"/>
                <a:gd name="T14" fmla="*/ 153 w 296"/>
                <a:gd name="T15" fmla="*/ 43 h 146"/>
                <a:gd name="T16" fmla="*/ 185 w 296"/>
                <a:gd name="T17" fmla="*/ 34 h 146"/>
                <a:gd name="T18" fmla="*/ 187 w 296"/>
                <a:gd name="T19" fmla="*/ 34 h 146"/>
                <a:gd name="T20" fmla="*/ 225 w 296"/>
                <a:gd name="T21" fmla="*/ 43 h 146"/>
                <a:gd name="T22" fmla="*/ 233 w 296"/>
                <a:gd name="T23" fmla="*/ 35 h 146"/>
                <a:gd name="T24" fmla="*/ 236 w 296"/>
                <a:gd name="T25" fmla="*/ 35 h 146"/>
                <a:gd name="T26" fmla="*/ 247 w 296"/>
                <a:gd name="T27" fmla="*/ 43 h 146"/>
                <a:gd name="T28" fmla="*/ 243 w 296"/>
                <a:gd name="T29" fmla="*/ 55 h 146"/>
                <a:gd name="T30" fmla="*/ 269 w 296"/>
                <a:gd name="T31" fmla="*/ 88 h 146"/>
                <a:gd name="T32" fmla="*/ 292 w 296"/>
                <a:gd name="T33" fmla="*/ 117 h 146"/>
                <a:gd name="T34" fmla="*/ 296 w 296"/>
                <a:gd name="T35" fmla="*/ 109 h 146"/>
                <a:gd name="T36" fmla="*/ 295 w 296"/>
                <a:gd name="T37" fmla="*/ 99 h 146"/>
                <a:gd name="T38" fmla="*/ 289 w 296"/>
                <a:gd name="T39" fmla="*/ 83 h 146"/>
                <a:gd name="T40" fmla="*/ 286 w 296"/>
                <a:gd name="T41" fmla="*/ 83 h 146"/>
                <a:gd name="T42" fmla="*/ 254 w 296"/>
                <a:gd name="T43" fmla="*/ 59 h 146"/>
                <a:gd name="T44" fmla="*/ 255 w 296"/>
                <a:gd name="T45" fmla="*/ 39 h 146"/>
                <a:gd name="T46" fmla="*/ 225 w 296"/>
                <a:gd name="T47" fmla="*/ 24 h 146"/>
                <a:gd name="T48" fmla="*/ 222 w 296"/>
                <a:gd name="T49" fmla="*/ 25 h 146"/>
                <a:gd name="T50" fmla="*/ 214 w 296"/>
                <a:gd name="T51" fmla="*/ 26 h 146"/>
                <a:gd name="T52" fmla="*/ 198 w 296"/>
                <a:gd name="T53" fmla="*/ 21 h 146"/>
                <a:gd name="T54" fmla="*/ 62 w 296"/>
                <a:gd name="T55" fmla="*/ 0 h 146"/>
                <a:gd name="T56" fmla="*/ 0 w 296"/>
                <a:gd name="T57" fmla="*/ 26 h 146"/>
                <a:gd name="T58" fmla="*/ 46 w 296"/>
                <a:gd name="T59" fmla="*/ 12 h 146"/>
                <a:gd name="T60" fmla="*/ 50 w 296"/>
                <a:gd name="T61" fmla="*/ 13 h 146"/>
                <a:gd name="T62" fmla="*/ 125 w 296"/>
                <a:gd name="T63" fmla="*/ 74 h 146"/>
                <a:gd name="T64" fmla="*/ 130 w 296"/>
                <a:gd name="T65" fmla="*/ 65 h 146"/>
                <a:gd name="T66" fmla="*/ 138 w 296"/>
                <a:gd name="T67" fmla="*/ 54 h 146"/>
                <a:gd name="T68" fmla="*/ 66 w 296"/>
                <a:gd name="T69" fmla="*/ 0 h 146"/>
                <a:gd name="T70" fmla="*/ 62 w 296"/>
                <a:gd name="T7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6" h="146">
                  <a:moveTo>
                    <a:pt x="281" y="124"/>
                  </a:moveTo>
                  <a:cubicBezTo>
                    <a:pt x="281" y="129"/>
                    <a:pt x="281" y="134"/>
                    <a:pt x="281" y="139"/>
                  </a:cubicBezTo>
                  <a:cubicBezTo>
                    <a:pt x="282" y="141"/>
                    <a:pt x="283" y="144"/>
                    <a:pt x="284" y="146"/>
                  </a:cubicBezTo>
                  <a:cubicBezTo>
                    <a:pt x="284" y="142"/>
                    <a:pt x="284" y="138"/>
                    <a:pt x="286" y="133"/>
                  </a:cubicBezTo>
                  <a:cubicBezTo>
                    <a:pt x="284" y="130"/>
                    <a:pt x="282" y="127"/>
                    <a:pt x="281" y="124"/>
                  </a:cubicBezTo>
                  <a:moveTo>
                    <a:pt x="198" y="21"/>
                  </a:moveTo>
                  <a:cubicBezTo>
                    <a:pt x="185" y="22"/>
                    <a:pt x="170" y="27"/>
                    <a:pt x="160" y="35"/>
                  </a:cubicBezTo>
                  <a:cubicBezTo>
                    <a:pt x="158" y="37"/>
                    <a:pt x="155" y="40"/>
                    <a:pt x="153" y="43"/>
                  </a:cubicBezTo>
                  <a:cubicBezTo>
                    <a:pt x="163" y="37"/>
                    <a:pt x="175" y="34"/>
                    <a:pt x="185" y="34"/>
                  </a:cubicBezTo>
                  <a:cubicBezTo>
                    <a:pt x="186" y="34"/>
                    <a:pt x="186" y="34"/>
                    <a:pt x="187" y="34"/>
                  </a:cubicBezTo>
                  <a:cubicBezTo>
                    <a:pt x="201" y="34"/>
                    <a:pt x="214" y="37"/>
                    <a:pt x="225" y="43"/>
                  </a:cubicBezTo>
                  <a:cubicBezTo>
                    <a:pt x="226" y="40"/>
                    <a:pt x="229" y="36"/>
                    <a:pt x="233" y="35"/>
                  </a:cubicBezTo>
                  <a:cubicBezTo>
                    <a:pt x="234" y="35"/>
                    <a:pt x="235" y="35"/>
                    <a:pt x="236" y="35"/>
                  </a:cubicBezTo>
                  <a:cubicBezTo>
                    <a:pt x="241" y="35"/>
                    <a:pt x="245" y="38"/>
                    <a:pt x="247" y="43"/>
                  </a:cubicBezTo>
                  <a:cubicBezTo>
                    <a:pt x="248" y="48"/>
                    <a:pt x="246" y="52"/>
                    <a:pt x="243" y="55"/>
                  </a:cubicBezTo>
                  <a:cubicBezTo>
                    <a:pt x="253" y="64"/>
                    <a:pt x="262" y="75"/>
                    <a:pt x="269" y="88"/>
                  </a:cubicBezTo>
                  <a:cubicBezTo>
                    <a:pt x="278" y="97"/>
                    <a:pt x="286" y="107"/>
                    <a:pt x="292" y="117"/>
                  </a:cubicBezTo>
                  <a:cubicBezTo>
                    <a:pt x="293" y="114"/>
                    <a:pt x="295" y="111"/>
                    <a:pt x="296" y="109"/>
                  </a:cubicBezTo>
                  <a:cubicBezTo>
                    <a:pt x="296" y="105"/>
                    <a:pt x="295" y="102"/>
                    <a:pt x="295" y="99"/>
                  </a:cubicBezTo>
                  <a:cubicBezTo>
                    <a:pt x="293" y="94"/>
                    <a:pt x="291" y="88"/>
                    <a:pt x="289" y="83"/>
                  </a:cubicBezTo>
                  <a:cubicBezTo>
                    <a:pt x="288" y="83"/>
                    <a:pt x="287" y="83"/>
                    <a:pt x="286" y="83"/>
                  </a:cubicBezTo>
                  <a:cubicBezTo>
                    <a:pt x="271" y="83"/>
                    <a:pt x="258" y="73"/>
                    <a:pt x="254" y="59"/>
                  </a:cubicBezTo>
                  <a:cubicBezTo>
                    <a:pt x="252" y="52"/>
                    <a:pt x="253" y="45"/>
                    <a:pt x="255" y="39"/>
                  </a:cubicBezTo>
                  <a:cubicBezTo>
                    <a:pt x="246" y="32"/>
                    <a:pt x="236" y="27"/>
                    <a:pt x="225" y="24"/>
                  </a:cubicBezTo>
                  <a:cubicBezTo>
                    <a:pt x="224" y="24"/>
                    <a:pt x="223" y="24"/>
                    <a:pt x="222" y="25"/>
                  </a:cubicBezTo>
                  <a:cubicBezTo>
                    <a:pt x="220" y="25"/>
                    <a:pt x="217" y="26"/>
                    <a:pt x="214" y="26"/>
                  </a:cubicBezTo>
                  <a:cubicBezTo>
                    <a:pt x="208" y="26"/>
                    <a:pt x="203" y="24"/>
                    <a:pt x="198" y="21"/>
                  </a:cubicBezTo>
                  <a:moveTo>
                    <a:pt x="62" y="0"/>
                  </a:moveTo>
                  <a:cubicBezTo>
                    <a:pt x="39" y="0"/>
                    <a:pt x="16" y="10"/>
                    <a:pt x="0" y="26"/>
                  </a:cubicBezTo>
                  <a:cubicBezTo>
                    <a:pt x="14" y="18"/>
                    <a:pt x="30" y="12"/>
                    <a:pt x="46" y="12"/>
                  </a:cubicBezTo>
                  <a:cubicBezTo>
                    <a:pt x="47" y="12"/>
                    <a:pt x="48" y="12"/>
                    <a:pt x="50" y="13"/>
                  </a:cubicBezTo>
                  <a:cubicBezTo>
                    <a:pt x="84" y="14"/>
                    <a:pt x="116" y="41"/>
                    <a:pt x="125" y="74"/>
                  </a:cubicBezTo>
                  <a:cubicBezTo>
                    <a:pt x="126" y="71"/>
                    <a:pt x="128" y="68"/>
                    <a:pt x="130" y="65"/>
                  </a:cubicBezTo>
                  <a:cubicBezTo>
                    <a:pt x="132" y="61"/>
                    <a:pt x="135" y="57"/>
                    <a:pt x="138" y="54"/>
                  </a:cubicBezTo>
                  <a:cubicBezTo>
                    <a:pt x="127" y="24"/>
                    <a:pt x="98" y="1"/>
                    <a:pt x="66" y="0"/>
                  </a:cubicBezTo>
                  <a:cubicBezTo>
                    <a:pt x="64" y="0"/>
                    <a:pt x="63" y="0"/>
                    <a:pt x="6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3" name="Freeform 135">
              <a:extLst>
                <a:ext uri="{FF2B5EF4-FFF2-40B4-BE49-F238E27FC236}">
                  <a16:creationId xmlns:a16="http://schemas.microsoft.com/office/drawing/2014/main" id="{3BB9A00B-D70A-45FA-8E32-E810454B5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475" y="3151189"/>
              <a:ext cx="87313" cy="169863"/>
            </a:xfrm>
            <a:custGeom>
              <a:avLst/>
              <a:gdLst>
                <a:gd name="T0" fmla="*/ 0 w 23"/>
                <a:gd name="T1" fmla="*/ 0 h 45"/>
                <a:gd name="T2" fmla="*/ 10 w 23"/>
                <a:gd name="T3" fmla="*/ 24 h 45"/>
                <a:gd name="T4" fmla="*/ 12 w 23"/>
                <a:gd name="T5" fmla="*/ 36 h 45"/>
                <a:gd name="T6" fmla="*/ 17 w 23"/>
                <a:gd name="T7" fmla="*/ 45 h 45"/>
                <a:gd name="T8" fmla="*/ 23 w 23"/>
                <a:gd name="T9" fmla="*/ 29 h 45"/>
                <a:gd name="T10" fmla="*/ 0 w 23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5">
                  <a:moveTo>
                    <a:pt x="0" y="0"/>
                  </a:moveTo>
                  <a:cubicBezTo>
                    <a:pt x="4" y="8"/>
                    <a:pt x="7" y="16"/>
                    <a:pt x="10" y="24"/>
                  </a:cubicBezTo>
                  <a:cubicBezTo>
                    <a:pt x="11" y="28"/>
                    <a:pt x="11" y="32"/>
                    <a:pt x="12" y="36"/>
                  </a:cubicBezTo>
                  <a:cubicBezTo>
                    <a:pt x="13" y="39"/>
                    <a:pt x="15" y="42"/>
                    <a:pt x="17" y="45"/>
                  </a:cubicBezTo>
                  <a:cubicBezTo>
                    <a:pt x="18" y="40"/>
                    <a:pt x="20" y="34"/>
                    <a:pt x="23" y="29"/>
                  </a:cubicBezTo>
                  <a:cubicBezTo>
                    <a:pt x="17" y="19"/>
                    <a:pt x="9" y="9"/>
                    <a:pt x="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4" name="Freeform 136">
              <a:extLst>
                <a:ext uri="{FF2B5EF4-FFF2-40B4-BE49-F238E27FC236}">
                  <a16:creationId xmlns:a16="http://schemas.microsoft.com/office/drawing/2014/main" id="{E5BE2E39-B4C5-4EAE-AE8C-8EAF49607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788" y="2949576"/>
              <a:ext cx="87313" cy="76200"/>
            </a:xfrm>
            <a:custGeom>
              <a:avLst/>
              <a:gdLst>
                <a:gd name="T0" fmla="*/ 11 w 23"/>
                <a:gd name="T1" fmla="*/ 0 h 20"/>
                <a:gd name="T2" fmla="*/ 8 w 23"/>
                <a:gd name="T3" fmla="*/ 0 h 20"/>
                <a:gd name="T4" fmla="*/ 0 w 23"/>
                <a:gd name="T5" fmla="*/ 8 h 20"/>
                <a:gd name="T6" fmla="*/ 18 w 23"/>
                <a:gd name="T7" fmla="*/ 20 h 20"/>
                <a:gd name="T8" fmla="*/ 22 w 23"/>
                <a:gd name="T9" fmla="*/ 8 h 20"/>
                <a:gd name="T10" fmla="*/ 11 w 23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0">
                  <a:moveTo>
                    <a:pt x="11" y="0"/>
                  </a:moveTo>
                  <a:cubicBezTo>
                    <a:pt x="10" y="0"/>
                    <a:pt x="9" y="0"/>
                    <a:pt x="8" y="0"/>
                  </a:cubicBezTo>
                  <a:cubicBezTo>
                    <a:pt x="4" y="1"/>
                    <a:pt x="1" y="5"/>
                    <a:pt x="0" y="8"/>
                  </a:cubicBezTo>
                  <a:cubicBezTo>
                    <a:pt x="6" y="12"/>
                    <a:pt x="12" y="15"/>
                    <a:pt x="18" y="20"/>
                  </a:cubicBezTo>
                  <a:cubicBezTo>
                    <a:pt x="21" y="17"/>
                    <a:pt x="23" y="13"/>
                    <a:pt x="22" y="8"/>
                  </a:cubicBezTo>
                  <a:cubicBezTo>
                    <a:pt x="20" y="3"/>
                    <a:pt x="16" y="0"/>
                    <a:pt x="11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5" name="Freeform 137">
              <a:extLst>
                <a:ext uri="{FF2B5EF4-FFF2-40B4-BE49-F238E27FC236}">
                  <a16:creationId xmlns:a16="http://schemas.microsoft.com/office/drawing/2014/main" id="{F8EFF2B1-A908-41F1-9120-118991DD0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663" y="3282951"/>
              <a:ext cx="3175" cy="11113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2 h 3"/>
                <a:gd name="T4" fmla="*/ 1 w 1"/>
                <a:gd name="T5" fmla="*/ 3 h 3"/>
                <a:gd name="T6" fmla="*/ 1 w 1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" name="Freeform 138">
              <a:extLst>
                <a:ext uri="{FF2B5EF4-FFF2-40B4-BE49-F238E27FC236}">
                  <a16:creationId xmlns:a16="http://schemas.microsoft.com/office/drawing/2014/main" id="{F002A197-2895-4314-9BB0-79570E4B1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900" y="3290889"/>
              <a:ext cx="7938" cy="53975"/>
            </a:xfrm>
            <a:custGeom>
              <a:avLst/>
              <a:gdLst>
                <a:gd name="T0" fmla="*/ 1 w 2"/>
                <a:gd name="T1" fmla="*/ 0 h 14"/>
                <a:gd name="T2" fmla="*/ 0 w 2"/>
                <a:gd name="T3" fmla="*/ 10 h 14"/>
                <a:gd name="T4" fmla="*/ 0 w 2"/>
                <a:gd name="T5" fmla="*/ 14 h 14"/>
                <a:gd name="T6" fmla="*/ 2 w 2"/>
                <a:gd name="T7" fmla="*/ 1 h 14"/>
                <a:gd name="T8" fmla="*/ 1 w 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4">
                  <a:moveTo>
                    <a:pt x="1" y="0"/>
                  </a:moveTo>
                  <a:cubicBezTo>
                    <a:pt x="1" y="4"/>
                    <a:pt x="0" y="7"/>
                    <a:pt x="0" y="10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1" y="10"/>
                    <a:pt x="1" y="5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" name="Freeform 139">
              <a:extLst>
                <a:ext uri="{FF2B5EF4-FFF2-40B4-BE49-F238E27FC236}">
                  <a16:creationId xmlns:a16="http://schemas.microsoft.com/office/drawing/2014/main" id="{067378D2-9CD8-45BD-857C-DE2365D7FE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7038" y="3427414"/>
              <a:ext cx="1128713" cy="600075"/>
            </a:xfrm>
            <a:custGeom>
              <a:avLst/>
              <a:gdLst>
                <a:gd name="T0" fmla="*/ 170 w 297"/>
                <a:gd name="T1" fmla="*/ 94 h 158"/>
                <a:gd name="T2" fmla="*/ 145 w 297"/>
                <a:gd name="T3" fmla="*/ 158 h 158"/>
                <a:gd name="T4" fmla="*/ 185 w 297"/>
                <a:gd name="T5" fmla="*/ 100 h 158"/>
                <a:gd name="T6" fmla="*/ 181 w 297"/>
                <a:gd name="T7" fmla="*/ 96 h 158"/>
                <a:gd name="T8" fmla="*/ 170 w 297"/>
                <a:gd name="T9" fmla="*/ 94 h 158"/>
                <a:gd name="T10" fmla="*/ 250 w 297"/>
                <a:gd name="T11" fmla="*/ 48 h 158"/>
                <a:gd name="T12" fmla="*/ 234 w 297"/>
                <a:gd name="T13" fmla="*/ 53 h 158"/>
                <a:gd name="T14" fmla="*/ 224 w 297"/>
                <a:gd name="T15" fmla="*/ 80 h 158"/>
                <a:gd name="T16" fmla="*/ 232 w 297"/>
                <a:gd name="T17" fmla="*/ 75 h 158"/>
                <a:gd name="T18" fmla="*/ 250 w 297"/>
                <a:gd name="T19" fmla="*/ 48 h 158"/>
                <a:gd name="T20" fmla="*/ 16 w 297"/>
                <a:gd name="T21" fmla="*/ 13 h 158"/>
                <a:gd name="T22" fmla="*/ 0 w 297"/>
                <a:gd name="T23" fmla="*/ 25 h 158"/>
                <a:gd name="T24" fmla="*/ 23 w 297"/>
                <a:gd name="T25" fmla="*/ 18 h 158"/>
                <a:gd name="T26" fmla="*/ 16 w 297"/>
                <a:gd name="T27" fmla="*/ 13 h 158"/>
                <a:gd name="T28" fmla="*/ 293 w 297"/>
                <a:gd name="T29" fmla="*/ 0 h 158"/>
                <a:gd name="T30" fmla="*/ 274 w 297"/>
                <a:gd name="T31" fmla="*/ 31 h 158"/>
                <a:gd name="T32" fmla="*/ 297 w 297"/>
                <a:gd name="T33" fmla="*/ 10 h 158"/>
                <a:gd name="T34" fmla="*/ 293 w 297"/>
                <a:gd name="T3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7" h="158">
                  <a:moveTo>
                    <a:pt x="170" y="94"/>
                  </a:moveTo>
                  <a:cubicBezTo>
                    <a:pt x="172" y="117"/>
                    <a:pt x="162" y="141"/>
                    <a:pt x="145" y="158"/>
                  </a:cubicBezTo>
                  <a:cubicBezTo>
                    <a:pt x="166" y="145"/>
                    <a:pt x="181" y="123"/>
                    <a:pt x="185" y="100"/>
                  </a:cubicBezTo>
                  <a:cubicBezTo>
                    <a:pt x="184" y="99"/>
                    <a:pt x="182" y="98"/>
                    <a:pt x="181" y="96"/>
                  </a:cubicBezTo>
                  <a:cubicBezTo>
                    <a:pt x="177" y="96"/>
                    <a:pt x="174" y="95"/>
                    <a:pt x="170" y="94"/>
                  </a:cubicBezTo>
                  <a:moveTo>
                    <a:pt x="250" y="48"/>
                  </a:moveTo>
                  <a:cubicBezTo>
                    <a:pt x="245" y="51"/>
                    <a:pt x="239" y="52"/>
                    <a:pt x="234" y="53"/>
                  </a:cubicBezTo>
                  <a:cubicBezTo>
                    <a:pt x="235" y="63"/>
                    <a:pt x="231" y="72"/>
                    <a:pt x="224" y="80"/>
                  </a:cubicBezTo>
                  <a:cubicBezTo>
                    <a:pt x="227" y="79"/>
                    <a:pt x="230" y="77"/>
                    <a:pt x="232" y="75"/>
                  </a:cubicBezTo>
                  <a:cubicBezTo>
                    <a:pt x="240" y="69"/>
                    <a:pt x="248" y="59"/>
                    <a:pt x="250" y="48"/>
                  </a:cubicBezTo>
                  <a:moveTo>
                    <a:pt x="16" y="13"/>
                  </a:moveTo>
                  <a:cubicBezTo>
                    <a:pt x="10" y="16"/>
                    <a:pt x="5" y="20"/>
                    <a:pt x="0" y="25"/>
                  </a:cubicBezTo>
                  <a:cubicBezTo>
                    <a:pt x="7" y="21"/>
                    <a:pt x="15" y="19"/>
                    <a:pt x="23" y="18"/>
                  </a:cubicBezTo>
                  <a:cubicBezTo>
                    <a:pt x="21" y="16"/>
                    <a:pt x="18" y="15"/>
                    <a:pt x="16" y="13"/>
                  </a:cubicBezTo>
                  <a:moveTo>
                    <a:pt x="293" y="0"/>
                  </a:moveTo>
                  <a:cubicBezTo>
                    <a:pt x="289" y="11"/>
                    <a:pt x="282" y="22"/>
                    <a:pt x="274" y="31"/>
                  </a:cubicBezTo>
                  <a:cubicBezTo>
                    <a:pt x="283" y="26"/>
                    <a:pt x="291" y="18"/>
                    <a:pt x="297" y="10"/>
                  </a:cubicBezTo>
                  <a:cubicBezTo>
                    <a:pt x="296" y="6"/>
                    <a:pt x="294" y="3"/>
                    <a:pt x="293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8" name="Freeform 140">
              <a:extLst>
                <a:ext uri="{FF2B5EF4-FFF2-40B4-BE49-F238E27FC236}">
                  <a16:creationId xmlns:a16="http://schemas.microsoft.com/office/drawing/2014/main" id="{F8566BF6-440C-4441-9E04-7ACB100E9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463" y="3230564"/>
              <a:ext cx="79375" cy="234950"/>
            </a:xfrm>
            <a:custGeom>
              <a:avLst/>
              <a:gdLst>
                <a:gd name="T0" fmla="*/ 20 w 21"/>
                <a:gd name="T1" fmla="*/ 0 h 62"/>
                <a:gd name="T2" fmla="*/ 16 w 21"/>
                <a:gd name="T3" fmla="*/ 8 h 62"/>
                <a:gd name="T4" fmla="*/ 10 w 21"/>
                <a:gd name="T5" fmla="*/ 24 h 62"/>
                <a:gd name="T6" fmla="*/ 8 w 21"/>
                <a:gd name="T7" fmla="*/ 37 h 62"/>
                <a:gd name="T8" fmla="*/ 5 w 21"/>
                <a:gd name="T9" fmla="*/ 30 h 62"/>
                <a:gd name="T10" fmla="*/ 0 w 21"/>
                <a:gd name="T11" fmla="*/ 52 h 62"/>
                <a:gd name="T12" fmla="*/ 4 w 21"/>
                <a:gd name="T13" fmla="*/ 62 h 62"/>
                <a:gd name="T14" fmla="*/ 19 w 21"/>
                <a:gd name="T15" fmla="*/ 30 h 62"/>
                <a:gd name="T16" fmla="*/ 19 w 21"/>
                <a:gd name="T17" fmla="*/ 26 h 62"/>
                <a:gd name="T18" fmla="*/ 20 w 21"/>
                <a:gd name="T19" fmla="*/ 16 h 62"/>
                <a:gd name="T20" fmla="*/ 21 w 21"/>
                <a:gd name="T21" fmla="*/ 14 h 62"/>
                <a:gd name="T22" fmla="*/ 20 w 21"/>
                <a:gd name="T2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62">
                  <a:moveTo>
                    <a:pt x="20" y="0"/>
                  </a:moveTo>
                  <a:cubicBezTo>
                    <a:pt x="19" y="2"/>
                    <a:pt x="17" y="5"/>
                    <a:pt x="16" y="8"/>
                  </a:cubicBezTo>
                  <a:cubicBezTo>
                    <a:pt x="13" y="13"/>
                    <a:pt x="11" y="19"/>
                    <a:pt x="10" y="24"/>
                  </a:cubicBezTo>
                  <a:cubicBezTo>
                    <a:pt x="8" y="29"/>
                    <a:pt x="8" y="33"/>
                    <a:pt x="8" y="37"/>
                  </a:cubicBezTo>
                  <a:cubicBezTo>
                    <a:pt x="7" y="35"/>
                    <a:pt x="6" y="32"/>
                    <a:pt x="5" y="30"/>
                  </a:cubicBezTo>
                  <a:cubicBezTo>
                    <a:pt x="4" y="37"/>
                    <a:pt x="3" y="45"/>
                    <a:pt x="0" y="52"/>
                  </a:cubicBezTo>
                  <a:cubicBezTo>
                    <a:pt x="1" y="55"/>
                    <a:pt x="3" y="58"/>
                    <a:pt x="4" y="62"/>
                  </a:cubicBezTo>
                  <a:cubicBezTo>
                    <a:pt x="11" y="52"/>
                    <a:pt x="16" y="41"/>
                    <a:pt x="19" y="30"/>
                  </a:cubicBezTo>
                  <a:cubicBezTo>
                    <a:pt x="19" y="29"/>
                    <a:pt x="19" y="28"/>
                    <a:pt x="19" y="26"/>
                  </a:cubicBezTo>
                  <a:cubicBezTo>
                    <a:pt x="19" y="23"/>
                    <a:pt x="20" y="20"/>
                    <a:pt x="20" y="16"/>
                  </a:cubicBezTo>
                  <a:cubicBezTo>
                    <a:pt x="21" y="16"/>
                    <a:pt x="21" y="15"/>
                    <a:pt x="21" y="14"/>
                  </a:cubicBezTo>
                  <a:cubicBezTo>
                    <a:pt x="21" y="9"/>
                    <a:pt x="21" y="4"/>
                    <a:pt x="20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9" name="Freeform 141">
              <a:extLst>
                <a:ext uri="{FF2B5EF4-FFF2-40B4-BE49-F238E27FC236}">
                  <a16:creationId xmlns:a16="http://schemas.microsoft.com/office/drawing/2014/main" id="{4752616B-AB43-4A76-8502-CFE79A19D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388" y="2963864"/>
              <a:ext cx="141288" cy="168275"/>
            </a:xfrm>
            <a:custGeom>
              <a:avLst/>
              <a:gdLst>
                <a:gd name="T0" fmla="*/ 3 w 37"/>
                <a:gd name="T1" fmla="*/ 0 h 44"/>
                <a:gd name="T2" fmla="*/ 2 w 37"/>
                <a:gd name="T3" fmla="*/ 20 h 44"/>
                <a:gd name="T4" fmla="*/ 34 w 37"/>
                <a:gd name="T5" fmla="*/ 44 h 44"/>
                <a:gd name="T6" fmla="*/ 37 w 37"/>
                <a:gd name="T7" fmla="*/ 44 h 44"/>
                <a:gd name="T8" fmla="*/ 3 w 37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4">
                  <a:moveTo>
                    <a:pt x="3" y="0"/>
                  </a:moveTo>
                  <a:cubicBezTo>
                    <a:pt x="1" y="6"/>
                    <a:pt x="0" y="13"/>
                    <a:pt x="2" y="20"/>
                  </a:cubicBezTo>
                  <a:cubicBezTo>
                    <a:pt x="6" y="34"/>
                    <a:pt x="19" y="44"/>
                    <a:pt x="34" y="44"/>
                  </a:cubicBezTo>
                  <a:cubicBezTo>
                    <a:pt x="35" y="44"/>
                    <a:pt x="36" y="44"/>
                    <a:pt x="37" y="44"/>
                  </a:cubicBezTo>
                  <a:cubicBezTo>
                    <a:pt x="30" y="27"/>
                    <a:pt x="18" y="11"/>
                    <a:pt x="3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0" name="Freeform 142">
              <a:extLst>
                <a:ext uri="{FF2B5EF4-FFF2-40B4-BE49-F238E27FC236}">
                  <a16:creationId xmlns:a16="http://schemas.microsoft.com/office/drawing/2014/main" id="{E85F7BF3-20E7-4C71-A8F9-33608E76F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600" y="2895601"/>
              <a:ext cx="103188" cy="19050"/>
            </a:xfrm>
            <a:custGeom>
              <a:avLst/>
              <a:gdLst>
                <a:gd name="T0" fmla="*/ 5 w 27"/>
                <a:gd name="T1" fmla="*/ 0 h 5"/>
                <a:gd name="T2" fmla="*/ 3 w 27"/>
                <a:gd name="T3" fmla="*/ 0 h 5"/>
                <a:gd name="T4" fmla="*/ 0 w 27"/>
                <a:gd name="T5" fmla="*/ 0 h 5"/>
                <a:gd name="T6" fmla="*/ 16 w 27"/>
                <a:gd name="T7" fmla="*/ 5 h 5"/>
                <a:gd name="T8" fmla="*/ 24 w 27"/>
                <a:gd name="T9" fmla="*/ 4 h 5"/>
                <a:gd name="T10" fmla="*/ 27 w 27"/>
                <a:gd name="T11" fmla="*/ 3 h 5"/>
                <a:gd name="T12" fmla="*/ 5 w 2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5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5" y="3"/>
                    <a:pt x="10" y="5"/>
                    <a:pt x="16" y="5"/>
                  </a:cubicBezTo>
                  <a:cubicBezTo>
                    <a:pt x="19" y="5"/>
                    <a:pt x="22" y="4"/>
                    <a:pt x="24" y="4"/>
                  </a:cubicBezTo>
                  <a:cubicBezTo>
                    <a:pt x="25" y="3"/>
                    <a:pt x="26" y="3"/>
                    <a:pt x="27" y="3"/>
                  </a:cubicBezTo>
                  <a:cubicBezTo>
                    <a:pt x="20" y="1"/>
                    <a:pt x="12" y="0"/>
                    <a:pt x="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1" name="Freeform 143">
              <a:extLst>
                <a:ext uri="{FF2B5EF4-FFF2-40B4-BE49-F238E27FC236}">
                  <a16:creationId xmlns:a16="http://schemas.microsoft.com/office/drawing/2014/main" id="{7AB14977-EBE3-4868-8AE1-9FD47E906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788" y="3063876"/>
              <a:ext cx="19050" cy="44450"/>
            </a:xfrm>
            <a:custGeom>
              <a:avLst/>
              <a:gdLst>
                <a:gd name="T0" fmla="*/ 5 w 5"/>
                <a:gd name="T1" fmla="*/ 0 h 12"/>
                <a:gd name="T2" fmla="*/ 0 w 5"/>
                <a:gd name="T3" fmla="*/ 9 h 12"/>
                <a:gd name="T4" fmla="*/ 1 w 5"/>
                <a:gd name="T5" fmla="*/ 12 h 12"/>
                <a:gd name="T6" fmla="*/ 5 w 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2">
                  <a:moveTo>
                    <a:pt x="5" y="0"/>
                  </a:moveTo>
                  <a:cubicBezTo>
                    <a:pt x="3" y="3"/>
                    <a:pt x="1" y="6"/>
                    <a:pt x="0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1" y="9"/>
                    <a:pt x="2" y="4"/>
                    <a:pt x="5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2" name="Freeform 144">
              <a:extLst>
                <a:ext uri="{FF2B5EF4-FFF2-40B4-BE49-F238E27FC236}">
                  <a16:creationId xmlns:a16="http://schemas.microsoft.com/office/drawing/2014/main" id="{D5F1F3C0-7AC1-40F8-8908-C5070FF4A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013" y="3754439"/>
              <a:ext cx="344488" cy="322263"/>
            </a:xfrm>
            <a:custGeom>
              <a:avLst/>
              <a:gdLst>
                <a:gd name="T0" fmla="*/ 38 w 91"/>
                <a:gd name="T1" fmla="*/ 0 h 85"/>
                <a:gd name="T2" fmla="*/ 35 w 91"/>
                <a:gd name="T3" fmla="*/ 2 h 85"/>
                <a:gd name="T4" fmla="*/ 21 w 91"/>
                <a:gd name="T5" fmla="*/ 10 h 85"/>
                <a:gd name="T6" fmla="*/ 10 w 91"/>
                <a:gd name="T7" fmla="*/ 12 h 85"/>
                <a:gd name="T8" fmla="*/ 0 w 91"/>
                <a:gd name="T9" fmla="*/ 10 h 85"/>
                <a:gd name="T10" fmla="*/ 4 w 91"/>
                <a:gd name="T11" fmla="*/ 14 h 85"/>
                <a:gd name="T12" fmla="*/ 53 w 91"/>
                <a:gd name="T13" fmla="*/ 85 h 85"/>
                <a:gd name="T14" fmla="*/ 91 w 91"/>
                <a:gd name="T15" fmla="*/ 50 h 85"/>
                <a:gd name="T16" fmla="*/ 49 w 91"/>
                <a:gd name="T17" fmla="*/ 12 h 85"/>
                <a:gd name="T18" fmla="*/ 38 w 91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85">
                  <a:moveTo>
                    <a:pt x="38" y="0"/>
                  </a:moveTo>
                  <a:cubicBezTo>
                    <a:pt x="37" y="1"/>
                    <a:pt x="36" y="1"/>
                    <a:pt x="35" y="2"/>
                  </a:cubicBezTo>
                  <a:cubicBezTo>
                    <a:pt x="31" y="5"/>
                    <a:pt x="26" y="8"/>
                    <a:pt x="21" y="10"/>
                  </a:cubicBezTo>
                  <a:cubicBezTo>
                    <a:pt x="17" y="11"/>
                    <a:pt x="14" y="12"/>
                    <a:pt x="10" y="12"/>
                  </a:cubicBezTo>
                  <a:cubicBezTo>
                    <a:pt x="7" y="12"/>
                    <a:pt x="3" y="11"/>
                    <a:pt x="0" y="10"/>
                  </a:cubicBezTo>
                  <a:cubicBezTo>
                    <a:pt x="1" y="12"/>
                    <a:pt x="3" y="13"/>
                    <a:pt x="4" y="14"/>
                  </a:cubicBezTo>
                  <a:cubicBezTo>
                    <a:pt x="24" y="35"/>
                    <a:pt x="41" y="59"/>
                    <a:pt x="53" y="85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76" y="39"/>
                    <a:pt x="61" y="26"/>
                    <a:pt x="49" y="12"/>
                  </a:cubicBezTo>
                  <a:cubicBezTo>
                    <a:pt x="45" y="8"/>
                    <a:pt x="41" y="4"/>
                    <a:pt x="3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3" name="Freeform 145">
              <a:extLst>
                <a:ext uri="{FF2B5EF4-FFF2-40B4-BE49-F238E27FC236}">
                  <a16:creationId xmlns:a16="http://schemas.microsoft.com/office/drawing/2014/main" id="{4C9EEFD9-6F0E-4F6A-9652-71B9C788C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1463" y="2854326"/>
              <a:ext cx="1322388" cy="1293813"/>
            </a:xfrm>
            <a:custGeom>
              <a:avLst/>
              <a:gdLst>
                <a:gd name="T0" fmla="*/ 243 w 348"/>
                <a:gd name="T1" fmla="*/ 24 h 341"/>
                <a:gd name="T2" fmla="*/ 203 w 348"/>
                <a:gd name="T3" fmla="*/ 38 h 341"/>
                <a:gd name="T4" fmla="*/ 184 w 348"/>
                <a:gd name="T5" fmla="*/ 67 h 341"/>
                <a:gd name="T6" fmla="*/ 108 w 348"/>
                <a:gd name="T7" fmla="*/ 3 h 341"/>
                <a:gd name="T8" fmla="*/ 20 w 348"/>
                <a:gd name="T9" fmla="*/ 68 h 341"/>
                <a:gd name="T10" fmla="*/ 64 w 348"/>
                <a:gd name="T11" fmla="*/ 169 h 341"/>
                <a:gd name="T12" fmla="*/ 6 w 348"/>
                <a:gd name="T13" fmla="*/ 251 h 341"/>
                <a:gd name="T14" fmla="*/ 77 w 348"/>
                <a:gd name="T15" fmla="*/ 331 h 341"/>
                <a:gd name="T16" fmla="*/ 168 w 348"/>
                <a:gd name="T17" fmla="*/ 323 h 341"/>
                <a:gd name="T18" fmla="*/ 211 w 348"/>
                <a:gd name="T19" fmla="*/ 245 h 341"/>
                <a:gd name="T20" fmla="*/ 243 w 348"/>
                <a:gd name="T21" fmla="*/ 247 h 341"/>
                <a:gd name="T22" fmla="*/ 257 w 348"/>
                <a:gd name="T23" fmla="*/ 239 h 341"/>
                <a:gd name="T24" fmla="*/ 275 w 348"/>
                <a:gd name="T25" fmla="*/ 204 h 341"/>
                <a:gd name="T26" fmla="*/ 337 w 348"/>
                <a:gd name="T27" fmla="*/ 102 h 341"/>
                <a:gd name="T28" fmla="*/ 243 w 348"/>
                <a:gd name="T29" fmla="*/ 2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341">
                  <a:moveTo>
                    <a:pt x="243" y="24"/>
                  </a:moveTo>
                  <a:cubicBezTo>
                    <a:pt x="230" y="24"/>
                    <a:pt x="213" y="29"/>
                    <a:pt x="203" y="38"/>
                  </a:cubicBezTo>
                  <a:cubicBezTo>
                    <a:pt x="195" y="44"/>
                    <a:pt x="184" y="58"/>
                    <a:pt x="184" y="67"/>
                  </a:cubicBezTo>
                  <a:cubicBezTo>
                    <a:pt x="176" y="33"/>
                    <a:pt x="144" y="5"/>
                    <a:pt x="108" y="3"/>
                  </a:cubicBezTo>
                  <a:cubicBezTo>
                    <a:pt x="68" y="0"/>
                    <a:pt x="30" y="30"/>
                    <a:pt x="20" y="68"/>
                  </a:cubicBezTo>
                  <a:cubicBezTo>
                    <a:pt x="11" y="106"/>
                    <a:pt x="30" y="149"/>
                    <a:pt x="64" y="169"/>
                  </a:cubicBezTo>
                  <a:cubicBezTo>
                    <a:pt x="27" y="173"/>
                    <a:pt x="0" y="214"/>
                    <a:pt x="6" y="251"/>
                  </a:cubicBezTo>
                  <a:cubicBezTo>
                    <a:pt x="11" y="288"/>
                    <a:pt x="41" y="318"/>
                    <a:pt x="77" y="331"/>
                  </a:cubicBezTo>
                  <a:cubicBezTo>
                    <a:pt x="107" y="341"/>
                    <a:pt x="141" y="339"/>
                    <a:pt x="168" y="323"/>
                  </a:cubicBezTo>
                  <a:cubicBezTo>
                    <a:pt x="195" y="307"/>
                    <a:pt x="214" y="276"/>
                    <a:pt x="211" y="245"/>
                  </a:cubicBezTo>
                  <a:cubicBezTo>
                    <a:pt x="222" y="248"/>
                    <a:pt x="232" y="250"/>
                    <a:pt x="243" y="247"/>
                  </a:cubicBezTo>
                  <a:cubicBezTo>
                    <a:pt x="248" y="245"/>
                    <a:pt x="253" y="242"/>
                    <a:pt x="257" y="239"/>
                  </a:cubicBezTo>
                  <a:cubicBezTo>
                    <a:pt x="267" y="231"/>
                    <a:pt x="277" y="218"/>
                    <a:pt x="275" y="204"/>
                  </a:cubicBezTo>
                  <a:cubicBezTo>
                    <a:pt x="319" y="197"/>
                    <a:pt x="348" y="145"/>
                    <a:pt x="337" y="102"/>
                  </a:cubicBezTo>
                  <a:cubicBezTo>
                    <a:pt x="325" y="59"/>
                    <a:pt x="288" y="23"/>
                    <a:pt x="243" y="2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4" name="Freeform 146">
              <a:extLst>
                <a:ext uri="{FF2B5EF4-FFF2-40B4-BE49-F238E27FC236}">
                  <a16:creationId xmlns:a16="http://schemas.microsoft.com/office/drawing/2014/main" id="{4F4A26F0-9506-44E4-B4DB-5F3ECD8B7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3348039"/>
              <a:ext cx="741363" cy="777875"/>
            </a:xfrm>
            <a:custGeom>
              <a:avLst/>
              <a:gdLst>
                <a:gd name="T0" fmla="*/ 112 w 195"/>
                <a:gd name="T1" fmla="*/ 70 h 205"/>
                <a:gd name="T2" fmla="*/ 97 w 195"/>
                <a:gd name="T3" fmla="*/ 0 h 205"/>
                <a:gd name="T4" fmla="*/ 99 w 195"/>
                <a:gd name="T5" fmla="*/ 100 h 205"/>
                <a:gd name="T6" fmla="*/ 0 w 195"/>
                <a:gd name="T7" fmla="*/ 71 h 205"/>
                <a:gd name="T8" fmla="*/ 157 w 195"/>
                <a:gd name="T9" fmla="*/ 205 h 205"/>
                <a:gd name="T10" fmla="*/ 195 w 195"/>
                <a:gd name="T11" fmla="*/ 170 h 205"/>
                <a:gd name="T12" fmla="*/ 153 w 195"/>
                <a:gd name="T13" fmla="*/ 132 h 205"/>
                <a:gd name="T14" fmla="*/ 126 w 195"/>
                <a:gd name="T15" fmla="*/ 89 h 205"/>
                <a:gd name="T16" fmla="*/ 135 w 195"/>
                <a:gd name="T17" fmla="*/ 48 h 205"/>
                <a:gd name="T18" fmla="*/ 112 w 195"/>
                <a:gd name="T19" fmla="*/ 7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" h="205">
                  <a:moveTo>
                    <a:pt x="112" y="70"/>
                  </a:moveTo>
                  <a:cubicBezTo>
                    <a:pt x="101" y="49"/>
                    <a:pt x="95" y="24"/>
                    <a:pt x="97" y="0"/>
                  </a:cubicBezTo>
                  <a:cubicBezTo>
                    <a:pt x="89" y="33"/>
                    <a:pt x="90" y="67"/>
                    <a:pt x="99" y="100"/>
                  </a:cubicBezTo>
                  <a:cubicBezTo>
                    <a:pt x="68" y="84"/>
                    <a:pt x="34" y="74"/>
                    <a:pt x="0" y="71"/>
                  </a:cubicBezTo>
                  <a:cubicBezTo>
                    <a:pt x="68" y="89"/>
                    <a:pt x="128" y="140"/>
                    <a:pt x="157" y="205"/>
                  </a:cubicBezTo>
                  <a:cubicBezTo>
                    <a:pt x="195" y="170"/>
                    <a:pt x="195" y="170"/>
                    <a:pt x="195" y="170"/>
                  </a:cubicBezTo>
                  <a:cubicBezTo>
                    <a:pt x="180" y="159"/>
                    <a:pt x="166" y="146"/>
                    <a:pt x="153" y="132"/>
                  </a:cubicBezTo>
                  <a:cubicBezTo>
                    <a:pt x="141" y="119"/>
                    <a:pt x="130" y="105"/>
                    <a:pt x="126" y="89"/>
                  </a:cubicBezTo>
                  <a:cubicBezTo>
                    <a:pt x="123" y="75"/>
                    <a:pt x="126" y="59"/>
                    <a:pt x="135" y="48"/>
                  </a:cubicBezTo>
                  <a:cubicBezTo>
                    <a:pt x="127" y="54"/>
                    <a:pt x="119" y="61"/>
                    <a:pt x="112" y="70"/>
                  </a:cubicBezTo>
                  <a:close/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5" name="Freeform 147">
              <a:extLst>
                <a:ext uri="{FF2B5EF4-FFF2-40B4-BE49-F238E27FC236}">
                  <a16:creationId xmlns:a16="http://schemas.microsoft.com/office/drawing/2014/main" id="{4F17BE18-63A4-40B3-B254-908A6D59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6213" y="4019551"/>
              <a:ext cx="319088" cy="60325"/>
            </a:xfrm>
            <a:custGeom>
              <a:avLst/>
              <a:gdLst>
                <a:gd name="T0" fmla="*/ 4 w 84"/>
                <a:gd name="T1" fmla="*/ 0 h 16"/>
                <a:gd name="T2" fmla="*/ 0 w 84"/>
                <a:gd name="T3" fmla="*/ 0 h 16"/>
                <a:gd name="T4" fmla="*/ 3 w 84"/>
                <a:gd name="T5" fmla="*/ 0 h 16"/>
                <a:gd name="T6" fmla="*/ 4 w 84"/>
                <a:gd name="T7" fmla="*/ 0 h 16"/>
                <a:gd name="T8" fmla="*/ 21 w 84"/>
                <a:gd name="T9" fmla="*/ 0 h 16"/>
                <a:gd name="T10" fmla="*/ 29 w 84"/>
                <a:gd name="T11" fmla="*/ 3 h 16"/>
                <a:gd name="T12" fmla="*/ 84 w 84"/>
                <a:gd name="T13" fmla="*/ 16 h 16"/>
                <a:gd name="T14" fmla="*/ 63 w 84"/>
                <a:gd name="T15" fmla="*/ 1 h 16"/>
                <a:gd name="T16" fmla="*/ 21 w 84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6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moveTo>
                    <a:pt x="21" y="0"/>
                  </a:moveTo>
                  <a:cubicBezTo>
                    <a:pt x="24" y="0"/>
                    <a:pt x="27" y="2"/>
                    <a:pt x="29" y="3"/>
                  </a:cubicBezTo>
                  <a:cubicBezTo>
                    <a:pt x="48" y="6"/>
                    <a:pt x="66" y="10"/>
                    <a:pt x="84" y="16"/>
                  </a:cubicBezTo>
                  <a:cubicBezTo>
                    <a:pt x="76" y="12"/>
                    <a:pt x="69" y="7"/>
                    <a:pt x="63" y="1"/>
                  </a:cubicBezTo>
                  <a:cubicBezTo>
                    <a:pt x="49" y="0"/>
                    <a:pt x="35" y="0"/>
                    <a:pt x="21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6" name="Freeform 148">
              <a:extLst>
                <a:ext uri="{FF2B5EF4-FFF2-40B4-BE49-F238E27FC236}">
                  <a16:creationId xmlns:a16="http://schemas.microsoft.com/office/drawing/2014/main" id="{732AF522-F07A-41E9-AB82-F4E633F39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325" y="4019551"/>
              <a:ext cx="98425" cy="11113"/>
            </a:xfrm>
            <a:custGeom>
              <a:avLst/>
              <a:gdLst>
                <a:gd name="T0" fmla="*/ 15 w 26"/>
                <a:gd name="T1" fmla="*/ 0 h 3"/>
                <a:gd name="T2" fmla="*/ 1 w 26"/>
                <a:gd name="T3" fmla="*/ 0 h 3"/>
                <a:gd name="T4" fmla="*/ 0 w 26"/>
                <a:gd name="T5" fmla="*/ 0 h 3"/>
                <a:gd name="T6" fmla="*/ 26 w 26"/>
                <a:gd name="T7" fmla="*/ 3 h 3"/>
                <a:gd name="T8" fmla="*/ 18 w 26"/>
                <a:gd name="T9" fmla="*/ 0 h 3"/>
                <a:gd name="T10" fmla="*/ 15 w 2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">
                  <a:moveTo>
                    <a:pt x="15" y="0"/>
                  </a:moveTo>
                  <a:cubicBezTo>
                    <a:pt x="10" y="0"/>
                    <a:pt x="5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"/>
                    <a:pt x="17" y="2"/>
                    <a:pt x="26" y="3"/>
                  </a:cubicBezTo>
                  <a:cubicBezTo>
                    <a:pt x="24" y="2"/>
                    <a:pt x="21" y="0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7" name="Freeform 149">
              <a:extLst>
                <a:ext uri="{FF2B5EF4-FFF2-40B4-BE49-F238E27FC236}">
                  <a16:creationId xmlns:a16="http://schemas.microsoft.com/office/drawing/2014/main" id="{1FE1A0E6-3F23-48DC-8442-E17644B63E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2950" y="4098926"/>
              <a:ext cx="504825" cy="357188"/>
            </a:xfrm>
            <a:custGeom>
              <a:avLst/>
              <a:gdLst>
                <a:gd name="T0" fmla="*/ 20 w 133"/>
                <a:gd name="T1" fmla="*/ 5 h 94"/>
                <a:gd name="T2" fmla="*/ 0 w 133"/>
                <a:gd name="T3" fmla="*/ 9 h 94"/>
                <a:gd name="T4" fmla="*/ 20 w 133"/>
                <a:gd name="T5" fmla="*/ 14 h 94"/>
                <a:gd name="T6" fmla="*/ 20 w 133"/>
                <a:gd name="T7" fmla="*/ 5 h 94"/>
                <a:gd name="T8" fmla="*/ 34 w 133"/>
                <a:gd name="T9" fmla="*/ 0 h 94"/>
                <a:gd name="T10" fmla="*/ 34 w 133"/>
                <a:gd name="T11" fmla="*/ 0 h 94"/>
                <a:gd name="T12" fmla="*/ 37 w 133"/>
                <a:gd name="T13" fmla="*/ 19 h 94"/>
                <a:gd name="T14" fmla="*/ 117 w 133"/>
                <a:gd name="T15" fmla="*/ 58 h 94"/>
                <a:gd name="T16" fmla="*/ 98 w 133"/>
                <a:gd name="T17" fmla="*/ 90 h 94"/>
                <a:gd name="T18" fmla="*/ 102 w 133"/>
                <a:gd name="T19" fmla="*/ 94 h 94"/>
                <a:gd name="T20" fmla="*/ 128 w 133"/>
                <a:gd name="T21" fmla="*/ 54 h 94"/>
                <a:gd name="T22" fmla="*/ 133 w 133"/>
                <a:gd name="T23" fmla="*/ 45 h 94"/>
                <a:gd name="T24" fmla="*/ 34 w 133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94">
                  <a:moveTo>
                    <a:pt x="20" y="5"/>
                  </a:moveTo>
                  <a:cubicBezTo>
                    <a:pt x="14" y="7"/>
                    <a:pt x="7" y="8"/>
                    <a:pt x="0" y="9"/>
                  </a:cubicBezTo>
                  <a:cubicBezTo>
                    <a:pt x="7" y="10"/>
                    <a:pt x="14" y="12"/>
                    <a:pt x="20" y="14"/>
                  </a:cubicBezTo>
                  <a:cubicBezTo>
                    <a:pt x="21" y="11"/>
                    <a:pt x="21" y="8"/>
                    <a:pt x="20" y="5"/>
                  </a:cubicBezTo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5" y="7"/>
                    <a:pt x="36" y="13"/>
                    <a:pt x="37" y="19"/>
                  </a:cubicBezTo>
                  <a:cubicBezTo>
                    <a:pt x="66" y="29"/>
                    <a:pt x="94" y="42"/>
                    <a:pt x="117" y="58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00" y="91"/>
                    <a:pt x="101" y="93"/>
                    <a:pt x="102" y="94"/>
                  </a:cubicBezTo>
                  <a:cubicBezTo>
                    <a:pt x="110" y="80"/>
                    <a:pt x="118" y="67"/>
                    <a:pt x="128" y="54"/>
                  </a:cubicBezTo>
                  <a:cubicBezTo>
                    <a:pt x="133" y="45"/>
                    <a:pt x="133" y="45"/>
                    <a:pt x="133" y="45"/>
                  </a:cubicBezTo>
                  <a:cubicBezTo>
                    <a:pt x="105" y="25"/>
                    <a:pt x="70" y="11"/>
                    <a:pt x="34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8" name="Freeform 150">
              <a:extLst>
                <a:ext uri="{FF2B5EF4-FFF2-40B4-BE49-F238E27FC236}">
                  <a16:creationId xmlns:a16="http://schemas.microsoft.com/office/drawing/2014/main" id="{86CC1B12-15AB-4ADF-81F2-716B5D424E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85925" y="4024314"/>
              <a:ext cx="455613" cy="109538"/>
            </a:xfrm>
            <a:custGeom>
              <a:avLst/>
              <a:gdLst>
                <a:gd name="T0" fmla="*/ 120 w 120"/>
                <a:gd name="T1" fmla="*/ 20 h 29"/>
                <a:gd name="T2" fmla="*/ 120 w 120"/>
                <a:gd name="T3" fmla="*/ 20 h 29"/>
                <a:gd name="T4" fmla="*/ 120 w 120"/>
                <a:gd name="T5" fmla="*/ 20 h 29"/>
                <a:gd name="T6" fmla="*/ 120 w 120"/>
                <a:gd name="T7" fmla="*/ 20 h 29"/>
                <a:gd name="T8" fmla="*/ 0 w 120"/>
                <a:gd name="T9" fmla="*/ 0 h 29"/>
                <a:gd name="T10" fmla="*/ 21 w 120"/>
                <a:gd name="T11" fmla="*/ 15 h 29"/>
                <a:gd name="T12" fmla="*/ 31 w 120"/>
                <a:gd name="T13" fmla="*/ 18 h 29"/>
                <a:gd name="T14" fmla="*/ 86 w 120"/>
                <a:gd name="T15" fmla="*/ 29 h 29"/>
                <a:gd name="T16" fmla="*/ 106 w 120"/>
                <a:gd name="T17" fmla="*/ 25 h 29"/>
                <a:gd name="T18" fmla="*/ 105 w 120"/>
                <a:gd name="T19" fmla="*/ 16 h 29"/>
                <a:gd name="T20" fmla="*/ 16 w 120"/>
                <a:gd name="T21" fmla="*/ 1 h 29"/>
                <a:gd name="T22" fmla="*/ 17 w 120"/>
                <a:gd name="T23" fmla="*/ 7 h 29"/>
                <a:gd name="T24" fmla="*/ 9 w 120"/>
                <a:gd name="T25" fmla="*/ 7 h 29"/>
                <a:gd name="T26" fmla="*/ 9 w 120"/>
                <a:gd name="T27" fmla="*/ 7 h 29"/>
                <a:gd name="T28" fmla="*/ 9 w 120"/>
                <a:gd name="T29" fmla="*/ 6 h 29"/>
                <a:gd name="T30" fmla="*/ 8 w 120"/>
                <a:gd name="T31" fmla="*/ 1 h 29"/>
                <a:gd name="T32" fmla="*/ 0 w 120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29">
                  <a:moveTo>
                    <a:pt x="120" y="20"/>
                  </a:move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moveTo>
                    <a:pt x="0" y="0"/>
                  </a:moveTo>
                  <a:cubicBezTo>
                    <a:pt x="6" y="6"/>
                    <a:pt x="13" y="11"/>
                    <a:pt x="21" y="15"/>
                  </a:cubicBezTo>
                  <a:cubicBezTo>
                    <a:pt x="24" y="16"/>
                    <a:pt x="28" y="17"/>
                    <a:pt x="31" y="18"/>
                  </a:cubicBezTo>
                  <a:cubicBezTo>
                    <a:pt x="50" y="21"/>
                    <a:pt x="68" y="24"/>
                    <a:pt x="86" y="29"/>
                  </a:cubicBezTo>
                  <a:cubicBezTo>
                    <a:pt x="93" y="28"/>
                    <a:pt x="100" y="27"/>
                    <a:pt x="106" y="25"/>
                  </a:cubicBezTo>
                  <a:cubicBezTo>
                    <a:pt x="106" y="22"/>
                    <a:pt x="106" y="19"/>
                    <a:pt x="105" y="16"/>
                  </a:cubicBezTo>
                  <a:cubicBezTo>
                    <a:pt x="76" y="9"/>
                    <a:pt x="46" y="4"/>
                    <a:pt x="16" y="1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5" y="7"/>
                    <a:pt x="11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9" y="2"/>
                    <a:pt x="8" y="1"/>
                  </a:cubicBezTo>
                  <a:cubicBezTo>
                    <a:pt x="5" y="0"/>
                    <a:pt x="3" y="0"/>
                    <a:pt x="0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9" name="Freeform 151">
              <a:extLst>
                <a:ext uri="{FF2B5EF4-FFF2-40B4-BE49-F238E27FC236}">
                  <a16:creationId xmlns:a16="http://schemas.microsoft.com/office/drawing/2014/main" id="{000DC969-AF94-46C1-9959-6234A7933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9150" y="4098926"/>
              <a:ext cx="63500" cy="73025"/>
            </a:xfrm>
            <a:custGeom>
              <a:avLst/>
              <a:gdLst>
                <a:gd name="T0" fmla="*/ 14 w 17"/>
                <a:gd name="T1" fmla="*/ 0 h 19"/>
                <a:gd name="T2" fmla="*/ 0 w 17"/>
                <a:gd name="T3" fmla="*/ 5 h 19"/>
                <a:gd name="T4" fmla="*/ 0 w 17"/>
                <a:gd name="T5" fmla="*/ 14 h 19"/>
                <a:gd name="T6" fmla="*/ 17 w 17"/>
                <a:gd name="T7" fmla="*/ 19 h 19"/>
                <a:gd name="T8" fmla="*/ 14 w 17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4" y="0"/>
                  </a:moveTo>
                  <a:cubicBezTo>
                    <a:pt x="9" y="2"/>
                    <a:pt x="5" y="4"/>
                    <a:pt x="0" y="5"/>
                  </a:cubicBezTo>
                  <a:cubicBezTo>
                    <a:pt x="1" y="8"/>
                    <a:pt x="1" y="11"/>
                    <a:pt x="0" y="14"/>
                  </a:cubicBezTo>
                  <a:cubicBezTo>
                    <a:pt x="6" y="16"/>
                    <a:pt x="11" y="17"/>
                    <a:pt x="17" y="19"/>
                  </a:cubicBezTo>
                  <a:cubicBezTo>
                    <a:pt x="16" y="13"/>
                    <a:pt x="15" y="7"/>
                    <a:pt x="14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0" name="Freeform 152">
              <a:extLst>
                <a:ext uri="{FF2B5EF4-FFF2-40B4-BE49-F238E27FC236}">
                  <a16:creationId xmlns:a16="http://schemas.microsoft.com/office/drawing/2014/main" id="{CB76C079-9DB8-4E6E-943F-4D917795B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650" y="3716339"/>
              <a:ext cx="242888" cy="401638"/>
            </a:xfrm>
            <a:custGeom>
              <a:avLst/>
              <a:gdLst>
                <a:gd name="T0" fmla="*/ 0 w 64"/>
                <a:gd name="T1" fmla="*/ 0 h 106"/>
                <a:gd name="T2" fmla="*/ 49 w 64"/>
                <a:gd name="T3" fmla="*/ 97 h 106"/>
                <a:gd name="T4" fmla="*/ 50 w 64"/>
                <a:gd name="T5" fmla="*/ 106 h 106"/>
                <a:gd name="T6" fmla="*/ 64 w 64"/>
                <a:gd name="T7" fmla="*/ 101 h 106"/>
                <a:gd name="T8" fmla="*/ 64 w 64"/>
                <a:gd name="T9" fmla="*/ 101 h 106"/>
                <a:gd name="T10" fmla="*/ 19 w 64"/>
                <a:gd name="T11" fmla="*/ 21 h 106"/>
                <a:gd name="T12" fmla="*/ 0 w 64"/>
                <a:gd name="T1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06">
                  <a:moveTo>
                    <a:pt x="0" y="0"/>
                  </a:moveTo>
                  <a:cubicBezTo>
                    <a:pt x="21" y="25"/>
                    <a:pt x="44" y="65"/>
                    <a:pt x="49" y="97"/>
                  </a:cubicBezTo>
                  <a:cubicBezTo>
                    <a:pt x="50" y="100"/>
                    <a:pt x="50" y="103"/>
                    <a:pt x="50" y="106"/>
                  </a:cubicBezTo>
                  <a:cubicBezTo>
                    <a:pt x="55" y="105"/>
                    <a:pt x="59" y="103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56" y="71"/>
                    <a:pt x="38" y="45"/>
                    <a:pt x="19" y="21"/>
                  </a:cubicBezTo>
                  <a:cubicBezTo>
                    <a:pt x="14" y="13"/>
                    <a:pt x="8" y="5"/>
                    <a:pt x="0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1" name="Freeform 153">
              <a:extLst>
                <a:ext uri="{FF2B5EF4-FFF2-40B4-BE49-F238E27FC236}">
                  <a16:creationId xmlns:a16="http://schemas.microsoft.com/office/drawing/2014/main" id="{017CD689-C417-4878-840D-2E7B4F4E95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6713" y="4179889"/>
              <a:ext cx="254000" cy="60325"/>
            </a:xfrm>
            <a:custGeom>
              <a:avLst/>
              <a:gdLst>
                <a:gd name="T0" fmla="*/ 17 w 67"/>
                <a:gd name="T1" fmla="*/ 13 h 16"/>
                <a:gd name="T2" fmla="*/ 3 w 67"/>
                <a:gd name="T3" fmla="*/ 14 h 16"/>
                <a:gd name="T4" fmla="*/ 0 w 67"/>
                <a:gd name="T5" fmla="*/ 14 h 16"/>
                <a:gd name="T6" fmla="*/ 16 w 67"/>
                <a:gd name="T7" fmla="*/ 16 h 16"/>
                <a:gd name="T8" fmla="*/ 17 w 67"/>
                <a:gd name="T9" fmla="*/ 13 h 16"/>
                <a:gd name="T10" fmla="*/ 17 w 67"/>
                <a:gd name="T11" fmla="*/ 13 h 16"/>
                <a:gd name="T12" fmla="*/ 55 w 67"/>
                <a:gd name="T13" fmla="*/ 0 h 16"/>
                <a:gd name="T14" fmla="*/ 41 w 67"/>
                <a:gd name="T15" fmla="*/ 7 h 16"/>
                <a:gd name="T16" fmla="*/ 41 w 67"/>
                <a:gd name="T17" fmla="*/ 7 h 16"/>
                <a:gd name="T18" fmla="*/ 46 w 67"/>
                <a:gd name="T19" fmla="*/ 13 h 16"/>
                <a:gd name="T20" fmla="*/ 67 w 67"/>
                <a:gd name="T21" fmla="*/ 5 h 16"/>
                <a:gd name="T22" fmla="*/ 55 w 67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" h="16">
                  <a:moveTo>
                    <a:pt x="17" y="13"/>
                  </a:moveTo>
                  <a:cubicBezTo>
                    <a:pt x="12" y="14"/>
                    <a:pt x="8" y="14"/>
                    <a:pt x="3" y="14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5" y="15"/>
                    <a:pt x="11" y="16"/>
                    <a:pt x="16" y="16"/>
                  </a:cubicBezTo>
                  <a:cubicBezTo>
                    <a:pt x="16" y="15"/>
                    <a:pt x="17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moveTo>
                    <a:pt x="55" y="0"/>
                  </a:moveTo>
                  <a:cubicBezTo>
                    <a:pt x="51" y="3"/>
                    <a:pt x="46" y="5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9"/>
                    <a:pt x="45" y="11"/>
                    <a:pt x="46" y="13"/>
                  </a:cubicBezTo>
                  <a:cubicBezTo>
                    <a:pt x="53" y="11"/>
                    <a:pt x="60" y="9"/>
                    <a:pt x="67" y="5"/>
                  </a:cubicBezTo>
                  <a:cubicBezTo>
                    <a:pt x="63" y="3"/>
                    <a:pt x="59" y="2"/>
                    <a:pt x="5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2" name="Freeform 154">
              <a:extLst>
                <a:ext uri="{FF2B5EF4-FFF2-40B4-BE49-F238E27FC236}">
                  <a16:creationId xmlns:a16="http://schemas.microsoft.com/office/drawing/2014/main" id="{AC16DD3C-2BE7-473C-AC7D-9107B89F90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1800" y="4205289"/>
              <a:ext cx="90488" cy="23813"/>
            </a:xfrm>
            <a:custGeom>
              <a:avLst/>
              <a:gdLst>
                <a:gd name="T0" fmla="*/ 1 w 24"/>
                <a:gd name="T1" fmla="*/ 6 h 6"/>
                <a:gd name="T2" fmla="*/ 0 w 24"/>
                <a:gd name="T3" fmla="*/ 6 h 6"/>
                <a:gd name="T4" fmla="*/ 0 w 24"/>
                <a:gd name="T5" fmla="*/ 6 h 6"/>
                <a:gd name="T6" fmla="*/ 1 w 24"/>
                <a:gd name="T7" fmla="*/ 6 h 6"/>
                <a:gd name="T8" fmla="*/ 24 w 24"/>
                <a:gd name="T9" fmla="*/ 0 h 6"/>
                <a:gd name="T10" fmla="*/ 23 w 24"/>
                <a:gd name="T11" fmla="*/ 0 h 6"/>
                <a:gd name="T12" fmla="*/ 24 w 24"/>
                <a:gd name="T13" fmla="*/ 0 h 6"/>
                <a:gd name="T14" fmla="*/ 24 w 2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">
                  <a:moveTo>
                    <a:pt x="1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1" y="6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3" name="Freeform 155">
              <a:extLst>
                <a:ext uri="{FF2B5EF4-FFF2-40B4-BE49-F238E27FC236}">
                  <a16:creationId xmlns:a16="http://schemas.microsoft.com/office/drawing/2014/main" id="{30C54579-3A38-485A-B00D-B04FEE27B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038" y="4205289"/>
              <a:ext cx="114300" cy="38100"/>
            </a:xfrm>
            <a:custGeom>
              <a:avLst/>
              <a:gdLst>
                <a:gd name="T0" fmla="*/ 24 w 30"/>
                <a:gd name="T1" fmla="*/ 0 h 10"/>
                <a:gd name="T2" fmla="*/ 2 w 30"/>
                <a:gd name="T3" fmla="*/ 6 h 10"/>
                <a:gd name="T4" fmla="*/ 1 w 30"/>
                <a:gd name="T5" fmla="*/ 6 h 10"/>
                <a:gd name="T6" fmla="*/ 0 w 30"/>
                <a:gd name="T7" fmla="*/ 9 h 10"/>
                <a:gd name="T8" fmla="*/ 6 w 30"/>
                <a:gd name="T9" fmla="*/ 10 h 10"/>
                <a:gd name="T10" fmla="*/ 30 w 30"/>
                <a:gd name="T11" fmla="*/ 6 h 10"/>
                <a:gd name="T12" fmla="*/ 25 w 30"/>
                <a:gd name="T13" fmla="*/ 0 h 10"/>
                <a:gd name="T14" fmla="*/ 24 w 30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0">
                  <a:moveTo>
                    <a:pt x="24" y="0"/>
                  </a:moveTo>
                  <a:cubicBezTo>
                    <a:pt x="17" y="3"/>
                    <a:pt x="9" y="5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2" y="10"/>
                    <a:pt x="4" y="10"/>
                    <a:pt x="6" y="10"/>
                  </a:cubicBezTo>
                  <a:cubicBezTo>
                    <a:pt x="14" y="10"/>
                    <a:pt x="22" y="9"/>
                    <a:pt x="30" y="6"/>
                  </a:cubicBezTo>
                  <a:cubicBezTo>
                    <a:pt x="29" y="4"/>
                    <a:pt x="27" y="2"/>
                    <a:pt x="25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4" name="Freeform 156">
              <a:extLst>
                <a:ext uri="{FF2B5EF4-FFF2-40B4-BE49-F238E27FC236}">
                  <a16:creationId xmlns:a16="http://schemas.microsoft.com/office/drawing/2014/main" id="{F29C44FA-BDA0-4402-8719-2DBC61941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663" y="3913189"/>
              <a:ext cx="133350" cy="136525"/>
            </a:xfrm>
            <a:custGeom>
              <a:avLst/>
              <a:gdLst>
                <a:gd name="T0" fmla="*/ 0 w 35"/>
                <a:gd name="T1" fmla="*/ 0 h 36"/>
                <a:gd name="T2" fmla="*/ 22 w 35"/>
                <a:gd name="T3" fmla="*/ 21 h 36"/>
                <a:gd name="T4" fmla="*/ 26 w 35"/>
                <a:gd name="T5" fmla="*/ 30 h 36"/>
                <a:gd name="T6" fmla="*/ 27 w 35"/>
                <a:gd name="T7" fmla="*/ 35 h 36"/>
                <a:gd name="T8" fmla="*/ 27 w 35"/>
                <a:gd name="T9" fmla="*/ 36 h 36"/>
                <a:gd name="T10" fmla="*/ 27 w 35"/>
                <a:gd name="T11" fmla="*/ 36 h 36"/>
                <a:gd name="T12" fmla="*/ 35 w 35"/>
                <a:gd name="T13" fmla="*/ 36 h 36"/>
                <a:gd name="T14" fmla="*/ 34 w 35"/>
                <a:gd name="T15" fmla="*/ 30 h 36"/>
                <a:gd name="T16" fmla="*/ 21 w 35"/>
                <a:gd name="T17" fmla="*/ 13 h 36"/>
                <a:gd name="T18" fmla="*/ 0 w 3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0" y="0"/>
                  </a:moveTo>
                  <a:cubicBezTo>
                    <a:pt x="9" y="6"/>
                    <a:pt x="15" y="12"/>
                    <a:pt x="22" y="21"/>
                  </a:cubicBezTo>
                  <a:cubicBezTo>
                    <a:pt x="23" y="23"/>
                    <a:pt x="25" y="26"/>
                    <a:pt x="26" y="30"/>
                  </a:cubicBezTo>
                  <a:cubicBezTo>
                    <a:pt x="27" y="31"/>
                    <a:pt x="27" y="33"/>
                    <a:pt x="27" y="3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6"/>
                    <a:pt x="33" y="36"/>
                    <a:pt x="35" y="36"/>
                  </a:cubicBezTo>
                  <a:cubicBezTo>
                    <a:pt x="35" y="34"/>
                    <a:pt x="34" y="32"/>
                    <a:pt x="34" y="30"/>
                  </a:cubicBezTo>
                  <a:cubicBezTo>
                    <a:pt x="31" y="24"/>
                    <a:pt x="26" y="18"/>
                    <a:pt x="21" y="13"/>
                  </a:cubicBezTo>
                  <a:cubicBezTo>
                    <a:pt x="15" y="7"/>
                    <a:pt x="7" y="3"/>
                    <a:pt x="0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5" name="Freeform 157">
              <a:extLst>
                <a:ext uri="{FF2B5EF4-FFF2-40B4-BE49-F238E27FC236}">
                  <a16:creationId xmlns:a16="http://schemas.microsoft.com/office/drawing/2014/main" id="{D40A74CD-2463-4600-A838-18251A6A9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019" y="3402807"/>
              <a:ext cx="139700" cy="236538"/>
            </a:xfrm>
            <a:custGeom>
              <a:avLst/>
              <a:gdLst>
                <a:gd name="T0" fmla="*/ 0 w 37"/>
                <a:gd name="T1" fmla="*/ 0 h 62"/>
                <a:gd name="T2" fmla="*/ 12 w 37"/>
                <a:gd name="T3" fmla="*/ 62 h 62"/>
                <a:gd name="T4" fmla="*/ 37 w 37"/>
                <a:gd name="T5" fmla="*/ 34 h 62"/>
                <a:gd name="T6" fmla="*/ 0 w 37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62">
                  <a:moveTo>
                    <a:pt x="0" y="0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18" y="50"/>
                    <a:pt x="26" y="41"/>
                    <a:pt x="37" y="34"/>
                  </a:cubicBezTo>
                  <a:cubicBezTo>
                    <a:pt x="23" y="8"/>
                    <a:pt x="0" y="0"/>
                    <a:pt x="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6" name="Freeform 158">
              <a:extLst>
                <a:ext uri="{FF2B5EF4-FFF2-40B4-BE49-F238E27FC236}">
                  <a16:creationId xmlns:a16="http://schemas.microsoft.com/office/drawing/2014/main" id="{D396F99D-1374-497E-B54E-64DCCCACA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850" y="3530601"/>
              <a:ext cx="168275" cy="344488"/>
            </a:xfrm>
            <a:custGeom>
              <a:avLst/>
              <a:gdLst>
                <a:gd name="T0" fmla="*/ 25 w 44"/>
                <a:gd name="T1" fmla="*/ 0 h 91"/>
                <a:gd name="T2" fmla="*/ 0 w 44"/>
                <a:gd name="T3" fmla="*/ 28 h 91"/>
                <a:gd name="T4" fmla="*/ 12 w 44"/>
                <a:gd name="T5" fmla="*/ 91 h 91"/>
                <a:gd name="T6" fmla="*/ 12 w 44"/>
                <a:gd name="T7" fmla="*/ 91 h 91"/>
                <a:gd name="T8" fmla="*/ 32 w 44"/>
                <a:gd name="T9" fmla="*/ 15 h 91"/>
                <a:gd name="T10" fmla="*/ 25 w 4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1">
                  <a:moveTo>
                    <a:pt x="25" y="0"/>
                  </a:moveTo>
                  <a:cubicBezTo>
                    <a:pt x="14" y="7"/>
                    <a:pt x="6" y="16"/>
                    <a:pt x="0" y="28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2" y="91"/>
                    <a:pt x="44" y="53"/>
                    <a:pt x="32" y="15"/>
                  </a:cubicBezTo>
                  <a:cubicBezTo>
                    <a:pt x="30" y="9"/>
                    <a:pt x="28" y="4"/>
                    <a:pt x="25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" name="Freeform 159">
              <a:extLst>
                <a:ext uri="{FF2B5EF4-FFF2-40B4-BE49-F238E27FC236}">
                  <a16:creationId xmlns:a16="http://schemas.microsoft.com/office/drawing/2014/main" id="{79404BD1-E71A-45D6-B78F-D0B3EB60C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3038" y="3407570"/>
              <a:ext cx="144463" cy="417513"/>
            </a:xfrm>
            <a:custGeom>
              <a:avLst/>
              <a:gdLst>
                <a:gd name="T0" fmla="*/ 25 w 38"/>
                <a:gd name="T1" fmla="*/ 0 h 110"/>
                <a:gd name="T2" fmla="*/ 9 w 38"/>
                <a:gd name="T3" fmla="*/ 70 h 110"/>
                <a:gd name="T4" fmla="*/ 32 w 38"/>
                <a:gd name="T5" fmla="*/ 110 h 110"/>
                <a:gd name="T6" fmla="*/ 32 w 38"/>
                <a:gd name="T7" fmla="*/ 106 h 110"/>
                <a:gd name="T8" fmla="*/ 38 w 38"/>
                <a:gd name="T9" fmla="*/ 66 h 110"/>
                <a:gd name="T10" fmla="*/ 25 w 38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10">
                  <a:moveTo>
                    <a:pt x="25" y="0"/>
                  </a:moveTo>
                  <a:cubicBezTo>
                    <a:pt x="25" y="0"/>
                    <a:pt x="0" y="35"/>
                    <a:pt x="9" y="70"/>
                  </a:cubicBezTo>
                  <a:cubicBezTo>
                    <a:pt x="13" y="88"/>
                    <a:pt x="23" y="101"/>
                    <a:pt x="32" y="110"/>
                  </a:cubicBezTo>
                  <a:cubicBezTo>
                    <a:pt x="32" y="109"/>
                    <a:pt x="32" y="107"/>
                    <a:pt x="32" y="106"/>
                  </a:cubicBezTo>
                  <a:cubicBezTo>
                    <a:pt x="30" y="92"/>
                    <a:pt x="32" y="78"/>
                    <a:pt x="38" y="66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9" name="Freeform 161">
              <a:extLst>
                <a:ext uri="{FF2B5EF4-FFF2-40B4-BE49-F238E27FC236}">
                  <a16:creationId xmlns:a16="http://schemas.microsoft.com/office/drawing/2014/main" id="{49DC5744-3E9F-4374-B963-FE3DE7C1D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288" y="3400426"/>
              <a:ext cx="55563" cy="255588"/>
            </a:xfrm>
            <a:custGeom>
              <a:avLst/>
              <a:gdLst>
                <a:gd name="T0" fmla="*/ 2 w 15"/>
                <a:gd name="T1" fmla="*/ 0 h 67"/>
                <a:gd name="T2" fmla="*/ 2 w 15"/>
                <a:gd name="T3" fmla="*/ 0 h 67"/>
                <a:gd name="T4" fmla="*/ 0 w 15"/>
                <a:gd name="T5" fmla="*/ 1 h 67"/>
                <a:gd name="T6" fmla="*/ 13 w 15"/>
                <a:gd name="T7" fmla="*/ 67 h 67"/>
                <a:gd name="T8" fmla="*/ 15 w 15"/>
                <a:gd name="T9" fmla="*/ 62 h 67"/>
                <a:gd name="T10" fmla="*/ 3 w 15"/>
                <a:gd name="T11" fmla="*/ 0 h 67"/>
                <a:gd name="T12" fmla="*/ 2 w 1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67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3" y="65"/>
                    <a:pt x="14" y="63"/>
                    <a:pt x="15" y="6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1" name="Freeform 163">
              <a:extLst>
                <a:ext uri="{FF2B5EF4-FFF2-40B4-BE49-F238E27FC236}">
                  <a16:creationId xmlns:a16="http://schemas.microsoft.com/office/drawing/2014/main" id="{F1F4B3D1-152E-40E6-ACDC-D3A0CA335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2575" y="4273551"/>
              <a:ext cx="122238" cy="311150"/>
            </a:xfrm>
            <a:custGeom>
              <a:avLst/>
              <a:gdLst>
                <a:gd name="T0" fmla="*/ 5 w 32"/>
                <a:gd name="T1" fmla="*/ 45 h 82"/>
                <a:gd name="T2" fmla="*/ 2 w 32"/>
                <a:gd name="T3" fmla="*/ 45 h 82"/>
                <a:gd name="T4" fmla="*/ 2 w 32"/>
                <a:gd name="T5" fmla="*/ 45 h 82"/>
                <a:gd name="T6" fmla="*/ 2 w 32"/>
                <a:gd name="T7" fmla="*/ 74 h 82"/>
                <a:gd name="T8" fmla="*/ 4 w 32"/>
                <a:gd name="T9" fmla="*/ 79 h 82"/>
                <a:gd name="T10" fmla="*/ 4 w 32"/>
                <a:gd name="T11" fmla="*/ 79 h 82"/>
                <a:gd name="T12" fmla="*/ 17 w 32"/>
                <a:gd name="T13" fmla="*/ 80 h 82"/>
                <a:gd name="T14" fmla="*/ 8 w 32"/>
                <a:gd name="T15" fmla="*/ 57 h 82"/>
                <a:gd name="T16" fmla="*/ 23 w 32"/>
                <a:gd name="T17" fmla="*/ 81 h 82"/>
                <a:gd name="T18" fmla="*/ 28 w 32"/>
                <a:gd name="T19" fmla="*/ 82 h 82"/>
                <a:gd name="T20" fmla="*/ 5 w 32"/>
                <a:gd name="T21" fmla="*/ 45 h 82"/>
                <a:gd name="T22" fmla="*/ 27 w 32"/>
                <a:gd name="T23" fmla="*/ 0 h 82"/>
                <a:gd name="T24" fmla="*/ 7 w 32"/>
                <a:gd name="T25" fmla="*/ 30 h 82"/>
                <a:gd name="T26" fmla="*/ 11 w 32"/>
                <a:gd name="T27" fmla="*/ 38 h 82"/>
                <a:gd name="T28" fmla="*/ 7 w 32"/>
                <a:gd name="T29" fmla="*/ 44 h 82"/>
                <a:gd name="T30" fmla="*/ 32 w 32"/>
                <a:gd name="T31" fmla="*/ 74 h 82"/>
                <a:gd name="T32" fmla="*/ 27 w 32"/>
                <a:gd name="T33" fmla="*/ 55 h 82"/>
                <a:gd name="T34" fmla="*/ 23 w 32"/>
                <a:gd name="T35" fmla="*/ 30 h 82"/>
                <a:gd name="T36" fmla="*/ 29 w 32"/>
                <a:gd name="T37" fmla="*/ 15 h 82"/>
                <a:gd name="T38" fmla="*/ 27 w 32"/>
                <a:gd name="T3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82">
                  <a:moveTo>
                    <a:pt x="5" y="45"/>
                  </a:moveTo>
                  <a:cubicBezTo>
                    <a:pt x="4" y="45"/>
                    <a:pt x="3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54"/>
                    <a:pt x="0" y="64"/>
                    <a:pt x="2" y="74"/>
                  </a:cubicBezTo>
                  <a:cubicBezTo>
                    <a:pt x="3" y="76"/>
                    <a:pt x="3" y="77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8" y="79"/>
                    <a:pt x="13" y="79"/>
                    <a:pt x="17" y="80"/>
                  </a:cubicBezTo>
                  <a:cubicBezTo>
                    <a:pt x="13" y="72"/>
                    <a:pt x="10" y="65"/>
                    <a:pt x="8" y="57"/>
                  </a:cubicBezTo>
                  <a:cubicBezTo>
                    <a:pt x="14" y="67"/>
                    <a:pt x="19" y="75"/>
                    <a:pt x="23" y="81"/>
                  </a:cubicBezTo>
                  <a:cubicBezTo>
                    <a:pt x="25" y="81"/>
                    <a:pt x="27" y="81"/>
                    <a:pt x="28" y="82"/>
                  </a:cubicBezTo>
                  <a:cubicBezTo>
                    <a:pt x="19" y="72"/>
                    <a:pt x="10" y="59"/>
                    <a:pt x="5" y="45"/>
                  </a:cubicBezTo>
                  <a:moveTo>
                    <a:pt x="27" y="0"/>
                  </a:moveTo>
                  <a:cubicBezTo>
                    <a:pt x="27" y="0"/>
                    <a:pt x="15" y="12"/>
                    <a:pt x="7" y="30"/>
                  </a:cubicBezTo>
                  <a:cubicBezTo>
                    <a:pt x="10" y="32"/>
                    <a:pt x="11" y="35"/>
                    <a:pt x="11" y="38"/>
                  </a:cubicBezTo>
                  <a:cubicBezTo>
                    <a:pt x="10" y="41"/>
                    <a:pt x="9" y="43"/>
                    <a:pt x="7" y="44"/>
                  </a:cubicBezTo>
                  <a:cubicBezTo>
                    <a:pt x="16" y="60"/>
                    <a:pt x="24" y="68"/>
                    <a:pt x="32" y="74"/>
                  </a:cubicBezTo>
                  <a:cubicBezTo>
                    <a:pt x="29" y="68"/>
                    <a:pt x="27" y="62"/>
                    <a:pt x="27" y="55"/>
                  </a:cubicBezTo>
                  <a:cubicBezTo>
                    <a:pt x="23" y="47"/>
                    <a:pt x="21" y="39"/>
                    <a:pt x="23" y="30"/>
                  </a:cubicBezTo>
                  <a:cubicBezTo>
                    <a:pt x="24" y="24"/>
                    <a:pt x="26" y="19"/>
                    <a:pt x="29" y="15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2" name="Freeform 164">
              <a:extLst>
                <a:ext uri="{FF2B5EF4-FFF2-40B4-BE49-F238E27FC236}">
                  <a16:creationId xmlns:a16="http://schemas.microsoft.com/office/drawing/2014/main" id="{D2EA6496-AAEF-47CE-BC6E-25531BA53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1625" y="4441826"/>
              <a:ext cx="125413" cy="150813"/>
            </a:xfrm>
            <a:custGeom>
              <a:avLst/>
              <a:gdLst>
                <a:gd name="T0" fmla="*/ 2 w 33"/>
                <a:gd name="T1" fmla="*/ 0 h 40"/>
                <a:gd name="T2" fmla="*/ 0 w 33"/>
                <a:gd name="T3" fmla="*/ 1 h 40"/>
                <a:gd name="T4" fmla="*/ 23 w 33"/>
                <a:gd name="T5" fmla="*/ 38 h 40"/>
                <a:gd name="T6" fmla="*/ 33 w 33"/>
                <a:gd name="T7" fmla="*/ 40 h 40"/>
                <a:gd name="T8" fmla="*/ 32 w 33"/>
                <a:gd name="T9" fmla="*/ 37 h 40"/>
                <a:gd name="T10" fmla="*/ 27 w 33"/>
                <a:gd name="T11" fmla="*/ 30 h 40"/>
                <a:gd name="T12" fmla="*/ 2 w 3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5" y="15"/>
                    <a:pt x="14" y="28"/>
                    <a:pt x="23" y="38"/>
                  </a:cubicBezTo>
                  <a:cubicBezTo>
                    <a:pt x="26" y="38"/>
                    <a:pt x="29" y="39"/>
                    <a:pt x="33" y="40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0" y="35"/>
                    <a:pt x="28" y="32"/>
                    <a:pt x="27" y="30"/>
                  </a:cubicBezTo>
                  <a:cubicBezTo>
                    <a:pt x="19" y="24"/>
                    <a:pt x="11" y="16"/>
                    <a:pt x="2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3" name="Freeform 165">
              <a:extLst>
                <a:ext uri="{FF2B5EF4-FFF2-40B4-BE49-F238E27FC236}">
                  <a16:creationId xmlns:a16="http://schemas.microsoft.com/office/drawing/2014/main" id="{C7E255E5-A10C-41FD-9621-6F67B4155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950" y="4330701"/>
              <a:ext cx="42863" cy="152400"/>
            </a:xfrm>
            <a:custGeom>
              <a:avLst/>
              <a:gdLst>
                <a:gd name="T0" fmla="*/ 8 w 11"/>
                <a:gd name="T1" fmla="*/ 0 h 40"/>
                <a:gd name="T2" fmla="*/ 2 w 11"/>
                <a:gd name="T3" fmla="*/ 15 h 40"/>
                <a:gd name="T4" fmla="*/ 6 w 11"/>
                <a:gd name="T5" fmla="*/ 40 h 40"/>
                <a:gd name="T6" fmla="*/ 7 w 11"/>
                <a:gd name="T7" fmla="*/ 34 h 40"/>
                <a:gd name="T8" fmla="*/ 11 w 11"/>
                <a:gd name="T9" fmla="*/ 23 h 40"/>
                <a:gd name="T10" fmla="*/ 8 w 1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0">
                  <a:moveTo>
                    <a:pt x="8" y="0"/>
                  </a:moveTo>
                  <a:cubicBezTo>
                    <a:pt x="5" y="4"/>
                    <a:pt x="3" y="9"/>
                    <a:pt x="2" y="15"/>
                  </a:cubicBezTo>
                  <a:cubicBezTo>
                    <a:pt x="0" y="24"/>
                    <a:pt x="2" y="32"/>
                    <a:pt x="6" y="40"/>
                  </a:cubicBezTo>
                  <a:cubicBezTo>
                    <a:pt x="6" y="38"/>
                    <a:pt x="7" y="36"/>
                    <a:pt x="7" y="34"/>
                  </a:cubicBezTo>
                  <a:cubicBezTo>
                    <a:pt x="8" y="30"/>
                    <a:pt x="9" y="27"/>
                    <a:pt x="11" y="23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4" name="Freeform 166">
              <a:extLst>
                <a:ext uri="{FF2B5EF4-FFF2-40B4-BE49-F238E27FC236}">
                  <a16:creationId xmlns:a16="http://schemas.microsoft.com/office/drawing/2014/main" id="{DC5AD29D-84B7-493B-9E50-BB299C67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738" y="4491039"/>
              <a:ext cx="57150" cy="90488"/>
            </a:xfrm>
            <a:custGeom>
              <a:avLst/>
              <a:gdLst>
                <a:gd name="T0" fmla="*/ 0 w 15"/>
                <a:gd name="T1" fmla="*/ 0 h 24"/>
                <a:gd name="T2" fmla="*/ 9 w 15"/>
                <a:gd name="T3" fmla="*/ 23 h 24"/>
                <a:gd name="T4" fmla="*/ 15 w 15"/>
                <a:gd name="T5" fmla="*/ 24 h 24"/>
                <a:gd name="T6" fmla="*/ 0 w 15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4">
                  <a:moveTo>
                    <a:pt x="0" y="0"/>
                  </a:moveTo>
                  <a:cubicBezTo>
                    <a:pt x="2" y="8"/>
                    <a:pt x="5" y="15"/>
                    <a:pt x="9" y="23"/>
                  </a:cubicBezTo>
                  <a:cubicBezTo>
                    <a:pt x="11" y="23"/>
                    <a:pt x="13" y="23"/>
                    <a:pt x="15" y="24"/>
                  </a:cubicBezTo>
                  <a:cubicBezTo>
                    <a:pt x="11" y="18"/>
                    <a:pt x="6" y="10"/>
                    <a:pt x="0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5" name="Freeform 167">
              <a:extLst>
                <a:ext uri="{FF2B5EF4-FFF2-40B4-BE49-F238E27FC236}">
                  <a16:creationId xmlns:a16="http://schemas.microsoft.com/office/drawing/2014/main" id="{61C373F1-7D40-437A-A2B5-175D42CEE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763" y="4418014"/>
              <a:ext cx="38100" cy="163513"/>
            </a:xfrm>
            <a:custGeom>
              <a:avLst/>
              <a:gdLst>
                <a:gd name="T0" fmla="*/ 5 w 10"/>
                <a:gd name="T1" fmla="*/ 0 h 43"/>
                <a:gd name="T2" fmla="*/ 1 w 10"/>
                <a:gd name="T3" fmla="*/ 11 h 43"/>
                <a:gd name="T4" fmla="*/ 0 w 10"/>
                <a:gd name="T5" fmla="*/ 17 h 43"/>
                <a:gd name="T6" fmla="*/ 5 w 10"/>
                <a:gd name="T7" fmla="*/ 36 h 43"/>
                <a:gd name="T8" fmla="*/ 10 w 10"/>
                <a:gd name="T9" fmla="*/ 43 h 43"/>
                <a:gd name="T10" fmla="*/ 5 w 10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3">
                  <a:moveTo>
                    <a:pt x="5" y="0"/>
                  </a:moveTo>
                  <a:cubicBezTo>
                    <a:pt x="3" y="4"/>
                    <a:pt x="2" y="7"/>
                    <a:pt x="1" y="11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24"/>
                    <a:pt x="2" y="30"/>
                    <a:pt x="5" y="36"/>
                  </a:cubicBezTo>
                  <a:cubicBezTo>
                    <a:pt x="6" y="38"/>
                    <a:pt x="8" y="41"/>
                    <a:pt x="10" y="4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6" name="Freeform 168">
              <a:extLst>
                <a:ext uri="{FF2B5EF4-FFF2-40B4-BE49-F238E27FC236}">
                  <a16:creationId xmlns:a16="http://schemas.microsoft.com/office/drawing/2014/main" id="{011C1B1E-8857-4113-B94C-BE9CEB89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513" y="4387851"/>
              <a:ext cx="33338" cy="57150"/>
            </a:xfrm>
            <a:custGeom>
              <a:avLst/>
              <a:gdLst>
                <a:gd name="T0" fmla="*/ 5 w 9"/>
                <a:gd name="T1" fmla="*/ 0 h 15"/>
                <a:gd name="T2" fmla="*/ 0 w 9"/>
                <a:gd name="T3" fmla="*/ 15 h 15"/>
                <a:gd name="T4" fmla="*/ 0 w 9"/>
                <a:gd name="T5" fmla="*/ 15 h 15"/>
                <a:gd name="T6" fmla="*/ 3 w 9"/>
                <a:gd name="T7" fmla="*/ 15 h 15"/>
                <a:gd name="T8" fmla="*/ 5 w 9"/>
                <a:gd name="T9" fmla="*/ 14 h 15"/>
                <a:gd name="T10" fmla="*/ 9 w 9"/>
                <a:gd name="T11" fmla="*/ 8 h 15"/>
                <a:gd name="T12" fmla="*/ 5 w 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5">
                  <a:moveTo>
                    <a:pt x="5" y="0"/>
                  </a:moveTo>
                  <a:cubicBezTo>
                    <a:pt x="3" y="5"/>
                    <a:pt x="1" y="10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2" y="15"/>
                    <a:pt x="3" y="15"/>
                  </a:cubicBezTo>
                  <a:cubicBezTo>
                    <a:pt x="4" y="15"/>
                    <a:pt x="4" y="14"/>
                    <a:pt x="5" y="14"/>
                  </a:cubicBezTo>
                  <a:cubicBezTo>
                    <a:pt x="7" y="13"/>
                    <a:pt x="8" y="11"/>
                    <a:pt x="9" y="8"/>
                  </a:cubicBezTo>
                  <a:cubicBezTo>
                    <a:pt x="9" y="5"/>
                    <a:pt x="8" y="2"/>
                    <a:pt x="5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7" name="Freeform 169">
              <a:extLst>
                <a:ext uri="{FF2B5EF4-FFF2-40B4-BE49-F238E27FC236}">
                  <a16:creationId xmlns:a16="http://schemas.microsoft.com/office/drawing/2014/main" id="{4B2D4EF0-B756-40B1-B5A3-BDCCEDA76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4573589"/>
              <a:ext cx="82550" cy="65088"/>
            </a:xfrm>
            <a:custGeom>
              <a:avLst/>
              <a:gdLst>
                <a:gd name="T0" fmla="*/ 0 w 22"/>
                <a:gd name="T1" fmla="*/ 0 h 17"/>
                <a:gd name="T2" fmla="*/ 0 w 22"/>
                <a:gd name="T3" fmla="*/ 0 h 17"/>
                <a:gd name="T4" fmla="*/ 7 w 22"/>
                <a:gd name="T5" fmla="*/ 17 h 17"/>
                <a:gd name="T6" fmla="*/ 22 w 22"/>
                <a:gd name="T7" fmla="*/ 14 h 17"/>
                <a:gd name="T8" fmla="*/ 13 w 22"/>
                <a:gd name="T9" fmla="*/ 1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6"/>
                    <a:pt x="4" y="12"/>
                    <a:pt x="7" y="17"/>
                  </a:cubicBezTo>
                  <a:cubicBezTo>
                    <a:pt x="12" y="16"/>
                    <a:pt x="17" y="15"/>
                    <a:pt x="22" y="14"/>
                  </a:cubicBezTo>
                  <a:cubicBezTo>
                    <a:pt x="19" y="10"/>
                    <a:pt x="16" y="6"/>
                    <a:pt x="13" y="1"/>
                  </a:cubicBezTo>
                  <a:cubicBezTo>
                    <a:pt x="9" y="0"/>
                    <a:pt x="4" y="0"/>
                    <a:pt x="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8" name="Freeform 170">
              <a:extLst>
                <a:ext uri="{FF2B5EF4-FFF2-40B4-BE49-F238E27FC236}">
                  <a16:creationId xmlns:a16="http://schemas.microsoft.com/office/drawing/2014/main" id="{86D873DF-1A89-407E-9BED-9B214B183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850" y="4627564"/>
              <a:ext cx="95250" cy="41275"/>
            </a:xfrm>
            <a:custGeom>
              <a:avLst/>
              <a:gdLst>
                <a:gd name="T0" fmla="*/ 15 w 25"/>
                <a:gd name="T1" fmla="*/ 0 h 11"/>
                <a:gd name="T2" fmla="*/ 0 w 25"/>
                <a:gd name="T3" fmla="*/ 3 h 11"/>
                <a:gd name="T4" fmla="*/ 2 w 25"/>
                <a:gd name="T5" fmla="*/ 7 h 11"/>
                <a:gd name="T6" fmla="*/ 25 w 25"/>
                <a:gd name="T7" fmla="*/ 11 h 11"/>
                <a:gd name="T8" fmla="*/ 15 w 25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">
                  <a:moveTo>
                    <a:pt x="15" y="0"/>
                  </a:moveTo>
                  <a:cubicBezTo>
                    <a:pt x="10" y="1"/>
                    <a:pt x="5" y="2"/>
                    <a:pt x="0" y="3"/>
                  </a:cubicBezTo>
                  <a:cubicBezTo>
                    <a:pt x="1" y="4"/>
                    <a:pt x="2" y="5"/>
                    <a:pt x="2" y="7"/>
                  </a:cubicBezTo>
                  <a:cubicBezTo>
                    <a:pt x="10" y="7"/>
                    <a:pt x="18" y="9"/>
                    <a:pt x="25" y="11"/>
                  </a:cubicBezTo>
                  <a:cubicBezTo>
                    <a:pt x="21" y="8"/>
                    <a:pt x="18" y="4"/>
                    <a:pt x="15" y="0"/>
                  </a:cubicBezTo>
                </a:path>
              </a:pathLst>
            </a:cu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9" name="Freeform 171">
              <a:extLst>
                <a:ext uri="{FF2B5EF4-FFF2-40B4-BE49-F238E27FC236}">
                  <a16:creationId xmlns:a16="http://schemas.microsoft.com/office/drawing/2014/main" id="{DEBAA3FE-430C-4B0D-A9AE-E0106CEF1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888" y="4581526"/>
              <a:ext cx="61913" cy="41275"/>
            </a:xfrm>
            <a:custGeom>
              <a:avLst/>
              <a:gdLst>
                <a:gd name="T0" fmla="*/ 0 w 16"/>
                <a:gd name="T1" fmla="*/ 0 h 11"/>
                <a:gd name="T2" fmla="*/ 13 w 16"/>
                <a:gd name="T3" fmla="*/ 11 h 11"/>
                <a:gd name="T4" fmla="*/ 16 w 16"/>
                <a:gd name="T5" fmla="*/ 11 h 11"/>
                <a:gd name="T6" fmla="*/ 15 w 16"/>
                <a:gd name="T7" fmla="*/ 8 h 11"/>
                <a:gd name="T8" fmla="*/ 5 w 16"/>
                <a:gd name="T9" fmla="*/ 1 h 11"/>
                <a:gd name="T10" fmla="*/ 0 w 1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cubicBezTo>
                    <a:pt x="4" y="5"/>
                    <a:pt x="8" y="8"/>
                    <a:pt x="13" y="11"/>
                  </a:cubicBezTo>
                  <a:cubicBezTo>
                    <a:pt x="14" y="11"/>
                    <a:pt x="15" y="11"/>
                    <a:pt x="16" y="11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2" y="6"/>
                    <a:pt x="9" y="4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0" name="Freeform 172">
              <a:extLst>
                <a:ext uri="{FF2B5EF4-FFF2-40B4-BE49-F238E27FC236}">
                  <a16:creationId xmlns:a16="http://schemas.microsoft.com/office/drawing/2014/main" id="{7BF4166D-81F3-4E41-BB89-EB87C9B915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58938" y="4584701"/>
              <a:ext cx="42863" cy="50800"/>
            </a:xfrm>
            <a:custGeom>
              <a:avLst/>
              <a:gdLst>
                <a:gd name="T0" fmla="*/ 11 w 11"/>
                <a:gd name="T1" fmla="*/ 10 h 13"/>
                <a:gd name="T2" fmla="*/ 8 w 11"/>
                <a:gd name="T3" fmla="*/ 10 h 13"/>
                <a:gd name="T4" fmla="*/ 11 w 11"/>
                <a:gd name="T5" fmla="*/ 13 h 13"/>
                <a:gd name="T6" fmla="*/ 11 w 11"/>
                <a:gd name="T7" fmla="*/ 10 h 13"/>
                <a:gd name="T8" fmla="*/ 0 w 11"/>
                <a:gd name="T9" fmla="*/ 0 h 13"/>
                <a:gd name="T10" fmla="*/ 10 w 11"/>
                <a:gd name="T11" fmla="*/ 7 h 13"/>
                <a:gd name="T12" fmla="*/ 10 w 11"/>
                <a:gd name="T13" fmla="*/ 2 h 13"/>
                <a:gd name="T14" fmla="*/ 0 w 11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3">
                  <a:moveTo>
                    <a:pt x="11" y="10"/>
                  </a:moveTo>
                  <a:cubicBezTo>
                    <a:pt x="10" y="10"/>
                    <a:pt x="9" y="10"/>
                    <a:pt x="8" y="10"/>
                  </a:cubicBezTo>
                  <a:cubicBezTo>
                    <a:pt x="9" y="11"/>
                    <a:pt x="10" y="12"/>
                    <a:pt x="11" y="13"/>
                  </a:cubicBezTo>
                  <a:cubicBezTo>
                    <a:pt x="11" y="10"/>
                    <a:pt x="11" y="10"/>
                    <a:pt x="11" y="10"/>
                  </a:cubicBezTo>
                  <a:moveTo>
                    <a:pt x="0" y="0"/>
                  </a:moveTo>
                  <a:cubicBezTo>
                    <a:pt x="4" y="3"/>
                    <a:pt x="7" y="5"/>
                    <a:pt x="10" y="7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6" y="1"/>
                    <a:pt x="3" y="0"/>
                    <a:pt x="0" y="0"/>
                  </a:cubicBezTo>
                </a:path>
              </a:pathLst>
            </a:cu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1" name="Freeform 173">
              <a:extLst>
                <a:ext uri="{FF2B5EF4-FFF2-40B4-BE49-F238E27FC236}">
                  <a16:creationId xmlns:a16="http://schemas.microsoft.com/office/drawing/2014/main" id="{9A11ED7D-9D39-41CE-8CD3-131EA7BCB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663" y="4578351"/>
              <a:ext cx="87313" cy="93663"/>
            </a:xfrm>
            <a:custGeom>
              <a:avLst/>
              <a:gdLst>
                <a:gd name="T0" fmla="*/ 0 w 23"/>
                <a:gd name="T1" fmla="*/ 0 h 25"/>
                <a:gd name="T2" fmla="*/ 9 w 23"/>
                <a:gd name="T3" fmla="*/ 13 h 25"/>
                <a:gd name="T4" fmla="*/ 19 w 23"/>
                <a:gd name="T5" fmla="*/ 24 h 25"/>
                <a:gd name="T6" fmla="*/ 23 w 23"/>
                <a:gd name="T7" fmla="*/ 25 h 25"/>
                <a:gd name="T8" fmla="*/ 22 w 23"/>
                <a:gd name="T9" fmla="*/ 15 h 25"/>
                <a:gd name="T10" fmla="*/ 19 w 23"/>
                <a:gd name="T11" fmla="*/ 12 h 25"/>
                <a:gd name="T12" fmla="*/ 6 w 23"/>
                <a:gd name="T13" fmla="*/ 1 h 25"/>
                <a:gd name="T14" fmla="*/ 0 w 23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3" y="5"/>
                    <a:pt x="6" y="9"/>
                    <a:pt x="9" y="13"/>
                  </a:cubicBezTo>
                  <a:cubicBezTo>
                    <a:pt x="12" y="17"/>
                    <a:pt x="15" y="21"/>
                    <a:pt x="19" y="24"/>
                  </a:cubicBezTo>
                  <a:cubicBezTo>
                    <a:pt x="20" y="24"/>
                    <a:pt x="22" y="25"/>
                    <a:pt x="23" y="2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4"/>
                    <a:pt x="20" y="13"/>
                    <a:pt x="19" y="12"/>
                  </a:cubicBezTo>
                  <a:cubicBezTo>
                    <a:pt x="14" y="9"/>
                    <a:pt x="10" y="6"/>
                    <a:pt x="6" y="1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solidFill>
              <a:srgbClr val="3E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3" name="Freeform 175">
              <a:extLst>
                <a:ext uri="{FF2B5EF4-FFF2-40B4-BE49-F238E27FC236}">
                  <a16:creationId xmlns:a16="http://schemas.microsoft.com/office/drawing/2014/main" id="{03875A31-6A01-4A27-A171-D069A03F7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875" y="4273551"/>
              <a:ext cx="26988" cy="42863"/>
            </a:xfrm>
            <a:custGeom>
              <a:avLst/>
              <a:gdLst>
                <a:gd name="T0" fmla="*/ 0 w 7"/>
                <a:gd name="T1" fmla="*/ 0 h 11"/>
                <a:gd name="T2" fmla="*/ 2 w 7"/>
                <a:gd name="T3" fmla="*/ 11 h 11"/>
                <a:gd name="T4" fmla="*/ 7 w 7"/>
                <a:gd name="T5" fmla="*/ 6 h 11"/>
                <a:gd name="T6" fmla="*/ 0 w 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0" y="0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3" y="9"/>
                    <a:pt x="5" y="8"/>
                    <a:pt x="7" y="6"/>
                  </a:cubicBezTo>
                  <a:cubicBezTo>
                    <a:pt x="3" y="2"/>
                    <a:pt x="0" y="0"/>
                    <a:pt x="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4" name="Freeform 176">
              <a:extLst>
                <a:ext uri="{FF2B5EF4-FFF2-40B4-BE49-F238E27FC236}">
                  <a16:creationId xmlns:a16="http://schemas.microsoft.com/office/drawing/2014/main" id="{12BBF41C-BDEF-4FC7-9ED7-6778E4E577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8150" y="4592639"/>
              <a:ext cx="84138" cy="46038"/>
            </a:xfrm>
            <a:custGeom>
              <a:avLst/>
              <a:gdLst>
                <a:gd name="T0" fmla="*/ 15 w 22"/>
                <a:gd name="T1" fmla="*/ 8 h 12"/>
                <a:gd name="T2" fmla="*/ 21 w 22"/>
                <a:gd name="T3" fmla="*/ 12 h 12"/>
                <a:gd name="T4" fmla="*/ 22 w 22"/>
                <a:gd name="T5" fmla="*/ 9 h 12"/>
                <a:gd name="T6" fmla="*/ 17 w 22"/>
                <a:gd name="T7" fmla="*/ 8 h 12"/>
                <a:gd name="T8" fmla="*/ 15 w 22"/>
                <a:gd name="T9" fmla="*/ 8 h 12"/>
                <a:gd name="T10" fmla="*/ 0 w 22"/>
                <a:gd name="T11" fmla="*/ 0 h 12"/>
                <a:gd name="T12" fmla="*/ 0 w 22"/>
                <a:gd name="T13" fmla="*/ 1 h 12"/>
                <a:gd name="T14" fmla="*/ 2 w 22"/>
                <a:gd name="T15" fmla="*/ 2 h 12"/>
                <a:gd name="T16" fmla="*/ 0 w 2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2">
                  <a:moveTo>
                    <a:pt x="15" y="8"/>
                  </a:moveTo>
                  <a:cubicBezTo>
                    <a:pt x="17" y="9"/>
                    <a:pt x="19" y="10"/>
                    <a:pt x="21" y="12"/>
                  </a:cubicBezTo>
                  <a:cubicBezTo>
                    <a:pt x="21" y="11"/>
                    <a:pt x="21" y="10"/>
                    <a:pt x="22" y="9"/>
                  </a:cubicBezTo>
                  <a:cubicBezTo>
                    <a:pt x="20" y="9"/>
                    <a:pt x="19" y="9"/>
                    <a:pt x="17" y="8"/>
                  </a:cubicBezTo>
                  <a:cubicBezTo>
                    <a:pt x="16" y="8"/>
                    <a:pt x="15" y="8"/>
                    <a:pt x="15" y="8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5" name="Freeform 177">
              <a:extLst>
                <a:ext uri="{FF2B5EF4-FFF2-40B4-BE49-F238E27FC236}">
                  <a16:creationId xmlns:a16="http://schemas.microsoft.com/office/drawing/2014/main" id="{FF446585-FFE7-4AAC-BA81-620E0950C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813" y="4297364"/>
              <a:ext cx="71438" cy="106363"/>
            </a:xfrm>
            <a:custGeom>
              <a:avLst/>
              <a:gdLst>
                <a:gd name="T0" fmla="*/ 5 w 19"/>
                <a:gd name="T1" fmla="*/ 0 h 28"/>
                <a:gd name="T2" fmla="*/ 0 w 19"/>
                <a:gd name="T3" fmla="*/ 5 h 28"/>
                <a:gd name="T4" fmla="*/ 2 w 19"/>
                <a:gd name="T5" fmla="*/ 28 h 28"/>
                <a:gd name="T6" fmla="*/ 19 w 19"/>
                <a:gd name="T7" fmla="*/ 15 h 28"/>
                <a:gd name="T8" fmla="*/ 5 w 19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8">
                  <a:moveTo>
                    <a:pt x="5" y="0"/>
                  </a:moveTo>
                  <a:cubicBezTo>
                    <a:pt x="3" y="2"/>
                    <a:pt x="1" y="3"/>
                    <a:pt x="0" y="5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7" y="22"/>
                    <a:pt x="12" y="18"/>
                    <a:pt x="19" y="15"/>
                  </a:cubicBezTo>
                  <a:cubicBezTo>
                    <a:pt x="14" y="9"/>
                    <a:pt x="9" y="4"/>
                    <a:pt x="5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6" name="Freeform 178">
              <a:extLst>
                <a:ext uri="{FF2B5EF4-FFF2-40B4-BE49-F238E27FC236}">
                  <a16:creationId xmlns:a16="http://schemas.microsoft.com/office/drawing/2014/main" id="{50B4C8B6-7D0E-4BA4-B319-F64176739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750" y="4354514"/>
              <a:ext cx="131763" cy="273050"/>
            </a:xfrm>
            <a:custGeom>
              <a:avLst/>
              <a:gdLst>
                <a:gd name="T0" fmla="*/ 17 w 35"/>
                <a:gd name="T1" fmla="*/ 0 h 72"/>
                <a:gd name="T2" fmla="*/ 0 w 35"/>
                <a:gd name="T3" fmla="*/ 13 h 72"/>
                <a:gd name="T4" fmla="*/ 7 w 35"/>
                <a:gd name="T5" fmla="*/ 63 h 72"/>
                <a:gd name="T6" fmla="*/ 9 w 35"/>
                <a:gd name="T7" fmla="*/ 65 h 72"/>
                <a:gd name="T8" fmla="*/ 12 w 35"/>
                <a:gd name="T9" fmla="*/ 66 h 72"/>
                <a:gd name="T10" fmla="*/ 22 w 35"/>
                <a:gd name="T11" fmla="*/ 71 h 72"/>
                <a:gd name="T12" fmla="*/ 24 w 35"/>
                <a:gd name="T13" fmla="*/ 71 h 72"/>
                <a:gd name="T14" fmla="*/ 29 w 35"/>
                <a:gd name="T15" fmla="*/ 72 h 72"/>
                <a:gd name="T16" fmla="*/ 32 w 35"/>
                <a:gd name="T17" fmla="*/ 35 h 72"/>
                <a:gd name="T18" fmla="*/ 17 w 35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72">
                  <a:moveTo>
                    <a:pt x="17" y="0"/>
                  </a:moveTo>
                  <a:cubicBezTo>
                    <a:pt x="10" y="3"/>
                    <a:pt x="5" y="7"/>
                    <a:pt x="0" y="1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8" y="64"/>
                    <a:pt x="9" y="65"/>
                  </a:cubicBezTo>
                  <a:cubicBezTo>
                    <a:pt x="10" y="65"/>
                    <a:pt x="11" y="66"/>
                    <a:pt x="12" y="66"/>
                  </a:cubicBezTo>
                  <a:cubicBezTo>
                    <a:pt x="15" y="67"/>
                    <a:pt x="18" y="69"/>
                    <a:pt x="22" y="71"/>
                  </a:cubicBezTo>
                  <a:cubicBezTo>
                    <a:pt x="22" y="71"/>
                    <a:pt x="23" y="71"/>
                    <a:pt x="24" y="71"/>
                  </a:cubicBezTo>
                  <a:cubicBezTo>
                    <a:pt x="26" y="72"/>
                    <a:pt x="27" y="72"/>
                    <a:pt x="29" y="72"/>
                  </a:cubicBezTo>
                  <a:cubicBezTo>
                    <a:pt x="32" y="61"/>
                    <a:pt x="35" y="48"/>
                    <a:pt x="32" y="35"/>
                  </a:cubicBezTo>
                  <a:cubicBezTo>
                    <a:pt x="30" y="21"/>
                    <a:pt x="24" y="9"/>
                    <a:pt x="1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7" name="Freeform 179">
              <a:extLst>
                <a:ext uri="{FF2B5EF4-FFF2-40B4-BE49-F238E27FC236}">
                  <a16:creationId xmlns:a16="http://schemas.microsoft.com/office/drawing/2014/main" id="{F6329C75-E356-4ABB-BF41-906380995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8150" y="4619626"/>
              <a:ext cx="11113" cy="3175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8" name="Freeform 180">
              <a:extLst>
                <a:ext uri="{FF2B5EF4-FFF2-40B4-BE49-F238E27FC236}">
                  <a16:creationId xmlns:a16="http://schemas.microsoft.com/office/drawing/2014/main" id="{FB7C5C67-C60A-4156-9896-841D35806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8150" y="4597401"/>
              <a:ext cx="80963" cy="74613"/>
            </a:xfrm>
            <a:custGeom>
              <a:avLst/>
              <a:gdLst>
                <a:gd name="T0" fmla="*/ 0 w 21"/>
                <a:gd name="T1" fmla="*/ 0 h 20"/>
                <a:gd name="T2" fmla="*/ 0 w 21"/>
                <a:gd name="T3" fmla="*/ 6 h 20"/>
                <a:gd name="T4" fmla="*/ 3 w 21"/>
                <a:gd name="T5" fmla="*/ 7 h 20"/>
                <a:gd name="T6" fmla="*/ 1 w 21"/>
                <a:gd name="T7" fmla="*/ 7 h 20"/>
                <a:gd name="T8" fmla="*/ 1 w 21"/>
                <a:gd name="T9" fmla="*/ 12 h 20"/>
                <a:gd name="T10" fmla="*/ 3 w 21"/>
                <a:gd name="T11" fmla="*/ 13 h 20"/>
                <a:gd name="T12" fmla="*/ 17 w 21"/>
                <a:gd name="T13" fmla="*/ 20 h 20"/>
                <a:gd name="T14" fmla="*/ 21 w 21"/>
                <a:gd name="T15" fmla="*/ 11 h 20"/>
                <a:gd name="T16" fmla="*/ 15 w 21"/>
                <a:gd name="T17" fmla="*/ 7 h 20"/>
                <a:gd name="T18" fmla="*/ 2 w 21"/>
                <a:gd name="T19" fmla="*/ 1 h 20"/>
                <a:gd name="T20" fmla="*/ 0 w 21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0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3"/>
                    <a:pt x="3" y="13"/>
                  </a:cubicBezTo>
                  <a:cubicBezTo>
                    <a:pt x="7" y="16"/>
                    <a:pt x="12" y="18"/>
                    <a:pt x="17" y="20"/>
                  </a:cubicBezTo>
                  <a:cubicBezTo>
                    <a:pt x="18" y="17"/>
                    <a:pt x="20" y="14"/>
                    <a:pt x="21" y="11"/>
                  </a:cubicBezTo>
                  <a:cubicBezTo>
                    <a:pt x="19" y="9"/>
                    <a:pt x="17" y="8"/>
                    <a:pt x="15" y="7"/>
                  </a:cubicBezTo>
                  <a:cubicBezTo>
                    <a:pt x="10" y="6"/>
                    <a:pt x="5" y="4"/>
                    <a:pt x="2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9" name="Freeform 181">
              <a:extLst>
                <a:ext uri="{FF2B5EF4-FFF2-40B4-BE49-F238E27FC236}">
                  <a16:creationId xmlns:a16="http://schemas.microsoft.com/office/drawing/2014/main" id="{7B24BC59-4E15-4E3B-9C49-63FFDCD29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913" y="4641851"/>
              <a:ext cx="60325" cy="53975"/>
            </a:xfrm>
            <a:custGeom>
              <a:avLst/>
              <a:gdLst>
                <a:gd name="T0" fmla="*/ 0 w 16"/>
                <a:gd name="T1" fmla="*/ 0 h 14"/>
                <a:gd name="T2" fmla="*/ 1 w 16"/>
                <a:gd name="T3" fmla="*/ 9 h 14"/>
                <a:gd name="T4" fmla="*/ 5 w 16"/>
                <a:gd name="T5" fmla="*/ 10 h 14"/>
                <a:gd name="T6" fmla="*/ 13 w 16"/>
                <a:gd name="T7" fmla="*/ 14 h 14"/>
                <a:gd name="T8" fmla="*/ 16 w 16"/>
                <a:gd name="T9" fmla="*/ 8 h 14"/>
                <a:gd name="T10" fmla="*/ 2 w 16"/>
                <a:gd name="T11" fmla="*/ 1 h 14"/>
                <a:gd name="T12" fmla="*/ 0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0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2" y="10"/>
                    <a:pt x="4" y="10"/>
                    <a:pt x="5" y="10"/>
                  </a:cubicBezTo>
                  <a:cubicBezTo>
                    <a:pt x="7" y="12"/>
                    <a:pt x="10" y="13"/>
                    <a:pt x="13" y="14"/>
                  </a:cubicBezTo>
                  <a:cubicBezTo>
                    <a:pt x="14" y="12"/>
                    <a:pt x="15" y="10"/>
                    <a:pt x="16" y="8"/>
                  </a:cubicBezTo>
                  <a:cubicBezTo>
                    <a:pt x="11" y="6"/>
                    <a:pt x="6" y="4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3E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" name="Freeform 182">
              <a:extLst>
                <a:ext uri="{FF2B5EF4-FFF2-40B4-BE49-F238E27FC236}">
                  <a16:creationId xmlns:a16="http://schemas.microsoft.com/office/drawing/2014/main" id="{258128B3-A2B4-4ACF-B759-0D70DF158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088" y="4600576"/>
              <a:ext cx="49213" cy="22225"/>
            </a:xfrm>
            <a:custGeom>
              <a:avLst/>
              <a:gdLst>
                <a:gd name="T0" fmla="*/ 0 w 13"/>
                <a:gd name="T1" fmla="*/ 0 h 6"/>
                <a:gd name="T2" fmla="*/ 13 w 13"/>
                <a:gd name="T3" fmla="*/ 6 h 6"/>
                <a:gd name="T4" fmla="*/ 3 w 13"/>
                <a:gd name="T5" fmla="*/ 1 h 6"/>
                <a:gd name="T6" fmla="*/ 0 w 1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6">
                  <a:moveTo>
                    <a:pt x="0" y="0"/>
                  </a:moveTo>
                  <a:cubicBezTo>
                    <a:pt x="3" y="3"/>
                    <a:pt x="8" y="5"/>
                    <a:pt x="13" y="6"/>
                  </a:cubicBezTo>
                  <a:cubicBezTo>
                    <a:pt x="9" y="4"/>
                    <a:pt x="6" y="2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395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1" name="Freeform 183">
              <a:extLst>
                <a:ext uri="{FF2B5EF4-FFF2-40B4-BE49-F238E27FC236}">
                  <a16:creationId xmlns:a16="http://schemas.microsoft.com/office/drawing/2014/main" id="{5CBFF021-E02C-41D5-856E-0E4162FAF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088" y="4676776"/>
              <a:ext cx="46038" cy="76200"/>
            </a:xfrm>
            <a:custGeom>
              <a:avLst/>
              <a:gdLst>
                <a:gd name="T0" fmla="*/ 0 w 12"/>
                <a:gd name="T1" fmla="*/ 0 h 20"/>
                <a:gd name="T2" fmla="*/ 3 w 12"/>
                <a:gd name="T3" fmla="*/ 20 h 20"/>
                <a:gd name="T4" fmla="*/ 3 w 12"/>
                <a:gd name="T5" fmla="*/ 20 h 20"/>
                <a:gd name="T6" fmla="*/ 12 w 12"/>
                <a:gd name="T7" fmla="*/ 5 h 20"/>
                <a:gd name="T8" fmla="*/ 4 w 12"/>
                <a:gd name="T9" fmla="*/ 1 h 20"/>
                <a:gd name="T10" fmla="*/ 0 w 12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0">
                  <a:moveTo>
                    <a:pt x="0" y="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7" y="14"/>
                    <a:pt x="12" y="5"/>
                  </a:cubicBezTo>
                  <a:cubicBezTo>
                    <a:pt x="9" y="4"/>
                    <a:pt x="6" y="3"/>
                    <a:pt x="4" y="1"/>
                  </a:cubicBezTo>
                  <a:cubicBezTo>
                    <a:pt x="3" y="1"/>
                    <a:pt x="1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2" name="Freeform 184">
              <a:extLst>
                <a:ext uri="{FF2B5EF4-FFF2-40B4-BE49-F238E27FC236}">
                  <a16:creationId xmlns:a16="http://schemas.microsoft.com/office/drawing/2014/main" id="{A32949FB-34B2-4C2D-ABAB-55DE21C5D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763" y="4267201"/>
              <a:ext cx="19050" cy="63500"/>
            </a:xfrm>
            <a:custGeom>
              <a:avLst/>
              <a:gdLst>
                <a:gd name="T0" fmla="*/ 1 w 5"/>
                <a:gd name="T1" fmla="*/ 0 h 17"/>
                <a:gd name="T2" fmla="*/ 1 w 5"/>
                <a:gd name="T3" fmla="*/ 0 h 17"/>
                <a:gd name="T4" fmla="*/ 0 w 5"/>
                <a:gd name="T5" fmla="*/ 2 h 17"/>
                <a:gd name="T6" fmla="*/ 2 w 5"/>
                <a:gd name="T7" fmla="*/ 17 h 17"/>
                <a:gd name="T8" fmla="*/ 5 w 5"/>
                <a:gd name="T9" fmla="*/ 13 h 17"/>
                <a:gd name="T10" fmla="*/ 3 w 5"/>
                <a:gd name="T11" fmla="*/ 2 h 17"/>
                <a:gd name="T12" fmla="*/ 1 w 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2"/>
                    <a:pt x="0" y="2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6"/>
                    <a:pt x="4" y="15"/>
                    <a:pt x="5" y="1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1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3" name="Freeform 185">
              <a:extLst>
                <a:ext uri="{FF2B5EF4-FFF2-40B4-BE49-F238E27FC236}">
                  <a16:creationId xmlns:a16="http://schemas.microsoft.com/office/drawing/2014/main" id="{7034BD26-4188-4700-81F6-395615D65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863" y="4581526"/>
              <a:ext cx="14288" cy="15875"/>
            </a:xfrm>
            <a:custGeom>
              <a:avLst/>
              <a:gdLst>
                <a:gd name="T0" fmla="*/ 0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4 w 4"/>
                <a:gd name="T7" fmla="*/ 3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2"/>
                    <a:pt x="1" y="1"/>
                    <a:pt x="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4" name="Freeform 186">
              <a:extLst>
                <a:ext uri="{FF2B5EF4-FFF2-40B4-BE49-F238E27FC236}">
                  <a16:creationId xmlns:a16="http://schemas.microsoft.com/office/drawing/2014/main" id="{0A8E980F-84BD-4346-A46C-E0686C413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700" y="4316414"/>
              <a:ext cx="19050" cy="101600"/>
            </a:xfrm>
            <a:custGeom>
              <a:avLst/>
              <a:gdLst>
                <a:gd name="T0" fmla="*/ 3 w 5"/>
                <a:gd name="T1" fmla="*/ 0 h 27"/>
                <a:gd name="T2" fmla="*/ 0 w 5"/>
                <a:gd name="T3" fmla="*/ 4 h 27"/>
                <a:gd name="T4" fmla="*/ 3 w 5"/>
                <a:gd name="T5" fmla="*/ 27 h 27"/>
                <a:gd name="T6" fmla="*/ 5 w 5"/>
                <a:gd name="T7" fmla="*/ 23 h 27"/>
                <a:gd name="T8" fmla="*/ 3 w 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7">
                  <a:moveTo>
                    <a:pt x="3" y="0"/>
                  </a:moveTo>
                  <a:cubicBezTo>
                    <a:pt x="2" y="2"/>
                    <a:pt x="1" y="3"/>
                    <a:pt x="0" y="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6"/>
                    <a:pt x="4" y="24"/>
                    <a:pt x="5" y="2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5" name="Freeform 187">
              <a:extLst>
                <a:ext uri="{FF2B5EF4-FFF2-40B4-BE49-F238E27FC236}">
                  <a16:creationId xmlns:a16="http://schemas.microsoft.com/office/drawing/2014/main" id="{A0194E5B-9DF0-47B7-B0F8-9E0E245FE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813" y="4403726"/>
              <a:ext cx="33338" cy="188913"/>
            </a:xfrm>
            <a:custGeom>
              <a:avLst/>
              <a:gdLst>
                <a:gd name="T0" fmla="*/ 2 w 9"/>
                <a:gd name="T1" fmla="*/ 0 h 50"/>
                <a:gd name="T2" fmla="*/ 0 w 9"/>
                <a:gd name="T3" fmla="*/ 4 h 50"/>
                <a:gd name="T4" fmla="*/ 5 w 9"/>
                <a:gd name="T5" fmla="*/ 47 h 50"/>
                <a:gd name="T6" fmla="*/ 9 w 9"/>
                <a:gd name="T7" fmla="*/ 50 h 50"/>
                <a:gd name="T8" fmla="*/ 2 w 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0">
                  <a:moveTo>
                    <a:pt x="2" y="0"/>
                  </a:moveTo>
                  <a:cubicBezTo>
                    <a:pt x="1" y="1"/>
                    <a:pt x="1" y="3"/>
                    <a:pt x="0" y="4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6" y="48"/>
                    <a:pt x="7" y="49"/>
                    <a:pt x="9" y="5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6" name="Freeform 188">
              <a:extLst>
                <a:ext uri="{FF2B5EF4-FFF2-40B4-BE49-F238E27FC236}">
                  <a16:creationId xmlns:a16="http://schemas.microsoft.com/office/drawing/2014/main" id="{61879DA6-FE54-400B-AA5C-6CFDDA849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038" y="4611689"/>
              <a:ext cx="15875" cy="11113"/>
            </a:xfrm>
            <a:custGeom>
              <a:avLst/>
              <a:gdLst>
                <a:gd name="T0" fmla="*/ 0 w 4"/>
                <a:gd name="T1" fmla="*/ 0 h 3"/>
                <a:gd name="T2" fmla="*/ 1 w 4"/>
                <a:gd name="T3" fmla="*/ 3 h 3"/>
                <a:gd name="T4" fmla="*/ 2 w 4"/>
                <a:gd name="T5" fmla="*/ 3 h 3"/>
                <a:gd name="T6" fmla="*/ 4 w 4"/>
                <a:gd name="T7" fmla="*/ 3 h 3"/>
                <a:gd name="T8" fmla="*/ 3 w 4"/>
                <a:gd name="T9" fmla="*/ 2 h 3"/>
                <a:gd name="T10" fmla="*/ 0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1" y="1"/>
                    <a:pt x="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7" name="Freeform 189">
              <a:extLst>
                <a:ext uri="{FF2B5EF4-FFF2-40B4-BE49-F238E27FC236}">
                  <a16:creationId xmlns:a16="http://schemas.microsoft.com/office/drawing/2014/main" id="{271C90E6-B4E3-4875-A84F-0FBC444A93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7038" y="4592639"/>
              <a:ext cx="15875" cy="49213"/>
            </a:xfrm>
            <a:custGeom>
              <a:avLst/>
              <a:gdLst>
                <a:gd name="T0" fmla="*/ 2 w 4"/>
                <a:gd name="T1" fmla="*/ 8 h 13"/>
                <a:gd name="T2" fmla="*/ 1 w 4"/>
                <a:gd name="T3" fmla="*/ 8 h 13"/>
                <a:gd name="T4" fmla="*/ 1 w 4"/>
                <a:gd name="T5" fmla="*/ 11 h 13"/>
                <a:gd name="T6" fmla="*/ 4 w 4"/>
                <a:gd name="T7" fmla="*/ 13 h 13"/>
                <a:gd name="T8" fmla="*/ 4 w 4"/>
                <a:gd name="T9" fmla="*/ 8 h 13"/>
                <a:gd name="T10" fmla="*/ 2 w 4"/>
                <a:gd name="T11" fmla="*/ 8 h 13"/>
                <a:gd name="T12" fmla="*/ 0 w 4"/>
                <a:gd name="T13" fmla="*/ 0 h 13"/>
                <a:gd name="T14" fmla="*/ 0 w 4"/>
                <a:gd name="T15" fmla="*/ 5 h 13"/>
                <a:gd name="T16" fmla="*/ 3 w 4"/>
                <a:gd name="T17" fmla="*/ 7 h 13"/>
                <a:gd name="T18" fmla="*/ 3 w 4"/>
                <a:gd name="T19" fmla="*/ 1 h 13"/>
                <a:gd name="T20" fmla="*/ 0 w 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3">
                  <a:moveTo>
                    <a:pt x="2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3" y="12"/>
                    <a:pt x="4" y="13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8"/>
                    <a:pt x="2" y="8"/>
                  </a:cubicBezTo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8" name="Freeform 190">
              <a:extLst>
                <a:ext uri="{FF2B5EF4-FFF2-40B4-BE49-F238E27FC236}">
                  <a16:creationId xmlns:a16="http://schemas.microsoft.com/office/drawing/2014/main" id="{758A93F0-7809-40BA-8A18-CCABB429F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1800" y="4635501"/>
              <a:ext cx="14288" cy="41275"/>
            </a:xfrm>
            <a:custGeom>
              <a:avLst/>
              <a:gdLst>
                <a:gd name="T0" fmla="*/ 0 w 4"/>
                <a:gd name="T1" fmla="*/ 0 h 11"/>
                <a:gd name="T2" fmla="*/ 1 w 4"/>
                <a:gd name="T3" fmla="*/ 10 h 11"/>
                <a:gd name="T4" fmla="*/ 4 w 4"/>
                <a:gd name="T5" fmla="*/ 11 h 11"/>
                <a:gd name="T6" fmla="*/ 3 w 4"/>
                <a:gd name="T7" fmla="*/ 2 h 11"/>
                <a:gd name="T8" fmla="*/ 0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3" y="11"/>
                    <a:pt x="4" y="1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3E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0" name="Freeform 192">
              <a:extLst>
                <a:ext uri="{FF2B5EF4-FFF2-40B4-BE49-F238E27FC236}">
                  <a16:creationId xmlns:a16="http://schemas.microsoft.com/office/drawing/2014/main" id="{98BCBE3F-D6D9-4008-8D74-20FB04FF9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4027489"/>
              <a:ext cx="479425" cy="182563"/>
            </a:xfrm>
            <a:custGeom>
              <a:avLst/>
              <a:gdLst>
                <a:gd name="T0" fmla="*/ 126 w 126"/>
                <a:gd name="T1" fmla="*/ 0 h 48"/>
                <a:gd name="T2" fmla="*/ 0 w 126"/>
                <a:gd name="T3" fmla="*/ 10 h 48"/>
                <a:gd name="T4" fmla="*/ 62 w 126"/>
                <a:gd name="T5" fmla="*/ 48 h 48"/>
                <a:gd name="T6" fmla="*/ 72 w 126"/>
                <a:gd name="T7" fmla="*/ 47 h 48"/>
                <a:gd name="T8" fmla="*/ 79 w 126"/>
                <a:gd name="T9" fmla="*/ 45 h 48"/>
                <a:gd name="T10" fmla="*/ 79 w 126"/>
                <a:gd name="T11" fmla="*/ 42 h 48"/>
                <a:gd name="T12" fmla="*/ 91 w 126"/>
                <a:gd name="T13" fmla="*/ 32 h 48"/>
                <a:gd name="T14" fmla="*/ 94 w 126"/>
                <a:gd name="T15" fmla="*/ 32 h 48"/>
                <a:gd name="T16" fmla="*/ 99 w 126"/>
                <a:gd name="T17" fmla="*/ 34 h 48"/>
                <a:gd name="T18" fmla="*/ 126 w 126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48">
                  <a:moveTo>
                    <a:pt x="126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27" y="48"/>
                    <a:pt x="62" y="48"/>
                  </a:cubicBezTo>
                  <a:cubicBezTo>
                    <a:pt x="65" y="48"/>
                    <a:pt x="69" y="48"/>
                    <a:pt x="72" y="47"/>
                  </a:cubicBezTo>
                  <a:cubicBezTo>
                    <a:pt x="74" y="46"/>
                    <a:pt x="77" y="46"/>
                    <a:pt x="79" y="45"/>
                  </a:cubicBezTo>
                  <a:cubicBezTo>
                    <a:pt x="79" y="44"/>
                    <a:pt x="79" y="43"/>
                    <a:pt x="79" y="42"/>
                  </a:cubicBezTo>
                  <a:cubicBezTo>
                    <a:pt x="80" y="36"/>
                    <a:pt x="86" y="32"/>
                    <a:pt x="91" y="32"/>
                  </a:cubicBezTo>
                  <a:cubicBezTo>
                    <a:pt x="92" y="32"/>
                    <a:pt x="93" y="32"/>
                    <a:pt x="94" y="32"/>
                  </a:cubicBezTo>
                  <a:cubicBezTo>
                    <a:pt x="96" y="32"/>
                    <a:pt x="98" y="33"/>
                    <a:pt x="99" y="34"/>
                  </a:cubicBezTo>
                  <a:cubicBezTo>
                    <a:pt x="118" y="20"/>
                    <a:pt x="126" y="0"/>
                    <a:pt x="126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1" name="Freeform 193">
              <a:extLst>
                <a:ext uri="{FF2B5EF4-FFF2-40B4-BE49-F238E27FC236}">
                  <a16:creationId xmlns:a16="http://schemas.microsoft.com/office/drawing/2014/main" id="{0E0D5F1B-F779-43D1-A55E-36894A494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438" y="4148139"/>
              <a:ext cx="76200" cy="50800"/>
            </a:xfrm>
            <a:custGeom>
              <a:avLst/>
              <a:gdLst>
                <a:gd name="T0" fmla="*/ 12 w 20"/>
                <a:gd name="T1" fmla="*/ 0 h 13"/>
                <a:gd name="T2" fmla="*/ 0 w 20"/>
                <a:gd name="T3" fmla="*/ 10 h 13"/>
                <a:gd name="T4" fmla="*/ 0 w 20"/>
                <a:gd name="T5" fmla="*/ 13 h 13"/>
                <a:gd name="T6" fmla="*/ 20 w 20"/>
                <a:gd name="T7" fmla="*/ 2 h 13"/>
                <a:gd name="T8" fmla="*/ 15 w 20"/>
                <a:gd name="T9" fmla="*/ 0 h 13"/>
                <a:gd name="T10" fmla="*/ 12 w 20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12" y="0"/>
                  </a:moveTo>
                  <a:cubicBezTo>
                    <a:pt x="7" y="0"/>
                    <a:pt x="1" y="4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8" y="10"/>
                    <a:pt x="15" y="7"/>
                    <a:pt x="20" y="2"/>
                  </a:cubicBezTo>
                  <a:cubicBezTo>
                    <a:pt x="19" y="1"/>
                    <a:pt x="17" y="0"/>
                    <a:pt x="15" y="0"/>
                  </a:cubicBezTo>
                  <a:cubicBezTo>
                    <a:pt x="14" y="0"/>
                    <a:pt x="13" y="0"/>
                    <a:pt x="12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2" name="Freeform 194">
              <a:extLst>
                <a:ext uri="{FF2B5EF4-FFF2-40B4-BE49-F238E27FC236}">
                  <a16:creationId xmlns:a16="http://schemas.microsoft.com/office/drawing/2014/main" id="{B204D07E-F582-447B-B5E6-C916744F7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871914"/>
              <a:ext cx="479425" cy="182563"/>
            </a:xfrm>
            <a:custGeom>
              <a:avLst/>
              <a:gdLst>
                <a:gd name="T0" fmla="*/ 62 w 126"/>
                <a:gd name="T1" fmla="*/ 0 h 48"/>
                <a:gd name="T2" fmla="*/ 56 w 126"/>
                <a:gd name="T3" fmla="*/ 1 h 48"/>
                <a:gd name="T4" fmla="*/ 0 w 126"/>
                <a:gd name="T5" fmla="*/ 48 h 48"/>
                <a:gd name="T6" fmla="*/ 126 w 126"/>
                <a:gd name="T7" fmla="*/ 38 h 48"/>
                <a:gd name="T8" fmla="*/ 62 w 126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48">
                  <a:moveTo>
                    <a:pt x="62" y="0"/>
                  </a:moveTo>
                  <a:cubicBezTo>
                    <a:pt x="60" y="0"/>
                    <a:pt x="58" y="0"/>
                    <a:pt x="56" y="1"/>
                  </a:cubicBezTo>
                  <a:cubicBezTo>
                    <a:pt x="21" y="5"/>
                    <a:pt x="0" y="48"/>
                    <a:pt x="0" y="48"/>
                  </a:cubicBezTo>
                  <a:cubicBezTo>
                    <a:pt x="126" y="38"/>
                    <a:pt x="126" y="38"/>
                    <a:pt x="126" y="38"/>
                  </a:cubicBezTo>
                  <a:cubicBezTo>
                    <a:pt x="126" y="38"/>
                    <a:pt x="96" y="0"/>
                    <a:pt x="6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3" name="Freeform 195">
              <a:extLst>
                <a:ext uri="{FF2B5EF4-FFF2-40B4-BE49-F238E27FC236}">
                  <a16:creationId xmlns:a16="http://schemas.microsoft.com/office/drawing/2014/main" id="{4AD59D8C-4397-4ACE-AD96-28E5DFA97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8" y="4016376"/>
              <a:ext cx="487363" cy="49213"/>
            </a:xfrm>
            <a:custGeom>
              <a:avLst/>
              <a:gdLst>
                <a:gd name="T0" fmla="*/ 127 w 128"/>
                <a:gd name="T1" fmla="*/ 0 h 13"/>
                <a:gd name="T2" fmla="*/ 127 w 128"/>
                <a:gd name="T3" fmla="*/ 0 h 13"/>
                <a:gd name="T4" fmla="*/ 1 w 128"/>
                <a:gd name="T5" fmla="*/ 10 h 13"/>
                <a:gd name="T6" fmla="*/ 0 w 128"/>
                <a:gd name="T7" fmla="*/ 11 h 13"/>
                <a:gd name="T8" fmla="*/ 1 w 128"/>
                <a:gd name="T9" fmla="*/ 13 h 13"/>
                <a:gd name="T10" fmla="*/ 127 w 128"/>
                <a:gd name="T11" fmla="*/ 3 h 13"/>
                <a:gd name="T12" fmla="*/ 128 w 128"/>
                <a:gd name="T13" fmla="*/ 1 h 13"/>
                <a:gd name="T14" fmla="*/ 127 w 12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3"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3"/>
                    <a:pt x="128" y="2"/>
                    <a:pt x="128" y="1"/>
                  </a:cubicBezTo>
                  <a:cubicBezTo>
                    <a:pt x="128" y="1"/>
                    <a:pt x="127" y="0"/>
                    <a:pt x="127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4" name="Freeform 196">
              <a:extLst>
                <a:ext uri="{FF2B5EF4-FFF2-40B4-BE49-F238E27FC236}">
                  <a16:creationId xmlns:a16="http://schemas.microsoft.com/office/drawing/2014/main" id="{FBEC510F-04B9-4683-8C6C-9C0EB418C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5888" y="4057651"/>
              <a:ext cx="1071563" cy="455613"/>
            </a:xfrm>
            <a:custGeom>
              <a:avLst/>
              <a:gdLst>
                <a:gd name="T0" fmla="*/ 185 w 282"/>
                <a:gd name="T1" fmla="*/ 65 h 120"/>
                <a:gd name="T2" fmla="*/ 253 w 282"/>
                <a:gd name="T3" fmla="*/ 120 h 120"/>
                <a:gd name="T4" fmla="*/ 282 w 282"/>
                <a:gd name="T5" fmla="*/ 69 h 120"/>
                <a:gd name="T6" fmla="*/ 0 w 282"/>
                <a:gd name="T7" fmla="*/ 3 h 120"/>
                <a:gd name="T8" fmla="*/ 185 w 282"/>
                <a:gd name="T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120">
                  <a:moveTo>
                    <a:pt x="185" y="65"/>
                  </a:moveTo>
                  <a:cubicBezTo>
                    <a:pt x="210" y="80"/>
                    <a:pt x="233" y="98"/>
                    <a:pt x="253" y="120"/>
                  </a:cubicBezTo>
                  <a:cubicBezTo>
                    <a:pt x="282" y="69"/>
                    <a:pt x="282" y="69"/>
                    <a:pt x="282" y="69"/>
                  </a:cubicBezTo>
                  <a:cubicBezTo>
                    <a:pt x="206" y="17"/>
                    <a:pt x="94" y="0"/>
                    <a:pt x="0" y="3"/>
                  </a:cubicBezTo>
                  <a:cubicBezTo>
                    <a:pt x="67" y="8"/>
                    <a:pt x="130" y="31"/>
                    <a:pt x="185" y="65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5" name="Freeform 197">
              <a:extLst>
                <a:ext uri="{FF2B5EF4-FFF2-40B4-BE49-F238E27FC236}">
                  <a16:creationId xmlns:a16="http://schemas.microsoft.com/office/drawing/2014/main" id="{B98F5027-77EA-4922-AACD-954034490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325" y="3765551"/>
              <a:ext cx="258763" cy="512763"/>
            </a:xfrm>
            <a:custGeom>
              <a:avLst/>
              <a:gdLst>
                <a:gd name="T0" fmla="*/ 48 w 68"/>
                <a:gd name="T1" fmla="*/ 128 h 135"/>
                <a:gd name="T2" fmla="*/ 66 w 68"/>
                <a:gd name="T3" fmla="*/ 134 h 135"/>
                <a:gd name="T4" fmla="*/ 67 w 68"/>
                <a:gd name="T5" fmla="*/ 135 h 135"/>
                <a:gd name="T6" fmla="*/ 67 w 68"/>
                <a:gd name="T7" fmla="*/ 133 h 135"/>
                <a:gd name="T8" fmla="*/ 19 w 68"/>
                <a:gd name="T9" fmla="*/ 20 h 135"/>
                <a:gd name="T10" fmla="*/ 0 w 68"/>
                <a:gd name="T11" fmla="*/ 0 h 135"/>
                <a:gd name="T12" fmla="*/ 48 w 68"/>
                <a:gd name="T13" fmla="*/ 12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35">
                  <a:moveTo>
                    <a:pt x="48" y="128"/>
                  </a:moveTo>
                  <a:cubicBezTo>
                    <a:pt x="66" y="134"/>
                    <a:pt x="66" y="134"/>
                    <a:pt x="66" y="134"/>
                  </a:cubicBezTo>
                  <a:cubicBezTo>
                    <a:pt x="65" y="134"/>
                    <a:pt x="66" y="135"/>
                    <a:pt x="67" y="135"/>
                  </a:cubicBezTo>
                  <a:cubicBezTo>
                    <a:pt x="67" y="134"/>
                    <a:pt x="67" y="133"/>
                    <a:pt x="67" y="133"/>
                  </a:cubicBezTo>
                  <a:cubicBezTo>
                    <a:pt x="68" y="88"/>
                    <a:pt x="44" y="52"/>
                    <a:pt x="19" y="20"/>
                  </a:cubicBezTo>
                  <a:cubicBezTo>
                    <a:pt x="14" y="13"/>
                    <a:pt x="8" y="5"/>
                    <a:pt x="0" y="0"/>
                  </a:cubicBezTo>
                  <a:cubicBezTo>
                    <a:pt x="29" y="33"/>
                    <a:pt x="60" y="96"/>
                    <a:pt x="48" y="128"/>
                  </a:cubicBezTo>
                  <a:close/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6" name="Freeform 198">
              <a:extLst>
                <a:ext uri="{FF2B5EF4-FFF2-40B4-BE49-F238E27FC236}">
                  <a16:creationId xmlns:a16="http://schemas.microsoft.com/office/drawing/2014/main" id="{EFABBCAC-BE0D-4E7E-B950-06D5DF652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4800" y="4171951"/>
              <a:ext cx="342900" cy="139700"/>
            </a:xfrm>
            <a:custGeom>
              <a:avLst/>
              <a:gdLst>
                <a:gd name="T0" fmla="*/ 74 w 90"/>
                <a:gd name="T1" fmla="*/ 0 h 37"/>
                <a:gd name="T2" fmla="*/ 0 w 90"/>
                <a:gd name="T3" fmla="*/ 29 h 37"/>
                <a:gd name="T4" fmla="*/ 90 w 90"/>
                <a:gd name="T5" fmla="*/ 5 h 37"/>
                <a:gd name="T6" fmla="*/ 74 w 90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37">
                  <a:moveTo>
                    <a:pt x="74" y="0"/>
                  </a:moveTo>
                  <a:cubicBezTo>
                    <a:pt x="56" y="20"/>
                    <a:pt x="24" y="30"/>
                    <a:pt x="0" y="29"/>
                  </a:cubicBezTo>
                  <a:cubicBezTo>
                    <a:pt x="29" y="37"/>
                    <a:pt x="64" y="28"/>
                    <a:pt x="90" y="5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7" name="Freeform 199">
              <a:extLst>
                <a:ext uri="{FF2B5EF4-FFF2-40B4-BE49-F238E27FC236}">
                  <a16:creationId xmlns:a16="http://schemas.microsoft.com/office/drawing/2014/main" id="{9F559C40-333F-4BED-AB3A-D6FCB4D8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750" y="3962401"/>
              <a:ext cx="133350" cy="136525"/>
            </a:xfrm>
            <a:custGeom>
              <a:avLst/>
              <a:gdLst>
                <a:gd name="T0" fmla="*/ 0 w 35"/>
                <a:gd name="T1" fmla="*/ 0 h 36"/>
                <a:gd name="T2" fmla="*/ 22 w 35"/>
                <a:gd name="T3" fmla="*/ 21 h 36"/>
                <a:gd name="T4" fmla="*/ 27 w 35"/>
                <a:gd name="T5" fmla="*/ 35 h 36"/>
                <a:gd name="T6" fmla="*/ 27 w 35"/>
                <a:gd name="T7" fmla="*/ 36 h 36"/>
                <a:gd name="T8" fmla="*/ 35 w 35"/>
                <a:gd name="T9" fmla="*/ 36 h 36"/>
                <a:gd name="T10" fmla="*/ 21 w 35"/>
                <a:gd name="T11" fmla="*/ 13 h 36"/>
                <a:gd name="T12" fmla="*/ 0 w 3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6">
                  <a:moveTo>
                    <a:pt x="0" y="0"/>
                  </a:moveTo>
                  <a:cubicBezTo>
                    <a:pt x="9" y="6"/>
                    <a:pt x="16" y="12"/>
                    <a:pt x="22" y="21"/>
                  </a:cubicBezTo>
                  <a:cubicBezTo>
                    <a:pt x="24" y="25"/>
                    <a:pt x="27" y="30"/>
                    <a:pt x="27" y="3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6"/>
                    <a:pt x="33" y="36"/>
                    <a:pt x="35" y="36"/>
                  </a:cubicBezTo>
                  <a:cubicBezTo>
                    <a:pt x="34" y="27"/>
                    <a:pt x="28" y="19"/>
                    <a:pt x="21" y="13"/>
                  </a:cubicBezTo>
                  <a:cubicBezTo>
                    <a:pt x="15" y="7"/>
                    <a:pt x="7" y="3"/>
                    <a:pt x="0" y="0"/>
                  </a:cubicBezTo>
                  <a:close/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8" name="Freeform 200">
              <a:extLst>
                <a:ext uri="{FF2B5EF4-FFF2-40B4-BE49-F238E27FC236}">
                  <a16:creationId xmlns:a16="http://schemas.microsoft.com/office/drawing/2014/main" id="{A87C70D7-F565-467F-8EEB-9644C3666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488" y="3449639"/>
              <a:ext cx="214313" cy="474663"/>
            </a:xfrm>
            <a:custGeom>
              <a:avLst/>
              <a:gdLst>
                <a:gd name="T0" fmla="*/ 44 w 56"/>
                <a:gd name="T1" fmla="*/ 49 h 125"/>
                <a:gd name="T2" fmla="*/ 0 w 56"/>
                <a:gd name="T3" fmla="*/ 0 h 125"/>
                <a:gd name="T4" fmla="*/ 24 w 56"/>
                <a:gd name="T5" fmla="*/ 125 h 125"/>
                <a:gd name="T6" fmla="*/ 44 w 56"/>
                <a:gd name="T7" fmla="*/ 4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5">
                  <a:moveTo>
                    <a:pt x="44" y="49"/>
                  </a:moveTo>
                  <a:cubicBezTo>
                    <a:pt x="31" y="11"/>
                    <a:pt x="0" y="0"/>
                    <a:pt x="0" y="0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4" y="125"/>
                    <a:pt x="56" y="87"/>
                    <a:pt x="44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9" name="Freeform 201">
              <a:extLst>
                <a:ext uri="{FF2B5EF4-FFF2-40B4-BE49-F238E27FC236}">
                  <a16:creationId xmlns:a16="http://schemas.microsoft.com/office/drawing/2014/main" id="{FA0390DC-BA93-4233-A71F-274C277C0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5888" y="3449639"/>
              <a:ext cx="182563" cy="474663"/>
            </a:xfrm>
            <a:custGeom>
              <a:avLst/>
              <a:gdLst>
                <a:gd name="T0" fmla="*/ 24 w 48"/>
                <a:gd name="T1" fmla="*/ 0 h 125"/>
                <a:gd name="T2" fmla="*/ 48 w 48"/>
                <a:gd name="T3" fmla="*/ 125 h 125"/>
                <a:gd name="T4" fmla="*/ 8 w 48"/>
                <a:gd name="T5" fmla="*/ 71 h 125"/>
                <a:gd name="T6" fmla="*/ 24 w 48"/>
                <a:gd name="T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25">
                  <a:moveTo>
                    <a:pt x="24" y="0"/>
                  </a:moveTo>
                  <a:cubicBezTo>
                    <a:pt x="48" y="125"/>
                    <a:pt x="48" y="125"/>
                    <a:pt x="48" y="125"/>
                  </a:cubicBezTo>
                  <a:cubicBezTo>
                    <a:pt x="48" y="125"/>
                    <a:pt x="16" y="106"/>
                    <a:pt x="8" y="71"/>
                  </a:cubicBezTo>
                  <a:cubicBezTo>
                    <a:pt x="0" y="36"/>
                    <a:pt x="24" y="0"/>
                    <a:pt x="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0" name="Freeform 202">
              <a:extLst>
                <a:ext uri="{FF2B5EF4-FFF2-40B4-BE49-F238E27FC236}">
                  <a16:creationId xmlns:a16="http://schemas.microsoft.com/office/drawing/2014/main" id="{6DA66321-D8ED-4B48-AA2F-A5DF5756E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375" y="3446464"/>
              <a:ext cx="103188" cy="485775"/>
            </a:xfrm>
            <a:custGeom>
              <a:avLst/>
              <a:gdLst>
                <a:gd name="T0" fmla="*/ 2 w 27"/>
                <a:gd name="T1" fmla="*/ 1 h 128"/>
                <a:gd name="T2" fmla="*/ 3 w 27"/>
                <a:gd name="T3" fmla="*/ 1 h 128"/>
                <a:gd name="T4" fmla="*/ 27 w 27"/>
                <a:gd name="T5" fmla="*/ 126 h 128"/>
                <a:gd name="T6" fmla="*/ 26 w 27"/>
                <a:gd name="T7" fmla="*/ 127 h 128"/>
                <a:gd name="T8" fmla="*/ 24 w 27"/>
                <a:gd name="T9" fmla="*/ 126 h 128"/>
                <a:gd name="T10" fmla="*/ 0 w 27"/>
                <a:gd name="T11" fmla="*/ 1 h 128"/>
                <a:gd name="T12" fmla="*/ 2 w 27"/>
                <a:gd name="T13" fmla="*/ 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28">
                  <a:moveTo>
                    <a:pt x="2" y="1"/>
                  </a:moveTo>
                  <a:cubicBezTo>
                    <a:pt x="2" y="0"/>
                    <a:pt x="3" y="1"/>
                    <a:pt x="3" y="1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27" y="126"/>
                    <a:pt x="26" y="127"/>
                    <a:pt x="26" y="127"/>
                  </a:cubicBezTo>
                  <a:cubicBezTo>
                    <a:pt x="25" y="128"/>
                    <a:pt x="24" y="126"/>
                    <a:pt x="24" y="12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D1D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1" name="Freeform 203">
              <a:extLst>
                <a:ext uri="{FF2B5EF4-FFF2-40B4-BE49-F238E27FC236}">
                  <a16:creationId xmlns:a16="http://schemas.microsoft.com/office/drawing/2014/main" id="{577B70BC-8DB2-4A29-804C-DDA5D9FA7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2088" y="4322764"/>
              <a:ext cx="193675" cy="479425"/>
            </a:xfrm>
            <a:custGeom>
              <a:avLst/>
              <a:gdLst>
                <a:gd name="T0" fmla="*/ 10 w 51"/>
                <a:gd name="T1" fmla="*/ 74 h 126"/>
                <a:gd name="T2" fmla="*/ 51 w 51"/>
                <a:gd name="T3" fmla="*/ 126 h 126"/>
                <a:gd name="T4" fmla="*/ 35 w 51"/>
                <a:gd name="T5" fmla="*/ 0 h 126"/>
                <a:gd name="T6" fmla="*/ 10 w 51"/>
                <a:gd name="T7" fmla="*/ 7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26">
                  <a:moveTo>
                    <a:pt x="10" y="74"/>
                  </a:moveTo>
                  <a:cubicBezTo>
                    <a:pt x="20" y="113"/>
                    <a:pt x="51" y="126"/>
                    <a:pt x="51" y="126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0" y="35"/>
                    <a:pt x="10" y="7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2" name="Freeform 204">
              <a:extLst>
                <a:ext uri="{FF2B5EF4-FFF2-40B4-BE49-F238E27FC236}">
                  <a16:creationId xmlns:a16="http://schemas.microsoft.com/office/drawing/2014/main" id="{E3975230-C5E6-4FE8-829D-9468AF551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550" y="4322764"/>
              <a:ext cx="163513" cy="479425"/>
            </a:xfrm>
            <a:custGeom>
              <a:avLst/>
              <a:gdLst>
                <a:gd name="T0" fmla="*/ 16 w 43"/>
                <a:gd name="T1" fmla="*/ 126 h 126"/>
                <a:gd name="T2" fmla="*/ 0 w 43"/>
                <a:gd name="T3" fmla="*/ 0 h 126"/>
                <a:gd name="T4" fmla="*/ 36 w 43"/>
                <a:gd name="T5" fmla="*/ 56 h 126"/>
                <a:gd name="T6" fmla="*/ 16 w 43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26">
                  <a:moveTo>
                    <a:pt x="16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0" y="21"/>
                    <a:pt x="36" y="56"/>
                  </a:cubicBezTo>
                  <a:cubicBezTo>
                    <a:pt x="43" y="92"/>
                    <a:pt x="16" y="126"/>
                    <a:pt x="16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06">
              <a:extLst>
                <a:ext uri="{FF2B5EF4-FFF2-40B4-BE49-F238E27FC236}">
                  <a16:creationId xmlns:a16="http://schemas.microsoft.com/office/drawing/2014/main" id="{1A296ECE-668F-4C35-AE2A-200D1777D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850" y="4316413"/>
              <a:ext cx="73025" cy="485775"/>
            </a:xfrm>
            <a:custGeom>
              <a:avLst/>
              <a:gdLst>
                <a:gd name="T0" fmla="*/ 17 w 19"/>
                <a:gd name="T1" fmla="*/ 128 h 128"/>
                <a:gd name="T2" fmla="*/ 16 w 19"/>
                <a:gd name="T3" fmla="*/ 128 h 128"/>
                <a:gd name="T4" fmla="*/ 0 w 19"/>
                <a:gd name="T5" fmla="*/ 2 h 128"/>
                <a:gd name="T6" fmla="*/ 1 w 19"/>
                <a:gd name="T7" fmla="*/ 0 h 128"/>
                <a:gd name="T8" fmla="*/ 3 w 19"/>
                <a:gd name="T9" fmla="*/ 2 h 128"/>
                <a:gd name="T10" fmla="*/ 19 w 19"/>
                <a:gd name="T11" fmla="*/ 128 h 128"/>
                <a:gd name="T12" fmla="*/ 17 w 19"/>
                <a:gd name="T1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8">
                  <a:moveTo>
                    <a:pt x="17" y="128"/>
                  </a:moveTo>
                  <a:cubicBezTo>
                    <a:pt x="17" y="128"/>
                    <a:pt x="16" y="128"/>
                    <a:pt x="16" y="1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2" y="0"/>
                    <a:pt x="3" y="2"/>
                    <a:pt x="3" y="2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19" y="128"/>
                    <a:pt x="18" y="128"/>
                    <a:pt x="17" y="128"/>
                  </a:cubicBezTo>
                  <a:close/>
                </a:path>
              </a:pathLst>
            </a:custGeom>
            <a:solidFill>
              <a:srgbClr val="D1D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7">
              <a:extLst>
                <a:ext uri="{FF2B5EF4-FFF2-40B4-BE49-F238E27FC236}">
                  <a16:creationId xmlns:a16="http://schemas.microsoft.com/office/drawing/2014/main" id="{C2AC57AC-8BB3-4112-B15E-CF6218426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488" y="4076701"/>
              <a:ext cx="479425" cy="209550"/>
            </a:xfrm>
            <a:custGeom>
              <a:avLst/>
              <a:gdLst>
                <a:gd name="T0" fmla="*/ 72 w 126"/>
                <a:gd name="T1" fmla="*/ 47 h 55"/>
                <a:gd name="T2" fmla="*/ 126 w 126"/>
                <a:gd name="T3" fmla="*/ 0 h 55"/>
                <a:gd name="T4" fmla="*/ 0 w 126"/>
                <a:gd name="T5" fmla="*/ 10 h 55"/>
                <a:gd name="T6" fmla="*/ 72 w 126"/>
                <a:gd name="T7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55">
                  <a:moveTo>
                    <a:pt x="72" y="47"/>
                  </a:moveTo>
                  <a:cubicBezTo>
                    <a:pt x="111" y="39"/>
                    <a:pt x="126" y="0"/>
                    <a:pt x="126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2" y="55"/>
                    <a:pt x="72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8">
              <a:extLst>
                <a:ext uri="{FF2B5EF4-FFF2-40B4-BE49-F238E27FC236}">
                  <a16:creationId xmlns:a16="http://schemas.microsoft.com/office/drawing/2014/main" id="{21EF73DF-BF28-4F1C-A859-93B2D042E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488" y="3905251"/>
              <a:ext cx="479425" cy="198438"/>
            </a:xfrm>
            <a:custGeom>
              <a:avLst/>
              <a:gdLst>
                <a:gd name="T0" fmla="*/ 126 w 126"/>
                <a:gd name="T1" fmla="*/ 42 h 52"/>
                <a:gd name="T2" fmla="*/ 0 w 126"/>
                <a:gd name="T3" fmla="*/ 52 h 52"/>
                <a:gd name="T4" fmla="*/ 56 w 126"/>
                <a:gd name="T5" fmla="*/ 5 h 52"/>
                <a:gd name="T6" fmla="*/ 126 w 126"/>
                <a:gd name="T7" fmla="*/ 4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52">
                  <a:moveTo>
                    <a:pt x="126" y="4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21" y="9"/>
                    <a:pt x="56" y="5"/>
                  </a:cubicBezTo>
                  <a:cubicBezTo>
                    <a:pt x="93" y="0"/>
                    <a:pt x="126" y="42"/>
                    <a:pt x="126" y="4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9">
              <a:extLst>
                <a:ext uri="{FF2B5EF4-FFF2-40B4-BE49-F238E27FC236}">
                  <a16:creationId xmlns:a16="http://schemas.microsoft.com/office/drawing/2014/main" id="{736EA62B-E32F-46FD-9420-3B2CCA3A3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313" y="4065588"/>
              <a:ext cx="487363" cy="49213"/>
            </a:xfrm>
            <a:custGeom>
              <a:avLst/>
              <a:gdLst>
                <a:gd name="T0" fmla="*/ 128 w 128"/>
                <a:gd name="T1" fmla="*/ 1 h 13"/>
                <a:gd name="T2" fmla="*/ 127 w 128"/>
                <a:gd name="T3" fmla="*/ 3 h 13"/>
                <a:gd name="T4" fmla="*/ 1 w 128"/>
                <a:gd name="T5" fmla="*/ 13 h 13"/>
                <a:gd name="T6" fmla="*/ 0 w 128"/>
                <a:gd name="T7" fmla="*/ 11 h 13"/>
                <a:gd name="T8" fmla="*/ 1 w 128"/>
                <a:gd name="T9" fmla="*/ 10 h 13"/>
                <a:gd name="T10" fmla="*/ 127 w 128"/>
                <a:gd name="T11" fmla="*/ 0 h 13"/>
                <a:gd name="T12" fmla="*/ 128 w 128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13">
                  <a:moveTo>
                    <a:pt x="128" y="1"/>
                  </a:moveTo>
                  <a:cubicBezTo>
                    <a:pt x="128" y="2"/>
                    <a:pt x="127" y="3"/>
                    <a:pt x="12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0"/>
                    <a:pt x="1" y="1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8" y="1"/>
                    <a:pt x="128" y="1"/>
                  </a:cubicBezTo>
                  <a:close/>
                </a:path>
              </a:pathLst>
            </a:custGeom>
            <a:solidFill>
              <a:srgbClr val="D1D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0">
              <a:extLst>
                <a:ext uri="{FF2B5EF4-FFF2-40B4-BE49-F238E27FC236}">
                  <a16:creationId xmlns:a16="http://schemas.microsoft.com/office/drawing/2014/main" id="{95B8CAD1-DF54-4F28-8391-095ACE077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5213" y="3822701"/>
              <a:ext cx="92075" cy="26988"/>
            </a:xfrm>
            <a:custGeom>
              <a:avLst/>
              <a:gdLst>
                <a:gd name="T0" fmla="*/ 3 w 24"/>
                <a:gd name="T1" fmla="*/ 0 h 7"/>
                <a:gd name="T2" fmla="*/ 0 w 24"/>
                <a:gd name="T3" fmla="*/ 3 h 7"/>
                <a:gd name="T4" fmla="*/ 1 w 24"/>
                <a:gd name="T5" fmla="*/ 4 h 7"/>
                <a:gd name="T6" fmla="*/ 3 w 24"/>
                <a:gd name="T7" fmla="*/ 0 h 7"/>
                <a:gd name="T8" fmla="*/ 6 w 24"/>
                <a:gd name="T9" fmla="*/ 0 h 7"/>
                <a:gd name="T10" fmla="*/ 4 w 24"/>
                <a:gd name="T11" fmla="*/ 4 h 7"/>
                <a:gd name="T12" fmla="*/ 24 w 24"/>
                <a:gd name="T13" fmla="*/ 7 h 7"/>
                <a:gd name="T14" fmla="*/ 6 w 2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2"/>
                    <a:pt x="3" y="1"/>
                    <a:pt x="3" y="0"/>
                  </a:cubicBezTo>
                  <a:moveTo>
                    <a:pt x="6" y="0"/>
                  </a:moveTo>
                  <a:cubicBezTo>
                    <a:pt x="5" y="1"/>
                    <a:pt x="5" y="3"/>
                    <a:pt x="4" y="4"/>
                  </a:cubicBezTo>
                  <a:cubicBezTo>
                    <a:pt x="10" y="4"/>
                    <a:pt x="17" y="6"/>
                    <a:pt x="24" y="7"/>
                  </a:cubicBezTo>
                  <a:cubicBezTo>
                    <a:pt x="19" y="4"/>
                    <a:pt x="12" y="2"/>
                    <a:pt x="6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1">
              <a:extLst>
                <a:ext uri="{FF2B5EF4-FFF2-40B4-BE49-F238E27FC236}">
                  <a16:creationId xmlns:a16="http://schemas.microsoft.com/office/drawing/2014/main" id="{5A773450-C653-4840-8D25-2E9995D2E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975" y="3822701"/>
              <a:ext cx="19050" cy="14288"/>
            </a:xfrm>
            <a:custGeom>
              <a:avLst/>
              <a:gdLst>
                <a:gd name="T0" fmla="*/ 3 w 5"/>
                <a:gd name="T1" fmla="*/ 0 h 4"/>
                <a:gd name="T2" fmla="*/ 2 w 5"/>
                <a:gd name="T3" fmla="*/ 0 h 4"/>
                <a:gd name="T4" fmla="*/ 0 w 5"/>
                <a:gd name="T5" fmla="*/ 4 h 4"/>
                <a:gd name="T6" fmla="*/ 3 w 5"/>
                <a:gd name="T7" fmla="*/ 4 h 4"/>
                <a:gd name="T8" fmla="*/ 5 w 5"/>
                <a:gd name="T9" fmla="*/ 0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1" y="2"/>
                    <a:pt x="0" y="4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3"/>
                    <a:pt x="4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2">
              <a:extLst>
                <a:ext uri="{FF2B5EF4-FFF2-40B4-BE49-F238E27FC236}">
                  <a16:creationId xmlns:a16="http://schemas.microsoft.com/office/drawing/2014/main" id="{C86E94A2-A278-4DCA-A0B9-B21FFD066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890963"/>
              <a:ext cx="263525" cy="273050"/>
            </a:xfrm>
            <a:custGeom>
              <a:avLst/>
              <a:gdLst>
                <a:gd name="T0" fmla="*/ 51 w 69"/>
                <a:gd name="T1" fmla="*/ 0 h 72"/>
                <a:gd name="T2" fmla="*/ 33 w 69"/>
                <a:gd name="T3" fmla="*/ 14 h 72"/>
                <a:gd name="T4" fmla="*/ 0 w 69"/>
                <a:gd name="T5" fmla="*/ 58 h 72"/>
                <a:gd name="T6" fmla="*/ 16 w 69"/>
                <a:gd name="T7" fmla="*/ 72 h 72"/>
                <a:gd name="T8" fmla="*/ 67 w 69"/>
                <a:gd name="T9" fmla="*/ 9 h 72"/>
                <a:gd name="T10" fmla="*/ 69 w 69"/>
                <a:gd name="T11" fmla="*/ 4 h 72"/>
                <a:gd name="T12" fmla="*/ 51 w 69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2">
                  <a:moveTo>
                    <a:pt x="51" y="0"/>
                  </a:moveTo>
                  <a:cubicBezTo>
                    <a:pt x="45" y="5"/>
                    <a:pt x="39" y="9"/>
                    <a:pt x="33" y="14"/>
                  </a:cubicBezTo>
                  <a:cubicBezTo>
                    <a:pt x="21" y="27"/>
                    <a:pt x="9" y="42"/>
                    <a:pt x="0" y="58"/>
                  </a:cubicBezTo>
                  <a:cubicBezTo>
                    <a:pt x="5" y="62"/>
                    <a:pt x="10" y="67"/>
                    <a:pt x="16" y="72"/>
                  </a:cubicBezTo>
                  <a:cubicBezTo>
                    <a:pt x="29" y="48"/>
                    <a:pt x="47" y="25"/>
                    <a:pt x="67" y="9"/>
                  </a:cubicBezTo>
                  <a:cubicBezTo>
                    <a:pt x="67" y="7"/>
                    <a:pt x="68" y="5"/>
                    <a:pt x="69" y="4"/>
                  </a:cubicBezTo>
                  <a:cubicBezTo>
                    <a:pt x="63" y="3"/>
                    <a:pt x="57" y="2"/>
                    <a:pt x="51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3">
              <a:extLst>
                <a:ext uri="{FF2B5EF4-FFF2-40B4-BE49-F238E27FC236}">
                  <a16:creationId xmlns:a16="http://schemas.microsoft.com/office/drawing/2014/main" id="{89173043-6122-483D-90F0-778329CD78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1413" y="3563938"/>
              <a:ext cx="212725" cy="247650"/>
            </a:xfrm>
            <a:custGeom>
              <a:avLst/>
              <a:gdLst>
                <a:gd name="T0" fmla="*/ 56 w 56"/>
                <a:gd name="T1" fmla="*/ 33 h 65"/>
                <a:gd name="T2" fmla="*/ 40 w 56"/>
                <a:gd name="T3" fmla="*/ 61 h 65"/>
                <a:gd name="T4" fmla="*/ 44 w 56"/>
                <a:gd name="T5" fmla="*/ 58 h 65"/>
                <a:gd name="T6" fmla="*/ 56 w 56"/>
                <a:gd name="T7" fmla="*/ 33 h 65"/>
                <a:gd name="T8" fmla="*/ 28 w 56"/>
                <a:gd name="T9" fmla="*/ 0 h 65"/>
                <a:gd name="T10" fmla="*/ 30 w 56"/>
                <a:gd name="T11" fmla="*/ 2 h 65"/>
                <a:gd name="T12" fmla="*/ 26 w 56"/>
                <a:gd name="T13" fmla="*/ 49 h 65"/>
                <a:gd name="T14" fmla="*/ 5 w 56"/>
                <a:gd name="T15" fmla="*/ 56 h 65"/>
                <a:gd name="T16" fmla="*/ 0 w 56"/>
                <a:gd name="T17" fmla="*/ 56 h 65"/>
                <a:gd name="T18" fmla="*/ 23 w 56"/>
                <a:gd name="T19" fmla="*/ 65 h 65"/>
                <a:gd name="T20" fmla="*/ 30 w 56"/>
                <a:gd name="T21" fmla="*/ 64 h 65"/>
                <a:gd name="T22" fmla="*/ 56 w 56"/>
                <a:gd name="T23" fmla="*/ 32 h 65"/>
                <a:gd name="T24" fmla="*/ 49 w 56"/>
                <a:gd name="T25" fmla="*/ 12 h 65"/>
                <a:gd name="T26" fmla="*/ 28 w 56"/>
                <a:gd name="T2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65">
                  <a:moveTo>
                    <a:pt x="56" y="33"/>
                  </a:moveTo>
                  <a:cubicBezTo>
                    <a:pt x="51" y="42"/>
                    <a:pt x="45" y="52"/>
                    <a:pt x="40" y="61"/>
                  </a:cubicBezTo>
                  <a:cubicBezTo>
                    <a:pt x="41" y="60"/>
                    <a:pt x="43" y="59"/>
                    <a:pt x="44" y="58"/>
                  </a:cubicBezTo>
                  <a:cubicBezTo>
                    <a:pt x="52" y="52"/>
                    <a:pt x="56" y="42"/>
                    <a:pt x="56" y="33"/>
                  </a:cubicBezTo>
                  <a:moveTo>
                    <a:pt x="28" y="0"/>
                  </a:moveTo>
                  <a:cubicBezTo>
                    <a:pt x="29" y="1"/>
                    <a:pt x="30" y="2"/>
                    <a:pt x="30" y="2"/>
                  </a:cubicBezTo>
                  <a:cubicBezTo>
                    <a:pt x="42" y="17"/>
                    <a:pt x="40" y="37"/>
                    <a:pt x="26" y="49"/>
                  </a:cubicBezTo>
                  <a:cubicBezTo>
                    <a:pt x="19" y="54"/>
                    <a:pt x="12" y="56"/>
                    <a:pt x="5" y="56"/>
                  </a:cubicBezTo>
                  <a:cubicBezTo>
                    <a:pt x="3" y="56"/>
                    <a:pt x="2" y="56"/>
                    <a:pt x="0" y="56"/>
                  </a:cubicBezTo>
                  <a:cubicBezTo>
                    <a:pt x="6" y="62"/>
                    <a:pt x="15" y="65"/>
                    <a:pt x="23" y="65"/>
                  </a:cubicBezTo>
                  <a:cubicBezTo>
                    <a:pt x="25" y="65"/>
                    <a:pt x="28" y="65"/>
                    <a:pt x="30" y="64"/>
                  </a:cubicBezTo>
                  <a:cubicBezTo>
                    <a:pt x="39" y="54"/>
                    <a:pt x="48" y="43"/>
                    <a:pt x="56" y="32"/>
                  </a:cubicBezTo>
                  <a:cubicBezTo>
                    <a:pt x="56" y="25"/>
                    <a:pt x="54" y="18"/>
                    <a:pt x="49" y="12"/>
                  </a:cubicBezTo>
                  <a:cubicBezTo>
                    <a:pt x="43" y="5"/>
                    <a:pt x="36" y="1"/>
                    <a:pt x="2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4">
              <a:extLst>
                <a:ext uri="{FF2B5EF4-FFF2-40B4-BE49-F238E27FC236}">
                  <a16:creationId xmlns:a16="http://schemas.microsoft.com/office/drawing/2014/main" id="{3BFA4AF5-BD37-4638-A57E-12BC30F1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713" y="3686176"/>
              <a:ext cx="98425" cy="120650"/>
            </a:xfrm>
            <a:custGeom>
              <a:avLst/>
              <a:gdLst>
                <a:gd name="T0" fmla="*/ 26 w 26"/>
                <a:gd name="T1" fmla="*/ 0 h 32"/>
                <a:gd name="T2" fmla="*/ 0 w 26"/>
                <a:gd name="T3" fmla="*/ 32 h 32"/>
                <a:gd name="T4" fmla="*/ 10 w 26"/>
                <a:gd name="T5" fmla="*/ 29 h 32"/>
                <a:gd name="T6" fmla="*/ 26 w 26"/>
                <a:gd name="T7" fmla="*/ 1 h 32"/>
                <a:gd name="T8" fmla="*/ 26 w 2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2">
                  <a:moveTo>
                    <a:pt x="26" y="0"/>
                  </a:moveTo>
                  <a:cubicBezTo>
                    <a:pt x="18" y="11"/>
                    <a:pt x="9" y="22"/>
                    <a:pt x="0" y="32"/>
                  </a:cubicBezTo>
                  <a:cubicBezTo>
                    <a:pt x="3" y="32"/>
                    <a:pt x="7" y="30"/>
                    <a:pt x="10" y="29"/>
                  </a:cubicBezTo>
                  <a:cubicBezTo>
                    <a:pt x="15" y="20"/>
                    <a:pt x="21" y="10"/>
                    <a:pt x="26" y="1"/>
                  </a:cubicBezTo>
                  <a:cubicBezTo>
                    <a:pt x="26" y="1"/>
                    <a:pt x="26" y="0"/>
                    <a:pt x="26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5">
              <a:extLst>
                <a:ext uri="{FF2B5EF4-FFF2-40B4-BE49-F238E27FC236}">
                  <a16:creationId xmlns:a16="http://schemas.microsoft.com/office/drawing/2014/main" id="{7F05CE17-20F7-42BA-9FC9-655ED41FB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3025" y="3856038"/>
              <a:ext cx="122238" cy="34925"/>
            </a:xfrm>
            <a:custGeom>
              <a:avLst/>
              <a:gdLst>
                <a:gd name="T0" fmla="*/ 18 w 32"/>
                <a:gd name="T1" fmla="*/ 0 h 9"/>
                <a:gd name="T2" fmla="*/ 0 w 32"/>
                <a:gd name="T3" fmla="*/ 5 h 9"/>
                <a:gd name="T4" fmla="*/ 9 w 32"/>
                <a:gd name="T5" fmla="*/ 1 h 9"/>
                <a:gd name="T6" fmla="*/ 9 w 32"/>
                <a:gd name="T7" fmla="*/ 1 h 9"/>
                <a:gd name="T8" fmla="*/ 9 w 32"/>
                <a:gd name="T9" fmla="*/ 1 h 9"/>
                <a:gd name="T10" fmla="*/ 0 w 32"/>
                <a:gd name="T11" fmla="*/ 7 h 9"/>
                <a:gd name="T12" fmla="*/ 17 w 32"/>
                <a:gd name="T13" fmla="*/ 9 h 9"/>
                <a:gd name="T14" fmla="*/ 32 w 32"/>
                <a:gd name="T15" fmla="*/ 3 h 9"/>
                <a:gd name="T16" fmla="*/ 18 w 32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9">
                  <a:moveTo>
                    <a:pt x="18" y="0"/>
                  </a:moveTo>
                  <a:cubicBezTo>
                    <a:pt x="12" y="0"/>
                    <a:pt x="6" y="1"/>
                    <a:pt x="0" y="5"/>
                  </a:cubicBezTo>
                  <a:cubicBezTo>
                    <a:pt x="3" y="4"/>
                    <a:pt x="6" y="3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6" y="3"/>
                    <a:pt x="3" y="5"/>
                    <a:pt x="0" y="7"/>
                  </a:cubicBezTo>
                  <a:cubicBezTo>
                    <a:pt x="6" y="7"/>
                    <a:pt x="11" y="8"/>
                    <a:pt x="17" y="9"/>
                  </a:cubicBezTo>
                  <a:cubicBezTo>
                    <a:pt x="19" y="8"/>
                    <a:pt x="24" y="5"/>
                    <a:pt x="32" y="3"/>
                  </a:cubicBezTo>
                  <a:cubicBezTo>
                    <a:pt x="28" y="1"/>
                    <a:pt x="23" y="0"/>
                    <a:pt x="1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6">
              <a:extLst>
                <a:ext uri="{FF2B5EF4-FFF2-40B4-BE49-F238E27FC236}">
                  <a16:creationId xmlns:a16="http://schemas.microsoft.com/office/drawing/2014/main" id="{02A961BE-1E97-4FCF-AF76-7772F40A9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0" y="3883026"/>
              <a:ext cx="209550" cy="220663"/>
            </a:xfrm>
            <a:custGeom>
              <a:avLst/>
              <a:gdLst>
                <a:gd name="T0" fmla="*/ 14 w 55"/>
                <a:gd name="T1" fmla="*/ 0 h 58"/>
                <a:gd name="T2" fmla="*/ 8 w 55"/>
                <a:gd name="T3" fmla="*/ 4 h 58"/>
                <a:gd name="T4" fmla="*/ 0 w 55"/>
                <a:gd name="T5" fmla="*/ 23 h 58"/>
                <a:gd name="T6" fmla="*/ 26 w 55"/>
                <a:gd name="T7" fmla="*/ 15 h 58"/>
                <a:gd name="T8" fmla="*/ 26 w 55"/>
                <a:gd name="T9" fmla="*/ 15 h 58"/>
                <a:gd name="T10" fmla="*/ 26 w 55"/>
                <a:gd name="T11" fmla="*/ 15 h 58"/>
                <a:gd name="T12" fmla="*/ 4 w 55"/>
                <a:gd name="T13" fmla="*/ 27 h 58"/>
                <a:gd name="T14" fmla="*/ 0 w 55"/>
                <a:gd name="T15" fmla="*/ 28 h 58"/>
                <a:gd name="T16" fmla="*/ 7 w 55"/>
                <a:gd name="T17" fmla="*/ 46 h 58"/>
                <a:gd name="T18" fmla="*/ 32 w 55"/>
                <a:gd name="T19" fmla="*/ 58 h 58"/>
                <a:gd name="T20" fmla="*/ 48 w 55"/>
                <a:gd name="T21" fmla="*/ 54 h 58"/>
                <a:gd name="T22" fmla="*/ 31 w 55"/>
                <a:gd name="T23" fmla="*/ 25 h 58"/>
                <a:gd name="T24" fmla="*/ 41 w 55"/>
                <a:gd name="T25" fmla="*/ 28 h 58"/>
                <a:gd name="T26" fmla="*/ 41 w 55"/>
                <a:gd name="T27" fmla="*/ 28 h 58"/>
                <a:gd name="T28" fmla="*/ 31 w 55"/>
                <a:gd name="T29" fmla="*/ 25 h 58"/>
                <a:gd name="T30" fmla="*/ 31 w 55"/>
                <a:gd name="T31" fmla="*/ 23 h 58"/>
                <a:gd name="T32" fmla="*/ 33 w 55"/>
                <a:gd name="T33" fmla="*/ 22 h 58"/>
                <a:gd name="T34" fmla="*/ 33 w 55"/>
                <a:gd name="T35" fmla="*/ 22 h 58"/>
                <a:gd name="T36" fmla="*/ 36 w 55"/>
                <a:gd name="T37" fmla="*/ 21 h 58"/>
                <a:gd name="T38" fmla="*/ 28 w 55"/>
                <a:gd name="T39" fmla="*/ 5 h 58"/>
                <a:gd name="T40" fmla="*/ 55 w 55"/>
                <a:gd name="T41" fmla="*/ 14 h 58"/>
                <a:gd name="T42" fmla="*/ 55 w 55"/>
                <a:gd name="T43" fmla="*/ 14 h 58"/>
                <a:gd name="T44" fmla="*/ 28 w 55"/>
                <a:gd name="T45" fmla="*/ 5 h 58"/>
                <a:gd name="T46" fmla="*/ 28 w 55"/>
                <a:gd name="T47" fmla="*/ 3 h 58"/>
                <a:gd name="T48" fmla="*/ 30 w 55"/>
                <a:gd name="T49" fmla="*/ 2 h 58"/>
                <a:gd name="T50" fmla="*/ 30 w 55"/>
                <a:gd name="T51" fmla="*/ 2 h 58"/>
                <a:gd name="T52" fmla="*/ 31 w 55"/>
                <a:gd name="T53" fmla="*/ 2 h 58"/>
                <a:gd name="T54" fmla="*/ 14 w 55"/>
                <a:gd name="T5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58">
                  <a:moveTo>
                    <a:pt x="14" y="0"/>
                  </a:moveTo>
                  <a:cubicBezTo>
                    <a:pt x="12" y="1"/>
                    <a:pt x="10" y="2"/>
                    <a:pt x="8" y="4"/>
                  </a:cubicBezTo>
                  <a:cubicBezTo>
                    <a:pt x="3" y="9"/>
                    <a:pt x="0" y="16"/>
                    <a:pt x="0" y="23"/>
                  </a:cubicBezTo>
                  <a:cubicBezTo>
                    <a:pt x="9" y="22"/>
                    <a:pt x="17" y="19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9" y="20"/>
                    <a:pt x="12" y="24"/>
                    <a:pt x="4" y="27"/>
                  </a:cubicBezTo>
                  <a:cubicBezTo>
                    <a:pt x="3" y="27"/>
                    <a:pt x="1" y="28"/>
                    <a:pt x="0" y="28"/>
                  </a:cubicBezTo>
                  <a:cubicBezTo>
                    <a:pt x="0" y="34"/>
                    <a:pt x="3" y="40"/>
                    <a:pt x="7" y="46"/>
                  </a:cubicBezTo>
                  <a:cubicBezTo>
                    <a:pt x="13" y="54"/>
                    <a:pt x="23" y="58"/>
                    <a:pt x="32" y="58"/>
                  </a:cubicBezTo>
                  <a:cubicBezTo>
                    <a:pt x="38" y="58"/>
                    <a:pt x="43" y="57"/>
                    <a:pt x="48" y="54"/>
                  </a:cubicBezTo>
                  <a:cubicBezTo>
                    <a:pt x="37" y="40"/>
                    <a:pt x="31" y="25"/>
                    <a:pt x="31" y="2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4"/>
                    <a:pt x="31" y="23"/>
                  </a:cubicBezTo>
                  <a:cubicBezTo>
                    <a:pt x="31" y="23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4" y="22"/>
                    <a:pt x="36" y="21"/>
                  </a:cubicBezTo>
                  <a:cubicBezTo>
                    <a:pt x="31" y="12"/>
                    <a:pt x="28" y="5"/>
                    <a:pt x="28" y="5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3"/>
                    <a:pt x="28" y="3"/>
                  </a:cubicBezTo>
                  <a:cubicBezTo>
                    <a:pt x="28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25" y="1"/>
                    <a:pt x="20" y="0"/>
                    <a:pt x="1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7">
              <a:extLst>
                <a:ext uri="{FF2B5EF4-FFF2-40B4-BE49-F238E27FC236}">
                  <a16:creationId xmlns:a16="http://schemas.microsoft.com/office/drawing/2014/main" id="{464F5B90-0483-4053-BACC-206F1FBFE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0" y="3940176"/>
              <a:ext cx="100013" cy="49213"/>
            </a:xfrm>
            <a:custGeom>
              <a:avLst/>
              <a:gdLst>
                <a:gd name="T0" fmla="*/ 26 w 26"/>
                <a:gd name="T1" fmla="*/ 0 h 13"/>
                <a:gd name="T2" fmla="*/ 0 w 26"/>
                <a:gd name="T3" fmla="*/ 8 h 13"/>
                <a:gd name="T4" fmla="*/ 0 w 26"/>
                <a:gd name="T5" fmla="*/ 13 h 13"/>
                <a:gd name="T6" fmla="*/ 4 w 26"/>
                <a:gd name="T7" fmla="*/ 12 h 13"/>
                <a:gd name="T8" fmla="*/ 26 w 2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3">
                  <a:moveTo>
                    <a:pt x="26" y="0"/>
                  </a:moveTo>
                  <a:cubicBezTo>
                    <a:pt x="17" y="4"/>
                    <a:pt x="9" y="7"/>
                    <a:pt x="0" y="8"/>
                  </a:cubicBezTo>
                  <a:cubicBezTo>
                    <a:pt x="0" y="10"/>
                    <a:pt x="0" y="11"/>
                    <a:pt x="0" y="13"/>
                  </a:cubicBezTo>
                  <a:cubicBezTo>
                    <a:pt x="1" y="13"/>
                    <a:pt x="3" y="12"/>
                    <a:pt x="4" y="12"/>
                  </a:cubicBezTo>
                  <a:cubicBezTo>
                    <a:pt x="12" y="9"/>
                    <a:pt x="19" y="5"/>
                    <a:pt x="26" y="0"/>
                  </a:cubicBezTo>
                </a:path>
              </a:pathLst>
            </a:custGeom>
            <a:solidFill>
              <a:srgbClr val="648B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8">
              <a:extLst>
                <a:ext uri="{FF2B5EF4-FFF2-40B4-BE49-F238E27FC236}">
                  <a16:creationId xmlns:a16="http://schemas.microsoft.com/office/drawing/2014/main" id="{E7EDAF86-CE17-48B4-AA83-BBFE60D17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8113" y="3978276"/>
              <a:ext cx="98425" cy="109538"/>
            </a:xfrm>
            <a:custGeom>
              <a:avLst/>
              <a:gdLst>
                <a:gd name="T0" fmla="*/ 0 w 26"/>
                <a:gd name="T1" fmla="*/ 0 h 29"/>
                <a:gd name="T2" fmla="*/ 17 w 26"/>
                <a:gd name="T3" fmla="*/ 29 h 29"/>
                <a:gd name="T4" fmla="*/ 22 w 26"/>
                <a:gd name="T5" fmla="*/ 26 h 29"/>
                <a:gd name="T6" fmla="*/ 26 w 26"/>
                <a:gd name="T7" fmla="*/ 22 h 29"/>
                <a:gd name="T8" fmla="*/ 10 w 26"/>
                <a:gd name="T9" fmla="*/ 3 h 29"/>
                <a:gd name="T10" fmla="*/ 0 w 2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0" y="0"/>
                  </a:moveTo>
                  <a:cubicBezTo>
                    <a:pt x="0" y="0"/>
                    <a:pt x="6" y="15"/>
                    <a:pt x="17" y="29"/>
                  </a:cubicBezTo>
                  <a:cubicBezTo>
                    <a:pt x="19" y="28"/>
                    <a:pt x="20" y="27"/>
                    <a:pt x="22" y="26"/>
                  </a:cubicBezTo>
                  <a:cubicBezTo>
                    <a:pt x="23" y="24"/>
                    <a:pt x="25" y="23"/>
                    <a:pt x="26" y="22"/>
                  </a:cubicBezTo>
                  <a:cubicBezTo>
                    <a:pt x="19" y="16"/>
                    <a:pt x="14" y="9"/>
                    <a:pt x="1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9">
              <a:extLst>
                <a:ext uri="{FF2B5EF4-FFF2-40B4-BE49-F238E27FC236}">
                  <a16:creationId xmlns:a16="http://schemas.microsoft.com/office/drawing/2014/main" id="{40A754F9-BE0F-43C0-B4AC-97288B86B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463" y="3962401"/>
              <a:ext cx="19050" cy="11113"/>
            </a:xfrm>
            <a:custGeom>
              <a:avLst/>
              <a:gdLst>
                <a:gd name="T0" fmla="*/ 3 w 5"/>
                <a:gd name="T1" fmla="*/ 0 h 3"/>
                <a:gd name="T2" fmla="*/ 0 w 5"/>
                <a:gd name="T3" fmla="*/ 1 h 3"/>
                <a:gd name="T4" fmla="*/ 5 w 5"/>
                <a:gd name="T5" fmla="*/ 3 h 3"/>
                <a:gd name="T6" fmla="*/ 3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4" y="1"/>
                    <a:pt x="3" y="0"/>
                  </a:cubicBezTo>
                </a:path>
              </a:pathLst>
            </a:custGeom>
            <a:solidFill>
              <a:srgbClr val="648B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6" name="Freeform 220">
              <a:extLst>
                <a:ext uri="{FF2B5EF4-FFF2-40B4-BE49-F238E27FC236}">
                  <a16:creationId xmlns:a16="http://schemas.microsoft.com/office/drawing/2014/main" id="{0C6D3856-3098-4980-8CB9-48A9AB597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8113" y="3967163"/>
              <a:ext cx="38100" cy="22225"/>
            </a:xfrm>
            <a:custGeom>
              <a:avLst/>
              <a:gdLst>
                <a:gd name="T0" fmla="*/ 2 w 10"/>
                <a:gd name="T1" fmla="*/ 0 h 6"/>
                <a:gd name="T2" fmla="*/ 0 w 10"/>
                <a:gd name="T3" fmla="*/ 1 h 6"/>
                <a:gd name="T4" fmla="*/ 0 w 10"/>
                <a:gd name="T5" fmla="*/ 3 h 6"/>
                <a:gd name="T6" fmla="*/ 10 w 10"/>
                <a:gd name="T7" fmla="*/ 6 h 6"/>
                <a:gd name="T8" fmla="*/ 7 w 10"/>
                <a:gd name="T9" fmla="*/ 2 h 6"/>
                <a:gd name="T10" fmla="*/ 2 w 1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6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3"/>
                    <a:pt x="7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648B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3" name="Freeform 221">
              <a:extLst>
                <a:ext uri="{FF2B5EF4-FFF2-40B4-BE49-F238E27FC236}">
                  <a16:creationId xmlns:a16="http://schemas.microsoft.com/office/drawing/2014/main" id="{CC3FB66A-300E-4883-B54F-49DD3E318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0800" y="3860801"/>
              <a:ext cx="57150" cy="38100"/>
            </a:xfrm>
            <a:custGeom>
              <a:avLst/>
              <a:gdLst>
                <a:gd name="T0" fmla="*/ 15 w 15"/>
                <a:gd name="T1" fmla="*/ 0 h 10"/>
                <a:gd name="T2" fmla="*/ 6 w 15"/>
                <a:gd name="T3" fmla="*/ 4 h 10"/>
                <a:gd name="T4" fmla="*/ 4 w 15"/>
                <a:gd name="T5" fmla="*/ 6 h 10"/>
                <a:gd name="T6" fmla="*/ 0 w 15"/>
                <a:gd name="T7" fmla="*/ 10 h 10"/>
                <a:gd name="T8" fmla="*/ 6 w 15"/>
                <a:gd name="T9" fmla="*/ 6 h 10"/>
                <a:gd name="T10" fmla="*/ 15 w 15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15" y="0"/>
                  </a:moveTo>
                  <a:cubicBezTo>
                    <a:pt x="12" y="2"/>
                    <a:pt x="9" y="3"/>
                    <a:pt x="6" y="4"/>
                  </a:cubicBezTo>
                  <a:cubicBezTo>
                    <a:pt x="6" y="5"/>
                    <a:pt x="5" y="5"/>
                    <a:pt x="4" y="6"/>
                  </a:cubicBezTo>
                  <a:cubicBezTo>
                    <a:pt x="3" y="7"/>
                    <a:pt x="1" y="8"/>
                    <a:pt x="0" y="10"/>
                  </a:cubicBezTo>
                  <a:cubicBezTo>
                    <a:pt x="2" y="8"/>
                    <a:pt x="4" y="7"/>
                    <a:pt x="6" y="6"/>
                  </a:cubicBezTo>
                  <a:cubicBezTo>
                    <a:pt x="9" y="4"/>
                    <a:pt x="12" y="2"/>
                    <a:pt x="15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4" name="Freeform 222">
              <a:extLst>
                <a:ext uri="{FF2B5EF4-FFF2-40B4-BE49-F238E27FC236}">
                  <a16:creationId xmlns:a16="http://schemas.microsoft.com/office/drawing/2014/main" id="{65A37850-3655-436A-B9A2-67119D1D8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000" y="3902076"/>
              <a:ext cx="144463" cy="158750"/>
            </a:xfrm>
            <a:custGeom>
              <a:avLst/>
              <a:gdLst>
                <a:gd name="T0" fmla="*/ 0 w 38"/>
                <a:gd name="T1" fmla="*/ 0 h 42"/>
                <a:gd name="T2" fmla="*/ 8 w 38"/>
                <a:gd name="T3" fmla="*/ 16 h 42"/>
                <a:gd name="T4" fmla="*/ 10 w 38"/>
                <a:gd name="T5" fmla="*/ 19 h 42"/>
                <a:gd name="T6" fmla="*/ 13 w 38"/>
                <a:gd name="T7" fmla="*/ 23 h 42"/>
                <a:gd name="T8" fmla="*/ 13 w 38"/>
                <a:gd name="T9" fmla="*/ 23 h 42"/>
                <a:gd name="T10" fmla="*/ 29 w 38"/>
                <a:gd name="T11" fmla="*/ 42 h 42"/>
                <a:gd name="T12" fmla="*/ 36 w 38"/>
                <a:gd name="T13" fmla="*/ 12 h 42"/>
                <a:gd name="T14" fmla="*/ 27 w 38"/>
                <a:gd name="T15" fmla="*/ 9 h 42"/>
                <a:gd name="T16" fmla="*/ 0 w 38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2">
                  <a:moveTo>
                    <a:pt x="0" y="0"/>
                  </a:moveTo>
                  <a:cubicBezTo>
                    <a:pt x="0" y="0"/>
                    <a:pt x="3" y="7"/>
                    <a:pt x="8" y="16"/>
                  </a:cubicBezTo>
                  <a:cubicBezTo>
                    <a:pt x="9" y="17"/>
                    <a:pt x="9" y="18"/>
                    <a:pt x="10" y="19"/>
                  </a:cubicBezTo>
                  <a:cubicBezTo>
                    <a:pt x="11" y="20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7" y="29"/>
                    <a:pt x="22" y="36"/>
                    <a:pt x="29" y="42"/>
                  </a:cubicBezTo>
                  <a:cubicBezTo>
                    <a:pt x="36" y="34"/>
                    <a:pt x="38" y="23"/>
                    <a:pt x="36" y="12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5" name="Freeform 223">
              <a:extLst>
                <a:ext uri="{FF2B5EF4-FFF2-40B4-BE49-F238E27FC236}">
                  <a16:creationId xmlns:a16="http://schemas.microsoft.com/office/drawing/2014/main" id="{367DADDA-6A66-4C56-B2BE-D8AD387B5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3350" y="3868738"/>
              <a:ext cx="125413" cy="68263"/>
            </a:xfrm>
            <a:custGeom>
              <a:avLst/>
              <a:gdLst>
                <a:gd name="T0" fmla="*/ 16 w 33"/>
                <a:gd name="T1" fmla="*/ 0 h 18"/>
                <a:gd name="T2" fmla="*/ 1 w 33"/>
                <a:gd name="T3" fmla="*/ 6 h 18"/>
                <a:gd name="T4" fmla="*/ 0 w 33"/>
                <a:gd name="T5" fmla="*/ 6 h 18"/>
                <a:gd name="T6" fmla="*/ 33 w 33"/>
                <a:gd name="T7" fmla="*/ 18 h 18"/>
                <a:gd name="T8" fmla="*/ 28 w 33"/>
                <a:gd name="T9" fmla="*/ 9 h 18"/>
                <a:gd name="T10" fmla="*/ 16 w 33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8">
                  <a:moveTo>
                    <a:pt x="16" y="0"/>
                  </a:moveTo>
                  <a:cubicBezTo>
                    <a:pt x="8" y="2"/>
                    <a:pt x="3" y="5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5"/>
                    <a:pt x="30" y="12"/>
                    <a:pt x="28" y="9"/>
                  </a:cubicBezTo>
                  <a:cubicBezTo>
                    <a:pt x="24" y="5"/>
                    <a:pt x="20" y="2"/>
                    <a:pt x="16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6" name="Freeform 224">
              <a:extLst>
                <a:ext uri="{FF2B5EF4-FFF2-40B4-BE49-F238E27FC236}">
                  <a16:creationId xmlns:a16="http://schemas.microsoft.com/office/drawing/2014/main" id="{68FD6D6A-C67A-4220-A078-8B30C0F87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000" y="3890963"/>
              <a:ext cx="136525" cy="57150"/>
            </a:xfrm>
            <a:custGeom>
              <a:avLst/>
              <a:gdLst>
                <a:gd name="T0" fmla="*/ 2 w 36"/>
                <a:gd name="T1" fmla="*/ 0 h 15"/>
                <a:gd name="T2" fmla="*/ 0 w 36"/>
                <a:gd name="T3" fmla="*/ 1 h 15"/>
                <a:gd name="T4" fmla="*/ 0 w 36"/>
                <a:gd name="T5" fmla="*/ 3 h 15"/>
                <a:gd name="T6" fmla="*/ 27 w 36"/>
                <a:gd name="T7" fmla="*/ 12 h 15"/>
                <a:gd name="T8" fmla="*/ 36 w 36"/>
                <a:gd name="T9" fmla="*/ 15 h 15"/>
                <a:gd name="T10" fmla="*/ 35 w 36"/>
                <a:gd name="T11" fmla="*/ 12 h 15"/>
                <a:gd name="T12" fmla="*/ 2 w 3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5"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5" y="13"/>
                    <a:pt x="35" y="1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7" name="Freeform 225">
              <a:extLst>
                <a:ext uri="{FF2B5EF4-FFF2-40B4-BE49-F238E27FC236}">
                  <a16:creationId xmlns:a16="http://schemas.microsoft.com/office/drawing/2014/main" id="{405BEAB7-B530-44F5-B3B9-53782703CB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8725" y="3225801"/>
              <a:ext cx="171450" cy="247650"/>
            </a:xfrm>
            <a:custGeom>
              <a:avLst/>
              <a:gdLst>
                <a:gd name="T0" fmla="*/ 26 w 45"/>
                <a:gd name="T1" fmla="*/ 48 h 65"/>
                <a:gd name="T2" fmla="*/ 25 w 45"/>
                <a:gd name="T3" fmla="*/ 48 h 65"/>
                <a:gd name="T4" fmla="*/ 5 w 45"/>
                <a:gd name="T5" fmla="*/ 56 h 65"/>
                <a:gd name="T6" fmla="*/ 0 w 45"/>
                <a:gd name="T7" fmla="*/ 55 h 65"/>
                <a:gd name="T8" fmla="*/ 23 w 45"/>
                <a:gd name="T9" fmla="*/ 65 h 65"/>
                <a:gd name="T10" fmla="*/ 26 w 45"/>
                <a:gd name="T11" fmla="*/ 65 h 65"/>
                <a:gd name="T12" fmla="*/ 26 w 45"/>
                <a:gd name="T13" fmla="*/ 48 h 65"/>
                <a:gd name="T14" fmla="*/ 28 w 45"/>
                <a:gd name="T15" fmla="*/ 0 h 65"/>
                <a:gd name="T16" fmla="*/ 30 w 45"/>
                <a:gd name="T17" fmla="*/ 3 h 65"/>
                <a:gd name="T18" fmla="*/ 37 w 45"/>
                <a:gd name="T19" fmla="*/ 17 h 65"/>
                <a:gd name="T20" fmla="*/ 45 w 45"/>
                <a:gd name="T21" fmla="*/ 8 h 65"/>
                <a:gd name="T22" fmla="*/ 28 w 45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65">
                  <a:moveTo>
                    <a:pt x="26" y="48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19" y="53"/>
                    <a:pt x="12" y="56"/>
                    <a:pt x="5" y="56"/>
                  </a:cubicBezTo>
                  <a:cubicBezTo>
                    <a:pt x="3" y="56"/>
                    <a:pt x="2" y="56"/>
                    <a:pt x="0" y="55"/>
                  </a:cubicBezTo>
                  <a:cubicBezTo>
                    <a:pt x="6" y="62"/>
                    <a:pt x="15" y="65"/>
                    <a:pt x="23" y="65"/>
                  </a:cubicBezTo>
                  <a:cubicBezTo>
                    <a:pt x="24" y="65"/>
                    <a:pt x="25" y="65"/>
                    <a:pt x="26" y="65"/>
                  </a:cubicBezTo>
                  <a:cubicBezTo>
                    <a:pt x="26" y="60"/>
                    <a:pt x="25" y="54"/>
                    <a:pt x="26" y="48"/>
                  </a:cubicBezTo>
                  <a:moveTo>
                    <a:pt x="28" y="0"/>
                  </a:moveTo>
                  <a:cubicBezTo>
                    <a:pt x="29" y="1"/>
                    <a:pt x="29" y="2"/>
                    <a:pt x="30" y="3"/>
                  </a:cubicBezTo>
                  <a:cubicBezTo>
                    <a:pt x="34" y="7"/>
                    <a:pt x="36" y="12"/>
                    <a:pt x="37" y="17"/>
                  </a:cubicBezTo>
                  <a:cubicBezTo>
                    <a:pt x="39" y="14"/>
                    <a:pt x="42" y="11"/>
                    <a:pt x="45" y="8"/>
                  </a:cubicBezTo>
                  <a:cubicBezTo>
                    <a:pt x="40" y="4"/>
                    <a:pt x="34" y="1"/>
                    <a:pt x="2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8" name="Freeform 226">
              <a:extLst>
                <a:ext uri="{FF2B5EF4-FFF2-40B4-BE49-F238E27FC236}">
                  <a16:creationId xmlns:a16="http://schemas.microsoft.com/office/drawing/2014/main" id="{E37F2DD4-F7B5-4F92-AF71-02E66A2C5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3975" y="3257551"/>
              <a:ext cx="133350" cy="215900"/>
            </a:xfrm>
            <a:custGeom>
              <a:avLst/>
              <a:gdLst>
                <a:gd name="T0" fmla="*/ 20 w 35"/>
                <a:gd name="T1" fmla="*/ 0 h 57"/>
                <a:gd name="T2" fmla="*/ 12 w 35"/>
                <a:gd name="T3" fmla="*/ 9 h 57"/>
                <a:gd name="T4" fmla="*/ 1 w 35"/>
                <a:gd name="T5" fmla="*/ 40 h 57"/>
                <a:gd name="T6" fmla="*/ 1 w 35"/>
                <a:gd name="T7" fmla="*/ 57 h 57"/>
                <a:gd name="T8" fmla="*/ 19 w 35"/>
                <a:gd name="T9" fmla="*/ 50 h 57"/>
                <a:gd name="T10" fmla="*/ 23 w 35"/>
                <a:gd name="T11" fmla="*/ 4 h 57"/>
                <a:gd name="T12" fmla="*/ 20 w 35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7">
                  <a:moveTo>
                    <a:pt x="20" y="0"/>
                  </a:moveTo>
                  <a:cubicBezTo>
                    <a:pt x="17" y="3"/>
                    <a:pt x="14" y="6"/>
                    <a:pt x="12" y="9"/>
                  </a:cubicBezTo>
                  <a:cubicBezTo>
                    <a:pt x="14" y="20"/>
                    <a:pt x="10" y="32"/>
                    <a:pt x="1" y="40"/>
                  </a:cubicBezTo>
                  <a:cubicBezTo>
                    <a:pt x="0" y="46"/>
                    <a:pt x="1" y="52"/>
                    <a:pt x="1" y="57"/>
                  </a:cubicBezTo>
                  <a:cubicBezTo>
                    <a:pt x="8" y="56"/>
                    <a:pt x="13" y="54"/>
                    <a:pt x="19" y="50"/>
                  </a:cubicBezTo>
                  <a:cubicBezTo>
                    <a:pt x="33" y="38"/>
                    <a:pt x="35" y="18"/>
                    <a:pt x="23" y="4"/>
                  </a:cubicBezTo>
                  <a:cubicBezTo>
                    <a:pt x="22" y="3"/>
                    <a:pt x="21" y="1"/>
                    <a:pt x="2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9" name="Freeform 227">
              <a:extLst>
                <a:ext uri="{FF2B5EF4-FFF2-40B4-BE49-F238E27FC236}">
                  <a16:creationId xmlns:a16="http://schemas.microsoft.com/office/drawing/2014/main" id="{96F25FEA-30B4-4FEB-8A4A-43276E182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950" y="3222626"/>
              <a:ext cx="30163" cy="26988"/>
            </a:xfrm>
            <a:custGeom>
              <a:avLst/>
              <a:gdLst>
                <a:gd name="T0" fmla="*/ 4 w 8"/>
                <a:gd name="T1" fmla="*/ 0 h 7"/>
                <a:gd name="T2" fmla="*/ 0 w 8"/>
                <a:gd name="T3" fmla="*/ 3 h 7"/>
                <a:gd name="T4" fmla="*/ 8 w 8"/>
                <a:gd name="T5" fmla="*/ 7 h 7"/>
                <a:gd name="T6" fmla="*/ 4 w 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3" y="4"/>
                    <a:pt x="6" y="6"/>
                    <a:pt x="8" y="7"/>
                  </a:cubicBezTo>
                  <a:cubicBezTo>
                    <a:pt x="7" y="5"/>
                    <a:pt x="6" y="2"/>
                    <a:pt x="4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0" name="Freeform 228">
              <a:extLst>
                <a:ext uri="{FF2B5EF4-FFF2-40B4-BE49-F238E27FC236}">
                  <a16:creationId xmlns:a16="http://schemas.microsoft.com/office/drawing/2014/main" id="{BCD14E49-6699-441E-B547-43C7F2EAB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3879851"/>
              <a:ext cx="71438" cy="87313"/>
            </a:xfrm>
            <a:custGeom>
              <a:avLst/>
              <a:gdLst>
                <a:gd name="T0" fmla="*/ 1 w 19"/>
                <a:gd name="T1" fmla="*/ 0 h 23"/>
                <a:gd name="T2" fmla="*/ 0 w 19"/>
                <a:gd name="T3" fmla="*/ 3 h 23"/>
                <a:gd name="T4" fmla="*/ 8 w 19"/>
                <a:gd name="T5" fmla="*/ 23 h 23"/>
                <a:gd name="T6" fmla="*/ 19 w 19"/>
                <a:gd name="T7" fmla="*/ 13 h 23"/>
                <a:gd name="T8" fmla="*/ 18 w 19"/>
                <a:gd name="T9" fmla="*/ 12 h 23"/>
                <a:gd name="T10" fmla="*/ 1 w 19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3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4" y="9"/>
                    <a:pt x="7" y="16"/>
                    <a:pt x="8" y="23"/>
                  </a:cubicBezTo>
                  <a:cubicBezTo>
                    <a:pt x="11" y="20"/>
                    <a:pt x="15" y="17"/>
                    <a:pt x="19" y="13"/>
                  </a:cubicBezTo>
                  <a:cubicBezTo>
                    <a:pt x="18" y="13"/>
                    <a:pt x="18" y="13"/>
                    <a:pt x="18" y="12"/>
                  </a:cubicBezTo>
                  <a:cubicBezTo>
                    <a:pt x="13" y="6"/>
                    <a:pt x="7" y="2"/>
                    <a:pt x="1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" name="Freeform 229">
              <a:extLst>
                <a:ext uri="{FF2B5EF4-FFF2-40B4-BE49-F238E27FC236}">
                  <a16:creationId xmlns:a16="http://schemas.microsoft.com/office/drawing/2014/main" id="{176AB15F-AD27-43AF-ACF5-C03F4D705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8238" y="3989388"/>
              <a:ext cx="22225" cy="22225"/>
            </a:xfrm>
            <a:custGeom>
              <a:avLst/>
              <a:gdLst>
                <a:gd name="T0" fmla="*/ 5 w 6"/>
                <a:gd name="T1" fmla="*/ 0 h 6"/>
                <a:gd name="T2" fmla="*/ 0 w 6"/>
                <a:gd name="T3" fmla="*/ 6 h 6"/>
                <a:gd name="T4" fmla="*/ 6 w 6"/>
                <a:gd name="T5" fmla="*/ 1 h 6"/>
                <a:gd name="T6" fmla="*/ 5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5" y="0"/>
                  </a:moveTo>
                  <a:cubicBezTo>
                    <a:pt x="4" y="2"/>
                    <a:pt x="2" y="4"/>
                    <a:pt x="0" y="6"/>
                  </a:cubicBezTo>
                  <a:cubicBezTo>
                    <a:pt x="2" y="4"/>
                    <a:pt x="4" y="3"/>
                    <a:pt x="6" y="1"/>
                  </a:cubicBezTo>
                  <a:cubicBezTo>
                    <a:pt x="6" y="1"/>
                    <a:pt x="6" y="0"/>
                    <a:pt x="5" y="0"/>
                  </a:cubicBezTo>
                </a:path>
              </a:pathLst>
            </a:custGeom>
            <a:solidFill>
              <a:srgbClr val="75A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2" name="Freeform 230">
              <a:extLst>
                <a:ext uri="{FF2B5EF4-FFF2-40B4-BE49-F238E27FC236}">
                  <a16:creationId xmlns:a16="http://schemas.microsoft.com/office/drawing/2014/main" id="{077E844B-1513-4508-9FBE-AE7357337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3992563"/>
              <a:ext cx="147638" cy="163513"/>
            </a:xfrm>
            <a:custGeom>
              <a:avLst/>
              <a:gdLst>
                <a:gd name="T0" fmla="*/ 38 w 39"/>
                <a:gd name="T1" fmla="*/ 0 h 43"/>
                <a:gd name="T2" fmla="*/ 32 w 39"/>
                <a:gd name="T3" fmla="*/ 5 h 43"/>
                <a:gd name="T4" fmla="*/ 0 w 39"/>
                <a:gd name="T5" fmla="*/ 42 h 43"/>
                <a:gd name="T6" fmla="*/ 1 w 39"/>
                <a:gd name="T7" fmla="*/ 43 h 43"/>
                <a:gd name="T8" fmla="*/ 24 w 39"/>
                <a:gd name="T9" fmla="*/ 34 h 43"/>
                <a:gd name="T10" fmla="*/ 38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8" y="0"/>
                  </a:moveTo>
                  <a:cubicBezTo>
                    <a:pt x="36" y="2"/>
                    <a:pt x="34" y="3"/>
                    <a:pt x="32" y="5"/>
                  </a:cubicBezTo>
                  <a:cubicBezTo>
                    <a:pt x="22" y="18"/>
                    <a:pt x="11" y="31"/>
                    <a:pt x="0" y="42"/>
                  </a:cubicBezTo>
                  <a:cubicBezTo>
                    <a:pt x="0" y="42"/>
                    <a:pt x="1" y="43"/>
                    <a:pt x="1" y="43"/>
                  </a:cubicBezTo>
                  <a:cubicBezTo>
                    <a:pt x="9" y="43"/>
                    <a:pt x="17" y="40"/>
                    <a:pt x="24" y="34"/>
                  </a:cubicBezTo>
                  <a:cubicBezTo>
                    <a:pt x="35" y="26"/>
                    <a:pt x="39" y="13"/>
                    <a:pt x="38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3" name="Freeform 231">
              <a:extLst>
                <a:ext uri="{FF2B5EF4-FFF2-40B4-BE49-F238E27FC236}">
                  <a16:creationId xmlns:a16="http://schemas.microsoft.com/office/drawing/2014/main" id="{8CE88E32-66B1-49F4-B41D-36D31F842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163" y="3875088"/>
              <a:ext cx="19050" cy="15875"/>
            </a:xfrm>
            <a:custGeom>
              <a:avLst/>
              <a:gdLst>
                <a:gd name="T0" fmla="*/ 0 w 5"/>
                <a:gd name="T1" fmla="*/ 0 h 4"/>
                <a:gd name="T2" fmla="*/ 3 w 5"/>
                <a:gd name="T3" fmla="*/ 4 h 4"/>
                <a:gd name="T4" fmla="*/ 4 w 5"/>
                <a:gd name="T5" fmla="*/ 4 h 4"/>
                <a:gd name="T6" fmla="*/ 5 w 5"/>
                <a:gd name="T7" fmla="*/ 1 h 4"/>
                <a:gd name="T8" fmla="*/ 0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1" y="1"/>
                    <a:pt x="2" y="3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2"/>
                    <a:pt x="5" y="1"/>
                  </a:cubicBezTo>
                  <a:cubicBezTo>
                    <a:pt x="3" y="1"/>
                    <a:pt x="1" y="0"/>
                    <a:pt x="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4" name="Freeform 232">
              <a:extLst>
                <a:ext uri="{FF2B5EF4-FFF2-40B4-BE49-F238E27FC236}">
                  <a16:creationId xmlns:a16="http://schemas.microsoft.com/office/drawing/2014/main" id="{EBF69DE7-F67D-4711-9FE1-2F3226D7A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3929063"/>
              <a:ext cx="231775" cy="223838"/>
            </a:xfrm>
            <a:custGeom>
              <a:avLst/>
              <a:gdLst>
                <a:gd name="T0" fmla="*/ 55 w 61"/>
                <a:gd name="T1" fmla="*/ 0 h 59"/>
                <a:gd name="T2" fmla="*/ 44 w 61"/>
                <a:gd name="T3" fmla="*/ 10 h 59"/>
                <a:gd name="T4" fmla="*/ 30 w 61"/>
                <a:gd name="T5" fmla="*/ 42 h 59"/>
                <a:gd name="T6" fmla="*/ 7 w 61"/>
                <a:gd name="T7" fmla="*/ 50 h 59"/>
                <a:gd name="T8" fmla="*/ 0 w 61"/>
                <a:gd name="T9" fmla="*/ 50 h 59"/>
                <a:gd name="T10" fmla="*/ 24 w 61"/>
                <a:gd name="T11" fmla="*/ 59 h 59"/>
                <a:gd name="T12" fmla="*/ 56 w 61"/>
                <a:gd name="T13" fmla="*/ 22 h 59"/>
                <a:gd name="T14" fmla="*/ 61 w 61"/>
                <a:gd name="T15" fmla="*/ 16 h 59"/>
                <a:gd name="T16" fmla="*/ 55 w 61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9">
                  <a:moveTo>
                    <a:pt x="55" y="0"/>
                  </a:moveTo>
                  <a:cubicBezTo>
                    <a:pt x="51" y="4"/>
                    <a:pt x="47" y="7"/>
                    <a:pt x="44" y="10"/>
                  </a:cubicBezTo>
                  <a:cubicBezTo>
                    <a:pt x="45" y="22"/>
                    <a:pt x="40" y="34"/>
                    <a:pt x="30" y="42"/>
                  </a:cubicBezTo>
                  <a:cubicBezTo>
                    <a:pt x="23" y="48"/>
                    <a:pt x="15" y="50"/>
                    <a:pt x="7" y="50"/>
                  </a:cubicBezTo>
                  <a:cubicBezTo>
                    <a:pt x="4" y="50"/>
                    <a:pt x="2" y="50"/>
                    <a:pt x="0" y="50"/>
                  </a:cubicBezTo>
                  <a:cubicBezTo>
                    <a:pt x="7" y="56"/>
                    <a:pt x="15" y="59"/>
                    <a:pt x="24" y="59"/>
                  </a:cubicBezTo>
                  <a:cubicBezTo>
                    <a:pt x="35" y="48"/>
                    <a:pt x="46" y="35"/>
                    <a:pt x="56" y="22"/>
                  </a:cubicBezTo>
                  <a:cubicBezTo>
                    <a:pt x="58" y="20"/>
                    <a:pt x="60" y="18"/>
                    <a:pt x="61" y="16"/>
                  </a:cubicBezTo>
                  <a:cubicBezTo>
                    <a:pt x="60" y="10"/>
                    <a:pt x="58" y="5"/>
                    <a:pt x="55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5" name="Freeform 233">
              <a:extLst>
                <a:ext uri="{FF2B5EF4-FFF2-40B4-BE49-F238E27FC236}">
                  <a16:creationId xmlns:a16="http://schemas.microsoft.com/office/drawing/2014/main" id="{B4EE9D34-CA1E-41EF-9386-C475DBFA7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7325" y="3544888"/>
              <a:ext cx="133350" cy="87313"/>
            </a:xfrm>
            <a:custGeom>
              <a:avLst/>
              <a:gdLst>
                <a:gd name="T0" fmla="*/ 33 w 35"/>
                <a:gd name="T1" fmla="*/ 0 h 23"/>
                <a:gd name="T2" fmla="*/ 0 w 35"/>
                <a:gd name="T3" fmla="*/ 16 h 23"/>
                <a:gd name="T4" fmla="*/ 0 w 35"/>
                <a:gd name="T5" fmla="*/ 17 h 23"/>
                <a:gd name="T6" fmla="*/ 15 w 35"/>
                <a:gd name="T7" fmla="*/ 23 h 23"/>
                <a:gd name="T8" fmla="*/ 27 w 35"/>
                <a:gd name="T9" fmla="*/ 19 h 23"/>
                <a:gd name="T10" fmla="*/ 33 w 35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3">
                  <a:moveTo>
                    <a:pt x="33" y="0"/>
                  </a:moveTo>
                  <a:cubicBezTo>
                    <a:pt x="22" y="8"/>
                    <a:pt x="9" y="13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4" y="21"/>
                    <a:pt x="9" y="23"/>
                    <a:pt x="15" y="23"/>
                  </a:cubicBezTo>
                  <a:cubicBezTo>
                    <a:pt x="19" y="23"/>
                    <a:pt x="23" y="22"/>
                    <a:pt x="27" y="19"/>
                  </a:cubicBezTo>
                  <a:cubicBezTo>
                    <a:pt x="32" y="15"/>
                    <a:pt x="35" y="7"/>
                    <a:pt x="33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6" name="Freeform 234">
              <a:extLst>
                <a:ext uri="{FF2B5EF4-FFF2-40B4-BE49-F238E27FC236}">
                  <a16:creationId xmlns:a16="http://schemas.microsoft.com/office/drawing/2014/main" id="{C737DA87-EED4-4B9E-8E3F-0F5E046AB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3513" y="3492501"/>
              <a:ext cx="149225" cy="114300"/>
            </a:xfrm>
            <a:custGeom>
              <a:avLst/>
              <a:gdLst>
                <a:gd name="T0" fmla="*/ 21 w 39"/>
                <a:gd name="T1" fmla="*/ 0 h 30"/>
                <a:gd name="T2" fmla="*/ 9 w 39"/>
                <a:gd name="T3" fmla="*/ 4 h 30"/>
                <a:gd name="T4" fmla="*/ 6 w 39"/>
                <a:gd name="T5" fmla="*/ 30 h 30"/>
                <a:gd name="T6" fmla="*/ 39 w 39"/>
                <a:gd name="T7" fmla="*/ 14 h 30"/>
                <a:gd name="T8" fmla="*/ 35 w 39"/>
                <a:gd name="T9" fmla="*/ 7 h 30"/>
                <a:gd name="T10" fmla="*/ 21 w 39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0">
                  <a:moveTo>
                    <a:pt x="21" y="0"/>
                  </a:moveTo>
                  <a:cubicBezTo>
                    <a:pt x="17" y="0"/>
                    <a:pt x="13" y="1"/>
                    <a:pt x="9" y="4"/>
                  </a:cubicBezTo>
                  <a:cubicBezTo>
                    <a:pt x="1" y="11"/>
                    <a:pt x="0" y="22"/>
                    <a:pt x="6" y="30"/>
                  </a:cubicBezTo>
                  <a:cubicBezTo>
                    <a:pt x="15" y="27"/>
                    <a:pt x="28" y="22"/>
                    <a:pt x="39" y="14"/>
                  </a:cubicBezTo>
                  <a:cubicBezTo>
                    <a:pt x="38" y="12"/>
                    <a:pt x="37" y="9"/>
                    <a:pt x="35" y="7"/>
                  </a:cubicBezTo>
                  <a:cubicBezTo>
                    <a:pt x="32" y="2"/>
                    <a:pt x="26" y="0"/>
                    <a:pt x="21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7" name="Freeform 235">
              <a:extLst>
                <a:ext uri="{FF2B5EF4-FFF2-40B4-BE49-F238E27FC236}">
                  <a16:creationId xmlns:a16="http://schemas.microsoft.com/office/drawing/2014/main" id="{2207E6D8-1AA9-4406-AFA6-856E646D8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225" y="3097213"/>
              <a:ext cx="122238" cy="125413"/>
            </a:xfrm>
            <a:custGeom>
              <a:avLst/>
              <a:gdLst>
                <a:gd name="T0" fmla="*/ 14 w 32"/>
                <a:gd name="T1" fmla="*/ 0 h 33"/>
                <a:gd name="T2" fmla="*/ 13 w 32"/>
                <a:gd name="T3" fmla="*/ 1 h 33"/>
                <a:gd name="T4" fmla="*/ 11 w 32"/>
                <a:gd name="T5" fmla="*/ 6 h 33"/>
                <a:gd name="T6" fmla="*/ 5 w 32"/>
                <a:gd name="T7" fmla="*/ 20 h 33"/>
                <a:gd name="T8" fmla="*/ 3 w 32"/>
                <a:gd name="T9" fmla="*/ 22 h 33"/>
                <a:gd name="T10" fmla="*/ 0 w 32"/>
                <a:gd name="T11" fmla="*/ 25 h 33"/>
                <a:gd name="T12" fmla="*/ 1 w 32"/>
                <a:gd name="T13" fmla="*/ 27 h 33"/>
                <a:gd name="T14" fmla="*/ 14 w 32"/>
                <a:gd name="T15" fmla="*/ 33 h 33"/>
                <a:gd name="T16" fmla="*/ 24 w 32"/>
                <a:gd name="T17" fmla="*/ 29 h 33"/>
                <a:gd name="T18" fmla="*/ 26 w 32"/>
                <a:gd name="T19" fmla="*/ 6 h 33"/>
                <a:gd name="T20" fmla="*/ 14 w 3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3">
                  <a:moveTo>
                    <a:pt x="14" y="0"/>
                  </a:moveTo>
                  <a:cubicBezTo>
                    <a:pt x="14" y="0"/>
                    <a:pt x="14" y="0"/>
                    <a:pt x="13" y="1"/>
                  </a:cubicBezTo>
                  <a:cubicBezTo>
                    <a:pt x="13" y="2"/>
                    <a:pt x="12" y="4"/>
                    <a:pt x="11" y="6"/>
                  </a:cubicBezTo>
                  <a:cubicBezTo>
                    <a:pt x="12" y="11"/>
                    <a:pt x="10" y="16"/>
                    <a:pt x="5" y="20"/>
                  </a:cubicBezTo>
                  <a:cubicBezTo>
                    <a:pt x="5" y="20"/>
                    <a:pt x="4" y="21"/>
                    <a:pt x="3" y="22"/>
                  </a:cubicBezTo>
                  <a:cubicBezTo>
                    <a:pt x="2" y="23"/>
                    <a:pt x="1" y="24"/>
                    <a:pt x="0" y="25"/>
                  </a:cubicBezTo>
                  <a:cubicBezTo>
                    <a:pt x="1" y="26"/>
                    <a:pt x="1" y="26"/>
                    <a:pt x="1" y="27"/>
                  </a:cubicBezTo>
                  <a:cubicBezTo>
                    <a:pt x="4" y="30"/>
                    <a:pt x="9" y="33"/>
                    <a:pt x="14" y="33"/>
                  </a:cubicBezTo>
                  <a:cubicBezTo>
                    <a:pt x="17" y="33"/>
                    <a:pt x="21" y="31"/>
                    <a:pt x="24" y="29"/>
                  </a:cubicBezTo>
                  <a:cubicBezTo>
                    <a:pt x="31" y="23"/>
                    <a:pt x="32" y="13"/>
                    <a:pt x="26" y="6"/>
                  </a:cubicBezTo>
                  <a:cubicBezTo>
                    <a:pt x="23" y="3"/>
                    <a:pt x="18" y="0"/>
                    <a:pt x="14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8" name="Freeform 236">
              <a:extLst>
                <a:ext uri="{FF2B5EF4-FFF2-40B4-BE49-F238E27FC236}">
                  <a16:creationId xmlns:a16="http://schemas.microsoft.com/office/drawing/2014/main" id="{D7EB0C5A-C9EF-4059-A1BD-9F7C7B851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8438" y="3719513"/>
              <a:ext cx="106363" cy="95250"/>
            </a:xfrm>
            <a:custGeom>
              <a:avLst/>
              <a:gdLst>
                <a:gd name="T0" fmla="*/ 14 w 28"/>
                <a:gd name="T1" fmla="*/ 0 h 25"/>
                <a:gd name="T2" fmla="*/ 6 w 28"/>
                <a:gd name="T3" fmla="*/ 3 h 25"/>
                <a:gd name="T4" fmla="*/ 4 w 28"/>
                <a:gd name="T5" fmla="*/ 20 h 25"/>
                <a:gd name="T6" fmla="*/ 14 w 28"/>
                <a:gd name="T7" fmla="*/ 25 h 25"/>
                <a:gd name="T8" fmla="*/ 22 w 28"/>
                <a:gd name="T9" fmla="*/ 22 h 25"/>
                <a:gd name="T10" fmla="*/ 24 w 28"/>
                <a:gd name="T11" fmla="*/ 5 h 25"/>
                <a:gd name="T12" fmla="*/ 14 w 28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5">
                  <a:moveTo>
                    <a:pt x="14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1" y="7"/>
                    <a:pt x="0" y="15"/>
                    <a:pt x="4" y="20"/>
                  </a:cubicBezTo>
                  <a:cubicBezTo>
                    <a:pt x="7" y="23"/>
                    <a:pt x="11" y="25"/>
                    <a:pt x="14" y="25"/>
                  </a:cubicBezTo>
                  <a:cubicBezTo>
                    <a:pt x="17" y="25"/>
                    <a:pt x="20" y="24"/>
                    <a:pt x="22" y="22"/>
                  </a:cubicBezTo>
                  <a:cubicBezTo>
                    <a:pt x="27" y="18"/>
                    <a:pt x="28" y="10"/>
                    <a:pt x="24" y="5"/>
                  </a:cubicBezTo>
                  <a:cubicBezTo>
                    <a:pt x="21" y="2"/>
                    <a:pt x="18" y="0"/>
                    <a:pt x="14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9" name="Freeform 237">
              <a:extLst>
                <a:ext uri="{FF2B5EF4-FFF2-40B4-BE49-F238E27FC236}">
                  <a16:creationId xmlns:a16="http://schemas.microsoft.com/office/drawing/2014/main" id="{BEC7BEEB-2BE8-4F3A-A894-4D4C38DEA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8725" y="3860801"/>
              <a:ext cx="34925" cy="33338"/>
            </a:xfrm>
            <a:custGeom>
              <a:avLst/>
              <a:gdLst>
                <a:gd name="T0" fmla="*/ 6 w 9"/>
                <a:gd name="T1" fmla="*/ 0 h 9"/>
                <a:gd name="T2" fmla="*/ 0 w 9"/>
                <a:gd name="T3" fmla="*/ 8 h 9"/>
                <a:gd name="T4" fmla="*/ 6 w 9"/>
                <a:gd name="T5" fmla="*/ 9 h 9"/>
                <a:gd name="T6" fmla="*/ 8 w 9"/>
                <a:gd name="T7" fmla="*/ 9 h 9"/>
                <a:gd name="T8" fmla="*/ 7 w 9"/>
                <a:gd name="T9" fmla="*/ 1 h 9"/>
                <a:gd name="T10" fmla="*/ 6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4" y="3"/>
                    <a:pt x="2" y="6"/>
                    <a:pt x="0" y="8"/>
                  </a:cubicBezTo>
                  <a:cubicBezTo>
                    <a:pt x="2" y="9"/>
                    <a:pt x="4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9" y="6"/>
                    <a:pt x="8" y="3"/>
                    <a:pt x="7" y="1"/>
                  </a:cubicBezTo>
                  <a:cubicBezTo>
                    <a:pt x="6" y="1"/>
                    <a:pt x="6" y="0"/>
                    <a:pt x="6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0" name="Freeform 238">
              <a:extLst>
                <a:ext uri="{FF2B5EF4-FFF2-40B4-BE49-F238E27FC236}">
                  <a16:creationId xmlns:a16="http://schemas.microsoft.com/office/drawing/2014/main" id="{6C7900FD-EE36-4910-9E04-C9D3B6A28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2538" y="3894138"/>
              <a:ext cx="6350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2 w 2"/>
                <a:gd name="T4" fmla="*/ 2 w 2"/>
                <a:gd name="T5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75A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" name="Freeform 239">
              <a:extLst>
                <a:ext uri="{FF2B5EF4-FFF2-40B4-BE49-F238E27FC236}">
                  <a16:creationId xmlns:a16="http://schemas.microsoft.com/office/drawing/2014/main" id="{61FBA517-2789-4192-8ECB-70E4A3E49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8888" y="38941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48B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" name="Freeform 240">
              <a:extLst>
                <a:ext uri="{FF2B5EF4-FFF2-40B4-BE49-F238E27FC236}">
                  <a16:creationId xmlns:a16="http://schemas.microsoft.com/office/drawing/2014/main" id="{78FDEBE0-DD67-4BF6-B8F1-B0E1D2925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5388" y="3852863"/>
              <a:ext cx="57150" cy="41275"/>
            </a:xfrm>
            <a:custGeom>
              <a:avLst/>
              <a:gdLst>
                <a:gd name="T0" fmla="*/ 9 w 15"/>
                <a:gd name="T1" fmla="*/ 0 h 11"/>
                <a:gd name="T2" fmla="*/ 4 w 15"/>
                <a:gd name="T3" fmla="*/ 2 h 11"/>
                <a:gd name="T4" fmla="*/ 1 w 15"/>
                <a:gd name="T5" fmla="*/ 11 h 11"/>
                <a:gd name="T6" fmla="*/ 3 w 15"/>
                <a:gd name="T7" fmla="*/ 8 h 11"/>
                <a:gd name="T8" fmla="*/ 4 w 15"/>
                <a:gd name="T9" fmla="*/ 8 h 11"/>
                <a:gd name="T10" fmla="*/ 9 w 15"/>
                <a:gd name="T11" fmla="*/ 10 h 11"/>
                <a:gd name="T12" fmla="*/ 15 w 15"/>
                <a:gd name="T13" fmla="*/ 2 h 11"/>
                <a:gd name="T14" fmla="*/ 9 w 15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1">
                  <a:moveTo>
                    <a:pt x="9" y="0"/>
                  </a:moveTo>
                  <a:cubicBezTo>
                    <a:pt x="7" y="0"/>
                    <a:pt x="5" y="0"/>
                    <a:pt x="4" y="2"/>
                  </a:cubicBezTo>
                  <a:cubicBezTo>
                    <a:pt x="1" y="4"/>
                    <a:pt x="0" y="8"/>
                    <a:pt x="1" y="11"/>
                  </a:cubicBezTo>
                  <a:cubicBezTo>
                    <a:pt x="2" y="10"/>
                    <a:pt x="3" y="9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7" y="10"/>
                    <a:pt x="9" y="10"/>
                  </a:cubicBezTo>
                  <a:cubicBezTo>
                    <a:pt x="11" y="8"/>
                    <a:pt x="13" y="5"/>
                    <a:pt x="15" y="2"/>
                  </a:cubicBezTo>
                  <a:cubicBezTo>
                    <a:pt x="13" y="0"/>
                    <a:pt x="11" y="0"/>
                    <a:pt x="9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" name="Freeform 241">
              <a:extLst>
                <a:ext uri="{FF2B5EF4-FFF2-40B4-BE49-F238E27FC236}">
                  <a16:creationId xmlns:a16="http://schemas.microsoft.com/office/drawing/2014/main" id="{F015A97D-DBEE-4222-876C-C12342328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3883026"/>
              <a:ext cx="60325" cy="34925"/>
            </a:xfrm>
            <a:custGeom>
              <a:avLst/>
              <a:gdLst>
                <a:gd name="T0" fmla="*/ 2 w 16"/>
                <a:gd name="T1" fmla="*/ 0 h 9"/>
                <a:gd name="T2" fmla="*/ 0 w 16"/>
                <a:gd name="T3" fmla="*/ 3 h 9"/>
                <a:gd name="T4" fmla="*/ 1 w 16"/>
                <a:gd name="T5" fmla="*/ 6 h 9"/>
                <a:gd name="T6" fmla="*/ 8 w 16"/>
                <a:gd name="T7" fmla="*/ 9 h 9"/>
                <a:gd name="T8" fmla="*/ 13 w 16"/>
                <a:gd name="T9" fmla="*/ 7 h 9"/>
                <a:gd name="T10" fmla="*/ 16 w 16"/>
                <a:gd name="T11" fmla="*/ 3 h 9"/>
                <a:gd name="T12" fmla="*/ 16 w 16"/>
                <a:gd name="T13" fmla="*/ 3 h 9"/>
                <a:gd name="T14" fmla="*/ 14 w 16"/>
                <a:gd name="T15" fmla="*/ 3 h 9"/>
                <a:gd name="T16" fmla="*/ 14 w 16"/>
                <a:gd name="T17" fmla="*/ 3 h 9"/>
                <a:gd name="T18" fmla="*/ 8 w 16"/>
                <a:gd name="T19" fmla="*/ 2 h 9"/>
                <a:gd name="T20" fmla="*/ 3 w 16"/>
                <a:gd name="T21" fmla="*/ 0 h 9"/>
                <a:gd name="T22" fmla="*/ 2 w 16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9">
                  <a:moveTo>
                    <a:pt x="2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3" y="8"/>
                    <a:pt x="6" y="9"/>
                    <a:pt x="8" y="9"/>
                  </a:cubicBezTo>
                  <a:cubicBezTo>
                    <a:pt x="10" y="9"/>
                    <a:pt x="12" y="8"/>
                    <a:pt x="13" y="7"/>
                  </a:cubicBezTo>
                  <a:cubicBezTo>
                    <a:pt x="15" y="6"/>
                    <a:pt x="16" y="5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" name="Freeform 242">
              <a:extLst>
                <a:ext uri="{FF2B5EF4-FFF2-40B4-BE49-F238E27FC236}">
                  <a16:creationId xmlns:a16="http://schemas.microsoft.com/office/drawing/2014/main" id="{11293E75-10CD-4B0C-85EC-13BF7A109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2525" y="4073526"/>
              <a:ext cx="136525" cy="120650"/>
            </a:xfrm>
            <a:custGeom>
              <a:avLst/>
              <a:gdLst>
                <a:gd name="T0" fmla="*/ 18 w 36"/>
                <a:gd name="T1" fmla="*/ 0 h 32"/>
                <a:gd name="T2" fmla="*/ 8 w 36"/>
                <a:gd name="T3" fmla="*/ 4 h 32"/>
                <a:gd name="T4" fmla="*/ 5 w 36"/>
                <a:gd name="T5" fmla="*/ 26 h 32"/>
                <a:gd name="T6" fmla="*/ 18 w 36"/>
                <a:gd name="T7" fmla="*/ 32 h 32"/>
                <a:gd name="T8" fmla="*/ 28 w 36"/>
                <a:gd name="T9" fmla="*/ 29 h 32"/>
                <a:gd name="T10" fmla="*/ 30 w 36"/>
                <a:gd name="T11" fmla="*/ 6 h 32"/>
                <a:gd name="T12" fmla="*/ 18 w 3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2">
                  <a:moveTo>
                    <a:pt x="18" y="0"/>
                  </a:moveTo>
                  <a:cubicBezTo>
                    <a:pt x="14" y="0"/>
                    <a:pt x="11" y="1"/>
                    <a:pt x="8" y="4"/>
                  </a:cubicBezTo>
                  <a:cubicBezTo>
                    <a:pt x="1" y="9"/>
                    <a:pt x="0" y="19"/>
                    <a:pt x="5" y="26"/>
                  </a:cubicBezTo>
                  <a:cubicBezTo>
                    <a:pt x="8" y="30"/>
                    <a:pt x="13" y="32"/>
                    <a:pt x="18" y="32"/>
                  </a:cubicBezTo>
                  <a:cubicBezTo>
                    <a:pt x="21" y="32"/>
                    <a:pt x="25" y="31"/>
                    <a:pt x="28" y="29"/>
                  </a:cubicBezTo>
                  <a:cubicBezTo>
                    <a:pt x="35" y="23"/>
                    <a:pt x="36" y="13"/>
                    <a:pt x="30" y="6"/>
                  </a:cubicBezTo>
                  <a:cubicBezTo>
                    <a:pt x="27" y="2"/>
                    <a:pt x="22" y="0"/>
                    <a:pt x="18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Freeform 243">
              <a:extLst>
                <a:ext uri="{FF2B5EF4-FFF2-40B4-BE49-F238E27FC236}">
                  <a16:creationId xmlns:a16="http://schemas.microsoft.com/office/drawing/2014/main" id="{D5D1D190-B0F5-442E-8EAD-F962D50D8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688" y="3375026"/>
              <a:ext cx="795338" cy="884238"/>
            </a:xfrm>
            <a:custGeom>
              <a:avLst/>
              <a:gdLst>
                <a:gd name="T0" fmla="*/ 0 w 209"/>
                <a:gd name="T1" fmla="*/ 169 h 233"/>
                <a:gd name="T2" fmla="*/ 52 w 209"/>
                <a:gd name="T3" fmla="*/ 233 h 233"/>
                <a:gd name="T4" fmla="*/ 154 w 209"/>
                <a:gd name="T5" fmla="*/ 116 h 233"/>
                <a:gd name="T6" fmla="*/ 209 w 209"/>
                <a:gd name="T7" fmla="*/ 116 h 233"/>
                <a:gd name="T8" fmla="*/ 140 w 209"/>
                <a:gd name="T9" fmla="*/ 111 h 233"/>
                <a:gd name="T10" fmla="*/ 180 w 209"/>
                <a:gd name="T11" fmla="*/ 0 h 233"/>
                <a:gd name="T12" fmla="*/ 152 w 209"/>
                <a:gd name="T13" fmla="*/ 73 h 233"/>
                <a:gd name="T14" fmla="*/ 23 w 209"/>
                <a:gd name="T15" fmla="*/ 168 h 233"/>
                <a:gd name="T16" fmla="*/ 0 w 209"/>
                <a:gd name="T17" fmla="*/ 16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233">
                  <a:moveTo>
                    <a:pt x="0" y="169"/>
                  </a:moveTo>
                  <a:cubicBezTo>
                    <a:pt x="52" y="233"/>
                    <a:pt x="52" y="233"/>
                    <a:pt x="52" y="233"/>
                  </a:cubicBezTo>
                  <a:cubicBezTo>
                    <a:pt x="70" y="188"/>
                    <a:pt x="109" y="131"/>
                    <a:pt x="154" y="116"/>
                  </a:cubicBezTo>
                  <a:cubicBezTo>
                    <a:pt x="168" y="112"/>
                    <a:pt x="181" y="110"/>
                    <a:pt x="209" y="116"/>
                  </a:cubicBezTo>
                  <a:cubicBezTo>
                    <a:pt x="187" y="104"/>
                    <a:pt x="156" y="102"/>
                    <a:pt x="140" y="111"/>
                  </a:cubicBezTo>
                  <a:cubicBezTo>
                    <a:pt x="165" y="84"/>
                    <a:pt x="181" y="41"/>
                    <a:pt x="180" y="0"/>
                  </a:cubicBezTo>
                  <a:cubicBezTo>
                    <a:pt x="177" y="30"/>
                    <a:pt x="166" y="52"/>
                    <a:pt x="152" y="73"/>
                  </a:cubicBezTo>
                  <a:cubicBezTo>
                    <a:pt x="122" y="119"/>
                    <a:pt x="79" y="155"/>
                    <a:pt x="23" y="168"/>
                  </a:cubicBezTo>
                  <a:cubicBezTo>
                    <a:pt x="16" y="169"/>
                    <a:pt x="8" y="171"/>
                    <a:pt x="0" y="169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Freeform 244">
              <a:extLst>
                <a:ext uri="{FF2B5EF4-FFF2-40B4-BE49-F238E27FC236}">
                  <a16:creationId xmlns:a16="http://schemas.microsoft.com/office/drawing/2014/main" id="{40F53804-AE74-4BDE-818A-32430EC8A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9175" y="3511551"/>
              <a:ext cx="282575" cy="280988"/>
            </a:xfrm>
            <a:custGeom>
              <a:avLst/>
              <a:gdLst>
                <a:gd name="T0" fmla="*/ 58 w 74"/>
                <a:gd name="T1" fmla="*/ 63 h 74"/>
                <a:gd name="T2" fmla="*/ 11 w 74"/>
                <a:gd name="T3" fmla="*/ 58 h 74"/>
                <a:gd name="T4" fmla="*/ 16 w 74"/>
                <a:gd name="T5" fmla="*/ 12 h 74"/>
                <a:gd name="T6" fmla="*/ 62 w 74"/>
                <a:gd name="T7" fmla="*/ 16 h 74"/>
                <a:gd name="T8" fmla="*/ 58 w 74"/>
                <a:gd name="T9" fmla="*/ 6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4">
                  <a:moveTo>
                    <a:pt x="58" y="63"/>
                  </a:moveTo>
                  <a:cubicBezTo>
                    <a:pt x="43" y="74"/>
                    <a:pt x="23" y="72"/>
                    <a:pt x="11" y="58"/>
                  </a:cubicBezTo>
                  <a:cubicBezTo>
                    <a:pt x="0" y="44"/>
                    <a:pt x="2" y="23"/>
                    <a:pt x="16" y="12"/>
                  </a:cubicBezTo>
                  <a:cubicBezTo>
                    <a:pt x="30" y="0"/>
                    <a:pt x="51" y="2"/>
                    <a:pt x="62" y="16"/>
                  </a:cubicBezTo>
                  <a:cubicBezTo>
                    <a:pt x="74" y="31"/>
                    <a:pt x="72" y="51"/>
                    <a:pt x="58" y="6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Freeform 245">
              <a:extLst>
                <a:ext uri="{FF2B5EF4-FFF2-40B4-BE49-F238E27FC236}">
                  <a16:creationId xmlns:a16="http://schemas.microsoft.com/office/drawing/2014/main" id="{8FB2FF86-A8B4-40D1-91BA-5352D662A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738" y="3803651"/>
              <a:ext cx="282575" cy="280988"/>
            </a:xfrm>
            <a:custGeom>
              <a:avLst/>
              <a:gdLst>
                <a:gd name="T0" fmla="*/ 57 w 74"/>
                <a:gd name="T1" fmla="*/ 62 h 74"/>
                <a:gd name="T2" fmla="*/ 12 w 74"/>
                <a:gd name="T3" fmla="*/ 58 h 74"/>
                <a:gd name="T4" fmla="*/ 17 w 74"/>
                <a:gd name="T5" fmla="*/ 12 h 74"/>
                <a:gd name="T6" fmla="*/ 62 w 74"/>
                <a:gd name="T7" fmla="*/ 17 h 74"/>
                <a:gd name="T8" fmla="*/ 57 w 74"/>
                <a:gd name="T9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4">
                  <a:moveTo>
                    <a:pt x="57" y="62"/>
                  </a:moveTo>
                  <a:cubicBezTo>
                    <a:pt x="43" y="74"/>
                    <a:pt x="23" y="72"/>
                    <a:pt x="12" y="58"/>
                  </a:cubicBezTo>
                  <a:cubicBezTo>
                    <a:pt x="0" y="44"/>
                    <a:pt x="3" y="23"/>
                    <a:pt x="17" y="12"/>
                  </a:cubicBezTo>
                  <a:cubicBezTo>
                    <a:pt x="31" y="0"/>
                    <a:pt x="51" y="3"/>
                    <a:pt x="62" y="17"/>
                  </a:cubicBezTo>
                  <a:cubicBezTo>
                    <a:pt x="74" y="31"/>
                    <a:pt x="71" y="51"/>
                    <a:pt x="57" y="6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46">
              <a:extLst>
                <a:ext uri="{FF2B5EF4-FFF2-40B4-BE49-F238E27FC236}">
                  <a16:creationId xmlns:a16="http://schemas.microsoft.com/office/drawing/2014/main" id="{C9569522-4A93-45B8-9446-5754E3E1F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075" y="3176588"/>
              <a:ext cx="276225" cy="277813"/>
            </a:xfrm>
            <a:custGeom>
              <a:avLst/>
              <a:gdLst>
                <a:gd name="T0" fmla="*/ 57 w 73"/>
                <a:gd name="T1" fmla="*/ 61 h 73"/>
                <a:gd name="T2" fmla="*/ 11 w 73"/>
                <a:gd name="T3" fmla="*/ 57 h 73"/>
                <a:gd name="T4" fmla="*/ 16 w 73"/>
                <a:gd name="T5" fmla="*/ 11 h 73"/>
                <a:gd name="T6" fmla="*/ 62 w 73"/>
                <a:gd name="T7" fmla="*/ 16 h 73"/>
                <a:gd name="T8" fmla="*/ 57 w 73"/>
                <a:gd name="T9" fmla="*/ 6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3">
                  <a:moveTo>
                    <a:pt x="57" y="61"/>
                  </a:moveTo>
                  <a:cubicBezTo>
                    <a:pt x="43" y="73"/>
                    <a:pt x="23" y="71"/>
                    <a:pt x="11" y="57"/>
                  </a:cubicBezTo>
                  <a:cubicBezTo>
                    <a:pt x="0" y="43"/>
                    <a:pt x="2" y="22"/>
                    <a:pt x="16" y="11"/>
                  </a:cubicBezTo>
                  <a:cubicBezTo>
                    <a:pt x="30" y="0"/>
                    <a:pt x="51" y="2"/>
                    <a:pt x="62" y="16"/>
                  </a:cubicBezTo>
                  <a:cubicBezTo>
                    <a:pt x="73" y="30"/>
                    <a:pt x="71" y="50"/>
                    <a:pt x="57" y="6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7">
              <a:extLst>
                <a:ext uri="{FF2B5EF4-FFF2-40B4-BE49-F238E27FC236}">
                  <a16:creationId xmlns:a16="http://schemas.microsoft.com/office/drawing/2014/main" id="{10F934B1-5B2D-43BF-8151-8F7C5BCD3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4188" y="3465513"/>
              <a:ext cx="280988" cy="277813"/>
            </a:xfrm>
            <a:custGeom>
              <a:avLst/>
              <a:gdLst>
                <a:gd name="T0" fmla="*/ 58 w 74"/>
                <a:gd name="T1" fmla="*/ 62 h 73"/>
                <a:gd name="T2" fmla="*/ 12 w 74"/>
                <a:gd name="T3" fmla="*/ 57 h 73"/>
                <a:gd name="T4" fmla="*/ 17 w 74"/>
                <a:gd name="T5" fmla="*/ 11 h 73"/>
                <a:gd name="T6" fmla="*/ 62 w 74"/>
                <a:gd name="T7" fmla="*/ 16 h 73"/>
                <a:gd name="T8" fmla="*/ 58 w 74"/>
                <a:gd name="T9" fmla="*/ 6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3">
                  <a:moveTo>
                    <a:pt x="58" y="62"/>
                  </a:moveTo>
                  <a:cubicBezTo>
                    <a:pt x="44" y="73"/>
                    <a:pt x="23" y="71"/>
                    <a:pt x="12" y="57"/>
                  </a:cubicBezTo>
                  <a:cubicBezTo>
                    <a:pt x="0" y="43"/>
                    <a:pt x="3" y="23"/>
                    <a:pt x="17" y="11"/>
                  </a:cubicBezTo>
                  <a:cubicBezTo>
                    <a:pt x="31" y="0"/>
                    <a:pt x="51" y="2"/>
                    <a:pt x="62" y="16"/>
                  </a:cubicBezTo>
                  <a:cubicBezTo>
                    <a:pt x="74" y="30"/>
                    <a:pt x="72" y="51"/>
                    <a:pt x="58" y="62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48">
              <a:extLst>
                <a:ext uri="{FF2B5EF4-FFF2-40B4-BE49-F238E27FC236}">
                  <a16:creationId xmlns:a16="http://schemas.microsoft.com/office/drawing/2014/main" id="{1BDBEA22-DE32-4731-BAD4-F85CCC3CF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8" y="3116263"/>
              <a:ext cx="300038" cy="300038"/>
            </a:xfrm>
            <a:custGeom>
              <a:avLst/>
              <a:gdLst>
                <a:gd name="T0" fmla="*/ 62 w 79"/>
                <a:gd name="T1" fmla="*/ 66 h 79"/>
                <a:gd name="T2" fmla="*/ 13 w 79"/>
                <a:gd name="T3" fmla="*/ 61 h 79"/>
                <a:gd name="T4" fmla="*/ 18 w 79"/>
                <a:gd name="T5" fmla="*/ 12 h 79"/>
                <a:gd name="T6" fmla="*/ 67 w 79"/>
                <a:gd name="T7" fmla="*/ 17 h 79"/>
                <a:gd name="T8" fmla="*/ 62 w 79"/>
                <a:gd name="T9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2" y="66"/>
                  </a:moveTo>
                  <a:cubicBezTo>
                    <a:pt x="47" y="79"/>
                    <a:pt x="25" y="76"/>
                    <a:pt x="13" y="61"/>
                  </a:cubicBezTo>
                  <a:cubicBezTo>
                    <a:pt x="0" y="46"/>
                    <a:pt x="3" y="24"/>
                    <a:pt x="18" y="12"/>
                  </a:cubicBezTo>
                  <a:cubicBezTo>
                    <a:pt x="33" y="0"/>
                    <a:pt x="55" y="2"/>
                    <a:pt x="67" y="17"/>
                  </a:cubicBezTo>
                  <a:cubicBezTo>
                    <a:pt x="79" y="32"/>
                    <a:pt x="77" y="54"/>
                    <a:pt x="62" y="66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9">
              <a:extLst>
                <a:ext uri="{FF2B5EF4-FFF2-40B4-BE49-F238E27FC236}">
                  <a16:creationId xmlns:a16="http://schemas.microsoft.com/office/drawing/2014/main" id="{63D6931C-518D-4372-98E4-3C28CDD88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2163" y="3822701"/>
              <a:ext cx="315913" cy="314325"/>
            </a:xfrm>
            <a:custGeom>
              <a:avLst/>
              <a:gdLst>
                <a:gd name="T0" fmla="*/ 65 w 83"/>
                <a:gd name="T1" fmla="*/ 70 h 83"/>
                <a:gd name="T2" fmla="*/ 13 w 83"/>
                <a:gd name="T3" fmla="*/ 65 h 83"/>
                <a:gd name="T4" fmla="*/ 18 w 83"/>
                <a:gd name="T5" fmla="*/ 12 h 83"/>
                <a:gd name="T6" fmla="*/ 70 w 83"/>
                <a:gd name="T7" fmla="*/ 18 h 83"/>
                <a:gd name="T8" fmla="*/ 65 w 83"/>
                <a:gd name="T9" fmla="*/ 7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3">
                  <a:moveTo>
                    <a:pt x="65" y="70"/>
                  </a:moveTo>
                  <a:cubicBezTo>
                    <a:pt x="49" y="83"/>
                    <a:pt x="26" y="80"/>
                    <a:pt x="13" y="65"/>
                  </a:cubicBezTo>
                  <a:cubicBezTo>
                    <a:pt x="0" y="49"/>
                    <a:pt x="2" y="25"/>
                    <a:pt x="18" y="12"/>
                  </a:cubicBezTo>
                  <a:cubicBezTo>
                    <a:pt x="34" y="0"/>
                    <a:pt x="58" y="2"/>
                    <a:pt x="70" y="18"/>
                  </a:cubicBezTo>
                  <a:cubicBezTo>
                    <a:pt x="83" y="34"/>
                    <a:pt x="81" y="57"/>
                    <a:pt x="65" y="7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50">
              <a:extLst>
                <a:ext uri="{FF2B5EF4-FFF2-40B4-BE49-F238E27FC236}">
                  <a16:creationId xmlns:a16="http://schemas.microsoft.com/office/drawing/2014/main" id="{C281C26B-8BE1-4152-BEF8-2273B8176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250" y="3449638"/>
              <a:ext cx="160338" cy="160338"/>
            </a:xfrm>
            <a:custGeom>
              <a:avLst/>
              <a:gdLst>
                <a:gd name="T0" fmla="*/ 32 w 42"/>
                <a:gd name="T1" fmla="*/ 35 h 42"/>
                <a:gd name="T2" fmla="*/ 6 w 42"/>
                <a:gd name="T3" fmla="*/ 32 h 42"/>
                <a:gd name="T4" fmla="*/ 9 w 42"/>
                <a:gd name="T5" fmla="*/ 6 h 42"/>
                <a:gd name="T6" fmla="*/ 35 w 42"/>
                <a:gd name="T7" fmla="*/ 9 h 42"/>
                <a:gd name="T8" fmla="*/ 32 w 42"/>
                <a:gd name="T9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2" y="35"/>
                  </a:moveTo>
                  <a:cubicBezTo>
                    <a:pt x="24" y="42"/>
                    <a:pt x="13" y="40"/>
                    <a:pt x="6" y="32"/>
                  </a:cubicBezTo>
                  <a:cubicBezTo>
                    <a:pt x="0" y="24"/>
                    <a:pt x="1" y="13"/>
                    <a:pt x="9" y="6"/>
                  </a:cubicBezTo>
                  <a:cubicBezTo>
                    <a:pt x="17" y="0"/>
                    <a:pt x="29" y="1"/>
                    <a:pt x="35" y="9"/>
                  </a:cubicBezTo>
                  <a:cubicBezTo>
                    <a:pt x="42" y="17"/>
                    <a:pt x="40" y="29"/>
                    <a:pt x="32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1">
              <a:extLst>
                <a:ext uri="{FF2B5EF4-FFF2-40B4-BE49-F238E27FC236}">
                  <a16:creationId xmlns:a16="http://schemas.microsoft.com/office/drawing/2014/main" id="{9A68D4C4-36D1-4050-A5D0-953399502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913" y="3055938"/>
              <a:ext cx="138113" cy="136525"/>
            </a:xfrm>
            <a:custGeom>
              <a:avLst/>
              <a:gdLst>
                <a:gd name="T0" fmla="*/ 28 w 36"/>
                <a:gd name="T1" fmla="*/ 31 h 36"/>
                <a:gd name="T2" fmla="*/ 6 w 36"/>
                <a:gd name="T3" fmla="*/ 28 h 36"/>
                <a:gd name="T4" fmla="*/ 8 w 36"/>
                <a:gd name="T5" fmla="*/ 6 h 36"/>
                <a:gd name="T6" fmla="*/ 31 w 36"/>
                <a:gd name="T7" fmla="*/ 8 h 36"/>
                <a:gd name="T8" fmla="*/ 28 w 36"/>
                <a:gd name="T9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28" y="31"/>
                  </a:moveTo>
                  <a:cubicBezTo>
                    <a:pt x="22" y="36"/>
                    <a:pt x="12" y="35"/>
                    <a:pt x="6" y="28"/>
                  </a:cubicBezTo>
                  <a:cubicBezTo>
                    <a:pt x="0" y="22"/>
                    <a:pt x="1" y="11"/>
                    <a:pt x="8" y="6"/>
                  </a:cubicBezTo>
                  <a:cubicBezTo>
                    <a:pt x="15" y="0"/>
                    <a:pt x="25" y="1"/>
                    <a:pt x="31" y="8"/>
                  </a:cubicBezTo>
                  <a:cubicBezTo>
                    <a:pt x="36" y="15"/>
                    <a:pt x="35" y="25"/>
                    <a:pt x="28" y="31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52">
              <a:extLst>
                <a:ext uri="{FF2B5EF4-FFF2-40B4-BE49-F238E27FC236}">
                  <a16:creationId xmlns:a16="http://schemas.microsoft.com/office/drawing/2014/main" id="{812B4E8E-9265-46AF-832A-1A394EEF3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678238"/>
              <a:ext cx="106363" cy="106363"/>
            </a:xfrm>
            <a:custGeom>
              <a:avLst/>
              <a:gdLst>
                <a:gd name="T0" fmla="*/ 22 w 28"/>
                <a:gd name="T1" fmla="*/ 24 h 28"/>
                <a:gd name="T2" fmla="*/ 4 w 28"/>
                <a:gd name="T3" fmla="*/ 22 h 28"/>
                <a:gd name="T4" fmla="*/ 6 w 28"/>
                <a:gd name="T5" fmla="*/ 5 h 28"/>
                <a:gd name="T6" fmla="*/ 23 w 28"/>
                <a:gd name="T7" fmla="*/ 6 h 28"/>
                <a:gd name="T8" fmla="*/ 22 w 28"/>
                <a:gd name="T9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2" y="24"/>
                  </a:moveTo>
                  <a:cubicBezTo>
                    <a:pt x="16" y="28"/>
                    <a:pt x="8" y="27"/>
                    <a:pt x="4" y="22"/>
                  </a:cubicBezTo>
                  <a:cubicBezTo>
                    <a:pt x="0" y="17"/>
                    <a:pt x="1" y="9"/>
                    <a:pt x="6" y="5"/>
                  </a:cubicBezTo>
                  <a:cubicBezTo>
                    <a:pt x="11" y="0"/>
                    <a:pt x="19" y="1"/>
                    <a:pt x="23" y="6"/>
                  </a:cubicBezTo>
                  <a:cubicBezTo>
                    <a:pt x="28" y="12"/>
                    <a:pt x="27" y="20"/>
                    <a:pt x="22" y="2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53">
              <a:extLst>
                <a:ext uri="{FF2B5EF4-FFF2-40B4-BE49-F238E27FC236}">
                  <a16:creationId xmlns:a16="http://schemas.microsoft.com/office/drawing/2014/main" id="{E2E3B561-48D3-4E6F-A15A-3C82B1068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1075" y="3389313"/>
              <a:ext cx="95250" cy="95250"/>
            </a:xfrm>
            <a:custGeom>
              <a:avLst/>
              <a:gdLst>
                <a:gd name="T0" fmla="*/ 19 w 25"/>
                <a:gd name="T1" fmla="*/ 21 h 25"/>
                <a:gd name="T2" fmla="*/ 3 w 25"/>
                <a:gd name="T3" fmla="*/ 20 h 25"/>
                <a:gd name="T4" fmla="*/ 5 w 25"/>
                <a:gd name="T5" fmla="*/ 4 h 25"/>
                <a:gd name="T6" fmla="*/ 21 w 25"/>
                <a:gd name="T7" fmla="*/ 6 h 25"/>
                <a:gd name="T8" fmla="*/ 19 w 25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19" y="21"/>
                  </a:moveTo>
                  <a:cubicBezTo>
                    <a:pt x="14" y="25"/>
                    <a:pt x="7" y="24"/>
                    <a:pt x="3" y="20"/>
                  </a:cubicBezTo>
                  <a:cubicBezTo>
                    <a:pt x="0" y="15"/>
                    <a:pt x="0" y="8"/>
                    <a:pt x="5" y="4"/>
                  </a:cubicBezTo>
                  <a:cubicBezTo>
                    <a:pt x="10" y="0"/>
                    <a:pt x="17" y="1"/>
                    <a:pt x="21" y="6"/>
                  </a:cubicBezTo>
                  <a:cubicBezTo>
                    <a:pt x="25" y="10"/>
                    <a:pt x="24" y="17"/>
                    <a:pt x="19" y="21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54">
              <a:extLst>
                <a:ext uri="{FF2B5EF4-FFF2-40B4-BE49-F238E27FC236}">
                  <a16:creationId xmlns:a16="http://schemas.microsoft.com/office/drawing/2014/main" id="{FF1DA7A0-32EA-451F-B13F-AC0ADD550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225" y="3525838"/>
              <a:ext cx="95250" cy="95250"/>
            </a:xfrm>
            <a:custGeom>
              <a:avLst/>
              <a:gdLst>
                <a:gd name="T0" fmla="*/ 19 w 25"/>
                <a:gd name="T1" fmla="*/ 21 h 25"/>
                <a:gd name="T2" fmla="*/ 4 w 25"/>
                <a:gd name="T3" fmla="*/ 20 h 25"/>
                <a:gd name="T4" fmla="*/ 5 w 25"/>
                <a:gd name="T5" fmla="*/ 4 h 25"/>
                <a:gd name="T6" fmla="*/ 21 w 25"/>
                <a:gd name="T7" fmla="*/ 6 h 25"/>
                <a:gd name="T8" fmla="*/ 19 w 25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19" y="21"/>
                  </a:moveTo>
                  <a:cubicBezTo>
                    <a:pt x="14" y="25"/>
                    <a:pt x="7" y="25"/>
                    <a:pt x="4" y="20"/>
                  </a:cubicBezTo>
                  <a:cubicBezTo>
                    <a:pt x="0" y="15"/>
                    <a:pt x="0" y="8"/>
                    <a:pt x="5" y="4"/>
                  </a:cubicBezTo>
                  <a:cubicBezTo>
                    <a:pt x="10" y="0"/>
                    <a:pt x="17" y="1"/>
                    <a:pt x="21" y="6"/>
                  </a:cubicBezTo>
                  <a:cubicBezTo>
                    <a:pt x="25" y="11"/>
                    <a:pt x="24" y="18"/>
                    <a:pt x="19" y="21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5">
              <a:extLst>
                <a:ext uri="{FF2B5EF4-FFF2-40B4-BE49-F238E27FC236}">
                  <a16:creationId xmlns:a16="http://schemas.microsoft.com/office/drawing/2014/main" id="{CE17BD78-73F9-44E8-9988-7B06F71A5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2363" y="3811588"/>
              <a:ext cx="73025" cy="74613"/>
            </a:xfrm>
            <a:custGeom>
              <a:avLst/>
              <a:gdLst>
                <a:gd name="T0" fmla="*/ 15 w 19"/>
                <a:gd name="T1" fmla="*/ 17 h 20"/>
                <a:gd name="T2" fmla="*/ 3 w 19"/>
                <a:gd name="T3" fmla="*/ 15 h 20"/>
                <a:gd name="T4" fmla="*/ 4 w 19"/>
                <a:gd name="T5" fmla="*/ 3 h 20"/>
                <a:gd name="T6" fmla="*/ 16 w 19"/>
                <a:gd name="T7" fmla="*/ 5 h 20"/>
                <a:gd name="T8" fmla="*/ 15 w 19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15" y="17"/>
                  </a:moveTo>
                  <a:cubicBezTo>
                    <a:pt x="11" y="20"/>
                    <a:pt x="6" y="19"/>
                    <a:pt x="3" y="15"/>
                  </a:cubicBezTo>
                  <a:cubicBezTo>
                    <a:pt x="0" y="12"/>
                    <a:pt x="1" y="6"/>
                    <a:pt x="4" y="3"/>
                  </a:cubicBezTo>
                  <a:cubicBezTo>
                    <a:pt x="8" y="0"/>
                    <a:pt x="13" y="1"/>
                    <a:pt x="16" y="5"/>
                  </a:cubicBezTo>
                  <a:cubicBezTo>
                    <a:pt x="19" y="8"/>
                    <a:pt x="19" y="14"/>
                    <a:pt x="15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56">
              <a:extLst>
                <a:ext uri="{FF2B5EF4-FFF2-40B4-BE49-F238E27FC236}">
                  <a16:creationId xmlns:a16="http://schemas.microsoft.com/office/drawing/2014/main" id="{AB58A4B2-431F-4DB4-9672-6D86A3894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563" y="3294063"/>
              <a:ext cx="136525" cy="138113"/>
            </a:xfrm>
            <a:custGeom>
              <a:avLst/>
              <a:gdLst>
                <a:gd name="T0" fmla="*/ 28 w 36"/>
                <a:gd name="T1" fmla="*/ 30 h 36"/>
                <a:gd name="T2" fmla="*/ 5 w 36"/>
                <a:gd name="T3" fmla="*/ 28 h 36"/>
                <a:gd name="T4" fmla="*/ 8 w 36"/>
                <a:gd name="T5" fmla="*/ 5 h 36"/>
                <a:gd name="T6" fmla="*/ 30 w 36"/>
                <a:gd name="T7" fmla="*/ 8 h 36"/>
                <a:gd name="T8" fmla="*/ 28 w 36"/>
                <a:gd name="T9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28" y="30"/>
                  </a:moveTo>
                  <a:cubicBezTo>
                    <a:pt x="21" y="36"/>
                    <a:pt x="11" y="35"/>
                    <a:pt x="5" y="28"/>
                  </a:cubicBezTo>
                  <a:cubicBezTo>
                    <a:pt x="0" y="21"/>
                    <a:pt x="1" y="11"/>
                    <a:pt x="8" y="5"/>
                  </a:cubicBezTo>
                  <a:cubicBezTo>
                    <a:pt x="15" y="0"/>
                    <a:pt x="25" y="1"/>
                    <a:pt x="30" y="8"/>
                  </a:cubicBezTo>
                  <a:cubicBezTo>
                    <a:pt x="36" y="15"/>
                    <a:pt x="35" y="25"/>
                    <a:pt x="28" y="30"/>
                  </a:cubicBezTo>
                </a:path>
              </a:pathLst>
            </a:custGeom>
            <a:solidFill>
              <a:srgbClr val="4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57">
              <a:extLst>
                <a:ext uri="{FF2B5EF4-FFF2-40B4-BE49-F238E27FC236}">
                  <a16:creationId xmlns:a16="http://schemas.microsoft.com/office/drawing/2014/main" id="{CDEA145B-149D-4396-B53B-B8FC8445F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1088" y="4030663"/>
              <a:ext cx="136525" cy="136525"/>
            </a:xfrm>
            <a:custGeom>
              <a:avLst/>
              <a:gdLst>
                <a:gd name="T0" fmla="*/ 28 w 36"/>
                <a:gd name="T1" fmla="*/ 30 h 36"/>
                <a:gd name="T2" fmla="*/ 6 w 36"/>
                <a:gd name="T3" fmla="*/ 28 h 36"/>
                <a:gd name="T4" fmla="*/ 8 w 36"/>
                <a:gd name="T5" fmla="*/ 6 h 36"/>
                <a:gd name="T6" fmla="*/ 31 w 36"/>
                <a:gd name="T7" fmla="*/ 8 h 36"/>
                <a:gd name="T8" fmla="*/ 28 w 36"/>
                <a:gd name="T9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28" y="30"/>
                  </a:moveTo>
                  <a:cubicBezTo>
                    <a:pt x="22" y="36"/>
                    <a:pt x="11" y="35"/>
                    <a:pt x="6" y="28"/>
                  </a:cubicBezTo>
                  <a:cubicBezTo>
                    <a:pt x="0" y="21"/>
                    <a:pt x="1" y="11"/>
                    <a:pt x="8" y="6"/>
                  </a:cubicBezTo>
                  <a:cubicBezTo>
                    <a:pt x="15" y="0"/>
                    <a:pt x="25" y="1"/>
                    <a:pt x="31" y="8"/>
                  </a:cubicBezTo>
                  <a:cubicBezTo>
                    <a:pt x="36" y="15"/>
                    <a:pt x="35" y="25"/>
                    <a:pt x="28" y="3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58">
              <a:extLst>
                <a:ext uri="{FF2B5EF4-FFF2-40B4-BE49-F238E27FC236}">
                  <a16:creationId xmlns:a16="http://schemas.microsoft.com/office/drawing/2014/main" id="{7916E3B5-0C1B-445D-B18D-4BD303A6A7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2863" y="2706688"/>
              <a:ext cx="1177925" cy="1108075"/>
            </a:xfrm>
            <a:custGeom>
              <a:avLst/>
              <a:gdLst>
                <a:gd name="T0" fmla="*/ 272 w 310"/>
                <a:gd name="T1" fmla="*/ 273 h 292"/>
                <a:gd name="T2" fmla="*/ 267 w 310"/>
                <a:gd name="T3" fmla="*/ 285 h 292"/>
                <a:gd name="T4" fmla="*/ 267 w 310"/>
                <a:gd name="T5" fmla="*/ 286 h 292"/>
                <a:gd name="T6" fmla="*/ 267 w 310"/>
                <a:gd name="T7" fmla="*/ 286 h 292"/>
                <a:gd name="T8" fmla="*/ 267 w 310"/>
                <a:gd name="T9" fmla="*/ 288 h 292"/>
                <a:gd name="T10" fmla="*/ 267 w 310"/>
                <a:gd name="T11" fmla="*/ 288 h 292"/>
                <a:gd name="T12" fmla="*/ 274 w 310"/>
                <a:gd name="T13" fmla="*/ 292 h 292"/>
                <a:gd name="T14" fmla="*/ 279 w 310"/>
                <a:gd name="T15" fmla="*/ 288 h 292"/>
                <a:gd name="T16" fmla="*/ 279 w 310"/>
                <a:gd name="T17" fmla="*/ 288 h 292"/>
                <a:gd name="T18" fmla="*/ 279 w 310"/>
                <a:gd name="T19" fmla="*/ 288 h 292"/>
                <a:gd name="T20" fmla="*/ 277 w 310"/>
                <a:gd name="T21" fmla="*/ 290 h 292"/>
                <a:gd name="T22" fmla="*/ 286 w 310"/>
                <a:gd name="T23" fmla="*/ 281 h 292"/>
                <a:gd name="T24" fmla="*/ 272 w 310"/>
                <a:gd name="T25" fmla="*/ 273 h 292"/>
                <a:gd name="T26" fmla="*/ 268 w 310"/>
                <a:gd name="T27" fmla="*/ 270 h 292"/>
                <a:gd name="T28" fmla="*/ 263 w 310"/>
                <a:gd name="T29" fmla="*/ 276 h 292"/>
                <a:gd name="T30" fmla="*/ 265 w 310"/>
                <a:gd name="T31" fmla="*/ 280 h 292"/>
                <a:gd name="T32" fmla="*/ 271 w 310"/>
                <a:gd name="T33" fmla="*/ 272 h 292"/>
                <a:gd name="T34" fmla="*/ 268 w 310"/>
                <a:gd name="T35" fmla="*/ 270 h 292"/>
                <a:gd name="T36" fmla="*/ 128 w 310"/>
                <a:gd name="T37" fmla="*/ 269 h 292"/>
                <a:gd name="T38" fmla="*/ 115 w 310"/>
                <a:gd name="T39" fmla="*/ 272 h 292"/>
                <a:gd name="T40" fmla="*/ 100 w 310"/>
                <a:gd name="T41" fmla="*/ 269 h 292"/>
                <a:gd name="T42" fmla="*/ 107 w 310"/>
                <a:gd name="T43" fmla="*/ 274 h 292"/>
                <a:gd name="T44" fmla="*/ 132 w 310"/>
                <a:gd name="T45" fmla="*/ 282 h 292"/>
                <a:gd name="T46" fmla="*/ 138 w 310"/>
                <a:gd name="T47" fmla="*/ 282 h 292"/>
                <a:gd name="T48" fmla="*/ 128 w 310"/>
                <a:gd name="T49" fmla="*/ 269 h 292"/>
                <a:gd name="T50" fmla="*/ 0 w 310"/>
                <a:gd name="T51" fmla="*/ 222 h 292"/>
                <a:gd name="T52" fmla="*/ 44 w 310"/>
                <a:gd name="T53" fmla="*/ 240 h 292"/>
                <a:gd name="T54" fmla="*/ 50 w 310"/>
                <a:gd name="T55" fmla="*/ 228 h 292"/>
                <a:gd name="T56" fmla="*/ 35 w 310"/>
                <a:gd name="T57" fmla="*/ 230 h 292"/>
                <a:gd name="T58" fmla="*/ 0 w 310"/>
                <a:gd name="T59" fmla="*/ 222 h 292"/>
                <a:gd name="T60" fmla="*/ 267 w 310"/>
                <a:gd name="T61" fmla="*/ 149 h 292"/>
                <a:gd name="T62" fmla="*/ 286 w 310"/>
                <a:gd name="T63" fmla="*/ 177 h 292"/>
                <a:gd name="T64" fmla="*/ 292 w 310"/>
                <a:gd name="T65" fmla="*/ 216 h 292"/>
                <a:gd name="T66" fmla="*/ 294 w 310"/>
                <a:gd name="T67" fmla="*/ 216 h 292"/>
                <a:gd name="T68" fmla="*/ 310 w 310"/>
                <a:gd name="T69" fmla="*/ 220 h 292"/>
                <a:gd name="T70" fmla="*/ 305 w 310"/>
                <a:gd name="T71" fmla="*/ 191 h 292"/>
                <a:gd name="T72" fmla="*/ 291 w 310"/>
                <a:gd name="T73" fmla="*/ 181 h 292"/>
                <a:gd name="T74" fmla="*/ 284 w 310"/>
                <a:gd name="T75" fmla="*/ 159 h 292"/>
                <a:gd name="T76" fmla="*/ 277 w 310"/>
                <a:gd name="T77" fmla="*/ 154 h 292"/>
                <a:gd name="T78" fmla="*/ 267 w 310"/>
                <a:gd name="T79" fmla="*/ 149 h 292"/>
                <a:gd name="T80" fmla="*/ 244 w 310"/>
                <a:gd name="T81" fmla="*/ 119 h 292"/>
                <a:gd name="T82" fmla="*/ 239 w 310"/>
                <a:gd name="T83" fmla="*/ 124 h 292"/>
                <a:gd name="T84" fmla="*/ 254 w 310"/>
                <a:gd name="T85" fmla="*/ 134 h 292"/>
                <a:gd name="T86" fmla="*/ 255 w 310"/>
                <a:gd name="T87" fmla="*/ 136 h 292"/>
                <a:gd name="T88" fmla="*/ 262 w 310"/>
                <a:gd name="T89" fmla="*/ 128 h 292"/>
                <a:gd name="T90" fmla="*/ 261 w 310"/>
                <a:gd name="T91" fmla="*/ 126 h 292"/>
                <a:gd name="T92" fmla="*/ 257 w 310"/>
                <a:gd name="T93" fmla="*/ 126 h 292"/>
                <a:gd name="T94" fmla="*/ 245 w 310"/>
                <a:gd name="T95" fmla="*/ 120 h 292"/>
                <a:gd name="T96" fmla="*/ 244 w 310"/>
                <a:gd name="T97" fmla="*/ 119 h 292"/>
                <a:gd name="T98" fmla="*/ 73 w 310"/>
                <a:gd name="T99" fmla="*/ 40 h 292"/>
                <a:gd name="T100" fmla="*/ 89 w 310"/>
                <a:gd name="T101" fmla="*/ 59 h 292"/>
                <a:gd name="T102" fmla="*/ 91 w 310"/>
                <a:gd name="T103" fmla="*/ 50 h 292"/>
                <a:gd name="T104" fmla="*/ 73 w 310"/>
                <a:gd name="T105" fmla="*/ 40 h 292"/>
                <a:gd name="T106" fmla="*/ 229 w 310"/>
                <a:gd name="T107" fmla="*/ 0 h 292"/>
                <a:gd name="T108" fmla="*/ 259 w 310"/>
                <a:gd name="T109" fmla="*/ 42 h 292"/>
                <a:gd name="T110" fmla="*/ 257 w 310"/>
                <a:gd name="T111" fmla="*/ 94 h 292"/>
                <a:gd name="T112" fmla="*/ 257 w 310"/>
                <a:gd name="T113" fmla="*/ 94 h 292"/>
                <a:gd name="T114" fmla="*/ 270 w 310"/>
                <a:gd name="T115" fmla="*/ 100 h 292"/>
                <a:gd name="T116" fmla="*/ 272 w 310"/>
                <a:gd name="T117" fmla="*/ 104 h 292"/>
                <a:gd name="T118" fmla="*/ 275 w 310"/>
                <a:gd name="T119" fmla="*/ 104 h 292"/>
                <a:gd name="T120" fmla="*/ 277 w 310"/>
                <a:gd name="T121" fmla="*/ 53 h 292"/>
                <a:gd name="T122" fmla="*/ 229 w 310"/>
                <a:gd name="T12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0" h="292">
                  <a:moveTo>
                    <a:pt x="272" y="273"/>
                  </a:moveTo>
                  <a:cubicBezTo>
                    <a:pt x="270" y="277"/>
                    <a:pt x="268" y="281"/>
                    <a:pt x="267" y="285"/>
                  </a:cubicBezTo>
                  <a:cubicBezTo>
                    <a:pt x="267" y="286"/>
                    <a:pt x="267" y="286"/>
                    <a:pt x="267" y="286"/>
                  </a:cubicBezTo>
                  <a:cubicBezTo>
                    <a:pt x="267" y="286"/>
                    <a:pt x="267" y="286"/>
                    <a:pt x="267" y="286"/>
                  </a:cubicBezTo>
                  <a:cubicBezTo>
                    <a:pt x="267" y="286"/>
                    <a:pt x="268" y="288"/>
                    <a:pt x="267" y="288"/>
                  </a:cubicBezTo>
                  <a:cubicBezTo>
                    <a:pt x="267" y="288"/>
                    <a:pt x="267" y="288"/>
                    <a:pt x="267" y="288"/>
                  </a:cubicBezTo>
                  <a:cubicBezTo>
                    <a:pt x="269" y="289"/>
                    <a:pt x="272" y="291"/>
                    <a:pt x="274" y="292"/>
                  </a:cubicBezTo>
                  <a:cubicBezTo>
                    <a:pt x="276" y="290"/>
                    <a:pt x="277" y="289"/>
                    <a:pt x="279" y="288"/>
                  </a:cubicBezTo>
                  <a:cubicBezTo>
                    <a:pt x="279" y="288"/>
                    <a:pt x="279" y="288"/>
                    <a:pt x="279" y="288"/>
                  </a:cubicBezTo>
                  <a:cubicBezTo>
                    <a:pt x="279" y="288"/>
                    <a:pt x="279" y="288"/>
                    <a:pt x="279" y="288"/>
                  </a:cubicBezTo>
                  <a:cubicBezTo>
                    <a:pt x="278" y="288"/>
                    <a:pt x="278" y="289"/>
                    <a:pt x="277" y="290"/>
                  </a:cubicBezTo>
                  <a:cubicBezTo>
                    <a:pt x="280" y="287"/>
                    <a:pt x="283" y="284"/>
                    <a:pt x="286" y="281"/>
                  </a:cubicBezTo>
                  <a:cubicBezTo>
                    <a:pt x="281" y="280"/>
                    <a:pt x="276" y="277"/>
                    <a:pt x="272" y="273"/>
                  </a:cubicBezTo>
                  <a:moveTo>
                    <a:pt x="268" y="270"/>
                  </a:moveTo>
                  <a:cubicBezTo>
                    <a:pt x="267" y="272"/>
                    <a:pt x="265" y="274"/>
                    <a:pt x="263" y="276"/>
                  </a:cubicBezTo>
                  <a:cubicBezTo>
                    <a:pt x="264" y="277"/>
                    <a:pt x="264" y="279"/>
                    <a:pt x="265" y="280"/>
                  </a:cubicBezTo>
                  <a:cubicBezTo>
                    <a:pt x="267" y="277"/>
                    <a:pt x="269" y="275"/>
                    <a:pt x="271" y="272"/>
                  </a:cubicBezTo>
                  <a:cubicBezTo>
                    <a:pt x="270" y="272"/>
                    <a:pt x="269" y="271"/>
                    <a:pt x="268" y="270"/>
                  </a:cubicBezTo>
                  <a:moveTo>
                    <a:pt x="128" y="269"/>
                  </a:moveTo>
                  <a:cubicBezTo>
                    <a:pt x="124" y="271"/>
                    <a:pt x="119" y="272"/>
                    <a:pt x="115" y="272"/>
                  </a:cubicBezTo>
                  <a:cubicBezTo>
                    <a:pt x="110" y="272"/>
                    <a:pt x="105" y="271"/>
                    <a:pt x="100" y="269"/>
                  </a:cubicBezTo>
                  <a:cubicBezTo>
                    <a:pt x="102" y="271"/>
                    <a:pt x="104" y="273"/>
                    <a:pt x="107" y="274"/>
                  </a:cubicBezTo>
                  <a:cubicBezTo>
                    <a:pt x="114" y="279"/>
                    <a:pt x="124" y="282"/>
                    <a:pt x="132" y="282"/>
                  </a:cubicBezTo>
                  <a:cubicBezTo>
                    <a:pt x="134" y="282"/>
                    <a:pt x="136" y="282"/>
                    <a:pt x="138" y="282"/>
                  </a:cubicBezTo>
                  <a:cubicBezTo>
                    <a:pt x="134" y="278"/>
                    <a:pt x="131" y="273"/>
                    <a:pt x="128" y="269"/>
                  </a:cubicBezTo>
                  <a:moveTo>
                    <a:pt x="0" y="222"/>
                  </a:moveTo>
                  <a:cubicBezTo>
                    <a:pt x="12" y="232"/>
                    <a:pt x="28" y="238"/>
                    <a:pt x="44" y="240"/>
                  </a:cubicBezTo>
                  <a:cubicBezTo>
                    <a:pt x="46" y="236"/>
                    <a:pt x="48" y="232"/>
                    <a:pt x="50" y="228"/>
                  </a:cubicBezTo>
                  <a:cubicBezTo>
                    <a:pt x="45" y="229"/>
                    <a:pt x="40" y="230"/>
                    <a:pt x="35" y="230"/>
                  </a:cubicBezTo>
                  <a:cubicBezTo>
                    <a:pt x="23" y="230"/>
                    <a:pt x="11" y="227"/>
                    <a:pt x="0" y="222"/>
                  </a:cubicBezTo>
                  <a:moveTo>
                    <a:pt x="267" y="149"/>
                  </a:moveTo>
                  <a:cubicBezTo>
                    <a:pt x="275" y="156"/>
                    <a:pt x="283" y="167"/>
                    <a:pt x="286" y="177"/>
                  </a:cubicBezTo>
                  <a:cubicBezTo>
                    <a:pt x="292" y="190"/>
                    <a:pt x="293" y="203"/>
                    <a:pt x="292" y="216"/>
                  </a:cubicBezTo>
                  <a:cubicBezTo>
                    <a:pt x="292" y="216"/>
                    <a:pt x="293" y="216"/>
                    <a:pt x="294" y="216"/>
                  </a:cubicBezTo>
                  <a:cubicBezTo>
                    <a:pt x="299" y="216"/>
                    <a:pt x="305" y="218"/>
                    <a:pt x="310" y="220"/>
                  </a:cubicBezTo>
                  <a:cubicBezTo>
                    <a:pt x="310" y="210"/>
                    <a:pt x="309" y="200"/>
                    <a:pt x="305" y="191"/>
                  </a:cubicBezTo>
                  <a:cubicBezTo>
                    <a:pt x="300" y="189"/>
                    <a:pt x="295" y="185"/>
                    <a:pt x="291" y="181"/>
                  </a:cubicBezTo>
                  <a:cubicBezTo>
                    <a:pt x="286" y="174"/>
                    <a:pt x="284" y="167"/>
                    <a:pt x="284" y="159"/>
                  </a:cubicBezTo>
                  <a:cubicBezTo>
                    <a:pt x="282" y="157"/>
                    <a:pt x="279" y="155"/>
                    <a:pt x="277" y="154"/>
                  </a:cubicBezTo>
                  <a:cubicBezTo>
                    <a:pt x="274" y="152"/>
                    <a:pt x="271" y="150"/>
                    <a:pt x="267" y="149"/>
                  </a:cubicBezTo>
                  <a:moveTo>
                    <a:pt x="244" y="119"/>
                  </a:moveTo>
                  <a:cubicBezTo>
                    <a:pt x="242" y="120"/>
                    <a:pt x="241" y="122"/>
                    <a:pt x="239" y="124"/>
                  </a:cubicBezTo>
                  <a:cubicBezTo>
                    <a:pt x="245" y="126"/>
                    <a:pt x="250" y="129"/>
                    <a:pt x="254" y="134"/>
                  </a:cubicBezTo>
                  <a:cubicBezTo>
                    <a:pt x="254" y="135"/>
                    <a:pt x="255" y="135"/>
                    <a:pt x="255" y="136"/>
                  </a:cubicBezTo>
                  <a:cubicBezTo>
                    <a:pt x="258" y="134"/>
                    <a:pt x="260" y="131"/>
                    <a:pt x="262" y="128"/>
                  </a:cubicBezTo>
                  <a:cubicBezTo>
                    <a:pt x="262" y="127"/>
                    <a:pt x="261" y="127"/>
                    <a:pt x="261" y="126"/>
                  </a:cubicBezTo>
                  <a:cubicBezTo>
                    <a:pt x="260" y="126"/>
                    <a:pt x="259" y="126"/>
                    <a:pt x="257" y="126"/>
                  </a:cubicBezTo>
                  <a:cubicBezTo>
                    <a:pt x="253" y="126"/>
                    <a:pt x="248" y="124"/>
                    <a:pt x="245" y="120"/>
                  </a:cubicBezTo>
                  <a:cubicBezTo>
                    <a:pt x="244" y="120"/>
                    <a:pt x="244" y="119"/>
                    <a:pt x="244" y="119"/>
                  </a:cubicBezTo>
                  <a:moveTo>
                    <a:pt x="73" y="40"/>
                  </a:moveTo>
                  <a:cubicBezTo>
                    <a:pt x="80" y="45"/>
                    <a:pt x="85" y="51"/>
                    <a:pt x="89" y="59"/>
                  </a:cubicBezTo>
                  <a:cubicBezTo>
                    <a:pt x="89" y="56"/>
                    <a:pt x="90" y="53"/>
                    <a:pt x="91" y="50"/>
                  </a:cubicBezTo>
                  <a:cubicBezTo>
                    <a:pt x="85" y="46"/>
                    <a:pt x="80" y="42"/>
                    <a:pt x="73" y="40"/>
                  </a:cubicBezTo>
                  <a:moveTo>
                    <a:pt x="229" y="0"/>
                  </a:moveTo>
                  <a:cubicBezTo>
                    <a:pt x="243" y="11"/>
                    <a:pt x="254" y="25"/>
                    <a:pt x="259" y="42"/>
                  </a:cubicBezTo>
                  <a:cubicBezTo>
                    <a:pt x="265" y="59"/>
                    <a:pt x="264" y="78"/>
                    <a:pt x="257" y="94"/>
                  </a:cubicBezTo>
                  <a:cubicBezTo>
                    <a:pt x="257" y="94"/>
                    <a:pt x="257" y="94"/>
                    <a:pt x="257" y="94"/>
                  </a:cubicBezTo>
                  <a:cubicBezTo>
                    <a:pt x="262" y="94"/>
                    <a:pt x="267" y="96"/>
                    <a:pt x="270" y="100"/>
                  </a:cubicBezTo>
                  <a:cubicBezTo>
                    <a:pt x="271" y="101"/>
                    <a:pt x="272" y="103"/>
                    <a:pt x="272" y="104"/>
                  </a:cubicBezTo>
                  <a:cubicBezTo>
                    <a:pt x="273" y="104"/>
                    <a:pt x="274" y="104"/>
                    <a:pt x="275" y="104"/>
                  </a:cubicBezTo>
                  <a:cubicBezTo>
                    <a:pt x="281" y="87"/>
                    <a:pt x="282" y="69"/>
                    <a:pt x="277" y="53"/>
                  </a:cubicBezTo>
                  <a:cubicBezTo>
                    <a:pt x="270" y="29"/>
                    <a:pt x="252" y="10"/>
                    <a:pt x="229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59">
              <a:extLst>
                <a:ext uri="{FF2B5EF4-FFF2-40B4-BE49-F238E27FC236}">
                  <a16:creationId xmlns:a16="http://schemas.microsoft.com/office/drawing/2014/main" id="{3A873752-1182-4372-9FE7-13438FD94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4263" y="3798888"/>
              <a:ext cx="19050" cy="15875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4 h 4"/>
                <a:gd name="T4" fmla="*/ 1 w 5"/>
                <a:gd name="T5" fmla="*/ 4 h 4"/>
                <a:gd name="T6" fmla="*/ 3 w 5"/>
                <a:gd name="T7" fmla="*/ 2 h 4"/>
                <a:gd name="T8" fmla="*/ 5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1"/>
                    <a:pt x="2" y="2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60">
              <a:extLst>
                <a:ext uri="{FF2B5EF4-FFF2-40B4-BE49-F238E27FC236}">
                  <a16:creationId xmlns:a16="http://schemas.microsoft.com/office/drawing/2014/main" id="{C7B484FA-7109-4308-B368-D96FB914BE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29175" y="3754438"/>
              <a:ext cx="38100" cy="38100"/>
            </a:xfrm>
            <a:custGeom>
              <a:avLst/>
              <a:gdLst>
                <a:gd name="T0" fmla="*/ 10 w 10"/>
                <a:gd name="T1" fmla="*/ 9 h 10"/>
                <a:gd name="T2" fmla="*/ 9 w 10"/>
                <a:gd name="T3" fmla="*/ 10 h 10"/>
                <a:gd name="T4" fmla="*/ 10 w 10"/>
                <a:gd name="T5" fmla="*/ 10 h 10"/>
                <a:gd name="T6" fmla="*/ 10 w 10"/>
                <a:gd name="T7" fmla="*/ 9 h 10"/>
                <a:gd name="T8" fmla="*/ 6 w 10"/>
                <a:gd name="T9" fmla="*/ 0 h 10"/>
                <a:gd name="T10" fmla="*/ 0 w 10"/>
                <a:gd name="T11" fmla="*/ 6 h 10"/>
                <a:gd name="T12" fmla="*/ 5 w 10"/>
                <a:gd name="T13" fmla="*/ 8 h 10"/>
                <a:gd name="T14" fmla="*/ 8 w 10"/>
                <a:gd name="T15" fmla="*/ 4 h 10"/>
                <a:gd name="T16" fmla="*/ 6 w 1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10" y="9"/>
                  </a:moveTo>
                  <a:cubicBezTo>
                    <a:pt x="10" y="9"/>
                    <a:pt x="10" y="10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9"/>
                  </a:cubicBezTo>
                  <a:moveTo>
                    <a:pt x="6" y="0"/>
                  </a:moveTo>
                  <a:cubicBezTo>
                    <a:pt x="4" y="2"/>
                    <a:pt x="2" y="4"/>
                    <a:pt x="0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7" y="5"/>
                    <a:pt x="8" y="4"/>
                  </a:cubicBezTo>
                  <a:cubicBezTo>
                    <a:pt x="7" y="3"/>
                    <a:pt x="7" y="1"/>
                    <a:pt x="6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61">
              <a:extLst>
                <a:ext uri="{FF2B5EF4-FFF2-40B4-BE49-F238E27FC236}">
                  <a16:creationId xmlns:a16="http://schemas.microsoft.com/office/drawing/2014/main" id="{01242759-8FC4-4121-97E7-09742675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8063" y="3784601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2 w 2"/>
                <a:gd name="T5" fmla="*/ 1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62">
              <a:extLst>
                <a:ext uri="{FF2B5EF4-FFF2-40B4-BE49-F238E27FC236}">
                  <a16:creationId xmlns:a16="http://schemas.microsoft.com/office/drawing/2014/main" id="{6B401E43-790D-4A99-9A4C-4127F455A4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22825" y="3776663"/>
              <a:ext cx="49213" cy="22225"/>
            </a:xfrm>
            <a:custGeom>
              <a:avLst/>
              <a:gdLst>
                <a:gd name="T0" fmla="*/ 11 w 13"/>
                <a:gd name="T1" fmla="*/ 4 h 6"/>
                <a:gd name="T2" fmla="*/ 11 w 13"/>
                <a:gd name="T3" fmla="*/ 6 h 6"/>
                <a:gd name="T4" fmla="*/ 12 w 13"/>
                <a:gd name="T5" fmla="*/ 6 h 6"/>
                <a:gd name="T6" fmla="*/ 12 w 13"/>
                <a:gd name="T7" fmla="*/ 6 h 6"/>
                <a:gd name="T8" fmla="*/ 12 w 13"/>
                <a:gd name="T9" fmla="*/ 4 h 6"/>
                <a:gd name="T10" fmla="*/ 12 w 13"/>
                <a:gd name="T11" fmla="*/ 4 h 6"/>
                <a:gd name="T12" fmla="*/ 11 w 13"/>
                <a:gd name="T13" fmla="*/ 4 h 6"/>
                <a:gd name="T14" fmla="*/ 2 w 13"/>
                <a:gd name="T15" fmla="*/ 0 h 6"/>
                <a:gd name="T16" fmla="*/ 0 w 13"/>
                <a:gd name="T17" fmla="*/ 2 h 6"/>
                <a:gd name="T18" fmla="*/ 1 w 13"/>
                <a:gd name="T19" fmla="*/ 3 h 6"/>
                <a:gd name="T20" fmla="*/ 6 w 13"/>
                <a:gd name="T21" fmla="*/ 4 h 6"/>
                <a:gd name="T22" fmla="*/ 7 w 13"/>
                <a:gd name="T23" fmla="*/ 2 h 6"/>
                <a:gd name="T24" fmla="*/ 2 w 13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6">
                  <a:moveTo>
                    <a:pt x="11" y="4"/>
                  </a:moveTo>
                  <a:cubicBezTo>
                    <a:pt x="11" y="5"/>
                    <a:pt x="11" y="5"/>
                    <a:pt x="11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4"/>
                    <a:pt x="6" y="4"/>
                  </a:cubicBezTo>
                  <a:cubicBezTo>
                    <a:pt x="7" y="4"/>
                    <a:pt x="7" y="3"/>
                    <a:pt x="7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63">
              <a:extLst>
                <a:ext uri="{FF2B5EF4-FFF2-40B4-BE49-F238E27FC236}">
                  <a16:creationId xmlns:a16="http://schemas.microsoft.com/office/drawing/2014/main" id="{7EBD5929-FA08-4C0E-9B13-BB2F9250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5050" y="3738563"/>
              <a:ext cx="41275" cy="60325"/>
            </a:xfrm>
            <a:custGeom>
              <a:avLst/>
              <a:gdLst>
                <a:gd name="T0" fmla="*/ 10 w 11"/>
                <a:gd name="T1" fmla="*/ 0 h 16"/>
                <a:gd name="T2" fmla="*/ 4 w 11"/>
                <a:gd name="T3" fmla="*/ 8 h 16"/>
                <a:gd name="T4" fmla="*/ 1 w 11"/>
                <a:gd name="T5" fmla="*/ 12 h 16"/>
                <a:gd name="T6" fmla="*/ 0 w 11"/>
                <a:gd name="T7" fmla="*/ 14 h 16"/>
                <a:gd name="T8" fmla="*/ 5 w 11"/>
                <a:gd name="T9" fmla="*/ 16 h 16"/>
                <a:gd name="T10" fmla="*/ 5 w 11"/>
                <a:gd name="T11" fmla="*/ 14 h 16"/>
                <a:gd name="T12" fmla="*/ 6 w 11"/>
                <a:gd name="T13" fmla="*/ 13 h 16"/>
                <a:gd name="T14" fmla="*/ 11 w 11"/>
                <a:gd name="T15" fmla="*/ 1 h 16"/>
                <a:gd name="T16" fmla="*/ 10 w 11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6">
                  <a:moveTo>
                    <a:pt x="10" y="0"/>
                  </a:moveTo>
                  <a:cubicBezTo>
                    <a:pt x="8" y="3"/>
                    <a:pt x="6" y="5"/>
                    <a:pt x="4" y="8"/>
                  </a:cubicBezTo>
                  <a:cubicBezTo>
                    <a:pt x="3" y="9"/>
                    <a:pt x="2" y="11"/>
                    <a:pt x="1" y="12"/>
                  </a:cubicBezTo>
                  <a:cubicBezTo>
                    <a:pt x="1" y="13"/>
                    <a:pt x="1" y="14"/>
                    <a:pt x="0" y="14"/>
                  </a:cubicBezTo>
                  <a:cubicBezTo>
                    <a:pt x="2" y="15"/>
                    <a:pt x="3" y="15"/>
                    <a:pt x="5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6" y="14"/>
                    <a:pt x="6" y="13"/>
                    <a:pt x="6" y="13"/>
                  </a:cubicBezTo>
                  <a:cubicBezTo>
                    <a:pt x="7" y="9"/>
                    <a:pt x="9" y="5"/>
                    <a:pt x="11" y="1"/>
                  </a:cubicBezTo>
                  <a:cubicBezTo>
                    <a:pt x="10" y="1"/>
                    <a:pt x="10" y="1"/>
                    <a:pt x="10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4">
              <a:extLst>
                <a:ext uri="{FF2B5EF4-FFF2-40B4-BE49-F238E27FC236}">
                  <a16:creationId xmlns:a16="http://schemas.microsoft.com/office/drawing/2014/main" id="{4CE99966-B997-460E-84D0-BDF1B96BE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3841751"/>
              <a:ext cx="34925" cy="14288"/>
            </a:xfrm>
            <a:custGeom>
              <a:avLst/>
              <a:gdLst>
                <a:gd name="T0" fmla="*/ 0 w 9"/>
                <a:gd name="T1" fmla="*/ 0 h 4"/>
                <a:gd name="T2" fmla="*/ 7 w 9"/>
                <a:gd name="T3" fmla="*/ 4 h 4"/>
                <a:gd name="T4" fmla="*/ 9 w 9"/>
                <a:gd name="T5" fmla="*/ 3 h 4"/>
                <a:gd name="T6" fmla="*/ 0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cubicBezTo>
                    <a:pt x="2" y="1"/>
                    <a:pt x="5" y="3"/>
                    <a:pt x="7" y="4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6" y="2"/>
                    <a:pt x="3" y="1"/>
                    <a:pt x="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65">
              <a:extLst>
                <a:ext uri="{FF2B5EF4-FFF2-40B4-BE49-F238E27FC236}">
                  <a16:creationId xmlns:a16="http://schemas.microsoft.com/office/drawing/2014/main" id="{69C106DB-9B0B-4242-BC10-FB098B71A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9800" y="3176588"/>
              <a:ext cx="73025" cy="57150"/>
            </a:xfrm>
            <a:custGeom>
              <a:avLst/>
              <a:gdLst>
                <a:gd name="T0" fmla="*/ 3 w 19"/>
                <a:gd name="T1" fmla="*/ 0 h 15"/>
                <a:gd name="T2" fmla="*/ 0 w 19"/>
                <a:gd name="T3" fmla="*/ 2 h 15"/>
                <a:gd name="T4" fmla="*/ 5 w 19"/>
                <a:gd name="T5" fmla="*/ 12 h 15"/>
                <a:gd name="T6" fmla="*/ 15 w 19"/>
                <a:gd name="T7" fmla="*/ 15 h 15"/>
                <a:gd name="T8" fmla="*/ 19 w 19"/>
                <a:gd name="T9" fmla="*/ 12 h 15"/>
                <a:gd name="T10" fmla="*/ 18 w 19"/>
                <a:gd name="T11" fmla="*/ 10 h 15"/>
                <a:gd name="T12" fmla="*/ 3 w 1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"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3" y="5"/>
                    <a:pt x="4" y="9"/>
                    <a:pt x="5" y="12"/>
                  </a:cubicBezTo>
                  <a:cubicBezTo>
                    <a:pt x="9" y="13"/>
                    <a:pt x="12" y="14"/>
                    <a:pt x="15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9" y="11"/>
                    <a:pt x="18" y="11"/>
                    <a:pt x="18" y="10"/>
                  </a:cubicBezTo>
                  <a:cubicBezTo>
                    <a:pt x="14" y="5"/>
                    <a:pt x="9" y="2"/>
                    <a:pt x="3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66">
              <a:extLst>
                <a:ext uri="{FF2B5EF4-FFF2-40B4-BE49-F238E27FC236}">
                  <a16:creationId xmlns:a16="http://schemas.microsoft.com/office/drawing/2014/main" id="{0F4F807E-0FE5-4D3D-BF85-442686FBA6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5050" y="3101976"/>
              <a:ext cx="53975" cy="90488"/>
            </a:xfrm>
            <a:custGeom>
              <a:avLst/>
              <a:gdLst>
                <a:gd name="T0" fmla="*/ 4 w 14"/>
                <a:gd name="T1" fmla="*/ 21 h 24"/>
                <a:gd name="T2" fmla="*/ 0 w 14"/>
                <a:gd name="T3" fmla="*/ 22 h 24"/>
                <a:gd name="T4" fmla="*/ 1 w 14"/>
                <a:gd name="T5" fmla="*/ 24 h 24"/>
                <a:gd name="T6" fmla="*/ 4 w 14"/>
                <a:gd name="T7" fmla="*/ 21 h 24"/>
                <a:gd name="T8" fmla="*/ 14 w 14"/>
                <a:gd name="T9" fmla="*/ 0 h 24"/>
                <a:gd name="T10" fmla="*/ 11 w 14"/>
                <a:gd name="T11" fmla="*/ 0 h 24"/>
                <a:gd name="T12" fmla="*/ 12 w 14"/>
                <a:gd name="T13" fmla="*/ 5 h 24"/>
                <a:gd name="T14" fmla="*/ 14 w 14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4">
                  <a:moveTo>
                    <a:pt x="4" y="21"/>
                  </a:moveTo>
                  <a:cubicBezTo>
                    <a:pt x="2" y="21"/>
                    <a:pt x="1" y="22"/>
                    <a:pt x="0" y="22"/>
                  </a:cubicBezTo>
                  <a:cubicBezTo>
                    <a:pt x="0" y="23"/>
                    <a:pt x="1" y="23"/>
                    <a:pt x="1" y="24"/>
                  </a:cubicBezTo>
                  <a:cubicBezTo>
                    <a:pt x="2" y="23"/>
                    <a:pt x="3" y="22"/>
                    <a:pt x="4" y="21"/>
                  </a:cubicBezTo>
                  <a:moveTo>
                    <a:pt x="14" y="0"/>
                  </a:moveTo>
                  <a:cubicBezTo>
                    <a:pt x="13" y="0"/>
                    <a:pt x="12" y="0"/>
                    <a:pt x="11" y="0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3" y="3"/>
                    <a:pt x="14" y="1"/>
                    <a:pt x="14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67">
              <a:extLst>
                <a:ext uri="{FF2B5EF4-FFF2-40B4-BE49-F238E27FC236}">
                  <a16:creationId xmlns:a16="http://schemas.microsoft.com/office/drawing/2014/main" id="{B933BF91-19A0-4489-A9CF-56CC46BAD6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3938" y="3806826"/>
              <a:ext cx="60325" cy="15875"/>
            </a:xfrm>
            <a:custGeom>
              <a:avLst/>
              <a:gdLst>
                <a:gd name="T0" fmla="*/ 1 w 16"/>
                <a:gd name="T1" fmla="*/ 1 h 4"/>
                <a:gd name="T2" fmla="*/ 0 w 16"/>
                <a:gd name="T3" fmla="*/ 1 h 4"/>
                <a:gd name="T4" fmla="*/ 1 w 16"/>
                <a:gd name="T5" fmla="*/ 1 h 4"/>
                <a:gd name="T6" fmla="*/ 1 w 16"/>
                <a:gd name="T7" fmla="*/ 1 h 4"/>
                <a:gd name="T8" fmla="*/ 7 w 16"/>
                <a:gd name="T9" fmla="*/ 0 h 4"/>
                <a:gd name="T10" fmla="*/ 6 w 16"/>
                <a:gd name="T11" fmla="*/ 2 h 4"/>
                <a:gd name="T12" fmla="*/ 15 w 16"/>
                <a:gd name="T13" fmla="*/ 4 h 4"/>
                <a:gd name="T14" fmla="*/ 16 w 16"/>
                <a:gd name="T15" fmla="*/ 2 h 4"/>
                <a:gd name="T16" fmla="*/ 7 w 1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4"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7" y="0"/>
                  </a:moveTo>
                  <a:cubicBezTo>
                    <a:pt x="7" y="1"/>
                    <a:pt x="7" y="1"/>
                    <a:pt x="6" y="2"/>
                  </a:cubicBezTo>
                  <a:cubicBezTo>
                    <a:pt x="9" y="2"/>
                    <a:pt x="12" y="3"/>
                    <a:pt x="15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3" y="1"/>
                    <a:pt x="10" y="1"/>
                    <a:pt x="7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68">
              <a:extLst>
                <a:ext uri="{FF2B5EF4-FFF2-40B4-BE49-F238E27FC236}">
                  <a16:creationId xmlns:a16="http://schemas.microsoft.com/office/drawing/2014/main" id="{D0E882D8-E0E0-48E8-BBAF-453A0AF25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1088" y="3814763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69">
              <a:extLst>
                <a:ext uri="{FF2B5EF4-FFF2-40B4-BE49-F238E27FC236}">
                  <a16:creationId xmlns:a16="http://schemas.microsoft.com/office/drawing/2014/main" id="{0A42492D-27FB-448D-B31A-636FEE419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7900" y="3798888"/>
              <a:ext cx="53975" cy="12700"/>
            </a:xfrm>
            <a:custGeom>
              <a:avLst/>
              <a:gdLst>
                <a:gd name="T0" fmla="*/ 4 w 14"/>
                <a:gd name="T1" fmla="*/ 0 h 3"/>
                <a:gd name="T2" fmla="*/ 0 w 14"/>
                <a:gd name="T3" fmla="*/ 3 h 3"/>
                <a:gd name="T4" fmla="*/ 4 w 14"/>
                <a:gd name="T5" fmla="*/ 3 h 3"/>
                <a:gd name="T6" fmla="*/ 12 w 14"/>
                <a:gd name="T7" fmla="*/ 3 h 3"/>
                <a:gd name="T8" fmla="*/ 13 w 14"/>
                <a:gd name="T9" fmla="*/ 3 h 3"/>
                <a:gd name="T10" fmla="*/ 14 w 14"/>
                <a:gd name="T11" fmla="*/ 1 h 3"/>
                <a:gd name="T12" fmla="*/ 4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3"/>
                    <a:pt x="3" y="3"/>
                    <a:pt x="4" y="3"/>
                  </a:cubicBezTo>
                  <a:cubicBezTo>
                    <a:pt x="7" y="3"/>
                    <a:pt x="10" y="3"/>
                    <a:pt x="12" y="3"/>
                  </a:cubicBezTo>
                  <a:cubicBezTo>
                    <a:pt x="12" y="3"/>
                    <a:pt x="13" y="3"/>
                    <a:pt x="13" y="3"/>
                  </a:cubicBezTo>
                  <a:cubicBezTo>
                    <a:pt x="13" y="2"/>
                    <a:pt x="13" y="2"/>
                    <a:pt x="14" y="1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70">
              <a:extLst>
                <a:ext uri="{FF2B5EF4-FFF2-40B4-BE49-F238E27FC236}">
                  <a16:creationId xmlns:a16="http://schemas.microsoft.com/office/drawing/2014/main" id="{3DBAF25A-58E8-402F-A590-F6B3C2F99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113" y="3803651"/>
              <a:ext cx="23813" cy="11113"/>
            </a:xfrm>
            <a:custGeom>
              <a:avLst/>
              <a:gdLst>
                <a:gd name="T0" fmla="*/ 1 w 6"/>
                <a:gd name="T1" fmla="*/ 0 h 3"/>
                <a:gd name="T2" fmla="*/ 0 w 6"/>
                <a:gd name="T3" fmla="*/ 2 h 3"/>
                <a:gd name="T4" fmla="*/ 0 w 6"/>
                <a:gd name="T5" fmla="*/ 2 h 3"/>
                <a:gd name="T6" fmla="*/ 5 w 6"/>
                <a:gd name="T7" fmla="*/ 3 h 3"/>
                <a:gd name="T8" fmla="*/ 6 w 6"/>
                <a:gd name="T9" fmla="*/ 1 h 3"/>
                <a:gd name="T10" fmla="*/ 1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3" y="3"/>
                    <a:pt x="5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4" y="1"/>
                    <a:pt x="2" y="1"/>
                    <a:pt x="1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71">
              <a:extLst>
                <a:ext uri="{FF2B5EF4-FFF2-40B4-BE49-F238E27FC236}">
                  <a16:creationId xmlns:a16="http://schemas.microsoft.com/office/drawing/2014/main" id="{3CFE172C-5D06-473C-BBEA-DA90C49E5E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3833813"/>
              <a:ext cx="87313" cy="22225"/>
            </a:xfrm>
            <a:custGeom>
              <a:avLst/>
              <a:gdLst>
                <a:gd name="T0" fmla="*/ 10 w 23"/>
                <a:gd name="T1" fmla="*/ 1 h 6"/>
                <a:gd name="T2" fmla="*/ 0 w 23"/>
                <a:gd name="T3" fmla="*/ 2 h 6"/>
                <a:gd name="T4" fmla="*/ 8 w 23"/>
                <a:gd name="T5" fmla="*/ 5 h 6"/>
                <a:gd name="T6" fmla="*/ 10 w 23"/>
                <a:gd name="T7" fmla="*/ 1 h 6"/>
                <a:gd name="T8" fmla="*/ 17 w 23"/>
                <a:gd name="T9" fmla="*/ 0 h 6"/>
                <a:gd name="T10" fmla="*/ 16 w 23"/>
                <a:gd name="T11" fmla="*/ 6 h 6"/>
                <a:gd name="T12" fmla="*/ 17 w 23"/>
                <a:gd name="T13" fmla="*/ 5 h 6"/>
                <a:gd name="T14" fmla="*/ 23 w 23"/>
                <a:gd name="T15" fmla="*/ 0 h 6"/>
                <a:gd name="T16" fmla="*/ 17 w 23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6">
                  <a:moveTo>
                    <a:pt x="10" y="1"/>
                  </a:moveTo>
                  <a:cubicBezTo>
                    <a:pt x="7" y="1"/>
                    <a:pt x="3" y="1"/>
                    <a:pt x="0" y="2"/>
                  </a:cubicBezTo>
                  <a:cubicBezTo>
                    <a:pt x="3" y="3"/>
                    <a:pt x="6" y="4"/>
                    <a:pt x="8" y="5"/>
                  </a:cubicBezTo>
                  <a:cubicBezTo>
                    <a:pt x="9" y="3"/>
                    <a:pt x="9" y="2"/>
                    <a:pt x="10" y="1"/>
                  </a:cubicBezTo>
                  <a:moveTo>
                    <a:pt x="17" y="0"/>
                  </a:moveTo>
                  <a:cubicBezTo>
                    <a:pt x="17" y="2"/>
                    <a:pt x="16" y="4"/>
                    <a:pt x="16" y="6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9" y="3"/>
                    <a:pt x="21" y="2"/>
                    <a:pt x="23" y="0"/>
                  </a:cubicBezTo>
                  <a:cubicBezTo>
                    <a:pt x="21" y="0"/>
                    <a:pt x="19" y="0"/>
                    <a:pt x="17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72">
              <a:extLst>
                <a:ext uri="{FF2B5EF4-FFF2-40B4-BE49-F238E27FC236}">
                  <a16:creationId xmlns:a16="http://schemas.microsoft.com/office/drawing/2014/main" id="{10C821B8-914C-4C89-9F62-9E17C21FF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8063" y="3833813"/>
              <a:ext cx="34925" cy="26988"/>
            </a:xfrm>
            <a:custGeom>
              <a:avLst/>
              <a:gdLst>
                <a:gd name="T0" fmla="*/ 9 w 9"/>
                <a:gd name="T1" fmla="*/ 0 h 7"/>
                <a:gd name="T2" fmla="*/ 2 w 9"/>
                <a:gd name="T3" fmla="*/ 1 h 7"/>
                <a:gd name="T4" fmla="*/ 0 w 9"/>
                <a:gd name="T5" fmla="*/ 5 h 7"/>
                <a:gd name="T6" fmla="*/ 5 w 9"/>
                <a:gd name="T7" fmla="*/ 7 h 7"/>
                <a:gd name="T8" fmla="*/ 8 w 9"/>
                <a:gd name="T9" fmla="*/ 6 h 7"/>
                <a:gd name="T10" fmla="*/ 9 w 9"/>
                <a:gd name="T11" fmla="*/ 0 h 7"/>
                <a:gd name="T12" fmla="*/ 9 w 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cubicBezTo>
                    <a:pt x="6" y="0"/>
                    <a:pt x="4" y="0"/>
                    <a:pt x="2" y="1"/>
                  </a:cubicBezTo>
                  <a:cubicBezTo>
                    <a:pt x="1" y="2"/>
                    <a:pt x="1" y="3"/>
                    <a:pt x="0" y="5"/>
                  </a:cubicBezTo>
                  <a:cubicBezTo>
                    <a:pt x="2" y="6"/>
                    <a:pt x="4" y="6"/>
                    <a:pt x="5" y="7"/>
                  </a:cubicBezTo>
                  <a:cubicBezTo>
                    <a:pt x="6" y="7"/>
                    <a:pt x="7" y="6"/>
                    <a:pt x="8" y="6"/>
                  </a:cubicBezTo>
                  <a:cubicBezTo>
                    <a:pt x="8" y="4"/>
                    <a:pt x="9" y="2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73">
              <a:extLst>
                <a:ext uri="{FF2B5EF4-FFF2-40B4-BE49-F238E27FC236}">
                  <a16:creationId xmlns:a16="http://schemas.microsoft.com/office/drawing/2014/main" id="{264B240A-A4C7-46D2-9A2E-CC837C94A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4063" y="3868738"/>
              <a:ext cx="38100" cy="22225"/>
            </a:xfrm>
            <a:custGeom>
              <a:avLst/>
              <a:gdLst>
                <a:gd name="T0" fmla="*/ 7 w 10"/>
                <a:gd name="T1" fmla="*/ 0 h 6"/>
                <a:gd name="T2" fmla="*/ 0 w 10"/>
                <a:gd name="T3" fmla="*/ 5 h 6"/>
                <a:gd name="T4" fmla="*/ 2 w 10"/>
                <a:gd name="T5" fmla="*/ 6 h 6"/>
                <a:gd name="T6" fmla="*/ 10 w 10"/>
                <a:gd name="T7" fmla="*/ 0 h 6"/>
                <a:gd name="T8" fmla="*/ 7 w 10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5" y="4"/>
                    <a:pt x="7" y="2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74">
              <a:extLst>
                <a:ext uri="{FF2B5EF4-FFF2-40B4-BE49-F238E27FC236}">
                  <a16:creationId xmlns:a16="http://schemas.microsoft.com/office/drawing/2014/main" id="{1285C56F-1779-4102-A06F-784F621E56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0750" y="3811588"/>
              <a:ext cx="160338" cy="30163"/>
            </a:xfrm>
            <a:custGeom>
              <a:avLst/>
              <a:gdLst>
                <a:gd name="T0" fmla="*/ 33 w 42"/>
                <a:gd name="T1" fmla="*/ 1 h 8"/>
                <a:gd name="T2" fmla="*/ 32 w 42"/>
                <a:gd name="T3" fmla="*/ 6 h 8"/>
                <a:gd name="T4" fmla="*/ 38 w 42"/>
                <a:gd name="T5" fmla="*/ 6 h 8"/>
                <a:gd name="T6" fmla="*/ 41 w 42"/>
                <a:gd name="T7" fmla="*/ 3 h 8"/>
                <a:gd name="T8" fmla="*/ 42 w 42"/>
                <a:gd name="T9" fmla="*/ 3 h 8"/>
                <a:gd name="T10" fmla="*/ 33 w 42"/>
                <a:gd name="T11" fmla="*/ 1 h 8"/>
                <a:gd name="T12" fmla="*/ 27 w 42"/>
                <a:gd name="T13" fmla="*/ 0 h 8"/>
                <a:gd name="T14" fmla="*/ 7 w 42"/>
                <a:gd name="T15" fmla="*/ 5 h 8"/>
                <a:gd name="T16" fmla="*/ 0 w 42"/>
                <a:gd name="T17" fmla="*/ 8 h 8"/>
                <a:gd name="T18" fmla="*/ 8 w 42"/>
                <a:gd name="T19" fmla="*/ 7 h 8"/>
                <a:gd name="T20" fmla="*/ 15 w 42"/>
                <a:gd name="T21" fmla="*/ 8 h 8"/>
                <a:gd name="T22" fmla="*/ 25 w 42"/>
                <a:gd name="T23" fmla="*/ 7 h 8"/>
                <a:gd name="T24" fmla="*/ 28 w 42"/>
                <a:gd name="T25" fmla="*/ 0 h 8"/>
                <a:gd name="T26" fmla="*/ 27 w 4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8">
                  <a:moveTo>
                    <a:pt x="33" y="1"/>
                  </a:moveTo>
                  <a:cubicBezTo>
                    <a:pt x="33" y="3"/>
                    <a:pt x="32" y="4"/>
                    <a:pt x="32" y="6"/>
                  </a:cubicBezTo>
                  <a:cubicBezTo>
                    <a:pt x="34" y="6"/>
                    <a:pt x="36" y="6"/>
                    <a:pt x="38" y="6"/>
                  </a:cubicBezTo>
                  <a:cubicBezTo>
                    <a:pt x="39" y="5"/>
                    <a:pt x="40" y="4"/>
                    <a:pt x="41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39" y="2"/>
                    <a:pt x="36" y="1"/>
                    <a:pt x="33" y="1"/>
                  </a:cubicBezTo>
                  <a:moveTo>
                    <a:pt x="27" y="0"/>
                  </a:moveTo>
                  <a:cubicBezTo>
                    <a:pt x="23" y="2"/>
                    <a:pt x="15" y="4"/>
                    <a:pt x="7" y="5"/>
                  </a:cubicBezTo>
                  <a:cubicBezTo>
                    <a:pt x="5" y="6"/>
                    <a:pt x="3" y="7"/>
                    <a:pt x="0" y="8"/>
                  </a:cubicBezTo>
                  <a:cubicBezTo>
                    <a:pt x="3" y="7"/>
                    <a:pt x="5" y="7"/>
                    <a:pt x="8" y="7"/>
                  </a:cubicBezTo>
                  <a:cubicBezTo>
                    <a:pt x="10" y="7"/>
                    <a:pt x="13" y="8"/>
                    <a:pt x="15" y="8"/>
                  </a:cubicBezTo>
                  <a:cubicBezTo>
                    <a:pt x="18" y="7"/>
                    <a:pt x="22" y="7"/>
                    <a:pt x="25" y="7"/>
                  </a:cubicBezTo>
                  <a:cubicBezTo>
                    <a:pt x="26" y="4"/>
                    <a:pt x="27" y="2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75">
              <a:extLst>
                <a:ext uri="{FF2B5EF4-FFF2-40B4-BE49-F238E27FC236}">
                  <a16:creationId xmlns:a16="http://schemas.microsoft.com/office/drawing/2014/main" id="{F3C99FEA-3C4D-48A4-9140-C4EC76622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822701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6">
              <a:extLst>
                <a:ext uri="{FF2B5EF4-FFF2-40B4-BE49-F238E27FC236}">
                  <a16:creationId xmlns:a16="http://schemas.microsoft.com/office/drawing/2014/main" id="{AF760F22-1471-4910-BD3B-8EFD81458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3811588"/>
              <a:ext cx="76200" cy="19050"/>
            </a:xfrm>
            <a:custGeom>
              <a:avLst/>
              <a:gdLst>
                <a:gd name="T0" fmla="*/ 12 w 20"/>
                <a:gd name="T1" fmla="*/ 0 h 5"/>
                <a:gd name="T2" fmla="*/ 8 w 20"/>
                <a:gd name="T3" fmla="*/ 0 h 5"/>
                <a:gd name="T4" fmla="*/ 7 w 20"/>
                <a:gd name="T5" fmla="*/ 0 h 5"/>
                <a:gd name="T6" fmla="*/ 0 w 20"/>
                <a:gd name="T7" fmla="*/ 5 h 5"/>
                <a:gd name="T8" fmla="*/ 20 w 20"/>
                <a:gd name="T9" fmla="*/ 0 h 5"/>
                <a:gd name="T10" fmla="*/ 12 w 20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5">
                  <a:moveTo>
                    <a:pt x="12" y="0"/>
                  </a:moveTo>
                  <a:cubicBezTo>
                    <a:pt x="11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2"/>
                    <a:pt x="3" y="3"/>
                    <a:pt x="0" y="5"/>
                  </a:cubicBezTo>
                  <a:cubicBezTo>
                    <a:pt x="8" y="4"/>
                    <a:pt x="16" y="2"/>
                    <a:pt x="20" y="0"/>
                  </a:cubicBezTo>
                  <a:cubicBezTo>
                    <a:pt x="18" y="0"/>
                    <a:pt x="15" y="0"/>
                    <a:pt x="12" y="0"/>
                  </a:cubicBezTo>
                </a:path>
              </a:pathLst>
            </a:cu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7">
              <a:extLst>
                <a:ext uri="{FF2B5EF4-FFF2-40B4-BE49-F238E27FC236}">
                  <a16:creationId xmlns:a16="http://schemas.microsoft.com/office/drawing/2014/main" id="{7711C3B0-5C1A-4A6C-A2EF-BBE72FBBB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3811588"/>
              <a:ext cx="30163" cy="25400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7 h 7"/>
                <a:gd name="T4" fmla="*/ 7 w 8"/>
                <a:gd name="T5" fmla="*/ 6 h 7"/>
                <a:gd name="T6" fmla="*/ 7 w 8"/>
                <a:gd name="T7" fmla="*/ 6 h 7"/>
                <a:gd name="T8" fmla="*/ 8 w 8"/>
                <a:gd name="T9" fmla="*/ 1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2"/>
                    <a:pt x="1" y="4"/>
                    <a:pt x="0" y="7"/>
                  </a:cubicBezTo>
                  <a:cubicBezTo>
                    <a:pt x="2" y="6"/>
                    <a:pt x="4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8" y="3"/>
                    <a:pt x="8" y="1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3E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8">
              <a:extLst>
                <a:ext uri="{FF2B5EF4-FFF2-40B4-BE49-F238E27FC236}">
                  <a16:creationId xmlns:a16="http://schemas.microsoft.com/office/drawing/2014/main" id="{BFE1B067-7DD0-45EC-B720-487A01824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000" y="3852863"/>
              <a:ext cx="125413" cy="52388"/>
            </a:xfrm>
            <a:custGeom>
              <a:avLst/>
              <a:gdLst>
                <a:gd name="T0" fmla="*/ 33 w 33"/>
                <a:gd name="T1" fmla="*/ 0 h 14"/>
                <a:gd name="T2" fmla="*/ 9 w 33"/>
                <a:gd name="T3" fmla="*/ 4 h 14"/>
                <a:gd name="T4" fmla="*/ 8 w 33"/>
                <a:gd name="T5" fmla="*/ 4 h 14"/>
                <a:gd name="T6" fmla="*/ 0 w 33"/>
                <a:gd name="T7" fmla="*/ 10 h 14"/>
                <a:gd name="T8" fmla="*/ 18 w 33"/>
                <a:gd name="T9" fmla="*/ 14 h 14"/>
                <a:gd name="T10" fmla="*/ 26 w 33"/>
                <a:gd name="T11" fmla="*/ 4 h 14"/>
                <a:gd name="T12" fmla="*/ 33 w 33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4">
                  <a:moveTo>
                    <a:pt x="33" y="0"/>
                  </a:moveTo>
                  <a:cubicBezTo>
                    <a:pt x="25" y="3"/>
                    <a:pt x="17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5" y="6"/>
                    <a:pt x="3" y="8"/>
                    <a:pt x="0" y="10"/>
                  </a:cubicBezTo>
                  <a:cubicBezTo>
                    <a:pt x="6" y="12"/>
                    <a:pt x="12" y="13"/>
                    <a:pt x="18" y="14"/>
                  </a:cubicBezTo>
                  <a:cubicBezTo>
                    <a:pt x="20" y="10"/>
                    <a:pt x="23" y="7"/>
                    <a:pt x="26" y="4"/>
                  </a:cubicBezTo>
                  <a:cubicBezTo>
                    <a:pt x="28" y="3"/>
                    <a:pt x="31" y="1"/>
                    <a:pt x="33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9">
              <a:extLst>
                <a:ext uri="{FF2B5EF4-FFF2-40B4-BE49-F238E27FC236}">
                  <a16:creationId xmlns:a16="http://schemas.microsoft.com/office/drawing/2014/main" id="{999ACE15-02BC-4500-A8E6-7DBEB0176A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8975" y="3784601"/>
              <a:ext cx="400050" cy="101600"/>
            </a:xfrm>
            <a:custGeom>
              <a:avLst/>
              <a:gdLst>
                <a:gd name="T0" fmla="*/ 2 w 105"/>
                <a:gd name="T1" fmla="*/ 18 h 27"/>
                <a:gd name="T2" fmla="*/ 0 w 105"/>
                <a:gd name="T3" fmla="*/ 19 h 27"/>
                <a:gd name="T4" fmla="*/ 17 w 105"/>
                <a:gd name="T5" fmla="*/ 27 h 27"/>
                <a:gd name="T6" fmla="*/ 24 w 105"/>
                <a:gd name="T7" fmla="*/ 22 h 27"/>
                <a:gd name="T8" fmla="*/ 2 w 105"/>
                <a:gd name="T9" fmla="*/ 18 h 27"/>
                <a:gd name="T10" fmla="*/ 84 w 105"/>
                <a:gd name="T11" fmla="*/ 0 h 27"/>
                <a:gd name="T12" fmla="*/ 80 w 105"/>
                <a:gd name="T13" fmla="*/ 4 h 27"/>
                <a:gd name="T14" fmla="*/ 90 w 105"/>
                <a:gd name="T15" fmla="*/ 5 h 27"/>
                <a:gd name="T16" fmla="*/ 95 w 105"/>
                <a:gd name="T17" fmla="*/ 6 h 27"/>
                <a:gd name="T18" fmla="*/ 104 w 105"/>
                <a:gd name="T19" fmla="*/ 8 h 27"/>
                <a:gd name="T20" fmla="*/ 105 w 105"/>
                <a:gd name="T21" fmla="*/ 8 h 27"/>
                <a:gd name="T22" fmla="*/ 105 w 105"/>
                <a:gd name="T23" fmla="*/ 8 h 27"/>
                <a:gd name="T24" fmla="*/ 104 w 105"/>
                <a:gd name="T25" fmla="*/ 8 h 27"/>
                <a:gd name="T26" fmla="*/ 97 w 105"/>
                <a:gd name="T27" fmla="*/ 4 h 27"/>
                <a:gd name="T28" fmla="*/ 96 w 105"/>
                <a:gd name="T29" fmla="*/ 4 h 27"/>
                <a:gd name="T30" fmla="*/ 91 w 105"/>
                <a:gd name="T31" fmla="*/ 2 h 27"/>
                <a:gd name="T32" fmla="*/ 86 w 105"/>
                <a:gd name="T33" fmla="*/ 1 h 27"/>
                <a:gd name="T34" fmla="*/ 86 w 105"/>
                <a:gd name="T35" fmla="*/ 1 h 27"/>
                <a:gd name="T36" fmla="*/ 84 w 105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27">
                  <a:moveTo>
                    <a:pt x="2" y="18"/>
                  </a:moveTo>
                  <a:cubicBezTo>
                    <a:pt x="1" y="18"/>
                    <a:pt x="1" y="19"/>
                    <a:pt x="0" y="19"/>
                  </a:cubicBezTo>
                  <a:cubicBezTo>
                    <a:pt x="5" y="23"/>
                    <a:pt x="11" y="25"/>
                    <a:pt x="17" y="27"/>
                  </a:cubicBezTo>
                  <a:cubicBezTo>
                    <a:pt x="19" y="25"/>
                    <a:pt x="22" y="23"/>
                    <a:pt x="24" y="22"/>
                  </a:cubicBezTo>
                  <a:cubicBezTo>
                    <a:pt x="17" y="21"/>
                    <a:pt x="9" y="20"/>
                    <a:pt x="2" y="18"/>
                  </a:cubicBezTo>
                  <a:moveTo>
                    <a:pt x="84" y="0"/>
                  </a:moveTo>
                  <a:cubicBezTo>
                    <a:pt x="83" y="2"/>
                    <a:pt x="81" y="3"/>
                    <a:pt x="80" y="4"/>
                  </a:cubicBezTo>
                  <a:cubicBezTo>
                    <a:pt x="83" y="4"/>
                    <a:pt x="86" y="5"/>
                    <a:pt x="90" y="5"/>
                  </a:cubicBezTo>
                  <a:cubicBezTo>
                    <a:pt x="91" y="6"/>
                    <a:pt x="93" y="6"/>
                    <a:pt x="95" y="6"/>
                  </a:cubicBezTo>
                  <a:cubicBezTo>
                    <a:pt x="98" y="7"/>
                    <a:pt x="101" y="7"/>
                    <a:pt x="104" y="8"/>
                  </a:cubicBezTo>
                  <a:cubicBezTo>
                    <a:pt x="104" y="8"/>
                    <a:pt x="105" y="8"/>
                    <a:pt x="105" y="8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5" y="8"/>
                    <a:pt x="105" y="8"/>
                    <a:pt x="104" y="8"/>
                  </a:cubicBezTo>
                  <a:cubicBezTo>
                    <a:pt x="102" y="7"/>
                    <a:pt x="99" y="5"/>
                    <a:pt x="97" y="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4" y="3"/>
                    <a:pt x="93" y="3"/>
                    <a:pt x="91" y="2"/>
                  </a:cubicBezTo>
                  <a:cubicBezTo>
                    <a:pt x="90" y="2"/>
                    <a:pt x="88" y="1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1"/>
                    <a:pt x="85" y="1"/>
                    <a:pt x="84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80">
              <a:extLst>
                <a:ext uri="{FF2B5EF4-FFF2-40B4-BE49-F238E27FC236}">
                  <a16:creationId xmlns:a16="http://schemas.microsoft.com/office/drawing/2014/main" id="{361C3284-7C08-4FD5-BB2F-4EA17AD3A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3525838"/>
              <a:ext cx="158750" cy="247650"/>
            </a:xfrm>
            <a:custGeom>
              <a:avLst/>
              <a:gdLst>
                <a:gd name="T0" fmla="*/ 26 w 42"/>
                <a:gd name="T1" fmla="*/ 0 h 65"/>
                <a:gd name="T2" fmla="*/ 24 w 42"/>
                <a:gd name="T3" fmla="*/ 0 h 65"/>
                <a:gd name="T4" fmla="*/ 0 w 42"/>
                <a:gd name="T5" fmla="*/ 54 h 65"/>
                <a:gd name="T6" fmla="*/ 3 w 42"/>
                <a:gd name="T7" fmla="*/ 56 h 65"/>
                <a:gd name="T8" fmla="*/ 4 w 42"/>
                <a:gd name="T9" fmla="*/ 57 h 65"/>
                <a:gd name="T10" fmla="*/ 18 w 42"/>
                <a:gd name="T11" fmla="*/ 65 h 65"/>
                <a:gd name="T12" fmla="*/ 42 w 42"/>
                <a:gd name="T13" fmla="*/ 4 h 65"/>
                <a:gd name="T14" fmla="*/ 26 w 42"/>
                <a:gd name="T1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5">
                  <a:moveTo>
                    <a:pt x="26" y="0"/>
                  </a:moveTo>
                  <a:cubicBezTo>
                    <a:pt x="25" y="0"/>
                    <a:pt x="24" y="0"/>
                    <a:pt x="24" y="0"/>
                  </a:cubicBezTo>
                  <a:cubicBezTo>
                    <a:pt x="21" y="20"/>
                    <a:pt x="13" y="38"/>
                    <a:pt x="0" y="54"/>
                  </a:cubicBezTo>
                  <a:cubicBezTo>
                    <a:pt x="1" y="55"/>
                    <a:pt x="2" y="56"/>
                    <a:pt x="3" y="56"/>
                  </a:cubicBezTo>
                  <a:cubicBezTo>
                    <a:pt x="3" y="57"/>
                    <a:pt x="3" y="57"/>
                    <a:pt x="4" y="57"/>
                  </a:cubicBezTo>
                  <a:cubicBezTo>
                    <a:pt x="8" y="61"/>
                    <a:pt x="13" y="64"/>
                    <a:pt x="18" y="65"/>
                  </a:cubicBezTo>
                  <a:cubicBezTo>
                    <a:pt x="32" y="47"/>
                    <a:pt x="41" y="26"/>
                    <a:pt x="42" y="4"/>
                  </a:cubicBezTo>
                  <a:cubicBezTo>
                    <a:pt x="37" y="2"/>
                    <a:pt x="31" y="0"/>
                    <a:pt x="2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81">
              <a:extLst>
                <a:ext uri="{FF2B5EF4-FFF2-40B4-BE49-F238E27FC236}">
                  <a16:creationId xmlns:a16="http://schemas.microsoft.com/office/drawing/2014/main" id="{AAA84D6D-BC4D-41B8-AF38-FAC5DAF4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2363" y="3309938"/>
              <a:ext cx="79375" cy="122238"/>
            </a:xfrm>
            <a:custGeom>
              <a:avLst/>
              <a:gdLst>
                <a:gd name="T0" fmla="*/ 0 w 21"/>
                <a:gd name="T1" fmla="*/ 0 h 32"/>
                <a:gd name="T2" fmla="*/ 7 w 21"/>
                <a:gd name="T3" fmla="*/ 22 h 32"/>
                <a:gd name="T4" fmla="*/ 21 w 21"/>
                <a:gd name="T5" fmla="*/ 32 h 32"/>
                <a:gd name="T6" fmla="*/ 20 w 21"/>
                <a:gd name="T7" fmla="*/ 28 h 32"/>
                <a:gd name="T8" fmla="*/ 0 w 21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2">
                  <a:moveTo>
                    <a:pt x="0" y="0"/>
                  </a:moveTo>
                  <a:cubicBezTo>
                    <a:pt x="0" y="8"/>
                    <a:pt x="2" y="15"/>
                    <a:pt x="7" y="22"/>
                  </a:cubicBezTo>
                  <a:cubicBezTo>
                    <a:pt x="11" y="26"/>
                    <a:pt x="16" y="30"/>
                    <a:pt x="21" y="32"/>
                  </a:cubicBezTo>
                  <a:cubicBezTo>
                    <a:pt x="21" y="30"/>
                    <a:pt x="21" y="29"/>
                    <a:pt x="20" y="28"/>
                  </a:cubicBezTo>
                  <a:cubicBezTo>
                    <a:pt x="16" y="18"/>
                    <a:pt x="9" y="7"/>
                    <a:pt x="0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82">
              <a:extLst>
                <a:ext uri="{FF2B5EF4-FFF2-40B4-BE49-F238E27FC236}">
                  <a16:creationId xmlns:a16="http://schemas.microsoft.com/office/drawing/2014/main" id="{EFC777A3-1353-46CF-B539-5EB7E4E34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184526"/>
              <a:ext cx="60325" cy="38100"/>
            </a:xfrm>
            <a:custGeom>
              <a:avLst/>
              <a:gdLst>
                <a:gd name="T0" fmla="*/ 11 w 16"/>
                <a:gd name="T1" fmla="*/ 0 h 10"/>
                <a:gd name="T2" fmla="*/ 0 w 16"/>
                <a:gd name="T3" fmla="*/ 10 h 10"/>
                <a:gd name="T4" fmla="*/ 6 w 16"/>
                <a:gd name="T5" fmla="*/ 9 h 10"/>
                <a:gd name="T6" fmla="*/ 16 w 16"/>
                <a:gd name="T7" fmla="*/ 10 h 10"/>
                <a:gd name="T8" fmla="*/ 11 w 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11" y="0"/>
                  </a:moveTo>
                  <a:cubicBezTo>
                    <a:pt x="8" y="4"/>
                    <a:pt x="4" y="7"/>
                    <a:pt x="0" y="10"/>
                  </a:cubicBezTo>
                  <a:cubicBezTo>
                    <a:pt x="2" y="9"/>
                    <a:pt x="4" y="9"/>
                    <a:pt x="6" y="9"/>
                  </a:cubicBezTo>
                  <a:cubicBezTo>
                    <a:pt x="9" y="9"/>
                    <a:pt x="13" y="9"/>
                    <a:pt x="16" y="10"/>
                  </a:cubicBezTo>
                  <a:cubicBezTo>
                    <a:pt x="15" y="7"/>
                    <a:pt x="14" y="3"/>
                    <a:pt x="11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83">
              <a:extLst>
                <a:ext uri="{FF2B5EF4-FFF2-40B4-BE49-F238E27FC236}">
                  <a16:creationId xmlns:a16="http://schemas.microsoft.com/office/drawing/2014/main" id="{1DB61361-5337-4353-9C01-26C7E0A36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3836988"/>
              <a:ext cx="196850" cy="68263"/>
            </a:xfrm>
            <a:custGeom>
              <a:avLst/>
              <a:gdLst>
                <a:gd name="T0" fmla="*/ 32 w 52"/>
                <a:gd name="T1" fmla="*/ 0 h 18"/>
                <a:gd name="T2" fmla="*/ 24 w 52"/>
                <a:gd name="T3" fmla="*/ 1 h 18"/>
                <a:gd name="T4" fmla="*/ 15 w 52"/>
                <a:gd name="T5" fmla="*/ 4 h 18"/>
                <a:gd name="T6" fmla="*/ 8 w 52"/>
                <a:gd name="T7" fmla="*/ 8 h 18"/>
                <a:gd name="T8" fmla="*/ 0 w 52"/>
                <a:gd name="T9" fmla="*/ 18 h 18"/>
                <a:gd name="T10" fmla="*/ 9 w 52"/>
                <a:gd name="T11" fmla="*/ 18 h 18"/>
                <a:gd name="T12" fmla="*/ 52 w 52"/>
                <a:gd name="T13" fmla="*/ 6 h 18"/>
                <a:gd name="T14" fmla="*/ 47 w 52"/>
                <a:gd name="T15" fmla="*/ 4 h 18"/>
                <a:gd name="T16" fmla="*/ 39 w 52"/>
                <a:gd name="T17" fmla="*/ 1 h 18"/>
                <a:gd name="T18" fmla="*/ 32 w 52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8">
                  <a:moveTo>
                    <a:pt x="32" y="0"/>
                  </a:moveTo>
                  <a:cubicBezTo>
                    <a:pt x="29" y="0"/>
                    <a:pt x="27" y="0"/>
                    <a:pt x="24" y="1"/>
                  </a:cubicBezTo>
                  <a:cubicBezTo>
                    <a:pt x="21" y="2"/>
                    <a:pt x="18" y="3"/>
                    <a:pt x="15" y="4"/>
                  </a:cubicBezTo>
                  <a:cubicBezTo>
                    <a:pt x="13" y="5"/>
                    <a:pt x="10" y="7"/>
                    <a:pt x="8" y="8"/>
                  </a:cubicBezTo>
                  <a:cubicBezTo>
                    <a:pt x="5" y="11"/>
                    <a:pt x="2" y="14"/>
                    <a:pt x="0" y="18"/>
                  </a:cubicBezTo>
                  <a:cubicBezTo>
                    <a:pt x="3" y="18"/>
                    <a:pt x="6" y="18"/>
                    <a:pt x="9" y="18"/>
                  </a:cubicBezTo>
                  <a:cubicBezTo>
                    <a:pt x="24" y="18"/>
                    <a:pt x="39" y="14"/>
                    <a:pt x="52" y="6"/>
                  </a:cubicBezTo>
                  <a:cubicBezTo>
                    <a:pt x="51" y="5"/>
                    <a:pt x="49" y="5"/>
                    <a:pt x="47" y="4"/>
                  </a:cubicBezTo>
                  <a:cubicBezTo>
                    <a:pt x="45" y="3"/>
                    <a:pt x="42" y="2"/>
                    <a:pt x="39" y="1"/>
                  </a:cubicBezTo>
                  <a:cubicBezTo>
                    <a:pt x="37" y="1"/>
                    <a:pt x="34" y="0"/>
                    <a:pt x="32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84">
              <a:extLst>
                <a:ext uri="{FF2B5EF4-FFF2-40B4-BE49-F238E27FC236}">
                  <a16:creationId xmlns:a16="http://schemas.microsoft.com/office/drawing/2014/main" id="{74F22BFB-0119-4D6D-8E24-1F4B9D191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9963" y="3063876"/>
              <a:ext cx="111125" cy="120650"/>
            </a:xfrm>
            <a:custGeom>
              <a:avLst/>
              <a:gdLst>
                <a:gd name="T0" fmla="*/ 13 w 29"/>
                <a:gd name="T1" fmla="*/ 0 h 32"/>
                <a:gd name="T2" fmla="*/ 13 w 29"/>
                <a:gd name="T3" fmla="*/ 0 h 32"/>
                <a:gd name="T4" fmla="*/ 0 w 29"/>
                <a:gd name="T5" fmla="*/ 25 h 32"/>
                <a:gd name="T6" fmla="*/ 1 w 29"/>
                <a:gd name="T7" fmla="*/ 26 h 32"/>
                <a:gd name="T8" fmla="*/ 13 w 29"/>
                <a:gd name="T9" fmla="*/ 32 h 32"/>
                <a:gd name="T10" fmla="*/ 17 w 29"/>
                <a:gd name="T11" fmla="*/ 32 h 32"/>
                <a:gd name="T12" fmla="*/ 21 w 29"/>
                <a:gd name="T13" fmla="*/ 31 h 32"/>
                <a:gd name="T14" fmla="*/ 29 w 29"/>
                <a:gd name="T15" fmla="*/ 15 h 32"/>
                <a:gd name="T16" fmla="*/ 28 w 29"/>
                <a:gd name="T17" fmla="*/ 10 h 32"/>
                <a:gd name="T18" fmla="*/ 26 w 29"/>
                <a:gd name="T19" fmla="*/ 6 h 32"/>
                <a:gd name="T20" fmla="*/ 13 w 29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2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9"/>
                    <a:pt x="5" y="17"/>
                    <a:pt x="0" y="25"/>
                  </a:cubicBezTo>
                  <a:cubicBezTo>
                    <a:pt x="0" y="25"/>
                    <a:pt x="0" y="26"/>
                    <a:pt x="1" y="26"/>
                  </a:cubicBezTo>
                  <a:cubicBezTo>
                    <a:pt x="4" y="30"/>
                    <a:pt x="9" y="32"/>
                    <a:pt x="13" y="32"/>
                  </a:cubicBezTo>
                  <a:cubicBezTo>
                    <a:pt x="15" y="32"/>
                    <a:pt x="16" y="32"/>
                    <a:pt x="17" y="32"/>
                  </a:cubicBezTo>
                  <a:cubicBezTo>
                    <a:pt x="18" y="32"/>
                    <a:pt x="19" y="31"/>
                    <a:pt x="21" y="31"/>
                  </a:cubicBezTo>
                  <a:cubicBezTo>
                    <a:pt x="24" y="26"/>
                    <a:pt x="27" y="20"/>
                    <a:pt x="29" y="15"/>
                  </a:cubicBezTo>
                  <a:cubicBezTo>
                    <a:pt x="29" y="13"/>
                    <a:pt x="29" y="12"/>
                    <a:pt x="28" y="10"/>
                  </a:cubicBezTo>
                  <a:cubicBezTo>
                    <a:pt x="28" y="9"/>
                    <a:pt x="27" y="7"/>
                    <a:pt x="26" y="6"/>
                  </a:cubicBezTo>
                  <a:cubicBezTo>
                    <a:pt x="23" y="2"/>
                    <a:pt x="18" y="0"/>
                    <a:pt x="13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5">
              <a:extLst>
                <a:ext uri="{FF2B5EF4-FFF2-40B4-BE49-F238E27FC236}">
                  <a16:creationId xmlns:a16="http://schemas.microsoft.com/office/drawing/2014/main" id="{BCB6218C-C0ED-4DD8-9AAD-BB6DB8DAA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600" y="3667126"/>
              <a:ext cx="168275" cy="265113"/>
            </a:xfrm>
            <a:custGeom>
              <a:avLst/>
              <a:gdLst>
                <a:gd name="T0" fmla="*/ 28 w 44"/>
                <a:gd name="T1" fmla="*/ 0 h 70"/>
                <a:gd name="T2" fmla="*/ 18 w 44"/>
                <a:gd name="T3" fmla="*/ 17 h 70"/>
                <a:gd name="T4" fmla="*/ 0 w 44"/>
                <a:gd name="T5" fmla="*/ 61 h 70"/>
                <a:gd name="T6" fmla="*/ 18 w 44"/>
                <a:gd name="T7" fmla="*/ 70 h 70"/>
                <a:gd name="T8" fmla="*/ 36 w 44"/>
                <a:gd name="T9" fmla="*/ 27 h 70"/>
                <a:gd name="T10" fmla="*/ 44 w 44"/>
                <a:gd name="T11" fmla="*/ 13 h 70"/>
                <a:gd name="T12" fmla="*/ 40 w 44"/>
                <a:gd name="T13" fmla="*/ 11 h 70"/>
                <a:gd name="T14" fmla="*/ 28 w 44"/>
                <a:gd name="T15" fmla="*/ 1 h 70"/>
                <a:gd name="T16" fmla="*/ 28 w 44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70">
                  <a:moveTo>
                    <a:pt x="28" y="0"/>
                  </a:moveTo>
                  <a:cubicBezTo>
                    <a:pt x="24" y="5"/>
                    <a:pt x="21" y="11"/>
                    <a:pt x="18" y="17"/>
                  </a:cubicBezTo>
                  <a:cubicBezTo>
                    <a:pt x="11" y="31"/>
                    <a:pt x="5" y="46"/>
                    <a:pt x="0" y="61"/>
                  </a:cubicBezTo>
                  <a:cubicBezTo>
                    <a:pt x="6" y="64"/>
                    <a:pt x="12" y="67"/>
                    <a:pt x="18" y="70"/>
                  </a:cubicBezTo>
                  <a:cubicBezTo>
                    <a:pt x="23" y="55"/>
                    <a:pt x="29" y="41"/>
                    <a:pt x="36" y="27"/>
                  </a:cubicBezTo>
                  <a:cubicBezTo>
                    <a:pt x="38" y="22"/>
                    <a:pt x="41" y="18"/>
                    <a:pt x="44" y="13"/>
                  </a:cubicBezTo>
                  <a:cubicBezTo>
                    <a:pt x="42" y="12"/>
                    <a:pt x="41" y="12"/>
                    <a:pt x="40" y="11"/>
                  </a:cubicBezTo>
                  <a:cubicBezTo>
                    <a:pt x="36" y="8"/>
                    <a:pt x="32" y="4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6">
              <a:extLst>
                <a:ext uri="{FF2B5EF4-FFF2-40B4-BE49-F238E27FC236}">
                  <a16:creationId xmlns:a16="http://schemas.microsoft.com/office/drawing/2014/main" id="{D92AFEFC-D084-4937-B30D-654CB6709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4263" y="2622551"/>
              <a:ext cx="1381125" cy="1287463"/>
            </a:xfrm>
            <a:custGeom>
              <a:avLst/>
              <a:gdLst>
                <a:gd name="T0" fmla="*/ 346 w 363"/>
                <a:gd name="T1" fmla="*/ 199 h 339"/>
                <a:gd name="T2" fmla="*/ 319 w 363"/>
                <a:gd name="T3" fmla="*/ 165 h 339"/>
                <a:gd name="T4" fmla="*/ 285 w 363"/>
                <a:gd name="T5" fmla="*/ 158 h 339"/>
                <a:gd name="T6" fmla="*/ 319 w 363"/>
                <a:gd name="T7" fmla="*/ 64 h 339"/>
                <a:gd name="T8" fmla="*/ 228 w 363"/>
                <a:gd name="T9" fmla="*/ 5 h 339"/>
                <a:gd name="T10" fmla="*/ 149 w 363"/>
                <a:gd name="T11" fmla="*/ 81 h 339"/>
                <a:gd name="T12" fmla="*/ 51 w 363"/>
                <a:gd name="T13" fmla="*/ 54 h 339"/>
                <a:gd name="T14" fmla="*/ 1 w 363"/>
                <a:gd name="T15" fmla="*/ 149 h 339"/>
                <a:gd name="T16" fmla="*/ 40 w 363"/>
                <a:gd name="T17" fmla="*/ 232 h 339"/>
                <a:gd name="T18" fmla="*/ 128 w 363"/>
                <a:gd name="T19" fmla="*/ 244 h 339"/>
                <a:gd name="T20" fmla="*/ 137 w 363"/>
                <a:gd name="T21" fmla="*/ 276 h 339"/>
                <a:gd name="T22" fmla="*/ 149 w 363"/>
                <a:gd name="T23" fmla="*/ 286 h 339"/>
                <a:gd name="T24" fmla="*/ 188 w 363"/>
                <a:gd name="T25" fmla="*/ 291 h 339"/>
                <a:gd name="T26" fmla="*/ 305 w 363"/>
                <a:gd name="T27" fmla="*/ 313 h 339"/>
                <a:gd name="T28" fmla="*/ 346 w 363"/>
                <a:gd name="T29" fmla="*/ 19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3" h="339">
                  <a:moveTo>
                    <a:pt x="346" y="199"/>
                  </a:moveTo>
                  <a:cubicBezTo>
                    <a:pt x="342" y="186"/>
                    <a:pt x="331" y="172"/>
                    <a:pt x="319" y="165"/>
                  </a:cubicBezTo>
                  <a:cubicBezTo>
                    <a:pt x="311" y="160"/>
                    <a:pt x="294" y="155"/>
                    <a:pt x="285" y="158"/>
                  </a:cubicBezTo>
                  <a:cubicBezTo>
                    <a:pt x="315" y="138"/>
                    <a:pt x="330" y="98"/>
                    <a:pt x="319" y="64"/>
                  </a:cubicBezTo>
                  <a:cubicBezTo>
                    <a:pt x="308" y="26"/>
                    <a:pt x="267" y="0"/>
                    <a:pt x="228" y="5"/>
                  </a:cubicBezTo>
                  <a:cubicBezTo>
                    <a:pt x="189" y="9"/>
                    <a:pt x="155" y="42"/>
                    <a:pt x="149" y="81"/>
                  </a:cubicBezTo>
                  <a:cubicBezTo>
                    <a:pt x="132" y="47"/>
                    <a:pt x="84" y="37"/>
                    <a:pt x="51" y="54"/>
                  </a:cubicBezTo>
                  <a:cubicBezTo>
                    <a:pt x="18" y="72"/>
                    <a:pt x="0" y="111"/>
                    <a:pt x="1" y="149"/>
                  </a:cubicBezTo>
                  <a:cubicBezTo>
                    <a:pt x="2" y="180"/>
                    <a:pt x="15" y="212"/>
                    <a:pt x="40" y="232"/>
                  </a:cubicBezTo>
                  <a:cubicBezTo>
                    <a:pt x="64" y="252"/>
                    <a:pt x="100" y="258"/>
                    <a:pt x="128" y="244"/>
                  </a:cubicBezTo>
                  <a:cubicBezTo>
                    <a:pt x="129" y="256"/>
                    <a:pt x="130" y="267"/>
                    <a:pt x="137" y="276"/>
                  </a:cubicBezTo>
                  <a:cubicBezTo>
                    <a:pt x="141" y="279"/>
                    <a:pt x="145" y="283"/>
                    <a:pt x="149" y="286"/>
                  </a:cubicBezTo>
                  <a:cubicBezTo>
                    <a:pt x="161" y="293"/>
                    <a:pt x="176" y="297"/>
                    <a:pt x="188" y="291"/>
                  </a:cubicBezTo>
                  <a:cubicBezTo>
                    <a:pt x="211" y="329"/>
                    <a:pt x="269" y="339"/>
                    <a:pt x="305" y="313"/>
                  </a:cubicBezTo>
                  <a:cubicBezTo>
                    <a:pt x="342" y="288"/>
                    <a:pt x="363" y="240"/>
                    <a:pt x="346" y="19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7">
              <a:extLst>
                <a:ext uri="{FF2B5EF4-FFF2-40B4-BE49-F238E27FC236}">
                  <a16:creationId xmlns:a16="http://schemas.microsoft.com/office/drawing/2014/main" id="{0569525F-AC74-49BE-86F9-2955FEEA9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863" y="3105151"/>
              <a:ext cx="654050" cy="827088"/>
            </a:xfrm>
            <a:custGeom>
              <a:avLst/>
              <a:gdLst>
                <a:gd name="T0" fmla="*/ 111 w 172"/>
                <a:gd name="T1" fmla="*/ 105 h 218"/>
                <a:gd name="T2" fmla="*/ 172 w 172"/>
                <a:gd name="T3" fmla="*/ 67 h 218"/>
                <a:gd name="T4" fmla="*/ 79 w 172"/>
                <a:gd name="T5" fmla="*/ 103 h 218"/>
                <a:gd name="T6" fmla="*/ 71 w 172"/>
                <a:gd name="T7" fmla="*/ 0 h 218"/>
                <a:gd name="T8" fmla="*/ 0 w 172"/>
                <a:gd name="T9" fmla="*/ 195 h 218"/>
                <a:gd name="T10" fmla="*/ 46 w 172"/>
                <a:gd name="T11" fmla="*/ 218 h 218"/>
                <a:gd name="T12" fmla="*/ 67 w 172"/>
                <a:gd name="T13" fmla="*/ 165 h 218"/>
                <a:gd name="T14" fmla="*/ 99 w 172"/>
                <a:gd name="T15" fmla="*/ 125 h 218"/>
                <a:gd name="T16" fmla="*/ 139 w 172"/>
                <a:gd name="T17" fmla="*/ 119 h 218"/>
                <a:gd name="T18" fmla="*/ 111 w 172"/>
                <a:gd name="T19" fmla="*/ 10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218">
                  <a:moveTo>
                    <a:pt x="111" y="105"/>
                  </a:moveTo>
                  <a:cubicBezTo>
                    <a:pt x="127" y="87"/>
                    <a:pt x="149" y="73"/>
                    <a:pt x="172" y="67"/>
                  </a:cubicBezTo>
                  <a:cubicBezTo>
                    <a:pt x="138" y="71"/>
                    <a:pt x="106" y="84"/>
                    <a:pt x="79" y="103"/>
                  </a:cubicBezTo>
                  <a:cubicBezTo>
                    <a:pt x="83" y="69"/>
                    <a:pt x="81" y="34"/>
                    <a:pt x="71" y="0"/>
                  </a:cubicBezTo>
                  <a:cubicBezTo>
                    <a:pt x="78" y="71"/>
                    <a:pt x="51" y="145"/>
                    <a:pt x="0" y="195"/>
                  </a:cubicBezTo>
                  <a:cubicBezTo>
                    <a:pt x="46" y="218"/>
                    <a:pt x="46" y="218"/>
                    <a:pt x="46" y="218"/>
                  </a:cubicBezTo>
                  <a:cubicBezTo>
                    <a:pt x="51" y="199"/>
                    <a:pt x="58" y="182"/>
                    <a:pt x="67" y="165"/>
                  </a:cubicBezTo>
                  <a:cubicBezTo>
                    <a:pt x="75" y="149"/>
                    <a:pt x="84" y="134"/>
                    <a:pt x="99" y="125"/>
                  </a:cubicBezTo>
                  <a:cubicBezTo>
                    <a:pt x="110" y="117"/>
                    <a:pt x="126" y="114"/>
                    <a:pt x="139" y="119"/>
                  </a:cubicBezTo>
                  <a:cubicBezTo>
                    <a:pt x="131" y="113"/>
                    <a:pt x="122" y="108"/>
                    <a:pt x="111" y="105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8">
              <a:extLst>
                <a:ext uri="{FF2B5EF4-FFF2-40B4-BE49-F238E27FC236}">
                  <a16:creationId xmlns:a16="http://schemas.microsoft.com/office/drawing/2014/main" id="{37D4D880-897A-4A8B-BFC2-57838E0999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9813" y="2794001"/>
              <a:ext cx="174625" cy="1017588"/>
            </a:xfrm>
            <a:custGeom>
              <a:avLst/>
              <a:gdLst>
                <a:gd name="T0" fmla="*/ 43 w 46"/>
                <a:gd name="T1" fmla="*/ 179 h 268"/>
                <a:gd name="T2" fmla="*/ 27 w 46"/>
                <a:gd name="T3" fmla="*/ 188 h 268"/>
                <a:gd name="T4" fmla="*/ 21 w 46"/>
                <a:gd name="T5" fmla="*/ 266 h 268"/>
                <a:gd name="T6" fmla="*/ 40 w 46"/>
                <a:gd name="T7" fmla="*/ 268 h 268"/>
                <a:gd name="T8" fmla="*/ 43 w 46"/>
                <a:gd name="T9" fmla="*/ 179 h 268"/>
                <a:gd name="T10" fmla="*/ 43 w 46"/>
                <a:gd name="T11" fmla="*/ 179 h 268"/>
                <a:gd name="T12" fmla="*/ 24 w 46"/>
                <a:gd name="T13" fmla="*/ 150 h 268"/>
                <a:gd name="T14" fmla="*/ 26 w 46"/>
                <a:gd name="T15" fmla="*/ 171 h 268"/>
                <a:gd name="T16" fmla="*/ 34 w 46"/>
                <a:gd name="T17" fmla="*/ 168 h 268"/>
                <a:gd name="T18" fmla="*/ 24 w 46"/>
                <a:gd name="T19" fmla="*/ 150 h 268"/>
                <a:gd name="T20" fmla="*/ 0 w 46"/>
                <a:gd name="T21" fmla="*/ 0 h 268"/>
                <a:gd name="T22" fmla="*/ 14 w 46"/>
                <a:gd name="T23" fmla="*/ 84 h 268"/>
                <a:gd name="T24" fmla="*/ 21 w 46"/>
                <a:gd name="T25" fmla="*/ 60 h 268"/>
                <a:gd name="T26" fmla="*/ 0 w 46"/>
                <a:gd name="T27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268">
                  <a:moveTo>
                    <a:pt x="43" y="179"/>
                  </a:moveTo>
                  <a:cubicBezTo>
                    <a:pt x="38" y="182"/>
                    <a:pt x="33" y="186"/>
                    <a:pt x="27" y="188"/>
                  </a:cubicBezTo>
                  <a:cubicBezTo>
                    <a:pt x="27" y="215"/>
                    <a:pt x="26" y="241"/>
                    <a:pt x="21" y="266"/>
                  </a:cubicBezTo>
                  <a:cubicBezTo>
                    <a:pt x="27" y="267"/>
                    <a:pt x="33" y="268"/>
                    <a:pt x="40" y="268"/>
                  </a:cubicBezTo>
                  <a:cubicBezTo>
                    <a:pt x="45" y="240"/>
                    <a:pt x="46" y="210"/>
                    <a:pt x="43" y="179"/>
                  </a:cubicBezTo>
                  <a:cubicBezTo>
                    <a:pt x="43" y="179"/>
                    <a:pt x="43" y="179"/>
                    <a:pt x="43" y="179"/>
                  </a:cubicBezTo>
                  <a:moveTo>
                    <a:pt x="24" y="150"/>
                  </a:moveTo>
                  <a:cubicBezTo>
                    <a:pt x="25" y="157"/>
                    <a:pt x="25" y="164"/>
                    <a:pt x="26" y="171"/>
                  </a:cubicBezTo>
                  <a:cubicBezTo>
                    <a:pt x="29" y="170"/>
                    <a:pt x="31" y="169"/>
                    <a:pt x="34" y="168"/>
                  </a:cubicBezTo>
                  <a:cubicBezTo>
                    <a:pt x="30" y="162"/>
                    <a:pt x="27" y="157"/>
                    <a:pt x="24" y="150"/>
                  </a:cubicBezTo>
                  <a:moveTo>
                    <a:pt x="0" y="0"/>
                  </a:moveTo>
                  <a:cubicBezTo>
                    <a:pt x="8" y="28"/>
                    <a:pt x="13" y="56"/>
                    <a:pt x="14" y="84"/>
                  </a:cubicBezTo>
                  <a:cubicBezTo>
                    <a:pt x="16" y="76"/>
                    <a:pt x="18" y="67"/>
                    <a:pt x="21" y="60"/>
                  </a:cubicBezTo>
                  <a:cubicBezTo>
                    <a:pt x="15" y="39"/>
                    <a:pt x="8" y="19"/>
                    <a:pt x="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9">
              <a:extLst>
                <a:ext uri="{FF2B5EF4-FFF2-40B4-BE49-F238E27FC236}">
                  <a16:creationId xmlns:a16="http://schemas.microsoft.com/office/drawing/2014/main" id="{F53ACA7B-38B3-420B-9AA1-498BFC1716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2200" y="3021013"/>
              <a:ext cx="111125" cy="452438"/>
            </a:xfrm>
            <a:custGeom>
              <a:avLst/>
              <a:gdLst>
                <a:gd name="T0" fmla="*/ 29 w 29"/>
                <a:gd name="T1" fmla="*/ 119 h 119"/>
                <a:gd name="T2" fmla="*/ 29 w 29"/>
                <a:gd name="T3" fmla="*/ 119 h 119"/>
                <a:gd name="T4" fmla="*/ 29 w 29"/>
                <a:gd name="T5" fmla="*/ 119 h 119"/>
                <a:gd name="T6" fmla="*/ 29 w 29"/>
                <a:gd name="T7" fmla="*/ 119 h 119"/>
                <a:gd name="T8" fmla="*/ 7 w 29"/>
                <a:gd name="T9" fmla="*/ 0 h 119"/>
                <a:gd name="T10" fmla="*/ 0 w 29"/>
                <a:gd name="T11" fmla="*/ 24 h 119"/>
                <a:gd name="T12" fmla="*/ 1 w 29"/>
                <a:gd name="T13" fmla="*/ 35 h 119"/>
                <a:gd name="T14" fmla="*/ 10 w 29"/>
                <a:gd name="T15" fmla="*/ 90 h 119"/>
                <a:gd name="T16" fmla="*/ 20 w 29"/>
                <a:gd name="T17" fmla="*/ 108 h 119"/>
                <a:gd name="T18" fmla="*/ 28 w 29"/>
                <a:gd name="T19" fmla="*/ 104 h 119"/>
                <a:gd name="T20" fmla="*/ 11 w 29"/>
                <a:gd name="T21" fmla="*/ 15 h 119"/>
                <a:gd name="T22" fmla="*/ 6 w 29"/>
                <a:gd name="T23" fmla="*/ 18 h 119"/>
                <a:gd name="T24" fmla="*/ 4 w 29"/>
                <a:gd name="T25" fmla="*/ 10 h 119"/>
                <a:gd name="T26" fmla="*/ 4 w 29"/>
                <a:gd name="T27" fmla="*/ 10 h 119"/>
                <a:gd name="T28" fmla="*/ 9 w 29"/>
                <a:gd name="T29" fmla="*/ 7 h 119"/>
                <a:gd name="T30" fmla="*/ 7 w 29"/>
                <a:gd name="T3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19">
                  <a:moveTo>
                    <a:pt x="29" y="119"/>
                  </a:move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moveTo>
                    <a:pt x="7" y="0"/>
                  </a:moveTo>
                  <a:cubicBezTo>
                    <a:pt x="4" y="7"/>
                    <a:pt x="2" y="16"/>
                    <a:pt x="0" y="24"/>
                  </a:cubicBezTo>
                  <a:cubicBezTo>
                    <a:pt x="1" y="28"/>
                    <a:pt x="1" y="31"/>
                    <a:pt x="1" y="35"/>
                  </a:cubicBezTo>
                  <a:cubicBezTo>
                    <a:pt x="5" y="53"/>
                    <a:pt x="8" y="72"/>
                    <a:pt x="10" y="90"/>
                  </a:cubicBezTo>
                  <a:cubicBezTo>
                    <a:pt x="13" y="97"/>
                    <a:pt x="16" y="102"/>
                    <a:pt x="20" y="108"/>
                  </a:cubicBezTo>
                  <a:cubicBezTo>
                    <a:pt x="23" y="107"/>
                    <a:pt x="25" y="105"/>
                    <a:pt x="28" y="104"/>
                  </a:cubicBezTo>
                  <a:cubicBezTo>
                    <a:pt x="25" y="74"/>
                    <a:pt x="19" y="44"/>
                    <a:pt x="11" y="15"/>
                  </a:cubicBezTo>
                  <a:cubicBezTo>
                    <a:pt x="9" y="16"/>
                    <a:pt x="8" y="17"/>
                    <a:pt x="6" y="18"/>
                  </a:cubicBezTo>
                  <a:cubicBezTo>
                    <a:pt x="5" y="16"/>
                    <a:pt x="4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9"/>
                    <a:pt x="7" y="8"/>
                    <a:pt x="9" y="7"/>
                  </a:cubicBezTo>
                  <a:cubicBezTo>
                    <a:pt x="8" y="5"/>
                    <a:pt x="7" y="2"/>
                    <a:pt x="7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90">
              <a:extLst>
                <a:ext uri="{FF2B5EF4-FFF2-40B4-BE49-F238E27FC236}">
                  <a16:creationId xmlns:a16="http://schemas.microsoft.com/office/drawing/2014/main" id="{E4D65062-16CE-4C07-8410-48D59C1E9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8238" y="3432176"/>
              <a:ext cx="65088" cy="74613"/>
            </a:xfrm>
            <a:custGeom>
              <a:avLst/>
              <a:gdLst>
                <a:gd name="T0" fmla="*/ 8 w 17"/>
                <a:gd name="T1" fmla="*/ 0 h 20"/>
                <a:gd name="T2" fmla="*/ 0 w 17"/>
                <a:gd name="T3" fmla="*/ 3 h 20"/>
                <a:gd name="T4" fmla="*/ 1 w 17"/>
                <a:gd name="T5" fmla="*/ 20 h 20"/>
                <a:gd name="T6" fmla="*/ 17 w 17"/>
                <a:gd name="T7" fmla="*/ 11 h 20"/>
                <a:gd name="T8" fmla="*/ 8 w 17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">
                  <a:moveTo>
                    <a:pt x="8" y="0"/>
                  </a:moveTo>
                  <a:cubicBezTo>
                    <a:pt x="5" y="1"/>
                    <a:pt x="3" y="2"/>
                    <a:pt x="0" y="3"/>
                  </a:cubicBezTo>
                  <a:cubicBezTo>
                    <a:pt x="0" y="9"/>
                    <a:pt x="1" y="15"/>
                    <a:pt x="1" y="20"/>
                  </a:cubicBezTo>
                  <a:cubicBezTo>
                    <a:pt x="7" y="18"/>
                    <a:pt x="12" y="14"/>
                    <a:pt x="17" y="11"/>
                  </a:cubicBezTo>
                  <a:cubicBezTo>
                    <a:pt x="14" y="8"/>
                    <a:pt x="11" y="4"/>
                    <a:pt x="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91">
              <a:extLst>
                <a:ext uri="{FF2B5EF4-FFF2-40B4-BE49-F238E27FC236}">
                  <a16:creationId xmlns:a16="http://schemas.microsoft.com/office/drawing/2014/main" id="{EC32D1AF-F471-443F-98F2-8A4597640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8400" y="3113088"/>
              <a:ext cx="311150" cy="360363"/>
            </a:xfrm>
            <a:custGeom>
              <a:avLst/>
              <a:gdLst>
                <a:gd name="T0" fmla="*/ 82 w 82"/>
                <a:gd name="T1" fmla="*/ 0 h 95"/>
                <a:gd name="T2" fmla="*/ 8 w 82"/>
                <a:gd name="T3" fmla="*/ 80 h 95"/>
                <a:gd name="T4" fmla="*/ 0 w 82"/>
                <a:gd name="T5" fmla="*/ 84 h 95"/>
                <a:gd name="T6" fmla="*/ 9 w 82"/>
                <a:gd name="T7" fmla="*/ 95 h 95"/>
                <a:gd name="T8" fmla="*/ 9 w 82"/>
                <a:gd name="T9" fmla="*/ 95 h 95"/>
                <a:gd name="T10" fmla="*/ 70 w 82"/>
                <a:gd name="T11" fmla="*/ 25 h 95"/>
                <a:gd name="T12" fmla="*/ 82 w 82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5">
                  <a:moveTo>
                    <a:pt x="82" y="0"/>
                  </a:moveTo>
                  <a:cubicBezTo>
                    <a:pt x="66" y="29"/>
                    <a:pt x="36" y="63"/>
                    <a:pt x="8" y="80"/>
                  </a:cubicBezTo>
                  <a:cubicBezTo>
                    <a:pt x="5" y="81"/>
                    <a:pt x="3" y="83"/>
                    <a:pt x="0" y="84"/>
                  </a:cubicBezTo>
                  <a:cubicBezTo>
                    <a:pt x="3" y="88"/>
                    <a:pt x="6" y="92"/>
                    <a:pt x="9" y="95"/>
                  </a:cubicBezTo>
                  <a:cubicBezTo>
                    <a:pt x="9" y="95"/>
                    <a:pt x="9" y="95"/>
                    <a:pt x="9" y="95"/>
                  </a:cubicBezTo>
                  <a:cubicBezTo>
                    <a:pt x="35" y="77"/>
                    <a:pt x="53" y="51"/>
                    <a:pt x="70" y="25"/>
                  </a:cubicBezTo>
                  <a:cubicBezTo>
                    <a:pt x="75" y="17"/>
                    <a:pt x="80" y="9"/>
                    <a:pt x="82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92">
              <a:extLst>
                <a:ext uri="{FF2B5EF4-FFF2-40B4-BE49-F238E27FC236}">
                  <a16:creationId xmlns:a16="http://schemas.microsoft.com/office/drawing/2014/main" id="{0A4C20AB-9A28-419A-9E06-C890937ED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463" y="3048001"/>
              <a:ext cx="120650" cy="223838"/>
            </a:xfrm>
            <a:custGeom>
              <a:avLst/>
              <a:gdLst>
                <a:gd name="T0" fmla="*/ 0 w 32"/>
                <a:gd name="T1" fmla="*/ 0 h 59"/>
                <a:gd name="T2" fmla="*/ 31 w 32"/>
                <a:gd name="T3" fmla="*/ 59 h 59"/>
                <a:gd name="T4" fmla="*/ 32 w 32"/>
                <a:gd name="T5" fmla="*/ 46 h 59"/>
                <a:gd name="T6" fmla="*/ 0 w 32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9">
                  <a:moveTo>
                    <a:pt x="0" y="0"/>
                  </a:moveTo>
                  <a:cubicBezTo>
                    <a:pt x="2" y="21"/>
                    <a:pt x="13" y="43"/>
                    <a:pt x="31" y="59"/>
                  </a:cubicBezTo>
                  <a:cubicBezTo>
                    <a:pt x="32" y="55"/>
                    <a:pt x="32" y="51"/>
                    <a:pt x="32" y="46"/>
                  </a:cubicBezTo>
                  <a:cubicBezTo>
                    <a:pt x="17" y="34"/>
                    <a:pt x="5" y="16"/>
                    <a:pt x="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3">
              <a:extLst>
                <a:ext uri="{FF2B5EF4-FFF2-40B4-BE49-F238E27FC236}">
                  <a16:creationId xmlns:a16="http://schemas.microsoft.com/office/drawing/2014/main" id="{4A421EA7-6004-4987-9617-92B876368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075" y="2914651"/>
              <a:ext cx="87313" cy="174625"/>
            </a:xfrm>
            <a:custGeom>
              <a:avLst/>
              <a:gdLst>
                <a:gd name="T0" fmla="*/ 23 w 23"/>
                <a:gd name="T1" fmla="*/ 0 h 46"/>
                <a:gd name="T2" fmla="*/ 12 w 23"/>
                <a:gd name="T3" fmla="*/ 28 h 46"/>
                <a:gd name="T4" fmla="*/ 5 w 23"/>
                <a:gd name="T5" fmla="*/ 35 h 46"/>
                <a:gd name="T6" fmla="*/ 0 w 23"/>
                <a:gd name="T7" fmla="*/ 38 h 46"/>
                <a:gd name="T8" fmla="*/ 0 w 23"/>
                <a:gd name="T9" fmla="*/ 38 h 46"/>
                <a:gd name="T10" fmla="*/ 2 w 23"/>
                <a:gd name="T11" fmla="*/ 46 h 46"/>
                <a:gd name="T12" fmla="*/ 7 w 23"/>
                <a:gd name="T13" fmla="*/ 43 h 46"/>
                <a:gd name="T14" fmla="*/ 19 w 23"/>
                <a:gd name="T15" fmla="*/ 25 h 46"/>
                <a:gd name="T16" fmla="*/ 23 w 23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6">
                  <a:moveTo>
                    <a:pt x="23" y="0"/>
                  </a:moveTo>
                  <a:cubicBezTo>
                    <a:pt x="21" y="11"/>
                    <a:pt x="18" y="19"/>
                    <a:pt x="12" y="28"/>
                  </a:cubicBezTo>
                  <a:cubicBezTo>
                    <a:pt x="10" y="31"/>
                    <a:pt x="8" y="33"/>
                    <a:pt x="5" y="35"/>
                  </a:cubicBezTo>
                  <a:cubicBezTo>
                    <a:pt x="3" y="36"/>
                    <a:pt x="2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1" y="44"/>
                    <a:pt x="2" y="46"/>
                  </a:cubicBezTo>
                  <a:cubicBezTo>
                    <a:pt x="4" y="45"/>
                    <a:pt x="5" y="44"/>
                    <a:pt x="7" y="43"/>
                  </a:cubicBezTo>
                  <a:cubicBezTo>
                    <a:pt x="12" y="38"/>
                    <a:pt x="16" y="31"/>
                    <a:pt x="19" y="25"/>
                  </a:cubicBezTo>
                  <a:cubicBezTo>
                    <a:pt x="22" y="17"/>
                    <a:pt x="23" y="9"/>
                    <a:pt x="23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4">
              <a:extLst>
                <a:ext uri="{FF2B5EF4-FFF2-40B4-BE49-F238E27FC236}">
                  <a16:creationId xmlns:a16="http://schemas.microsoft.com/office/drawing/2014/main" id="{E524585B-59D9-4DFA-9AEB-F2E03B015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9388" y="2674145"/>
              <a:ext cx="209550" cy="174625"/>
            </a:xfrm>
            <a:custGeom>
              <a:avLst/>
              <a:gdLst>
                <a:gd name="T0" fmla="*/ 54 w 55"/>
                <a:gd name="T1" fmla="*/ 0 h 46"/>
                <a:gd name="T2" fmla="*/ 0 w 55"/>
                <a:gd name="T3" fmla="*/ 32 h 46"/>
                <a:gd name="T4" fmla="*/ 35 w 55"/>
                <a:gd name="T5" fmla="*/ 46 h 46"/>
                <a:gd name="T6" fmla="*/ 54 w 55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46">
                  <a:moveTo>
                    <a:pt x="54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3" y="34"/>
                    <a:pt x="25" y="39"/>
                    <a:pt x="35" y="46"/>
                  </a:cubicBezTo>
                  <a:cubicBezTo>
                    <a:pt x="55" y="24"/>
                    <a:pt x="54" y="0"/>
                    <a:pt x="54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5">
              <a:extLst>
                <a:ext uri="{FF2B5EF4-FFF2-40B4-BE49-F238E27FC236}">
                  <a16:creationId xmlns:a16="http://schemas.microsoft.com/office/drawing/2014/main" id="{8748B319-B895-469C-87E5-9B3464EE3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838" y="2797176"/>
              <a:ext cx="342900" cy="147638"/>
            </a:xfrm>
            <a:custGeom>
              <a:avLst/>
              <a:gdLst>
                <a:gd name="T0" fmla="*/ 55 w 90"/>
                <a:gd name="T1" fmla="*/ 0 h 39"/>
                <a:gd name="T2" fmla="*/ 0 w 90"/>
                <a:gd name="T3" fmla="*/ 33 h 39"/>
                <a:gd name="T4" fmla="*/ 35 w 90"/>
                <a:gd name="T5" fmla="*/ 39 h 39"/>
                <a:gd name="T6" fmla="*/ 78 w 90"/>
                <a:gd name="T7" fmla="*/ 26 h 39"/>
                <a:gd name="T8" fmla="*/ 90 w 90"/>
                <a:gd name="T9" fmla="*/ 14 h 39"/>
                <a:gd name="T10" fmla="*/ 55 w 9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39">
                  <a:moveTo>
                    <a:pt x="55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6" y="39"/>
                    <a:pt x="35" y="39"/>
                  </a:cubicBezTo>
                  <a:cubicBezTo>
                    <a:pt x="49" y="39"/>
                    <a:pt x="65" y="36"/>
                    <a:pt x="78" y="26"/>
                  </a:cubicBezTo>
                  <a:cubicBezTo>
                    <a:pt x="83" y="22"/>
                    <a:pt x="87" y="18"/>
                    <a:pt x="90" y="14"/>
                  </a:cubicBezTo>
                  <a:cubicBezTo>
                    <a:pt x="80" y="7"/>
                    <a:pt x="68" y="2"/>
                    <a:pt x="55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6">
              <a:extLst>
                <a:ext uri="{FF2B5EF4-FFF2-40B4-BE49-F238E27FC236}">
                  <a16:creationId xmlns:a16="http://schemas.microsoft.com/office/drawing/2014/main" id="{BFAA3AC6-17FF-49C8-8146-646052E2A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0" y="2652713"/>
              <a:ext cx="387350" cy="187325"/>
            </a:xfrm>
            <a:custGeom>
              <a:avLst/>
              <a:gdLst>
                <a:gd name="T0" fmla="*/ 75 w 102"/>
                <a:gd name="T1" fmla="*/ 0 h 49"/>
                <a:gd name="T2" fmla="*/ 30 w 102"/>
                <a:gd name="T3" fmla="*/ 13 h 49"/>
                <a:gd name="T4" fmla="*/ 0 w 102"/>
                <a:gd name="T5" fmla="*/ 49 h 49"/>
                <a:gd name="T6" fmla="*/ 4 w 102"/>
                <a:gd name="T7" fmla="*/ 46 h 49"/>
                <a:gd name="T8" fmla="*/ 39 w 102"/>
                <a:gd name="T9" fmla="*/ 38 h 49"/>
                <a:gd name="T10" fmla="*/ 44 w 102"/>
                <a:gd name="T11" fmla="*/ 38 h 49"/>
                <a:gd name="T12" fmla="*/ 102 w 102"/>
                <a:gd name="T13" fmla="*/ 3 h 49"/>
                <a:gd name="T14" fmla="*/ 75 w 102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49">
                  <a:moveTo>
                    <a:pt x="75" y="0"/>
                  </a:moveTo>
                  <a:cubicBezTo>
                    <a:pt x="61" y="0"/>
                    <a:pt x="44" y="3"/>
                    <a:pt x="30" y="13"/>
                  </a:cubicBezTo>
                  <a:cubicBezTo>
                    <a:pt x="15" y="23"/>
                    <a:pt x="5" y="37"/>
                    <a:pt x="0" y="49"/>
                  </a:cubicBezTo>
                  <a:cubicBezTo>
                    <a:pt x="1" y="48"/>
                    <a:pt x="3" y="47"/>
                    <a:pt x="4" y="46"/>
                  </a:cubicBezTo>
                  <a:cubicBezTo>
                    <a:pt x="15" y="41"/>
                    <a:pt x="27" y="38"/>
                    <a:pt x="39" y="38"/>
                  </a:cubicBezTo>
                  <a:cubicBezTo>
                    <a:pt x="41" y="38"/>
                    <a:pt x="42" y="38"/>
                    <a:pt x="44" y="38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90" y="0"/>
                    <a:pt x="7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7">
              <a:extLst>
                <a:ext uri="{FF2B5EF4-FFF2-40B4-BE49-F238E27FC236}">
                  <a16:creationId xmlns:a16="http://schemas.microsoft.com/office/drawing/2014/main" id="{95122DB9-8F06-4737-BCA4-93999720E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663" y="2797176"/>
              <a:ext cx="193675" cy="114300"/>
            </a:xfrm>
            <a:custGeom>
              <a:avLst/>
              <a:gdLst>
                <a:gd name="T0" fmla="*/ 46 w 51"/>
                <a:gd name="T1" fmla="*/ 0 h 30"/>
                <a:gd name="T2" fmla="*/ 11 w 51"/>
                <a:gd name="T3" fmla="*/ 8 h 30"/>
                <a:gd name="T4" fmla="*/ 7 w 51"/>
                <a:gd name="T5" fmla="*/ 11 h 30"/>
                <a:gd name="T6" fmla="*/ 0 w 51"/>
                <a:gd name="T7" fmla="*/ 30 h 30"/>
                <a:gd name="T8" fmla="*/ 51 w 51"/>
                <a:gd name="T9" fmla="*/ 0 h 30"/>
                <a:gd name="T10" fmla="*/ 46 w 51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0">
                  <a:moveTo>
                    <a:pt x="46" y="0"/>
                  </a:moveTo>
                  <a:cubicBezTo>
                    <a:pt x="34" y="0"/>
                    <a:pt x="22" y="3"/>
                    <a:pt x="11" y="8"/>
                  </a:cubicBezTo>
                  <a:cubicBezTo>
                    <a:pt x="10" y="9"/>
                    <a:pt x="8" y="10"/>
                    <a:pt x="7" y="11"/>
                  </a:cubicBezTo>
                  <a:cubicBezTo>
                    <a:pt x="2" y="22"/>
                    <a:pt x="0" y="30"/>
                    <a:pt x="0" y="3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8" y="0"/>
                    <a:pt x="46" y="0"/>
                  </a:cubicBezTo>
                </a:path>
              </a:pathLst>
            </a:custGeom>
            <a:solidFill>
              <a:srgbClr val="75A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8">
              <a:extLst>
                <a:ext uri="{FF2B5EF4-FFF2-40B4-BE49-F238E27FC236}">
                  <a16:creationId xmlns:a16="http://schemas.microsoft.com/office/drawing/2014/main" id="{28947BF7-3B06-4207-A5EE-A0893833B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338" y="2665413"/>
              <a:ext cx="223838" cy="131763"/>
            </a:xfrm>
            <a:custGeom>
              <a:avLst/>
              <a:gdLst>
                <a:gd name="T0" fmla="*/ 58 w 59"/>
                <a:gd name="T1" fmla="*/ 0 h 35"/>
                <a:gd name="T2" fmla="*/ 58 w 59"/>
                <a:gd name="T3" fmla="*/ 0 h 35"/>
                <a:gd name="T4" fmla="*/ 0 w 59"/>
                <a:gd name="T5" fmla="*/ 35 h 35"/>
                <a:gd name="T6" fmla="*/ 5 w 59"/>
                <a:gd name="T7" fmla="*/ 35 h 35"/>
                <a:gd name="T8" fmla="*/ 59 w 59"/>
                <a:gd name="T9" fmla="*/ 3 h 35"/>
                <a:gd name="T10" fmla="*/ 59 w 59"/>
                <a:gd name="T11" fmla="*/ 1 h 35"/>
                <a:gd name="T12" fmla="*/ 58 w 59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35"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" y="35"/>
                    <a:pt x="3" y="35"/>
                    <a:pt x="5" y="35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8" y="0"/>
                    <a:pt x="58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00">
              <a:extLst>
                <a:ext uri="{FF2B5EF4-FFF2-40B4-BE49-F238E27FC236}">
                  <a16:creationId xmlns:a16="http://schemas.microsoft.com/office/drawing/2014/main" id="{2AE4B64D-D160-436F-BD3C-27D537D65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048001"/>
              <a:ext cx="387350" cy="133350"/>
            </a:xfrm>
            <a:custGeom>
              <a:avLst/>
              <a:gdLst>
                <a:gd name="T0" fmla="*/ 67 w 102"/>
                <a:gd name="T1" fmla="*/ 0 h 35"/>
                <a:gd name="T2" fmla="*/ 52 w 102"/>
                <a:gd name="T3" fmla="*/ 9 h 35"/>
                <a:gd name="T4" fmla="*/ 44 w 102"/>
                <a:gd name="T5" fmla="*/ 10 h 35"/>
                <a:gd name="T6" fmla="*/ 30 w 102"/>
                <a:gd name="T7" fmla="*/ 7 h 35"/>
                <a:gd name="T8" fmla="*/ 24 w 102"/>
                <a:gd name="T9" fmla="*/ 10 h 35"/>
                <a:gd name="T10" fmla="*/ 0 w 102"/>
                <a:gd name="T11" fmla="*/ 35 h 35"/>
                <a:gd name="T12" fmla="*/ 16 w 102"/>
                <a:gd name="T13" fmla="*/ 26 h 35"/>
                <a:gd name="T14" fmla="*/ 26 w 102"/>
                <a:gd name="T15" fmla="*/ 25 h 35"/>
                <a:gd name="T16" fmla="*/ 47 w 102"/>
                <a:gd name="T17" fmla="*/ 32 h 35"/>
                <a:gd name="T18" fmla="*/ 56 w 102"/>
                <a:gd name="T19" fmla="*/ 25 h 35"/>
                <a:gd name="T20" fmla="*/ 60 w 102"/>
                <a:gd name="T21" fmla="*/ 24 h 35"/>
                <a:gd name="T22" fmla="*/ 61 w 102"/>
                <a:gd name="T23" fmla="*/ 24 h 35"/>
                <a:gd name="T24" fmla="*/ 72 w 102"/>
                <a:gd name="T25" fmla="*/ 12 h 35"/>
                <a:gd name="T26" fmla="*/ 76 w 102"/>
                <a:gd name="T27" fmla="*/ 11 h 35"/>
                <a:gd name="T28" fmla="*/ 87 w 102"/>
                <a:gd name="T29" fmla="*/ 16 h 35"/>
                <a:gd name="T30" fmla="*/ 102 w 102"/>
                <a:gd name="T31" fmla="*/ 8 h 35"/>
                <a:gd name="T32" fmla="*/ 67 w 102"/>
                <a:gd name="T3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35">
                  <a:moveTo>
                    <a:pt x="67" y="0"/>
                  </a:moveTo>
                  <a:cubicBezTo>
                    <a:pt x="63" y="4"/>
                    <a:pt x="58" y="7"/>
                    <a:pt x="52" y="9"/>
                  </a:cubicBezTo>
                  <a:cubicBezTo>
                    <a:pt x="49" y="9"/>
                    <a:pt x="47" y="10"/>
                    <a:pt x="44" y="10"/>
                  </a:cubicBezTo>
                  <a:cubicBezTo>
                    <a:pt x="39" y="10"/>
                    <a:pt x="34" y="9"/>
                    <a:pt x="30" y="7"/>
                  </a:cubicBezTo>
                  <a:cubicBezTo>
                    <a:pt x="28" y="8"/>
                    <a:pt x="26" y="9"/>
                    <a:pt x="24" y="10"/>
                  </a:cubicBezTo>
                  <a:cubicBezTo>
                    <a:pt x="13" y="18"/>
                    <a:pt x="5" y="27"/>
                    <a:pt x="0" y="35"/>
                  </a:cubicBezTo>
                  <a:cubicBezTo>
                    <a:pt x="4" y="31"/>
                    <a:pt x="10" y="28"/>
                    <a:pt x="16" y="26"/>
                  </a:cubicBezTo>
                  <a:cubicBezTo>
                    <a:pt x="19" y="26"/>
                    <a:pt x="23" y="25"/>
                    <a:pt x="26" y="25"/>
                  </a:cubicBezTo>
                  <a:cubicBezTo>
                    <a:pt x="33" y="25"/>
                    <a:pt x="41" y="28"/>
                    <a:pt x="47" y="32"/>
                  </a:cubicBezTo>
                  <a:cubicBezTo>
                    <a:pt x="49" y="28"/>
                    <a:pt x="52" y="26"/>
                    <a:pt x="56" y="25"/>
                  </a:cubicBezTo>
                  <a:cubicBezTo>
                    <a:pt x="58" y="24"/>
                    <a:pt x="59" y="24"/>
                    <a:pt x="60" y="24"/>
                  </a:cubicBezTo>
                  <a:cubicBezTo>
                    <a:pt x="60" y="24"/>
                    <a:pt x="60" y="24"/>
                    <a:pt x="61" y="24"/>
                  </a:cubicBezTo>
                  <a:cubicBezTo>
                    <a:pt x="62" y="18"/>
                    <a:pt x="66" y="13"/>
                    <a:pt x="72" y="12"/>
                  </a:cubicBezTo>
                  <a:cubicBezTo>
                    <a:pt x="74" y="11"/>
                    <a:pt x="75" y="11"/>
                    <a:pt x="76" y="11"/>
                  </a:cubicBezTo>
                  <a:cubicBezTo>
                    <a:pt x="80" y="11"/>
                    <a:pt x="84" y="13"/>
                    <a:pt x="87" y="16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87" y="1"/>
                    <a:pt x="67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01">
              <a:extLst>
                <a:ext uri="{FF2B5EF4-FFF2-40B4-BE49-F238E27FC236}">
                  <a16:creationId xmlns:a16="http://schemas.microsoft.com/office/drawing/2014/main" id="{5748ED4C-1F8D-4CDA-BBF8-2EF107831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075" y="3143251"/>
              <a:ext cx="188913" cy="76200"/>
            </a:xfrm>
            <a:custGeom>
              <a:avLst/>
              <a:gdLst>
                <a:gd name="T0" fmla="*/ 29 w 50"/>
                <a:gd name="T1" fmla="*/ 0 h 20"/>
                <a:gd name="T2" fmla="*/ 19 w 50"/>
                <a:gd name="T3" fmla="*/ 1 h 20"/>
                <a:gd name="T4" fmla="*/ 3 w 50"/>
                <a:gd name="T5" fmla="*/ 10 h 20"/>
                <a:gd name="T6" fmla="*/ 0 w 50"/>
                <a:gd name="T7" fmla="*/ 15 h 20"/>
                <a:gd name="T8" fmla="*/ 3 w 50"/>
                <a:gd name="T9" fmla="*/ 14 h 20"/>
                <a:gd name="T10" fmla="*/ 13 w 50"/>
                <a:gd name="T11" fmla="*/ 13 h 20"/>
                <a:gd name="T12" fmla="*/ 34 w 50"/>
                <a:gd name="T13" fmla="*/ 20 h 20"/>
                <a:gd name="T14" fmla="*/ 48 w 50"/>
                <a:gd name="T15" fmla="*/ 13 h 20"/>
                <a:gd name="T16" fmla="*/ 50 w 50"/>
                <a:gd name="T17" fmla="*/ 7 h 20"/>
                <a:gd name="T18" fmla="*/ 29 w 50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20">
                  <a:moveTo>
                    <a:pt x="29" y="0"/>
                  </a:moveTo>
                  <a:cubicBezTo>
                    <a:pt x="26" y="0"/>
                    <a:pt x="22" y="1"/>
                    <a:pt x="19" y="1"/>
                  </a:cubicBezTo>
                  <a:cubicBezTo>
                    <a:pt x="13" y="3"/>
                    <a:pt x="7" y="6"/>
                    <a:pt x="3" y="10"/>
                  </a:cubicBezTo>
                  <a:cubicBezTo>
                    <a:pt x="2" y="12"/>
                    <a:pt x="1" y="14"/>
                    <a:pt x="0" y="15"/>
                  </a:cubicBezTo>
                  <a:cubicBezTo>
                    <a:pt x="1" y="15"/>
                    <a:pt x="2" y="15"/>
                    <a:pt x="3" y="14"/>
                  </a:cubicBezTo>
                  <a:cubicBezTo>
                    <a:pt x="7" y="14"/>
                    <a:pt x="10" y="13"/>
                    <a:pt x="13" y="13"/>
                  </a:cubicBezTo>
                  <a:cubicBezTo>
                    <a:pt x="20" y="13"/>
                    <a:pt x="28" y="16"/>
                    <a:pt x="34" y="20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1"/>
                    <a:pt x="49" y="9"/>
                    <a:pt x="50" y="7"/>
                  </a:cubicBezTo>
                  <a:cubicBezTo>
                    <a:pt x="44" y="3"/>
                    <a:pt x="36" y="0"/>
                    <a:pt x="29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2">
              <a:extLst>
                <a:ext uri="{FF2B5EF4-FFF2-40B4-BE49-F238E27FC236}">
                  <a16:creationId xmlns:a16="http://schemas.microsoft.com/office/drawing/2014/main" id="{A54DDAD0-B253-433D-96DD-C270D455A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963" y="3089276"/>
              <a:ext cx="98425" cy="57150"/>
            </a:xfrm>
            <a:custGeom>
              <a:avLst/>
              <a:gdLst>
                <a:gd name="T0" fmla="*/ 15 w 26"/>
                <a:gd name="T1" fmla="*/ 0 h 15"/>
                <a:gd name="T2" fmla="*/ 11 w 26"/>
                <a:gd name="T3" fmla="*/ 1 h 15"/>
                <a:gd name="T4" fmla="*/ 0 w 26"/>
                <a:gd name="T5" fmla="*/ 13 h 15"/>
                <a:gd name="T6" fmla="*/ 6 w 26"/>
                <a:gd name="T7" fmla="*/ 15 h 15"/>
                <a:gd name="T8" fmla="*/ 26 w 26"/>
                <a:gd name="T9" fmla="*/ 5 h 15"/>
                <a:gd name="T10" fmla="*/ 15 w 2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5" y="0"/>
                  </a:moveTo>
                  <a:cubicBezTo>
                    <a:pt x="14" y="0"/>
                    <a:pt x="13" y="0"/>
                    <a:pt x="11" y="1"/>
                  </a:cubicBezTo>
                  <a:cubicBezTo>
                    <a:pt x="5" y="2"/>
                    <a:pt x="1" y="7"/>
                    <a:pt x="0" y="13"/>
                  </a:cubicBezTo>
                  <a:cubicBezTo>
                    <a:pt x="2" y="13"/>
                    <a:pt x="4" y="14"/>
                    <a:pt x="6" y="1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3" y="2"/>
                    <a:pt x="19" y="0"/>
                    <a:pt x="15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3">
              <a:extLst>
                <a:ext uri="{FF2B5EF4-FFF2-40B4-BE49-F238E27FC236}">
                  <a16:creationId xmlns:a16="http://schemas.microsoft.com/office/drawing/2014/main" id="{48ED8988-674D-4237-96E9-6CF43A76F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488" y="3044826"/>
              <a:ext cx="139700" cy="41275"/>
            </a:xfrm>
            <a:custGeom>
              <a:avLst/>
              <a:gdLst>
                <a:gd name="T0" fmla="*/ 32 w 37"/>
                <a:gd name="T1" fmla="*/ 0 h 11"/>
                <a:gd name="T2" fmla="*/ 0 w 37"/>
                <a:gd name="T3" fmla="*/ 8 h 11"/>
                <a:gd name="T4" fmla="*/ 14 w 37"/>
                <a:gd name="T5" fmla="*/ 11 h 11"/>
                <a:gd name="T6" fmla="*/ 22 w 37"/>
                <a:gd name="T7" fmla="*/ 10 h 11"/>
                <a:gd name="T8" fmla="*/ 37 w 37"/>
                <a:gd name="T9" fmla="*/ 1 h 11"/>
                <a:gd name="T10" fmla="*/ 32 w 37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1">
                  <a:moveTo>
                    <a:pt x="32" y="0"/>
                  </a:moveTo>
                  <a:cubicBezTo>
                    <a:pt x="22" y="0"/>
                    <a:pt x="10" y="2"/>
                    <a:pt x="0" y="8"/>
                  </a:cubicBezTo>
                  <a:cubicBezTo>
                    <a:pt x="4" y="10"/>
                    <a:pt x="9" y="11"/>
                    <a:pt x="14" y="11"/>
                  </a:cubicBezTo>
                  <a:cubicBezTo>
                    <a:pt x="17" y="11"/>
                    <a:pt x="19" y="10"/>
                    <a:pt x="22" y="10"/>
                  </a:cubicBezTo>
                  <a:cubicBezTo>
                    <a:pt x="28" y="8"/>
                    <a:pt x="33" y="5"/>
                    <a:pt x="37" y="1"/>
                  </a:cubicBezTo>
                  <a:cubicBezTo>
                    <a:pt x="36" y="0"/>
                    <a:pt x="34" y="0"/>
                    <a:pt x="32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4">
              <a:extLst>
                <a:ext uri="{FF2B5EF4-FFF2-40B4-BE49-F238E27FC236}">
                  <a16:creationId xmlns:a16="http://schemas.microsoft.com/office/drawing/2014/main" id="{85DCCBFE-A636-45B8-A7C0-327A348AD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6088" y="3192463"/>
              <a:ext cx="155575" cy="106363"/>
            </a:xfrm>
            <a:custGeom>
              <a:avLst/>
              <a:gdLst>
                <a:gd name="T0" fmla="*/ 20 w 41"/>
                <a:gd name="T1" fmla="*/ 0 h 28"/>
                <a:gd name="T2" fmla="*/ 10 w 41"/>
                <a:gd name="T3" fmla="*/ 1 h 28"/>
                <a:gd name="T4" fmla="*/ 7 w 41"/>
                <a:gd name="T5" fmla="*/ 2 h 28"/>
                <a:gd name="T6" fmla="*/ 0 w 41"/>
                <a:gd name="T7" fmla="*/ 28 h 28"/>
                <a:gd name="T8" fmla="*/ 0 w 41"/>
                <a:gd name="T9" fmla="*/ 28 h 28"/>
                <a:gd name="T10" fmla="*/ 41 w 41"/>
                <a:gd name="T11" fmla="*/ 7 h 28"/>
                <a:gd name="T12" fmla="*/ 20 w 41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8">
                  <a:moveTo>
                    <a:pt x="20" y="0"/>
                  </a:moveTo>
                  <a:cubicBezTo>
                    <a:pt x="17" y="0"/>
                    <a:pt x="14" y="1"/>
                    <a:pt x="10" y="1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0" y="17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5" y="3"/>
                    <a:pt x="27" y="0"/>
                    <a:pt x="20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8" name="Freeform 305">
              <a:extLst>
                <a:ext uri="{FF2B5EF4-FFF2-40B4-BE49-F238E27FC236}">
                  <a16:creationId xmlns:a16="http://schemas.microsoft.com/office/drawing/2014/main" id="{975252A3-41F7-4453-8A3C-61E1EBB5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5638" y="3138488"/>
              <a:ext cx="82550" cy="53975"/>
            </a:xfrm>
            <a:custGeom>
              <a:avLst/>
              <a:gdLst>
                <a:gd name="T0" fmla="*/ 15 w 22"/>
                <a:gd name="T1" fmla="*/ 0 h 14"/>
                <a:gd name="T2" fmla="*/ 11 w 22"/>
                <a:gd name="T3" fmla="*/ 1 h 14"/>
                <a:gd name="T4" fmla="*/ 2 w 22"/>
                <a:gd name="T5" fmla="*/ 8 h 14"/>
                <a:gd name="T6" fmla="*/ 0 w 22"/>
                <a:gd name="T7" fmla="*/ 14 h 14"/>
                <a:gd name="T8" fmla="*/ 22 w 22"/>
                <a:gd name="T9" fmla="*/ 2 h 14"/>
                <a:gd name="T10" fmla="*/ 16 w 22"/>
                <a:gd name="T11" fmla="*/ 0 h 14"/>
                <a:gd name="T12" fmla="*/ 15 w 22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4">
                  <a:moveTo>
                    <a:pt x="15" y="0"/>
                  </a:moveTo>
                  <a:cubicBezTo>
                    <a:pt x="14" y="0"/>
                    <a:pt x="13" y="0"/>
                    <a:pt x="11" y="1"/>
                  </a:cubicBezTo>
                  <a:cubicBezTo>
                    <a:pt x="7" y="2"/>
                    <a:pt x="4" y="4"/>
                    <a:pt x="2" y="8"/>
                  </a:cubicBezTo>
                  <a:cubicBezTo>
                    <a:pt x="1" y="10"/>
                    <a:pt x="0" y="12"/>
                    <a:pt x="0" y="14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0" y="1"/>
                    <a:pt x="18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9" name="Freeform 306">
              <a:extLst>
                <a:ext uri="{FF2B5EF4-FFF2-40B4-BE49-F238E27FC236}">
                  <a16:creationId xmlns:a16="http://schemas.microsoft.com/office/drawing/2014/main" id="{C8B5D686-DDB2-408D-99E0-049860A21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9138" y="3089276"/>
              <a:ext cx="157163" cy="201613"/>
            </a:xfrm>
            <a:custGeom>
              <a:avLst/>
              <a:gdLst>
                <a:gd name="T0" fmla="*/ 41 w 41"/>
                <a:gd name="T1" fmla="*/ 0 h 53"/>
                <a:gd name="T2" fmla="*/ 27 w 41"/>
                <a:gd name="T3" fmla="*/ 7 h 53"/>
                <a:gd name="T4" fmla="*/ 30 w 41"/>
                <a:gd name="T5" fmla="*/ 12 h 53"/>
                <a:gd name="T6" fmla="*/ 18 w 41"/>
                <a:gd name="T7" fmla="*/ 32 h 53"/>
                <a:gd name="T8" fmla="*/ 14 w 41"/>
                <a:gd name="T9" fmla="*/ 32 h 53"/>
                <a:gd name="T10" fmla="*/ 14 w 41"/>
                <a:gd name="T11" fmla="*/ 32 h 53"/>
                <a:gd name="T12" fmla="*/ 2 w 41"/>
                <a:gd name="T13" fmla="*/ 45 h 53"/>
                <a:gd name="T14" fmla="*/ 0 w 41"/>
                <a:gd name="T15" fmla="*/ 45 h 53"/>
                <a:gd name="T16" fmla="*/ 1 w 41"/>
                <a:gd name="T17" fmla="*/ 53 h 53"/>
                <a:gd name="T18" fmla="*/ 1 w 41"/>
                <a:gd name="T19" fmla="*/ 53 h 53"/>
                <a:gd name="T20" fmla="*/ 41 w 41"/>
                <a:gd name="T2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53">
                  <a:moveTo>
                    <a:pt x="41" y="0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8" y="8"/>
                    <a:pt x="29" y="10"/>
                    <a:pt x="30" y="12"/>
                  </a:cubicBezTo>
                  <a:cubicBezTo>
                    <a:pt x="32" y="21"/>
                    <a:pt x="27" y="29"/>
                    <a:pt x="18" y="32"/>
                  </a:cubicBezTo>
                  <a:cubicBezTo>
                    <a:pt x="17" y="32"/>
                    <a:pt x="16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8"/>
                    <a:pt x="9" y="43"/>
                    <a:pt x="2" y="45"/>
                  </a:cubicBezTo>
                  <a:cubicBezTo>
                    <a:pt x="2" y="45"/>
                    <a:pt x="1" y="45"/>
                    <a:pt x="0" y="45"/>
                  </a:cubicBezTo>
                  <a:cubicBezTo>
                    <a:pt x="1" y="48"/>
                    <a:pt x="1" y="51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32" y="35"/>
                    <a:pt x="41" y="0"/>
                    <a:pt x="41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0" name="Freeform 307">
              <a:extLst>
                <a:ext uri="{FF2B5EF4-FFF2-40B4-BE49-F238E27FC236}">
                  <a16:creationId xmlns:a16="http://schemas.microsoft.com/office/drawing/2014/main" id="{104C137E-3D59-4FB0-B41D-DEFA3DB2B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2775" y="3203576"/>
              <a:ext cx="111125" cy="114300"/>
            </a:xfrm>
            <a:custGeom>
              <a:avLst/>
              <a:gdLst>
                <a:gd name="T0" fmla="*/ 10 w 29"/>
                <a:gd name="T1" fmla="*/ 0 h 30"/>
                <a:gd name="T2" fmla="*/ 0 w 29"/>
                <a:gd name="T3" fmla="*/ 6 h 30"/>
                <a:gd name="T4" fmla="*/ 12 w 29"/>
                <a:gd name="T5" fmla="*/ 25 h 30"/>
                <a:gd name="T6" fmla="*/ 13 w 29"/>
                <a:gd name="T7" fmla="*/ 30 h 30"/>
                <a:gd name="T8" fmla="*/ 29 w 29"/>
                <a:gd name="T9" fmla="*/ 23 h 30"/>
                <a:gd name="T10" fmla="*/ 28 w 29"/>
                <a:gd name="T11" fmla="*/ 15 h 30"/>
                <a:gd name="T12" fmla="*/ 26 w 29"/>
                <a:gd name="T13" fmla="*/ 15 h 30"/>
                <a:gd name="T14" fmla="*/ 11 w 29"/>
                <a:gd name="T15" fmla="*/ 3 h 30"/>
                <a:gd name="T16" fmla="*/ 10 w 29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0">
                  <a:moveTo>
                    <a:pt x="1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5" y="11"/>
                    <a:pt x="10" y="17"/>
                    <a:pt x="12" y="25"/>
                  </a:cubicBezTo>
                  <a:cubicBezTo>
                    <a:pt x="12" y="26"/>
                    <a:pt x="12" y="28"/>
                    <a:pt x="13" y="30"/>
                  </a:cubicBezTo>
                  <a:cubicBezTo>
                    <a:pt x="18" y="28"/>
                    <a:pt x="23" y="26"/>
                    <a:pt x="29" y="23"/>
                  </a:cubicBezTo>
                  <a:cubicBezTo>
                    <a:pt x="29" y="21"/>
                    <a:pt x="29" y="18"/>
                    <a:pt x="28" y="15"/>
                  </a:cubicBezTo>
                  <a:cubicBezTo>
                    <a:pt x="28" y="15"/>
                    <a:pt x="27" y="15"/>
                    <a:pt x="26" y="15"/>
                  </a:cubicBezTo>
                  <a:cubicBezTo>
                    <a:pt x="19" y="15"/>
                    <a:pt x="13" y="10"/>
                    <a:pt x="11" y="3"/>
                  </a:cubicBezTo>
                  <a:cubicBezTo>
                    <a:pt x="11" y="2"/>
                    <a:pt x="10" y="1"/>
                    <a:pt x="1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Freeform 308">
              <a:extLst>
                <a:ext uri="{FF2B5EF4-FFF2-40B4-BE49-F238E27FC236}">
                  <a16:creationId xmlns:a16="http://schemas.microsoft.com/office/drawing/2014/main" id="{4F346628-9831-434F-9381-FA179ACE4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3116263"/>
              <a:ext cx="90488" cy="95250"/>
            </a:xfrm>
            <a:custGeom>
              <a:avLst/>
              <a:gdLst>
                <a:gd name="T0" fmla="*/ 19 w 24"/>
                <a:gd name="T1" fmla="*/ 0 h 25"/>
                <a:gd name="T2" fmla="*/ 0 w 24"/>
                <a:gd name="T3" fmla="*/ 10 h 25"/>
                <a:gd name="T4" fmla="*/ 6 w 24"/>
                <a:gd name="T5" fmla="*/ 18 h 25"/>
                <a:gd name="T6" fmla="*/ 6 w 24"/>
                <a:gd name="T7" fmla="*/ 25 h 25"/>
                <a:gd name="T8" fmla="*/ 6 w 24"/>
                <a:gd name="T9" fmla="*/ 25 h 25"/>
                <a:gd name="T10" fmla="*/ 10 w 24"/>
                <a:gd name="T11" fmla="*/ 25 h 25"/>
                <a:gd name="T12" fmla="*/ 22 w 24"/>
                <a:gd name="T13" fmla="*/ 5 h 25"/>
                <a:gd name="T14" fmla="*/ 19 w 24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5">
                  <a:moveTo>
                    <a:pt x="19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3" y="12"/>
                    <a:pt x="5" y="15"/>
                    <a:pt x="6" y="18"/>
                  </a:cubicBezTo>
                  <a:cubicBezTo>
                    <a:pt x="6" y="20"/>
                    <a:pt x="7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8" y="25"/>
                    <a:pt x="9" y="25"/>
                    <a:pt x="10" y="25"/>
                  </a:cubicBezTo>
                  <a:cubicBezTo>
                    <a:pt x="19" y="22"/>
                    <a:pt x="24" y="14"/>
                    <a:pt x="22" y="5"/>
                  </a:cubicBezTo>
                  <a:cubicBezTo>
                    <a:pt x="21" y="3"/>
                    <a:pt x="20" y="1"/>
                    <a:pt x="19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" name="Freeform 309">
              <a:extLst>
                <a:ext uri="{FF2B5EF4-FFF2-40B4-BE49-F238E27FC236}">
                  <a16:creationId xmlns:a16="http://schemas.microsoft.com/office/drawing/2014/main" id="{4A0F41C4-84F5-4C1D-8702-C221D1E9A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9263" y="3225801"/>
              <a:ext cx="212725" cy="103188"/>
            </a:xfrm>
            <a:custGeom>
              <a:avLst/>
              <a:gdLst>
                <a:gd name="T0" fmla="*/ 43 w 56"/>
                <a:gd name="T1" fmla="*/ 0 h 27"/>
                <a:gd name="T2" fmla="*/ 0 w 56"/>
                <a:gd name="T3" fmla="*/ 22 h 27"/>
                <a:gd name="T4" fmla="*/ 33 w 56"/>
                <a:gd name="T5" fmla="*/ 27 h 27"/>
                <a:gd name="T6" fmla="*/ 56 w 56"/>
                <a:gd name="T7" fmla="*/ 24 h 27"/>
                <a:gd name="T8" fmla="*/ 55 w 56"/>
                <a:gd name="T9" fmla="*/ 19 h 27"/>
                <a:gd name="T10" fmla="*/ 43 w 56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7">
                  <a:moveTo>
                    <a:pt x="43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4" y="27"/>
                    <a:pt x="33" y="27"/>
                  </a:cubicBezTo>
                  <a:cubicBezTo>
                    <a:pt x="40" y="27"/>
                    <a:pt x="48" y="26"/>
                    <a:pt x="56" y="24"/>
                  </a:cubicBezTo>
                  <a:cubicBezTo>
                    <a:pt x="55" y="22"/>
                    <a:pt x="55" y="20"/>
                    <a:pt x="55" y="19"/>
                  </a:cubicBezTo>
                  <a:cubicBezTo>
                    <a:pt x="53" y="11"/>
                    <a:pt x="48" y="5"/>
                    <a:pt x="43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3" name="Freeform 310">
              <a:extLst>
                <a:ext uri="{FF2B5EF4-FFF2-40B4-BE49-F238E27FC236}">
                  <a16:creationId xmlns:a16="http://schemas.microsoft.com/office/drawing/2014/main" id="{DA0A8069-1413-4D05-8F78-085D2CFA1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0875" y="3154363"/>
              <a:ext cx="125413" cy="106363"/>
            </a:xfrm>
            <a:custGeom>
              <a:avLst/>
              <a:gdLst>
                <a:gd name="T0" fmla="*/ 26 w 33"/>
                <a:gd name="T1" fmla="*/ 0 h 28"/>
                <a:gd name="T2" fmla="*/ 0 w 33"/>
                <a:gd name="T3" fmla="*/ 13 h 28"/>
                <a:gd name="T4" fmla="*/ 1 w 33"/>
                <a:gd name="T5" fmla="*/ 16 h 28"/>
                <a:gd name="T6" fmla="*/ 16 w 33"/>
                <a:gd name="T7" fmla="*/ 28 h 28"/>
                <a:gd name="T8" fmla="*/ 18 w 33"/>
                <a:gd name="T9" fmla="*/ 28 h 28"/>
                <a:gd name="T10" fmla="*/ 20 w 33"/>
                <a:gd name="T11" fmla="*/ 28 h 28"/>
                <a:gd name="T12" fmla="*/ 32 w 33"/>
                <a:gd name="T13" fmla="*/ 15 h 28"/>
                <a:gd name="T14" fmla="*/ 32 w 33"/>
                <a:gd name="T15" fmla="*/ 8 h 28"/>
                <a:gd name="T16" fmla="*/ 26 w 33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8">
                  <a:moveTo>
                    <a:pt x="26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6"/>
                  </a:cubicBezTo>
                  <a:cubicBezTo>
                    <a:pt x="3" y="23"/>
                    <a:pt x="9" y="28"/>
                    <a:pt x="16" y="28"/>
                  </a:cubicBezTo>
                  <a:cubicBezTo>
                    <a:pt x="17" y="28"/>
                    <a:pt x="18" y="28"/>
                    <a:pt x="18" y="28"/>
                  </a:cubicBezTo>
                  <a:cubicBezTo>
                    <a:pt x="19" y="28"/>
                    <a:pt x="20" y="28"/>
                    <a:pt x="20" y="28"/>
                  </a:cubicBezTo>
                  <a:cubicBezTo>
                    <a:pt x="27" y="26"/>
                    <a:pt x="31" y="21"/>
                    <a:pt x="32" y="15"/>
                  </a:cubicBezTo>
                  <a:cubicBezTo>
                    <a:pt x="33" y="13"/>
                    <a:pt x="32" y="10"/>
                    <a:pt x="32" y="8"/>
                  </a:cubicBezTo>
                  <a:cubicBezTo>
                    <a:pt x="31" y="5"/>
                    <a:pt x="29" y="2"/>
                    <a:pt x="2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Freeform 311">
              <a:extLst>
                <a:ext uri="{FF2B5EF4-FFF2-40B4-BE49-F238E27FC236}">
                  <a16:creationId xmlns:a16="http://schemas.microsoft.com/office/drawing/2014/main" id="{3C2C6A96-7653-4989-BD8A-3979678BC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388" y="3078163"/>
              <a:ext cx="65088" cy="38100"/>
            </a:xfrm>
            <a:custGeom>
              <a:avLst/>
              <a:gdLst>
                <a:gd name="T0" fmla="*/ 15 w 17"/>
                <a:gd name="T1" fmla="*/ 0 h 10"/>
                <a:gd name="T2" fmla="*/ 15 w 17"/>
                <a:gd name="T3" fmla="*/ 0 h 10"/>
                <a:gd name="T4" fmla="*/ 0 w 17"/>
                <a:gd name="T5" fmla="*/ 8 h 10"/>
                <a:gd name="T6" fmla="*/ 2 w 17"/>
                <a:gd name="T7" fmla="*/ 10 h 10"/>
                <a:gd name="T8" fmla="*/ 16 w 17"/>
                <a:gd name="T9" fmla="*/ 3 h 10"/>
                <a:gd name="T10" fmla="*/ 17 w 17"/>
                <a:gd name="T11" fmla="*/ 1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7" y="1"/>
                    <a:pt x="17" y="1"/>
                  </a:cubicBezTo>
                  <a:cubicBezTo>
                    <a:pt x="17" y="0"/>
                    <a:pt x="15" y="0"/>
                    <a:pt x="1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5" name="Freeform 312">
              <a:extLst>
                <a:ext uri="{FF2B5EF4-FFF2-40B4-BE49-F238E27FC236}">
                  <a16:creationId xmlns:a16="http://schemas.microsoft.com/office/drawing/2014/main" id="{E1C3C0F4-FC67-419D-98F1-A1AE89446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8188" y="3108326"/>
              <a:ext cx="84138" cy="46038"/>
            </a:xfrm>
            <a:custGeom>
              <a:avLst/>
              <a:gdLst>
                <a:gd name="T0" fmla="*/ 20 w 22"/>
                <a:gd name="T1" fmla="*/ 0 h 12"/>
                <a:gd name="T2" fmla="*/ 0 w 22"/>
                <a:gd name="T3" fmla="*/ 10 h 12"/>
                <a:gd name="T4" fmla="*/ 3 w 22"/>
                <a:gd name="T5" fmla="*/ 12 h 12"/>
                <a:gd name="T6" fmla="*/ 22 w 22"/>
                <a:gd name="T7" fmla="*/ 2 h 12"/>
                <a:gd name="T8" fmla="*/ 20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0"/>
                    <a:pt x="3" y="11"/>
                    <a:pt x="3" y="1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1" y="0"/>
                    <a:pt x="2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Freeform 313">
              <a:extLst>
                <a:ext uri="{FF2B5EF4-FFF2-40B4-BE49-F238E27FC236}">
                  <a16:creationId xmlns:a16="http://schemas.microsoft.com/office/drawing/2014/main" id="{0986FE16-BBF0-4CB2-9E1D-A51CA8743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1663" y="3192463"/>
              <a:ext cx="53975" cy="33338"/>
            </a:xfrm>
            <a:custGeom>
              <a:avLst/>
              <a:gdLst>
                <a:gd name="T0" fmla="*/ 14 w 14"/>
                <a:gd name="T1" fmla="*/ 0 h 9"/>
                <a:gd name="T2" fmla="*/ 0 w 14"/>
                <a:gd name="T3" fmla="*/ 7 h 9"/>
                <a:gd name="T4" fmla="*/ 3 w 14"/>
                <a:gd name="T5" fmla="*/ 9 h 9"/>
                <a:gd name="T6" fmla="*/ 13 w 14"/>
                <a:gd name="T7" fmla="*/ 3 h 9"/>
                <a:gd name="T8" fmla="*/ 14 w 1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8"/>
                    <a:pt x="3" y="9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1"/>
                    <a:pt x="14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7" name="Freeform 314">
              <a:extLst>
                <a:ext uri="{FF2B5EF4-FFF2-40B4-BE49-F238E27FC236}">
                  <a16:creationId xmlns:a16="http://schemas.microsoft.com/office/drawing/2014/main" id="{15C54497-322F-4223-9CCD-F74842F2E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219451"/>
              <a:ext cx="169863" cy="90488"/>
            </a:xfrm>
            <a:custGeom>
              <a:avLst/>
              <a:gdLst>
                <a:gd name="T0" fmla="*/ 42 w 45"/>
                <a:gd name="T1" fmla="*/ 0 h 24"/>
                <a:gd name="T2" fmla="*/ 1 w 45"/>
                <a:gd name="T3" fmla="*/ 21 h 24"/>
                <a:gd name="T4" fmla="*/ 1 w 45"/>
                <a:gd name="T5" fmla="*/ 21 h 24"/>
                <a:gd name="T6" fmla="*/ 1 w 45"/>
                <a:gd name="T7" fmla="*/ 23 h 24"/>
                <a:gd name="T8" fmla="*/ 2 w 45"/>
                <a:gd name="T9" fmla="*/ 24 h 24"/>
                <a:gd name="T10" fmla="*/ 45 w 45"/>
                <a:gd name="T11" fmla="*/ 2 h 24"/>
                <a:gd name="T12" fmla="*/ 42 w 4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4">
                  <a:moveTo>
                    <a:pt x="42" y="0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0" y="23"/>
                    <a:pt x="1" y="23"/>
                  </a:cubicBezTo>
                  <a:cubicBezTo>
                    <a:pt x="1" y="23"/>
                    <a:pt x="2" y="24"/>
                    <a:pt x="2" y="24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3" y="0"/>
                    <a:pt x="42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8" name="Freeform 315">
              <a:extLst>
                <a:ext uri="{FF2B5EF4-FFF2-40B4-BE49-F238E27FC236}">
                  <a16:creationId xmlns:a16="http://schemas.microsoft.com/office/drawing/2014/main" id="{B94A0574-C96A-4DEE-B348-FAA078DB3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0875" y="3146426"/>
              <a:ext cx="100013" cy="57150"/>
            </a:xfrm>
            <a:custGeom>
              <a:avLst/>
              <a:gdLst>
                <a:gd name="T0" fmla="*/ 23 w 26"/>
                <a:gd name="T1" fmla="*/ 0 h 15"/>
                <a:gd name="T2" fmla="*/ 1 w 26"/>
                <a:gd name="T3" fmla="*/ 12 h 15"/>
                <a:gd name="T4" fmla="*/ 0 w 26"/>
                <a:gd name="T5" fmla="*/ 15 h 15"/>
                <a:gd name="T6" fmla="*/ 26 w 26"/>
                <a:gd name="T7" fmla="*/ 2 h 15"/>
                <a:gd name="T8" fmla="*/ 23 w 2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5">
                  <a:moveTo>
                    <a:pt x="23" y="0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5" y="0"/>
                    <a:pt x="23" y="0"/>
                  </a:cubicBezTo>
                </a:path>
              </a:pathLst>
            </a:custGeom>
            <a:solidFill>
              <a:srgbClr val="435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9" name="Freeform 316">
              <a:extLst>
                <a:ext uri="{FF2B5EF4-FFF2-40B4-BE49-F238E27FC236}">
                  <a16:creationId xmlns:a16="http://schemas.microsoft.com/office/drawing/2014/main" id="{7D7FE9C7-A03D-4457-831B-47E6033D1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3738" y="2308226"/>
              <a:ext cx="319088" cy="439738"/>
            </a:xfrm>
            <a:custGeom>
              <a:avLst/>
              <a:gdLst>
                <a:gd name="T0" fmla="*/ 31 w 84"/>
                <a:gd name="T1" fmla="*/ 0 h 116"/>
                <a:gd name="T2" fmla="*/ 21 w 84"/>
                <a:gd name="T3" fmla="*/ 81 h 116"/>
                <a:gd name="T4" fmla="*/ 84 w 84"/>
                <a:gd name="T5" fmla="*/ 116 h 116"/>
                <a:gd name="T6" fmla="*/ 31 w 84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116">
                  <a:moveTo>
                    <a:pt x="31" y="0"/>
                  </a:moveTo>
                  <a:cubicBezTo>
                    <a:pt x="31" y="0"/>
                    <a:pt x="0" y="47"/>
                    <a:pt x="21" y="81"/>
                  </a:cubicBezTo>
                  <a:cubicBezTo>
                    <a:pt x="43" y="115"/>
                    <a:pt x="84" y="116"/>
                    <a:pt x="84" y="116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0" name="Freeform 317">
              <a:extLst>
                <a:ext uri="{FF2B5EF4-FFF2-40B4-BE49-F238E27FC236}">
                  <a16:creationId xmlns:a16="http://schemas.microsoft.com/office/drawing/2014/main" id="{F5E210DE-4430-463B-9E77-02004591C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2325" y="2308226"/>
              <a:ext cx="307975" cy="436563"/>
            </a:xfrm>
            <a:custGeom>
              <a:avLst/>
              <a:gdLst>
                <a:gd name="T0" fmla="*/ 0 w 81"/>
                <a:gd name="T1" fmla="*/ 0 h 115"/>
                <a:gd name="T2" fmla="*/ 53 w 81"/>
                <a:gd name="T3" fmla="*/ 115 h 115"/>
                <a:gd name="T4" fmla="*/ 53 w 81"/>
                <a:gd name="T5" fmla="*/ 115 h 115"/>
                <a:gd name="T6" fmla="*/ 64 w 81"/>
                <a:gd name="T7" fmla="*/ 36 h 115"/>
                <a:gd name="T8" fmla="*/ 0 w 81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5">
                  <a:moveTo>
                    <a:pt x="0" y="0"/>
                  </a:moveTo>
                  <a:cubicBezTo>
                    <a:pt x="53" y="115"/>
                    <a:pt x="53" y="115"/>
                    <a:pt x="53" y="115"/>
                  </a:cubicBezTo>
                  <a:cubicBezTo>
                    <a:pt x="53" y="115"/>
                    <a:pt x="53" y="115"/>
                    <a:pt x="53" y="115"/>
                  </a:cubicBezTo>
                  <a:cubicBezTo>
                    <a:pt x="53" y="115"/>
                    <a:pt x="81" y="69"/>
                    <a:pt x="64" y="36"/>
                  </a:cubicBezTo>
                  <a:cubicBezTo>
                    <a:pt x="48" y="5"/>
                    <a:pt x="0" y="0"/>
                    <a:pt x="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1" name="Freeform 318">
              <a:extLst>
                <a:ext uri="{FF2B5EF4-FFF2-40B4-BE49-F238E27FC236}">
                  <a16:creationId xmlns:a16="http://schemas.microsoft.com/office/drawing/2014/main" id="{D86C19E5-EA05-4517-AE52-EA5C63C0C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1213" y="2303463"/>
              <a:ext cx="212725" cy="444500"/>
            </a:xfrm>
            <a:custGeom>
              <a:avLst/>
              <a:gdLst>
                <a:gd name="T0" fmla="*/ 2 w 56"/>
                <a:gd name="T1" fmla="*/ 0 h 117"/>
                <a:gd name="T2" fmla="*/ 1 w 56"/>
                <a:gd name="T3" fmla="*/ 0 h 117"/>
                <a:gd name="T4" fmla="*/ 0 w 56"/>
                <a:gd name="T5" fmla="*/ 1 h 117"/>
                <a:gd name="T6" fmla="*/ 53 w 56"/>
                <a:gd name="T7" fmla="*/ 117 h 117"/>
                <a:gd name="T8" fmla="*/ 55 w 56"/>
                <a:gd name="T9" fmla="*/ 117 h 117"/>
                <a:gd name="T10" fmla="*/ 55 w 56"/>
                <a:gd name="T11" fmla="*/ 117 h 117"/>
                <a:gd name="T12" fmla="*/ 56 w 56"/>
                <a:gd name="T13" fmla="*/ 116 h 117"/>
                <a:gd name="T14" fmla="*/ 56 w 56"/>
                <a:gd name="T15" fmla="*/ 116 h 117"/>
                <a:gd name="T16" fmla="*/ 3 w 56"/>
                <a:gd name="T17" fmla="*/ 1 h 117"/>
                <a:gd name="T18" fmla="*/ 2 w 56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1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3" y="117"/>
                    <a:pt x="53" y="117"/>
                    <a:pt x="53" y="117"/>
                  </a:cubicBezTo>
                  <a:cubicBezTo>
                    <a:pt x="53" y="117"/>
                    <a:pt x="54" y="117"/>
                    <a:pt x="55" y="117"/>
                  </a:cubicBez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6"/>
                  </a:cubicBezTo>
                  <a:cubicBezTo>
                    <a:pt x="56" y="116"/>
                    <a:pt x="56" y="116"/>
                    <a:pt x="56" y="116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" name="Freeform 319">
              <a:extLst>
                <a:ext uri="{FF2B5EF4-FFF2-40B4-BE49-F238E27FC236}">
                  <a16:creationId xmlns:a16="http://schemas.microsoft.com/office/drawing/2014/main" id="{2DD16C5F-681C-4307-BF30-87FE409C9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7413" y="2755901"/>
              <a:ext cx="303213" cy="1089025"/>
            </a:xfrm>
            <a:custGeom>
              <a:avLst/>
              <a:gdLst>
                <a:gd name="T0" fmla="*/ 28 w 80"/>
                <a:gd name="T1" fmla="*/ 194 h 287"/>
                <a:gd name="T2" fmla="*/ 0 w 80"/>
                <a:gd name="T3" fmla="*/ 277 h 287"/>
                <a:gd name="T4" fmla="*/ 58 w 80"/>
                <a:gd name="T5" fmla="*/ 287 h 287"/>
                <a:gd name="T6" fmla="*/ 22 w 80"/>
                <a:gd name="T7" fmla="*/ 0 h 287"/>
                <a:gd name="T8" fmla="*/ 28 w 80"/>
                <a:gd name="T9" fmla="*/ 19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87">
                  <a:moveTo>
                    <a:pt x="28" y="194"/>
                  </a:moveTo>
                  <a:cubicBezTo>
                    <a:pt x="22" y="223"/>
                    <a:pt x="14" y="250"/>
                    <a:pt x="0" y="277"/>
                  </a:cubicBezTo>
                  <a:cubicBezTo>
                    <a:pt x="58" y="287"/>
                    <a:pt x="58" y="287"/>
                    <a:pt x="58" y="287"/>
                  </a:cubicBezTo>
                  <a:cubicBezTo>
                    <a:pt x="80" y="198"/>
                    <a:pt x="57" y="87"/>
                    <a:pt x="22" y="0"/>
                  </a:cubicBezTo>
                  <a:cubicBezTo>
                    <a:pt x="41" y="64"/>
                    <a:pt x="41" y="131"/>
                    <a:pt x="28" y="194"/>
                  </a:cubicBezTo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3" name="Freeform 320">
              <a:extLst>
                <a:ext uri="{FF2B5EF4-FFF2-40B4-BE49-F238E27FC236}">
                  <a16:creationId xmlns:a16="http://schemas.microsoft.com/office/drawing/2014/main" id="{E723214B-3CE6-4959-9919-8AEFF697F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000" y="3074988"/>
              <a:ext cx="395288" cy="412750"/>
            </a:xfrm>
            <a:custGeom>
              <a:avLst/>
              <a:gdLst>
                <a:gd name="T0" fmla="*/ 1 w 104"/>
                <a:gd name="T1" fmla="*/ 89 h 109"/>
                <a:gd name="T2" fmla="*/ 2 w 104"/>
                <a:gd name="T3" fmla="*/ 108 h 109"/>
                <a:gd name="T4" fmla="*/ 1 w 104"/>
                <a:gd name="T5" fmla="*/ 109 h 109"/>
                <a:gd name="T6" fmla="*/ 3 w 104"/>
                <a:gd name="T7" fmla="*/ 109 h 109"/>
                <a:gd name="T8" fmla="*/ 92 w 104"/>
                <a:gd name="T9" fmla="*/ 25 h 109"/>
                <a:gd name="T10" fmla="*/ 104 w 104"/>
                <a:gd name="T11" fmla="*/ 0 h 109"/>
                <a:gd name="T12" fmla="*/ 1 w 104"/>
                <a:gd name="T13" fmla="*/ 8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09">
                  <a:moveTo>
                    <a:pt x="1" y="89"/>
                  </a:moveTo>
                  <a:cubicBezTo>
                    <a:pt x="2" y="108"/>
                    <a:pt x="2" y="108"/>
                    <a:pt x="2" y="108"/>
                  </a:cubicBezTo>
                  <a:cubicBezTo>
                    <a:pt x="1" y="107"/>
                    <a:pt x="0" y="108"/>
                    <a:pt x="1" y="109"/>
                  </a:cubicBezTo>
                  <a:cubicBezTo>
                    <a:pt x="2" y="109"/>
                    <a:pt x="3" y="109"/>
                    <a:pt x="3" y="109"/>
                  </a:cubicBezTo>
                  <a:cubicBezTo>
                    <a:pt x="46" y="94"/>
                    <a:pt x="70" y="59"/>
                    <a:pt x="92" y="25"/>
                  </a:cubicBezTo>
                  <a:cubicBezTo>
                    <a:pt x="97" y="17"/>
                    <a:pt x="102" y="9"/>
                    <a:pt x="104" y="0"/>
                  </a:cubicBezTo>
                  <a:cubicBezTo>
                    <a:pt x="83" y="39"/>
                    <a:pt x="35" y="89"/>
                    <a:pt x="1" y="89"/>
                  </a:cubicBezTo>
                  <a:close/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4" name="Freeform 321">
              <a:extLst>
                <a:ext uri="{FF2B5EF4-FFF2-40B4-BE49-F238E27FC236}">
                  <a16:creationId xmlns:a16="http://schemas.microsoft.com/office/drawing/2014/main" id="{DDD16FC2-6455-49DC-988F-9F0674BC1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8200" y="3006726"/>
              <a:ext cx="201613" cy="287338"/>
            </a:xfrm>
            <a:custGeom>
              <a:avLst/>
              <a:gdLst>
                <a:gd name="T0" fmla="*/ 53 w 53"/>
                <a:gd name="T1" fmla="*/ 60 h 76"/>
                <a:gd name="T2" fmla="*/ 0 w 53"/>
                <a:gd name="T3" fmla="*/ 0 h 76"/>
                <a:gd name="T4" fmla="*/ 53 w 53"/>
                <a:gd name="T5" fmla="*/ 76 h 76"/>
                <a:gd name="T6" fmla="*/ 53 w 53"/>
                <a:gd name="T7" fmla="*/ 6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76">
                  <a:moveTo>
                    <a:pt x="53" y="60"/>
                  </a:moveTo>
                  <a:cubicBezTo>
                    <a:pt x="28" y="49"/>
                    <a:pt x="8" y="23"/>
                    <a:pt x="0" y="0"/>
                  </a:cubicBezTo>
                  <a:cubicBezTo>
                    <a:pt x="3" y="30"/>
                    <a:pt x="23" y="59"/>
                    <a:pt x="53" y="76"/>
                  </a:cubicBezTo>
                  <a:lnTo>
                    <a:pt x="53" y="60"/>
                  </a:lnTo>
                  <a:close/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5" name="Freeform 322">
              <a:extLst>
                <a:ext uri="{FF2B5EF4-FFF2-40B4-BE49-F238E27FC236}">
                  <a16:creationId xmlns:a16="http://schemas.microsoft.com/office/drawing/2014/main" id="{0175D96A-1519-4A57-8F63-272C7F47B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9813" y="2876551"/>
              <a:ext cx="90488" cy="174625"/>
            </a:xfrm>
            <a:custGeom>
              <a:avLst/>
              <a:gdLst>
                <a:gd name="T0" fmla="*/ 24 w 24"/>
                <a:gd name="T1" fmla="*/ 0 h 46"/>
                <a:gd name="T2" fmla="*/ 12 w 24"/>
                <a:gd name="T3" fmla="*/ 28 h 46"/>
                <a:gd name="T4" fmla="*/ 1 w 24"/>
                <a:gd name="T5" fmla="*/ 37 h 46"/>
                <a:gd name="T6" fmla="*/ 0 w 24"/>
                <a:gd name="T7" fmla="*/ 37 h 46"/>
                <a:gd name="T8" fmla="*/ 2 w 24"/>
                <a:gd name="T9" fmla="*/ 46 h 46"/>
                <a:gd name="T10" fmla="*/ 19 w 24"/>
                <a:gd name="T11" fmla="*/ 25 h 46"/>
                <a:gd name="T12" fmla="*/ 24 w 24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6">
                  <a:moveTo>
                    <a:pt x="24" y="0"/>
                  </a:moveTo>
                  <a:cubicBezTo>
                    <a:pt x="22" y="10"/>
                    <a:pt x="18" y="19"/>
                    <a:pt x="12" y="28"/>
                  </a:cubicBezTo>
                  <a:cubicBezTo>
                    <a:pt x="9" y="32"/>
                    <a:pt x="5" y="36"/>
                    <a:pt x="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40"/>
                    <a:pt x="2" y="43"/>
                    <a:pt x="2" y="46"/>
                  </a:cubicBezTo>
                  <a:cubicBezTo>
                    <a:pt x="10" y="41"/>
                    <a:pt x="16" y="32"/>
                    <a:pt x="19" y="25"/>
                  </a:cubicBezTo>
                  <a:cubicBezTo>
                    <a:pt x="22" y="17"/>
                    <a:pt x="23" y="8"/>
                    <a:pt x="24" y="0"/>
                  </a:cubicBezTo>
                  <a:close/>
                </a:path>
              </a:pathLst>
            </a:custGeom>
            <a:solidFill>
              <a:srgbClr val="564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6" name="Freeform 323">
              <a:extLst>
                <a:ext uri="{FF2B5EF4-FFF2-40B4-BE49-F238E27FC236}">
                  <a16:creationId xmlns:a16="http://schemas.microsoft.com/office/drawing/2014/main" id="{E9BA3CE4-2C83-467D-ADD2-2EC959298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2638426"/>
              <a:ext cx="419100" cy="311150"/>
            </a:xfrm>
            <a:custGeom>
              <a:avLst/>
              <a:gdLst>
                <a:gd name="T0" fmla="*/ 79 w 110"/>
                <a:gd name="T1" fmla="*/ 57 h 82"/>
                <a:gd name="T2" fmla="*/ 109 w 110"/>
                <a:gd name="T3" fmla="*/ 0 h 82"/>
                <a:gd name="T4" fmla="*/ 0 w 110"/>
                <a:gd name="T5" fmla="*/ 65 h 82"/>
                <a:gd name="T6" fmla="*/ 79 w 110"/>
                <a:gd name="T7" fmla="*/ 5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82">
                  <a:moveTo>
                    <a:pt x="79" y="57"/>
                  </a:moveTo>
                  <a:cubicBezTo>
                    <a:pt x="110" y="32"/>
                    <a:pt x="109" y="0"/>
                    <a:pt x="109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47" y="82"/>
                    <a:pt x="79" y="5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7" name="Freeform 324">
              <a:extLst>
                <a:ext uri="{FF2B5EF4-FFF2-40B4-BE49-F238E27FC236}">
                  <a16:creationId xmlns:a16="http://schemas.microsoft.com/office/drawing/2014/main" id="{BFC98340-9F87-4B54-80C8-0471532FB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8400" y="2584451"/>
              <a:ext cx="414338" cy="288925"/>
            </a:xfrm>
            <a:custGeom>
              <a:avLst/>
              <a:gdLst>
                <a:gd name="T0" fmla="*/ 109 w 109"/>
                <a:gd name="T1" fmla="*/ 11 h 76"/>
                <a:gd name="T2" fmla="*/ 0 w 109"/>
                <a:gd name="T3" fmla="*/ 76 h 76"/>
                <a:gd name="T4" fmla="*/ 37 w 109"/>
                <a:gd name="T5" fmla="*/ 20 h 76"/>
                <a:gd name="T6" fmla="*/ 109 w 109"/>
                <a:gd name="T7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76">
                  <a:moveTo>
                    <a:pt x="109" y="11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8" y="40"/>
                    <a:pt x="37" y="20"/>
                  </a:cubicBezTo>
                  <a:cubicBezTo>
                    <a:pt x="68" y="0"/>
                    <a:pt x="109" y="11"/>
                    <a:pt x="109" y="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Freeform 325">
              <a:extLst>
                <a:ext uri="{FF2B5EF4-FFF2-40B4-BE49-F238E27FC236}">
                  <a16:creationId xmlns:a16="http://schemas.microsoft.com/office/drawing/2014/main" id="{4DC45B2B-B02D-4B01-961E-37765C5B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225" y="2627313"/>
              <a:ext cx="420688" cy="257175"/>
            </a:xfrm>
            <a:custGeom>
              <a:avLst/>
              <a:gdLst>
                <a:gd name="T0" fmla="*/ 111 w 111"/>
                <a:gd name="T1" fmla="*/ 1 h 68"/>
                <a:gd name="T2" fmla="*/ 111 w 111"/>
                <a:gd name="T3" fmla="*/ 3 h 68"/>
                <a:gd name="T4" fmla="*/ 2 w 111"/>
                <a:gd name="T5" fmla="*/ 68 h 68"/>
                <a:gd name="T6" fmla="*/ 1 w 111"/>
                <a:gd name="T7" fmla="*/ 67 h 68"/>
                <a:gd name="T8" fmla="*/ 1 w 111"/>
                <a:gd name="T9" fmla="*/ 65 h 68"/>
                <a:gd name="T10" fmla="*/ 110 w 111"/>
                <a:gd name="T11" fmla="*/ 0 h 68"/>
                <a:gd name="T12" fmla="*/ 111 w 111"/>
                <a:gd name="T1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68">
                  <a:moveTo>
                    <a:pt x="111" y="1"/>
                  </a:moveTo>
                  <a:cubicBezTo>
                    <a:pt x="111" y="1"/>
                    <a:pt x="111" y="3"/>
                    <a:pt x="111" y="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1" y="68"/>
                    <a:pt x="1" y="67"/>
                  </a:cubicBezTo>
                  <a:cubicBezTo>
                    <a:pt x="0" y="67"/>
                    <a:pt x="1" y="65"/>
                    <a:pt x="1" y="65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11" y="0"/>
                    <a:pt x="111" y="1"/>
                  </a:cubicBezTo>
                  <a:close/>
                </a:path>
              </a:pathLst>
            </a:custGeom>
            <a:solidFill>
              <a:srgbClr val="D1D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9" name="Freeform 326">
              <a:extLst>
                <a:ext uri="{FF2B5EF4-FFF2-40B4-BE49-F238E27FC236}">
                  <a16:creationId xmlns:a16="http://schemas.microsoft.com/office/drawing/2014/main" id="{DD2C84FD-33FE-479D-9D96-FE1208413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2960688"/>
              <a:ext cx="428625" cy="300038"/>
            </a:xfrm>
            <a:custGeom>
              <a:avLst/>
              <a:gdLst>
                <a:gd name="T0" fmla="*/ 34 w 113"/>
                <a:gd name="T1" fmla="*/ 23 h 79"/>
                <a:gd name="T2" fmla="*/ 0 w 113"/>
                <a:gd name="T3" fmla="*/ 79 h 79"/>
                <a:gd name="T4" fmla="*/ 113 w 113"/>
                <a:gd name="T5" fmla="*/ 20 h 79"/>
                <a:gd name="T6" fmla="*/ 34 w 113"/>
                <a:gd name="T7" fmla="*/ 2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79">
                  <a:moveTo>
                    <a:pt x="34" y="23"/>
                  </a:moveTo>
                  <a:cubicBezTo>
                    <a:pt x="1" y="46"/>
                    <a:pt x="0" y="79"/>
                    <a:pt x="0" y="79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0"/>
                    <a:pt x="67" y="0"/>
                    <a:pt x="34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0" name="Freeform 327">
              <a:extLst>
                <a:ext uri="{FF2B5EF4-FFF2-40B4-BE49-F238E27FC236}">
                  <a16:creationId xmlns:a16="http://schemas.microsoft.com/office/drawing/2014/main" id="{CE413DD4-36B8-464D-B7EE-86579B449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000" y="3048001"/>
              <a:ext cx="430213" cy="273050"/>
            </a:xfrm>
            <a:custGeom>
              <a:avLst/>
              <a:gdLst>
                <a:gd name="T0" fmla="*/ 0 w 113"/>
                <a:gd name="T1" fmla="*/ 58 h 72"/>
                <a:gd name="T2" fmla="*/ 113 w 113"/>
                <a:gd name="T3" fmla="*/ 0 h 72"/>
                <a:gd name="T4" fmla="*/ 73 w 113"/>
                <a:gd name="T5" fmla="*/ 54 h 72"/>
                <a:gd name="T6" fmla="*/ 0 w 113"/>
                <a:gd name="T7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72">
                  <a:moveTo>
                    <a:pt x="0" y="5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03" y="36"/>
                    <a:pt x="73" y="54"/>
                  </a:cubicBezTo>
                  <a:cubicBezTo>
                    <a:pt x="41" y="72"/>
                    <a:pt x="0" y="58"/>
                    <a:pt x="0" y="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1" name="Freeform 328">
              <a:extLst>
                <a:ext uri="{FF2B5EF4-FFF2-40B4-BE49-F238E27FC236}">
                  <a16:creationId xmlns:a16="http://schemas.microsoft.com/office/drawing/2014/main" id="{3E4137C7-7E78-4F39-A05B-8363E985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3036888"/>
              <a:ext cx="436563" cy="231775"/>
            </a:xfrm>
            <a:custGeom>
              <a:avLst/>
              <a:gdLst>
                <a:gd name="T0" fmla="*/ 0 w 115"/>
                <a:gd name="T1" fmla="*/ 60 h 61"/>
                <a:gd name="T2" fmla="*/ 0 w 115"/>
                <a:gd name="T3" fmla="*/ 59 h 61"/>
                <a:gd name="T4" fmla="*/ 113 w 115"/>
                <a:gd name="T5" fmla="*/ 0 h 61"/>
                <a:gd name="T6" fmla="*/ 115 w 115"/>
                <a:gd name="T7" fmla="*/ 1 h 61"/>
                <a:gd name="T8" fmla="*/ 114 w 115"/>
                <a:gd name="T9" fmla="*/ 3 h 61"/>
                <a:gd name="T10" fmla="*/ 1 w 115"/>
                <a:gd name="T11" fmla="*/ 61 h 61"/>
                <a:gd name="T12" fmla="*/ 0 w 115"/>
                <a:gd name="T13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61">
                  <a:moveTo>
                    <a:pt x="0" y="60"/>
                  </a:moveTo>
                  <a:cubicBezTo>
                    <a:pt x="0" y="60"/>
                    <a:pt x="0" y="59"/>
                    <a:pt x="0" y="59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4" y="1"/>
                    <a:pt x="115" y="1"/>
                  </a:cubicBezTo>
                  <a:cubicBezTo>
                    <a:pt x="115" y="2"/>
                    <a:pt x="114" y="3"/>
                    <a:pt x="114" y="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0" y="61"/>
                    <a:pt x="0" y="60"/>
                  </a:cubicBezTo>
                  <a:close/>
                </a:path>
              </a:pathLst>
            </a:custGeom>
            <a:solidFill>
              <a:srgbClr val="D1D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" name="Freeform 329">
              <a:extLst>
                <a:ext uri="{FF2B5EF4-FFF2-40B4-BE49-F238E27FC236}">
                  <a16:creationId xmlns:a16="http://schemas.microsoft.com/office/drawing/2014/main" id="{820DD1FD-3379-4796-8280-3FB722CCD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475" y="2270126"/>
              <a:ext cx="322263" cy="436563"/>
            </a:xfrm>
            <a:custGeom>
              <a:avLst/>
              <a:gdLst>
                <a:gd name="T0" fmla="*/ 22 w 85"/>
                <a:gd name="T1" fmla="*/ 81 h 115"/>
                <a:gd name="T2" fmla="*/ 85 w 85"/>
                <a:gd name="T3" fmla="*/ 115 h 115"/>
                <a:gd name="T4" fmla="*/ 31 w 85"/>
                <a:gd name="T5" fmla="*/ 0 h 115"/>
                <a:gd name="T6" fmla="*/ 22 w 85"/>
                <a:gd name="T7" fmla="*/ 8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15">
                  <a:moveTo>
                    <a:pt x="22" y="81"/>
                  </a:moveTo>
                  <a:cubicBezTo>
                    <a:pt x="43" y="115"/>
                    <a:pt x="85" y="115"/>
                    <a:pt x="85" y="115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0" y="46"/>
                    <a:pt x="22" y="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3" name="Freeform 330">
              <a:extLst>
                <a:ext uri="{FF2B5EF4-FFF2-40B4-BE49-F238E27FC236}">
                  <a16:creationId xmlns:a16="http://schemas.microsoft.com/office/drawing/2014/main" id="{CBECC9D9-B988-4FAC-AB30-1DF3A29B6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063" y="2265363"/>
              <a:ext cx="307975" cy="436563"/>
            </a:xfrm>
            <a:custGeom>
              <a:avLst/>
              <a:gdLst>
                <a:gd name="T0" fmla="*/ 53 w 81"/>
                <a:gd name="T1" fmla="*/ 115 h 115"/>
                <a:gd name="T2" fmla="*/ 0 w 81"/>
                <a:gd name="T3" fmla="*/ 0 h 115"/>
                <a:gd name="T4" fmla="*/ 64 w 81"/>
                <a:gd name="T5" fmla="*/ 37 h 115"/>
                <a:gd name="T6" fmla="*/ 53 w 81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15">
                  <a:moveTo>
                    <a:pt x="53" y="1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8" y="5"/>
                    <a:pt x="64" y="37"/>
                  </a:cubicBezTo>
                  <a:cubicBezTo>
                    <a:pt x="81" y="69"/>
                    <a:pt x="53" y="115"/>
                    <a:pt x="53" y="1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4" name="Freeform 331">
              <a:extLst>
                <a:ext uri="{FF2B5EF4-FFF2-40B4-BE49-F238E27FC236}">
                  <a16:creationId xmlns:a16="http://schemas.microsoft.com/office/drawing/2014/main" id="{99BC6BC3-8C44-43CE-8F60-B6E899F0A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950" y="2265363"/>
              <a:ext cx="212725" cy="444500"/>
            </a:xfrm>
            <a:custGeom>
              <a:avLst/>
              <a:gdLst>
                <a:gd name="T0" fmla="*/ 55 w 56"/>
                <a:gd name="T1" fmla="*/ 117 h 117"/>
                <a:gd name="T2" fmla="*/ 54 w 56"/>
                <a:gd name="T3" fmla="*/ 116 h 117"/>
                <a:gd name="T4" fmla="*/ 0 w 56"/>
                <a:gd name="T5" fmla="*/ 1 h 117"/>
                <a:gd name="T6" fmla="*/ 2 w 56"/>
                <a:gd name="T7" fmla="*/ 0 h 117"/>
                <a:gd name="T8" fmla="*/ 3 w 56"/>
                <a:gd name="T9" fmla="*/ 0 h 117"/>
                <a:gd name="T10" fmla="*/ 56 w 56"/>
                <a:gd name="T11" fmla="*/ 115 h 117"/>
                <a:gd name="T12" fmla="*/ 55 w 56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17">
                  <a:moveTo>
                    <a:pt x="55" y="117"/>
                  </a:moveTo>
                  <a:cubicBezTo>
                    <a:pt x="55" y="117"/>
                    <a:pt x="54" y="116"/>
                    <a:pt x="54" y="1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6" y="115"/>
                    <a:pt x="56" y="116"/>
                    <a:pt x="55" y="117"/>
                  </a:cubicBezTo>
                  <a:close/>
                </a:path>
              </a:pathLst>
            </a:custGeom>
            <a:solidFill>
              <a:srgbClr val="D1D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5" name="Freeform 332">
              <a:extLst>
                <a:ext uri="{FF2B5EF4-FFF2-40B4-BE49-F238E27FC236}">
                  <a16:creationId xmlns:a16="http://schemas.microsoft.com/office/drawing/2014/main" id="{49D98875-310D-4DE8-AB60-819B72BCB3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803651"/>
              <a:ext cx="2605088" cy="2595563"/>
            </a:xfrm>
            <a:custGeom>
              <a:avLst/>
              <a:gdLst>
                <a:gd name="T0" fmla="*/ 581 w 685"/>
                <a:gd name="T1" fmla="*/ 95 h 684"/>
                <a:gd name="T2" fmla="*/ 569 w 685"/>
                <a:gd name="T3" fmla="*/ 117 h 684"/>
                <a:gd name="T4" fmla="*/ 594 w 685"/>
                <a:gd name="T5" fmla="*/ 108 h 684"/>
                <a:gd name="T6" fmla="*/ 581 w 685"/>
                <a:gd name="T7" fmla="*/ 95 h 684"/>
                <a:gd name="T8" fmla="*/ 316 w 685"/>
                <a:gd name="T9" fmla="*/ 0 h 684"/>
                <a:gd name="T10" fmla="*/ 236 w 685"/>
                <a:gd name="T11" fmla="*/ 15 h 684"/>
                <a:gd name="T12" fmla="*/ 237 w 685"/>
                <a:gd name="T13" fmla="*/ 16 h 684"/>
                <a:gd name="T14" fmla="*/ 222 w 685"/>
                <a:gd name="T15" fmla="*/ 20 h 684"/>
                <a:gd name="T16" fmla="*/ 71 w 685"/>
                <a:gd name="T17" fmla="*/ 132 h 684"/>
                <a:gd name="T18" fmla="*/ 47 w 685"/>
                <a:gd name="T19" fmla="*/ 174 h 684"/>
                <a:gd name="T20" fmla="*/ 45 w 685"/>
                <a:gd name="T21" fmla="*/ 172 h 684"/>
                <a:gd name="T22" fmla="*/ 21 w 685"/>
                <a:gd name="T23" fmla="*/ 222 h 684"/>
                <a:gd name="T24" fmla="*/ 21 w 685"/>
                <a:gd name="T25" fmla="*/ 222 h 684"/>
                <a:gd name="T26" fmla="*/ 7 w 685"/>
                <a:gd name="T27" fmla="*/ 304 h 684"/>
                <a:gd name="T28" fmla="*/ 3 w 685"/>
                <a:gd name="T29" fmla="*/ 298 h 684"/>
                <a:gd name="T30" fmla="*/ 0 w 685"/>
                <a:gd name="T31" fmla="*/ 341 h 684"/>
                <a:gd name="T32" fmla="*/ 1 w 685"/>
                <a:gd name="T33" fmla="*/ 361 h 684"/>
                <a:gd name="T34" fmla="*/ 3 w 685"/>
                <a:gd name="T35" fmla="*/ 360 h 684"/>
                <a:gd name="T36" fmla="*/ 10 w 685"/>
                <a:gd name="T37" fmla="*/ 412 h 684"/>
                <a:gd name="T38" fmla="*/ 8 w 685"/>
                <a:gd name="T39" fmla="*/ 411 h 684"/>
                <a:gd name="T40" fmla="*/ 9 w 685"/>
                <a:gd name="T41" fmla="*/ 420 h 684"/>
                <a:gd name="T42" fmla="*/ 343 w 685"/>
                <a:gd name="T43" fmla="*/ 684 h 684"/>
                <a:gd name="T44" fmla="*/ 681 w 685"/>
                <a:gd name="T45" fmla="*/ 396 h 684"/>
                <a:gd name="T46" fmla="*/ 605 w 685"/>
                <a:gd name="T47" fmla="*/ 409 h 684"/>
                <a:gd name="T48" fmla="*/ 609 w 685"/>
                <a:gd name="T49" fmla="*/ 386 h 684"/>
                <a:gd name="T50" fmla="*/ 600 w 685"/>
                <a:gd name="T51" fmla="*/ 389 h 684"/>
                <a:gd name="T52" fmla="*/ 617 w 685"/>
                <a:gd name="T53" fmla="*/ 307 h 684"/>
                <a:gd name="T54" fmla="*/ 632 w 685"/>
                <a:gd name="T55" fmla="*/ 325 h 684"/>
                <a:gd name="T56" fmla="*/ 685 w 685"/>
                <a:gd name="T57" fmla="*/ 353 h 684"/>
                <a:gd name="T58" fmla="*/ 685 w 685"/>
                <a:gd name="T59" fmla="*/ 341 h 684"/>
                <a:gd name="T60" fmla="*/ 677 w 685"/>
                <a:gd name="T61" fmla="*/ 265 h 684"/>
                <a:gd name="T62" fmla="*/ 628 w 685"/>
                <a:gd name="T63" fmla="*/ 286 h 684"/>
                <a:gd name="T64" fmla="*/ 613 w 685"/>
                <a:gd name="T65" fmla="*/ 236 h 684"/>
                <a:gd name="T66" fmla="*/ 614 w 685"/>
                <a:gd name="T67" fmla="*/ 236 h 684"/>
                <a:gd name="T68" fmla="*/ 608 w 685"/>
                <a:gd name="T69" fmla="*/ 216 h 684"/>
                <a:gd name="T70" fmla="*/ 616 w 685"/>
                <a:gd name="T71" fmla="*/ 216 h 684"/>
                <a:gd name="T72" fmla="*/ 660 w 685"/>
                <a:gd name="T73" fmla="*/ 212 h 684"/>
                <a:gd name="T74" fmla="*/ 634 w 685"/>
                <a:gd name="T75" fmla="*/ 161 h 684"/>
                <a:gd name="T76" fmla="*/ 580 w 685"/>
                <a:gd name="T77" fmla="*/ 194 h 684"/>
                <a:gd name="T78" fmla="*/ 551 w 685"/>
                <a:gd name="T79" fmla="*/ 143 h 684"/>
                <a:gd name="T80" fmla="*/ 559 w 685"/>
                <a:gd name="T81" fmla="*/ 141 h 684"/>
                <a:gd name="T82" fmla="*/ 548 w 685"/>
                <a:gd name="T83" fmla="*/ 122 h 684"/>
                <a:gd name="T84" fmla="*/ 556 w 685"/>
                <a:gd name="T85" fmla="*/ 120 h 684"/>
                <a:gd name="T86" fmla="*/ 549 w 685"/>
                <a:gd name="T87" fmla="*/ 112 h 684"/>
                <a:gd name="T88" fmla="*/ 545 w 685"/>
                <a:gd name="T89" fmla="*/ 120 h 684"/>
                <a:gd name="T90" fmla="*/ 493 w 685"/>
                <a:gd name="T91" fmla="*/ 56 h 684"/>
                <a:gd name="T92" fmla="*/ 501 w 685"/>
                <a:gd name="T93" fmla="*/ 57 h 684"/>
                <a:gd name="T94" fmla="*/ 516 w 685"/>
                <a:gd name="T95" fmla="*/ 55 h 684"/>
                <a:gd name="T96" fmla="*/ 527 w 685"/>
                <a:gd name="T97" fmla="*/ 52 h 684"/>
                <a:gd name="T98" fmla="*/ 494 w 685"/>
                <a:gd name="T99" fmla="*/ 34 h 684"/>
                <a:gd name="T100" fmla="*/ 491 w 685"/>
                <a:gd name="T101" fmla="*/ 44 h 684"/>
                <a:gd name="T102" fmla="*/ 444 w 685"/>
                <a:gd name="T103" fmla="*/ 21 h 684"/>
                <a:gd name="T104" fmla="*/ 446 w 685"/>
                <a:gd name="T105" fmla="*/ 20 h 684"/>
                <a:gd name="T106" fmla="*/ 427 w 685"/>
                <a:gd name="T107" fmla="*/ 11 h 684"/>
                <a:gd name="T108" fmla="*/ 428 w 685"/>
                <a:gd name="T109" fmla="*/ 9 h 684"/>
                <a:gd name="T110" fmla="*/ 395 w 685"/>
                <a:gd name="T111" fmla="*/ 2 h 684"/>
                <a:gd name="T112" fmla="*/ 391 w 685"/>
                <a:gd name="T113" fmla="*/ 22 h 684"/>
                <a:gd name="T114" fmla="*/ 333 w 685"/>
                <a:gd name="T115" fmla="*/ 11 h 684"/>
                <a:gd name="T116" fmla="*/ 336 w 685"/>
                <a:gd name="T117" fmla="*/ 5 h 684"/>
                <a:gd name="T118" fmla="*/ 315 w 685"/>
                <a:gd name="T119" fmla="*/ 1 h 684"/>
                <a:gd name="T120" fmla="*/ 316 w 685"/>
                <a:gd name="T121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5" h="684">
                  <a:moveTo>
                    <a:pt x="581" y="95"/>
                  </a:moveTo>
                  <a:cubicBezTo>
                    <a:pt x="576" y="102"/>
                    <a:pt x="572" y="110"/>
                    <a:pt x="569" y="117"/>
                  </a:cubicBezTo>
                  <a:cubicBezTo>
                    <a:pt x="577" y="114"/>
                    <a:pt x="586" y="111"/>
                    <a:pt x="594" y="108"/>
                  </a:cubicBezTo>
                  <a:cubicBezTo>
                    <a:pt x="589" y="104"/>
                    <a:pt x="585" y="99"/>
                    <a:pt x="581" y="95"/>
                  </a:cubicBezTo>
                  <a:moveTo>
                    <a:pt x="316" y="0"/>
                  </a:moveTo>
                  <a:cubicBezTo>
                    <a:pt x="288" y="2"/>
                    <a:pt x="261" y="7"/>
                    <a:pt x="236" y="15"/>
                  </a:cubicBezTo>
                  <a:cubicBezTo>
                    <a:pt x="236" y="16"/>
                    <a:pt x="237" y="16"/>
                    <a:pt x="237" y="16"/>
                  </a:cubicBezTo>
                  <a:cubicBezTo>
                    <a:pt x="222" y="20"/>
                    <a:pt x="222" y="20"/>
                    <a:pt x="222" y="20"/>
                  </a:cubicBezTo>
                  <a:cubicBezTo>
                    <a:pt x="162" y="43"/>
                    <a:pt x="110" y="82"/>
                    <a:pt x="71" y="132"/>
                  </a:cubicBezTo>
                  <a:cubicBezTo>
                    <a:pt x="47" y="174"/>
                    <a:pt x="47" y="174"/>
                    <a:pt x="47" y="174"/>
                  </a:cubicBezTo>
                  <a:cubicBezTo>
                    <a:pt x="46" y="173"/>
                    <a:pt x="45" y="172"/>
                    <a:pt x="45" y="172"/>
                  </a:cubicBezTo>
                  <a:cubicBezTo>
                    <a:pt x="36" y="188"/>
                    <a:pt x="28" y="205"/>
                    <a:pt x="21" y="222"/>
                  </a:cubicBezTo>
                  <a:cubicBezTo>
                    <a:pt x="21" y="222"/>
                    <a:pt x="21" y="222"/>
                    <a:pt x="21" y="222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6" y="302"/>
                    <a:pt x="4" y="300"/>
                    <a:pt x="3" y="298"/>
                  </a:cubicBezTo>
                  <a:cubicBezTo>
                    <a:pt x="1" y="312"/>
                    <a:pt x="0" y="326"/>
                    <a:pt x="0" y="341"/>
                  </a:cubicBezTo>
                  <a:cubicBezTo>
                    <a:pt x="0" y="348"/>
                    <a:pt x="0" y="354"/>
                    <a:pt x="1" y="361"/>
                  </a:cubicBezTo>
                  <a:cubicBezTo>
                    <a:pt x="1" y="361"/>
                    <a:pt x="2" y="360"/>
                    <a:pt x="3" y="360"/>
                  </a:cubicBezTo>
                  <a:cubicBezTo>
                    <a:pt x="10" y="412"/>
                    <a:pt x="10" y="412"/>
                    <a:pt x="10" y="412"/>
                  </a:cubicBezTo>
                  <a:cubicBezTo>
                    <a:pt x="9" y="411"/>
                    <a:pt x="9" y="411"/>
                    <a:pt x="8" y="411"/>
                  </a:cubicBezTo>
                  <a:cubicBezTo>
                    <a:pt x="9" y="420"/>
                    <a:pt x="9" y="420"/>
                    <a:pt x="9" y="420"/>
                  </a:cubicBezTo>
                  <a:cubicBezTo>
                    <a:pt x="44" y="571"/>
                    <a:pt x="180" y="684"/>
                    <a:pt x="343" y="684"/>
                  </a:cubicBezTo>
                  <a:cubicBezTo>
                    <a:pt x="513" y="684"/>
                    <a:pt x="655" y="559"/>
                    <a:pt x="681" y="396"/>
                  </a:cubicBezTo>
                  <a:cubicBezTo>
                    <a:pt x="654" y="396"/>
                    <a:pt x="627" y="402"/>
                    <a:pt x="605" y="409"/>
                  </a:cubicBezTo>
                  <a:cubicBezTo>
                    <a:pt x="609" y="386"/>
                    <a:pt x="609" y="386"/>
                    <a:pt x="609" y="386"/>
                  </a:cubicBezTo>
                  <a:cubicBezTo>
                    <a:pt x="606" y="387"/>
                    <a:pt x="603" y="388"/>
                    <a:pt x="600" y="389"/>
                  </a:cubicBezTo>
                  <a:cubicBezTo>
                    <a:pt x="617" y="307"/>
                    <a:pt x="617" y="307"/>
                    <a:pt x="617" y="307"/>
                  </a:cubicBezTo>
                  <a:cubicBezTo>
                    <a:pt x="620" y="315"/>
                    <a:pt x="627" y="320"/>
                    <a:pt x="632" y="325"/>
                  </a:cubicBezTo>
                  <a:cubicBezTo>
                    <a:pt x="649" y="337"/>
                    <a:pt x="666" y="347"/>
                    <a:pt x="685" y="353"/>
                  </a:cubicBezTo>
                  <a:cubicBezTo>
                    <a:pt x="685" y="349"/>
                    <a:pt x="685" y="345"/>
                    <a:pt x="685" y="341"/>
                  </a:cubicBezTo>
                  <a:cubicBezTo>
                    <a:pt x="685" y="315"/>
                    <a:pt x="682" y="290"/>
                    <a:pt x="677" y="265"/>
                  </a:cubicBezTo>
                  <a:cubicBezTo>
                    <a:pt x="660" y="271"/>
                    <a:pt x="643" y="277"/>
                    <a:pt x="628" y="286"/>
                  </a:cubicBezTo>
                  <a:cubicBezTo>
                    <a:pt x="613" y="236"/>
                    <a:pt x="613" y="236"/>
                    <a:pt x="613" y="236"/>
                  </a:cubicBezTo>
                  <a:cubicBezTo>
                    <a:pt x="613" y="236"/>
                    <a:pt x="614" y="236"/>
                    <a:pt x="614" y="236"/>
                  </a:cubicBezTo>
                  <a:cubicBezTo>
                    <a:pt x="608" y="216"/>
                    <a:pt x="608" y="216"/>
                    <a:pt x="608" y="216"/>
                  </a:cubicBezTo>
                  <a:cubicBezTo>
                    <a:pt x="610" y="216"/>
                    <a:pt x="613" y="216"/>
                    <a:pt x="616" y="216"/>
                  </a:cubicBezTo>
                  <a:cubicBezTo>
                    <a:pt x="631" y="216"/>
                    <a:pt x="645" y="215"/>
                    <a:pt x="660" y="212"/>
                  </a:cubicBezTo>
                  <a:cubicBezTo>
                    <a:pt x="653" y="194"/>
                    <a:pt x="644" y="177"/>
                    <a:pt x="634" y="161"/>
                  </a:cubicBezTo>
                  <a:cubicBezTo>
                    <a:pt x="617" y="174"/>
                    <a:pt x="599" y="185"/>
                    <a:pt x="580" y="194"/>
                  </a:cubicBezTo>
                  <a:cubicBezTo>
                    <a:pt x="551" y="143"/>
                    <a:pt x="551" y="143"/>
                    <a:pt x="551" y="143"/>
                  </a:cubicBezTo>
                  <a:cubicBezTo>
                    <a:pt x="554" y="142"/>
                    <a:pt x="556" y="142"/>
                    <a:pt x="559" y="141"/>
                  </a:cubicBezTo>
                  <a:cubicBezTo>
                    <a:pt x="548" y="122"/>
                    <a:pt x="548" y="122"/>
                    <a:pt x="548" y="122"/>
                  </a:cubicBezTo>
                  <a:cubicBezTo>
                    <a:pt x="551" y="122"/>
                    <a:pt x="554" y="121"/>
                    <a:pt x="556" y="120"/>
                  </a:cubicBezTo>
                  <a:cubicBezTo>
                    <a:pt x="549" y="112"/>
                    <a:pt x="549" y="112"/>
                    <a:pt x="549" y="112"/>
                  </a:cubicBezTo>
                  <a:cubicBezTo>
                    <a:pt x="548" y="115"/>
                    <a:pt x="546" y="118"/>
                    <a:pt x="545" y="120"/>
                  </a:cubicBezTo>
                  <a:cubicBezTo>
                    <a:pt x="493" y="56"/>
                    <a:pt x="493" y="56"/>
                    <a:pt x="493" y="56"/>
                  </a:cubicBezTo>
                  <a:cubicBezTo>
                    <a:pt x="496" y="56"/>
                    <a:pt x="499" y="57"/>
                    <a:pt x="501" y="57"/>
                  </a:cubicBezTo>
                  <a:cubicBezTo>
                    <a:pt x="507" y="57"/>
                    <a:pt x="512" y="56"/>
                    <a:pt x="516" y="55"/>
                  </a:cubicBezTo>
                  <a:cubicBezTo>
                    <a:pt x="520" y="54"/>
                    <a:pt x="523" y="53"/>
                    <a:pt x="527" y="52"/>
                  </a:cubicBezTo>
                  <a:cubicBezTo>
                    <a:pt x="516" y="45"/>
                    <a:pt x="505" y="39"/>
                    <a:pt x="494" y="34"/>
                  </a:cubicBezTo>
                  <a:cubicBezTo>
                    <a:pt x="493" y="37"/>
                    <a:pt x="492" y="41"/>
                    <a:pt x="491" y="44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5" y="21"/>
                    <a:pt x="445" y="20"/>
                    <a:pt x="446" y="20"/>
                  </a:cubicBezTo>
                  <a:cubicBezTo>
                    <a:pt x="427" y="11"/>
                    <a:pt x="427" y="11"/>
                    <a:pt x="427" y="11"/>
                  </a:cubicBezTo>
                  <a:cubicBezTo>
                    <a:pt x="427" y="10"/>
                    <a:pt x="428" y="10"/>
                    <a:pt x="428" y="9"/>
                  </a:cubicBezTo>
                  <a:cubicBezTo>
                    <a:pt x="417" y="6"/>
                    <a:pt x="406" y="4"/>
                    <a:pt x="395" y="2"/>
                  </a:cubicBezTo>
                  <a:cubicBezTo>
                    <a:pt x="394" y="9"/>
                    <a:pt x="392" y="15"/>
                    <a:pt x="391" y="22"/>
                  </a:cubicBezTo>
                  <a:cubicBezTo>
                    <a:pt x="333" y="11"/>
                    <a:pt x="333" y="11"/>
                    <a:pt x="333" y="11"/>
                  </a:cubicBezTo>
                  <a:cubicBezTo>
                    <a:pt x="334" y="9"/>
                    <a:pt x="335" y="7"/>
                    <a:pt x="336" y="5"/>
                  </a:cubicBezTo>
                  <a:cubicBezTo>
                    <a:pt x="315" y="1"/>
                    <a:pt x="315" y="1"/>
                    <a:pt x="315" y="1"/>
                  </a:cubicBezTo>
                  <a:cubicBezTo>
                    <a:pt x="316" y="0"/>
                    <a:pt x="316" y="0"/>
                    <a:pt x="316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" name="Freeform 333">
              <a:extLst>
                <a:ext uri="{FF2B5EF4-FFF2-40B4-BE49-F238E27FC236}">
                  <a16:creationId xmlns:a16="http://schemas.microsoft.com/office/drawing/2014/main" id="{9A32DA95-4B63-448E-8529-630F4F31D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550" y="4646613"/>
              <a:ext cx="68263" cy="311150"/>
            </a:xfrm>
            <a:custGeom>
              <a:avLst/>
              <a:gdLst>
                <a:gd name="T0" fmla="*/ 18 w 18"/>
                <a:gd name="T1" fmla="*/ 0 h 82"/>
                <a:gd name="T2" fmla="*/ 18 w 18"/>
                <a:gd name="T3" fmla="*/ 0 h 82"/>
                <a:gd name="T4" fmla="*/ 0 w 18"/>
                <a:gd name="T5" fmla="*/ 76 h 82"/>
                <a:gd name="T6" fmla="*/ 4 w 18"/>
                <a:gd name="T7" fmla="*/ 82 h 82"/>
                <a:gd name="T8" fmla="*/ 18 w 18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2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24"/>
                    <a:pt x="3" y="49"/>
                    <a:pt x="0" y="76"/>
                  </a:cubicBezTo>
                  <a:cubicBezTo>
                    <a:pt x="1" y="78"/>
                    <a:pt x="3" y="80"/>
                    <a:pt x="4" y="82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7" name="Freeform 334">
              <a:extLst>
                <a:ext uri="{FF2B5EF4-FFF2-40B4-BE49-F238E27FC236}">
                  <a16:creationId xmlns:a16="http://schemas.microsoft.com/office/drawing/2014/main" id="{371FF77E-72FB-49D9-B36D-70528FAFD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613" y="5170488"/>
              <a:ext cx="33338" cy="196850"/>
            </a:xfrm>
            <a:custGeom>
              <a:avLst/>
              <a:gdLst>
                <a:gd name="T0" fmla="*/ 2 w 9"/>
                <a:gd name="T1" fmla="*/ 0 h 52"/>
                <a:gd name="T2" fmla="*/ 0 w 9"/>
                <a:gd name="T3" fmla="*/ 1 h 52"/>
                <a:gd name="T4" fmla="*/ 1 w 9"/>
                <a:gd name="T5" fmla="*/ 21 h 52"/>
                <a:gd name="T6" fmla="*/ 3 w 9"/>
                <a:gd name="T7" fmla="*/ 21 h 52"/>
                <a:gd name="T8" fmla="*/ 7 w 9"/>
                <a:gd name="T9" fmla="*/ 51 h 52"/>
                <a:gd name="T10" fmla="*/ 9 w 9"/>
                <a:gd name="T11" fmla="*/ 52 h 52"/>
                <a:gd name="T12" fmla="*/ 2 w 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8"/>
                    <a:pt x="1" y="15"/>
                    <a:pt x="1" y="21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1"/>
                    <a:pt x="8" y="51"/>
                    <a:pt x="9" y="5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8" name="Freeform 335">
              <a:extLst>
                <a:ext uri="{FF2B5EF4-FFF2-40B4-BE49-F238E27FC236}">
                  <a16:creationId xmlns:a16="http://schemas.microsoft.com/office/drawing/2014/main" id="{FE30FE74-C5B8-464F-A3F7-736766434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788" y="5249863"/>
              <a:ext cx="26988" cy="147638"/>
            </a:xfrm>
            <a:custGeom>
              <a:avLst/>
              <a:gdLst>
                <a:gd name="T0" fmla="*/ 2 w 7"/>
                <a:gd name="T1" fmla="*/ 0 h 39"/>
                <a:gd name="T2" fmla="*/ 0 w 7"/>
                <a:gd name="T3" fmla="*/ 0 h 39"/>
                <a:gd name="T4" fmla="*/ 7 w 7"/>
                <a:gd name="T5" fmla="*/ 39 h 39"/>
                <a:gd name="T6" fmla="*/ 6 w 7"/>
                <a:gd name="T7" fmla="*/ 30 h 39"/>
                <a:gd name="T8" fmla="*/ 2 w 7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9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13"/>
                    <a:pt x="4" y="26"/>
                    <a:pt x="7" y="3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9" name="Freeform 336">
              <a:extLst>
                <a:ext uri="{FF2B5EF4-FFF2-40B4-BE49-F238E27FC236}">
                  <a16:creationId xmlns:a16="http://schemas.microsoft.com/office/drawing/2014/main" id="{78A95B86-9AE4-4242-8DBF-66FA90F7D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9138" y="5227638"/>
              <a:ext cx="296863" cy="128588"/>
            </a:xfrm>
            <a:custGeom>
              <a:avLst/>
              <a:gdLst>
                <a:gd name="T0" fmla="*/ 78 w 78"/>
                <a:gd name="T1" fmla="*/ 0 h 34"/>
                <a:gd name="T2" fmla="*/ 4 w 78"/>
                <a:gd name="T3" fmla="*/ 11 h 34"/>
                <a:gd name="T4" fmla="*/ 0 w 78"/>
                <a:gd name="T5" fmla="*/ 34 h 34"/>
                <a:gd name="T6" fmla="*/ 76 w 78"/>
                <a:gd name="T7" fmla="*/ 21 h 34"/>
                <a:gd name="T8" fmla="*/ 78 w 78"/>
                <a:gd name="T9" fmla="*/ 0 h 34"/>
                <a:gd name="T10" fmla="*/ 78 w 7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34">
                  <a:moveTo>
                    <a:pt x="78" y="0"/>
                  </a:moveTo>
                  <a:cubicBezTo>
                    <a:pt x="53" y="0"/>
                    <a:pt x="27" y="5"/>
                    <a:pt x="4" y="1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2" y="27"/>
                    <a:pt x="49" y="21"/>
                    <a:pt x="76" y="21"/>
                  </a:cubicBezTo>
                  <a:cubicBezTo>
                    <a:pt x="77" y="14"/>
                    <a:pt x="78" y="7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0" name="Freeform 337">
              <a:extLst>
                <a:ext uri="{FF2B5EF4-FFF2-40B4-BE49-F238E27FC236}">
                  <a16:creationId xmlns:a16="http://schemas.microsoft.com/office/drawing/2014/main" id="{C1B0F4B7-D5E0-47C2-BB0D-91E0982D0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088" y="4968876"/>
              <a:ext cx="323850" cy="311150"/>
            </a:xfrm>
            <a:custGeom>
              <a:avLst/>
              <a:gdLst>
                <a:gd name="T0" fmla="*/ 17 w 85"/>
                <a:gd name="T1" fmla="*/ 0 h 82"/>
                <a:gd name="T2" fmla="*/ 0 w 85"/>
                <a:gd name="T3" fmla="*/ 82 h 82"/>
                <a:gd name="T4" fmla="*/ 9 w 85"/>
                <a:gd name="T5" fmla="*/ 79 h 82"/>
                <a:gd name="T6" fmla="*/ 83 w 85"/>
                <a:gd name="T7" fmla="*/ 68 h 82"/>
                <a:gd name="T8" fmla="*/ 83 w 85"/>
                <a:gd name="T9" fmla="*/ 68 h 82"/>
                <a:gd name="T10" fmla="*/ 85 w 85"/>
                <a:gd name="T11" fmla="*/ 46 h 82"/>
                <a:gd name="T12" fmla="*/ 32 w 85"/>
                <a:gd name="T13" fmla="*/ 18 h 82"/>
                <a:gd name="T14" fmla="*/ 17 w 8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82">
                  <a:moveTo>
                    <a:pt x="17" y="0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3" y="81"/>
                    <a:pt x="6" y="80"/>
                    <a:pt x="9" y="79"/>
                  </a:cubicBezTo>
                  <a:cubicBezTo>
                    <a:pt x="32" y="73"/>
                    <a:pt x="58" y="68"/>
                    <a:pt x="83" y="68"/>
                  </a:cubicBezTo>
                  <a:cubicBezTo>
                    <a:pt x="83" y="68"/>
                    <a:pt x="83" y="68"/>
                    <a:pt x="83" y="68"/>
                  </a:cubicBezTo>
                  <a:cubicBezTo>
                    <a:pt x="84" y="61"/>
                    <a:pt x="85" y="54"/>
                    <a:pt x="85" y="46"/>
                  </a:cubicBezTo>
                  <a:cubicBezTo>
                    <a:pt x="66" y="40"/>
                    <a:pt x="49" y="30"/>
                    <a:pt x="32" y="18"/>
                  </a:cubicBezTo>
                  <a:cubicBezTo>
                    <a:pt x="27" y="13"/>
                    <a:pt x="20" y="8"/>
                    <a:pt x="17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1" name="Freeform 338">
              <a:extLst>
                <a:ext uri="{FF2B5EF4-FFF2-40B4-BE49-F238E27FC236}">
                  <a16:creationId xmlns:a16="http://schemas.microsoft.com/office/drawing/2014/main" id="{A482AB3D-D273-46F3-9446-2C1A573FF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9300" y="4699001"/>
              <a:ext cx="244475" cy="190500"/>
            </a:xfrm>
            <a:custGeom>
              <a:avLst/>
              <a:gdLst>
                <a:gd name="T0" fmla="*/ 0 w 64"/>
                <a:gd name="T1" fmla="*/ 0 h 50"/>
                <a:gd name="T2" fmla="*/ 15 w 64"/>
                <a:gd name="T3" fmla="*/ 50 h 50"/>
                <a:gd name="T4" fmla="*/ 64 w 64"/>
                <a:gd name="T5" fmla="*/ 29 h 50"/>
                <a:gd name="T6" fmla="*/ 59 w 64"/>
                <a:gd name="T7" fmla="*/ 10 h 50"/>
                <a:gd name="T8" fmla="*/ 10 w 64"/>
                <a:gd name="T9" fmla="*/ 30 h 50"/>
                <a:gd name="T10" fmla="*/ 1 w 64"/>
                <a:gd name="T11" fmla="*/ 0 h 50"/>
                <a:gd name="T12" fmla="*/ 0 w 64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0">
                  <a:moveTo>
                    <a:pt x="0" y="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30" y="41"/>
                    <a:pt x="47" y="35"/>
                    <a:pt x="64" y="29"/>
                  </a:cubicBezTo>
                  <a:cubicBezTo>
                    <a:pt x="62" y="23"/>
                    <a:pt x="60" y="16"/>
                    <a:pt x="59" y="10"/>
                  </a:cubicBezTo>
                  <a:cubicBezTo>
                    <a:pt x="42" y="15"/>
                    <a:pt x="26" y="22"/>
                    <a:pt x="10" y="3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2" name="Freeform 339">
              <a:extLst>
                <a:ext uri="{FF2B5EF4-FFF2-40B4-BE49-F238E27FC236}">
                  <a16:creationId xmlns:a16="http://schemas.microsoft.com/office/drawing/2014/main" id="{9B1A51A5-11A7-47D6-8AA9-E24804871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0" y="4608513"/>
              <a:ext cx="244475" cy="204788"/>
            </a:xfrm>
            <a:custGeom>
              <a:avLst/>
              <a:gdLst>
                <a:gd name="T0" fmla="*/ 52 w 64"/>
                <a:gd name="T1" fmla="*/ 0 h 54"/>
                <a:gd name="T2" fmla="*/ 8 w 64"/>
                <a:gd name="T3" fmla="*/ 4 h 54"/>
                <a:gd name="T4" fmla="*/ 0 w 64"/>
                <a:gd name="T5" fmla="*/ 4 h 54"/>
                <a:gd name="T6" fmla="*/ 6 w 64"/>
                <a:gd name="T7" fmla="*/ 24 h 54"/>
                <a:gd name="T8" fmla="*/ 15 w 64"/>
                <a:gd name="T9" fmla="*/ 54 h 54"/>
                <a:gd name="T10" fmla="*/ 64 w 64"/>
                <a:gd name="T11" fmla="*/ 34 h 54"/>
                <a:gd name="T12" fmla="*/ 52 w 6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4">
                  <a:moveTo>
                    <a:pt x="52" y="0"/>
                  </a:moveTo>
                  <a:cubicBezTo>
                    <a:pt x="37" y="3"/>
                    <a:pt x="23" y="4"/>
                    <a:pt x="8" y="4"/>
                  </a:cubicBezTo>
                  <a:cubicBezTo>
                    <a:pt x="5" y="4"/>
                    <a:pt x="2" y="4"/>
                    <a:pt x="0" y="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31" y="46"/>
                    <a:pt x="47" y="39"/>
                    <a:pt x="64" y="34"/>
                  </a:cubicBezTo>
                  <a:cubicBezTo>
                    <a:pt x="60" y="22"/>
                    <a:pt x="56" y="11"/>
                    <a:pt x="52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3" name="Freeform 340">
              <a:extLst>
                <a:ext uri="{FF2B5EF4-FFF2-40B4-BE49-F238E27FC236}">
                  <a16:creationId xmlns:a16="http://schemas.microsoft.com/office/drawing/2014/main" id="{E4E526C7-8A53-4D92-83DC-D4424A245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4350" y="4338638"/>
              <a:ext cx="315913" cy="201613"/>
            </a:xfrm>
            <a:custGeom>
              <a:avLst/>
              <a:gdLst>
                <a:gd name="T0" fmla="*/ 8 w 83"/>
                <a:gd name="T1" fmla="*/ 0 h 53"/>
                <a:gd name="T2" fmla="*/ 0 w 83"/>
                <a:gd name="T3" fmla="*/ 2 h 53"/>
                <a:gd name="T4" fmla="*/ 29 w 83"/>
                <a:gd name="T5" fmla="*/ 53 h 53"/>
                <a:gd name="T6" fmla="*/ 83 w 83"/>
                <a:gd name="T7" fmla="*/ 20 h 53"/>
                <a:gd name="T8" fmla="*/ 73 w 83"/>
                <a:gd name="T9" fmla="*/ 4 h 53"/>
                <a:gd name="T10" fmla="*/ 26 w 83"/>
                <a:gd name="T11" fmla="*/ 33 h 53"/>
                <a:gd name="T12" fmla="*/ 8 w 83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53">
                  <a:moveTo>
                    <a:pt x="8" y="0"/>
                  </a:moveTo>
                  <a:cubicBezTo>
                    <a:pt x="5" y="1"/>
                    <a:pt x="3" y="1"/>
                    <a:pt x="0" y="2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48" y="44"/>
                    <a:pt x="66" y="33"/>
                    <a:pt x="83" y="20"/>
                  </a:cubicBezTo>
                  <a:cubicBezTo>
                    <a:pt x="80" y="14"/>
                    <a:pt x="76" y="9"/>
                    <a:pt x="73" y="4"/>
                  </a:cubicBezTo>
                  <a:cubicBezTo>
                    <a:pt x="58" y="15"/>
                    <a:pt x="42" y="25"/>
                    <a:pt x="26" y="33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4" name="Freeform 341">
              <a:extLst>
                <a:ext uri="{FF2B5EF4-FFF2-40B4-BE49-F238E27FC236}">
                  <a16:creationId xmlns:a16="http://schemas.microsoft.com/office/drawing/2014/main" id="{683625B4-AFF5-436F-86DA-5C47D1D0C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38" y="4213226"/>
              <a:ext cx="288925" cy="250825"/>
            </a:xfrm>
            <a:custGeom>
              <a:avLst/>
              <a:gdLst>
                <a:gd name="T0" fmla="*/ 46 w 76"/>
                <a:gd name="T1" fmla="*/ 0 h 66"/>
                <a:gd name="T2" fmla="*/ 21 w 76"/>
                <a:gd name="T3" fmla="*/ 9 h 66"/>
                <a:gd name="T4" fmla="*/ 16 w 76"/>
                <a:gd name="T5" fmla="*/ 22 h 66"/>
                <a:gd name="T6" fmla="*/ 8 w 76"/>
                <a:gd name="T7" fmla="*/ 12 h 66"/>
                <a:gd name="T8" fmla="*/ 0 w 76"/>
                <a:gd name="T9" fmla="*/ 14 h 66"/>
                <a:gd name="T10" fmla="*/ 11 w 76"/>
                <a:gd name="T11" fmla="*/ 33 h 66"/>
                <a:gd name="T12" fmla="*/ 29 w 76"/>
                <a:gd name="T13" fmla="*/ 66 h 66"/>
                <a:gd name="T14" fmla="*/ 76 w 76"/>
                <a:gd name="T15" fmla="*/ 37 h 66"/>
                <a:gd name="T16" fmla="*/ 46 w 76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6">
                  <a:moveTo>
                    <a:pt x="46" y="0"/>
                  </a:moveTo>
                  <a:cubicBezTo>
                    <a:pt x="38" y="3"/>
                    <a:pt x="29" y="6"/>
                    <a:pt x="21" y="9"/>
                  </a:cubicBezTo>
                  <a:cubicBezTo>
                    <a:pt x="19" y="13"/>
                    <a:pt x="17" y="17"/>
                    <a:pt x="16" y="2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3"/>
                    <a:pt x="3" y="14"/>
                    <a:pt x="0" y="14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45" y="58"/>
                    <a:pt x="61" y="48"/>
                    <a:pt x="76" y="37"/>
                  </a:cubicBezTo>
                  <a:cubicBezTo>
                    <a:pt x="67" y="24"/>
                    <a:pt x="57" y="12"/>
                    <a:pt x="46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5" name="Freeform 342">
              <a:extLst>
                <a:ext uri="{FF2B5EF4-FFF2-40B4-BE49-F238E27FC236}">
                  <a16:creationId xmlns:a16="http://schemas.microsoft.com/office/drawing/2014/main" id="{D10F0E58-808D-40BB-9843-C2BF9CBBC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3400" y="3860801"/>
              <a:ext cx="57150" cy="19050"/>
            </a:xfrm>
            <a:custGeom>
              <a:avLst/>
              <a:gdLst>
                <a:gd name="T0" fmla="*/ 14 w 15"/>
                <a:gd name="T1" fmla="*/ 0 h 5"/>
                <a:gd name="T2" fmla="*/ 0 w 15"/>
                <a:gd name="T3" fmla="*/ 5 h 5"/>
                <a:gd name="T4" fmla="*/ 15 w 15"/>
                <a:gd name="T5" fmla="*/ 1 h 5"/>
                <a:gd name="T6" fmla="*/ 14 w 1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5">
                  <a:moveTo>
                    <a:pt x="14" y="0"/>
                  </a:moveTo>
                  <a:cubicBezTo>
                    <a:pt x="9" y="2"/>
                    <a:pt x="4" y="4"/>
                    <a:pt x="0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1"/>
                    <a:pt x="14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6" name="Freeform 343">
              <a:extLst>
                <a:ext uri="{FF2B5EF4-FFF2-40B4-BE49-F238E27FC236}">
                  <a16:creationId xmlns:a16="http://schemas.microsoft.com/office/drawing/2014/main" id="{9BE86678-17EB-44C5-8380-F8FFC9880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300" y="4303713"/>
              <a:ext cx="98425" cy="160338"/>
            </a:xfrm>
            <a:custGeom>
              <a:avLst/>
              <a:gdLst>
                <a:gd name="T0" fmla="*/ 26 w 26"/>
                <a:gd name="T1" fmla="*/ 0 h 42"/>
                <a:gd name="T2" fmla="*/ 0 w 26"/>
                <a:gd name="T3" fmla="*/ 40 h 42"/>
                <a:gd name="T4" fmla="*/ 2 w 26"/>
                <a:gd name="T5" fmla="*/ 42 h 42"/>
                <a:gd name="T6" fmla="*/ 26 w 2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2">
                  <a:moveTo>
                    <a:pt x="26" y="0"/>
                  </a:moveTo>
                  <a:cubicBezTo>
                    <a:pt x="16" y="13"/>
                    <a:pt x="8" y="26"/>
                    <a:pt x="0" y="40"/>
                  </a:cubicBezTo>
                  <a:cubicBezTo>
                    <a:pt x="0" y="40"/>
                    <a:pt x="1" y="41"/>
                    <a:pt x="2" y="42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7" name="Freeform 344">
              <a:extLst>
                <a:ext uri="{FF2B5EF4-FFF2-40B4-BE49-F238E27FC236}">
                  <a16:creationId xmlns:a16="http://schemas.microsoft.com/office/drawing/2014/main" id="{55223342-AD2F-4E6D-BF9E-83551101F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413" y="4111626"/>
              <a:ext cx="122238" cy="147638"/>
            </a:xfrm>
            <a:custGeom>
              <a:avLst/>
              <a:gdLst>
                <a:gd name="T0" fmla="*/ 16 w 32"/>
                <a:gd name="T1" fmla="*/ 0 h 39"/>
                <a:gd name="T2" fmla="*/ 0 w 32"/>
                <a:gd name="T3" fmla="*/ 31 h 39"/>
                <a:gd name="T4" fmla="*/ 7 w 32"/>
                <a:gd name="T5" fmla="*/ 39 h 39"/>
                <a:gd name="T6" fmla="*/ 20 w 32"/>
                <a:gd name="T7" fmla="*/ 36 h 39"/>
                <a:gd name="T8" fmla="*/ 32 w 32"/>
                <a:gd name="T9" fmla="*/ 14 h 39"/>
                <a:gd name="T10" fmla="*/ 16 w 32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9">
                  <a:moveTo>
                    <a:pt x="16" y="0"/>
                  </a:moveTo>
                  <a:cubicBezTo>
                    <a:pt x="10" y="10"/>
                    <a:pt x="4" y="20"/>
                    <a:pt x="0" y="31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2" y="38"/>
                    <a:pt x="16" y="37"/>
                    <a:pt x="20" y="36"/>
                  </a:cubicBezTo>
                  <a:cubicBezTo>
                    <a:pt x="23" y="29"/>
                    <a:pt x="27" y="21"/>
                    <a:pt x="32" y="14"/>
                  </a:cubicBezTo>
                  <a:cubicBezTo>
                    <a:pt x="26" y="9"/>
                    <a:pt x="21" y="4"/>
                    <a:pt x="16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8" name="Freeform 345">
              <a:extLst>
                <a:ext uri="{FF2B5EF4-FFF2-40B4-BE49-F238E27FC236}">
                  <a16:creationId xmlns:a16="http://schemas.microsoft.com/office/drawing/2014/main" id="{E65BC16B-1165-4A2F-BF22-00958A76B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400" y="4248151"/>
              <a:ext cx="49213" cy="49213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3 h 13"/>
                <a:gd name="T4" fmla="*/ 8 w 13"/>
                <a:gd name="T5" fmla="*/ 13 h 13"/>
                <a:gd name="T6" fmla="*/ 13 w 13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cubicBezTo>
                    <a:pt x="9" y="1"/>
                    <a:pt x="5" y="2"/>
                    <a:pt x="0" y="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8"/>
                    <a:pt x="11" y="4"/>
                    <a:pt x="13" y="0"/>
                  </a:cubicBezTo>
                </a:path>
              </a:pathLst>
            </a:custGeom>
            <a:solidFill>
              <a:srgbClr val="3E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9" name="Freeform 346">
              <a:extLst>
                <a:ext uri="{FF2B5EF4-FFF2-40B4-BE49-F238E27FC236}">
                  <a16:creationId xmlns:a16="http://schemas.microsoft.com/office/drawing/2014/main" id="{BA2EA071-B4BA-4069-9F7B-66115E715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688" y="4000501"/>
              <a:ext cx="273050" cy="258763"/>
            </a:xfrm>
            <a:custGeom>
              <a:avLst/>
              <a:gdLst>
                <a:gd name="T0" fmla="*/ 34 w 72"/>
                <a:gd name="T1" fmla="*/ 0 h 68"/>
                <a:gd name="T2" fmla="*/ 23 w 72"/>
                <a:gd name="T3" fmla="*/ 3 h 68"/>
                <a:gd name="T4" fmla="*/ 8 w 72"/>
                <a:gd name="T5" fmla="*/ 5 h 68"/>
                <a:gd name="T6" fmla="*/ 0 w 72"/>
                <a:gd name="T7" fmla="*/ 4 h 68"/>
                <a:gd name="T8" fmla="*/ 52 w 72"/>
                <a:gd name="T9" fmla="*/ 68 h 68"/>
                <a:gd name="T10" fmla="*/ 56 w 72"/>
                <a:gd name="T11" fmla="*/ 60 h 68"/>
                <a:gd name="T12" fmla="*/ 72 w 72"/>
                <a:gd name="T13" fmla="*/ 29 h 68"/>
                <a:gd name="T14" fmla="*/ 34 w 72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68">
                  <a:moveTo>
                    <a:pt x="34" y="0"/>
                  </a:moveTo>
                  <a:cubicBezTo>
                    <a:pt x="30" y="1"/>
                    <a:pt x="27" y="2"/>
                    <a:pt x="23" y="3"/>
                  </a:cubicBezTo>
                  <a:cubicBezTo>
                    <a:pt x="19" y="4"/>
                    <a:pt x="14" y="5"/>
                    <a:pt x="8" y="5"/>
                  </a:cubicBezTo>
                  <a:cubicBezTo>
                    <a:pt x="6" y="5"/>
                    <a:pt x="3" y="4"/>
                    <a:pt x="0" y="4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5" y="63"/>
                    <a:pt x="56" y="60"/>
                  </a:cubicBezTo>
                  <a:cubicBezTo>
                    <a:pt x="60" y="49"/>
                    <a:pt x="66" y="39"/>
                    <a:pt x="72" y="29"/>
                  </a:cubicBezTo>
                  <a:cubicBezTo>
                    <a:pt x="60" y="18"/>
                    <a:pt x="47" y="9"/>
                    <a:pt x="34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0" name="Freeform 347">
              <a:extLst>
                <a:ext uri="{FF2B5EF4-FFF2-40B4-BE49-F238E27FC236}">
                  <a16:creationId xmlns:a16="http://schemas.microsoft.com/office/drawing/2014/main" id="{B0242A20-59D4-406B-8820-7E98872EE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950" y="3879851"/>
              <a:ext cx="188913" cy="90488"/>
            </a:xfrm>
            <a:custGeom>
              <a:avLst/>
              <a:gdLst>
                <a:gd name="T0" fmla="*/ 2 w 50"/>
                <a:gd name="T1" fmla="*/ 0 h 24"/>
                <a:gd name="T2" fmla="*/ 0 w 50"/>
                <a:gd name="T3" fmla="*/ 1 h 24"/>
                <a:gd name="T4" fmla="*/ 47 w 50"/>
                <a:gd name="T5" fmla="*/ 24 h 24"/>
                <a:gd name="T6" fmla="*/ 50 w 50"/>
                <a:gd name="T7" fmla="*/ 14 h 24"/>
                <a:gd name="T8" fmla="*/ 32 w 50"/>
                <a:gd name="T9" fmla="*/ 5 h 24"/>
                <a:gd name="T10" fmla="*/ 29 w 50"/>
                <a:gd name="T11" fmla="*/ 14 h 24"/>
                <a:gd name="T12" fmla="*/ 2 w 5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4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8" y="21"/>
                    <a:pt x="49" y="17"/>
                    <a:pt x="50" y="14"/>
                  </a:cubicBezTo>
                  <a:cubicBezTo>
                    <a:pt x="44" y="11"/>
                    <a:pt x="38" y="8"/>
                    <a:pt x="32" y="5"/>
                  </a:cubicBezTo>
                  <a:cubicBezTo>
                    <a:pt x="31" y="8"/>
                    <a:pt x="30" y="11"/>
                    <a:pt x="29" y="1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1" name="Freeform 348">
              <a:extLst>
                <a:ext uri="{FF2B5EF4-FFF2-40B4-BE49-F238E27FC236}">
                  <a16:creationId xmlns:a16="http://schemas.microsoft.com/office/drawing/2014/main" id="{A3F93F98-3933-455C-BED1-D342A6DB3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863" y="3836988"/>
              <a:ext cx="185738" cy="95250"/>
            </a:xfrm>
            <a:custGeom>
              <a:avLst/>
              <a:gdLst>
                <a:gd name="T0" fmla="*/ 1 w 49"/>
                <a:gd name="T1" fmla="*/ 0 h 25"/>
                <a:gd name="T2" fmla="*/ 0 w 49"/>
                <a:gd name="T3" fmla="*/ 2 h 25"/>
                <a:gd name="T4" fmla="*/ 19 w 49"/>
                <a:gd name="T5" fmla="*/ 11 h 25"/>
                <a:gd name="T6" fmla="*/ 46 w 49"/>
                <a:gd name="T7" fmla="*/ 25 h 25"/>
                <a:gd name="T8" fmla="*/ 49 w 49"/>
                <a:gd name="T9" fmla="*/ 16 h 25"/>
                <a:gd name="T10" fmla="*/ 1 w 4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5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7" y="22"/>
                    <a:pt x="48" y="19"/>
                    <a:pt x="49" y="16"/>
                  </a:cubicBezTo>
                  <a:cubicBezTo>
                    <a:pt x="33" y="10"/>
                    <a:pt x="17" y="4"/>
                    <a:pt x="1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" name="Freeform 349">
              <a:extLst>
                <a:ext uri="{FF2B5EF4-FFF2-40B4-BE49-F238E27FC236}">
                  <a16:creationId xmlns:a16="http://schemas.microsoft.com/office/drawing/2014/main" id="{5475AEEF-7199-46C3-92FA-31A820739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5675" y="3803651"/>
              <a:ext cx="234950" cy="82550"/>
            </a:xfrm>
            <a:custGeom>
              <a:avLst/>
              <a:gdLst>
                <a:gd name="T0" fmla="*/ 43 w 62"/>
                <a:gd name="T1" fmla="*/ 0 h 22"/>
                <a:gd name="T2" fmla="*/ 40 w 62"/>
                <a:gd name="T3" fmla="*/ 11 h 22"/>
                <a:gd name="T4" fmla="*/ 3 w 62"/>
                <a:gd name="T5" fmla="*/ 5 h 22"/>
                <a:gd name="T6" fmla="*/ 0 w 62"/>
                <a:gd name="T7" fmla="*/ 11 h 22"/>
                <a:gd name="T8" fmla="*/ 58 w 62"/>
                <a:gd name="T9" fmla="*/ 22 h 22"/>
                <a:gd name="T10" fmla="*/ 62 w 62"/>
                <a:gd name="T11" fmla="*/ 2 h 22"/>
                <a:gd name="T12" fmla="*/ 43 w 6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2">
                  <a:moveTo>
                    <a:pt x="43" y="0"/>
                  </a:moveTo>
                  <a:cubicBezTo>
                    <a:pt x="42" y="4"/>
                    <a:pt x="41" y="8"/>
                    <a:pt x="40" y="1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9" y="15"/>
                    <a:pt x="61" y="9"/>
                    <a:pt x="62" y="2"/>
                  </a:cubicBezTo>
                  <a:cubicBezTo>
                    <a:pt x="55" y="2"/>
                    <a:pt x="49" y="1"/>
                    <a:pt x="43" y="0"/>
                  </a:cubicBezTo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" name="Freeform 350">
              <a:extLst>
                <a:ext uri="{FF2B5EF4-FFF2-40B4-BE49-F238E27FC236}">
                  <a16:creationId xmlns:a16="http://schemas.microsoft.com/office/drawing/2014/main" id="{75F1381E-0E9D-4B6D-A679-622F1CA29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7413" y="3798888"/>
              <a:ext cx="231775" cy="46038"/>
            </a:xfrm>
            <a:custGeom>
              <a:avLst/>
              <a:gdLst>
                <a:gd name="T0" fmla="*/ 28 w 61"/>
                <a:gd name="T1" fmla="*/ 0 h 12"/>
                <a:gd name="T2" fmla="*/ 1 w 61"/>
                <a:gd name="T3" fmla="*/ 1 h 12"/>
                <a:gd name="T4" fmla="*/ 0 w 61"/>
                <a:gd name="T5" fmla="*/ 2 h 12"/>
                <a:gd name="T6" fmla="*/ 21 w 61"/>
                <a:gd name="T7" fmla="*/ 6 h 12"/>
                <a:gd name="T8" fmla="*/ 58 w 61"/>
                <a:gd name="T9" fmla="*/ 12 h 12"/>
                <a:gd name="T10" fmla="*/ 61 w 61"/>
                <a:gd name="T11" fmla="*/ 1 h 12"/>
                <a:gd name="T12" fmla="*/ 28 w 6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28" y="0"/>
                  </a:moveTo>
                  <a:cubicBezTo>
                    <a:pt x="19" y="0"/>
                    <a:pt x="10" y="0"/>
                    <a:pt x="1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9" y="9"/>
                    <a:pt x="60" y="5"/>
                    <a:pt x="61" y="1"/>
                  </a:cubicBezTo>
                  <a:cubicBezTo>
                    <a:pt x="50" y="0"/>
                    <a:pt x="39" y="0"/>
                    <a:pt x="28" y="0"/>
                  </a:cubicBezTo>
                </a:path>
              </a:pathLst>
            </a:custGeom>
            <a:solidFill>
              <a:srgbClr val="493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4" name="Oval 351">
              <a:extLst>
                <a:ext uri="{FF2B5EF4-FFF2-40B4-BE49-F238E27FC236}">
                  <a16:creationId xmlns:a16="http://schemas.microsoft.com/office/drawing/2014/main" id="{BE66D818-7EA3-4E1A-86B3-A8271FC6C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263" y="3667126"/>
              <a:ext cx="2603500" cy="26003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5" name="Freeform 352">
              <a:extLst>
                <a:ext uri="{FF2B5EF4-FFF2-40B4-BE49-F238E27FC236}">
                  <a16:creationId xmlns:a16="http://schemas.microsoft.com/office/drawing/2014/main" id="{C2674887-0CEC-4163-AAAC-4CD62095A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263" y="3667126"/>
              <a:ext cx="1303338" cy="2600325"/>
            </a:xfrm>
            <a:custGeom>
              <a:avLst/>
              <a:gdLst>
                <a:gd name="T0" fmla="*/ 0 w 343"/>
                <a:gd name="T1" fmla="*/ 343 h 685"/>
                <a:gd name="T2" fmla="*/ 343 w 343"/>
                <a:gd name="T3" fmla="*/ 685 h 685"/>
                <a:gd name="T4" fmla="*/ 343 w 343"/>
                <a:gd name="T5" fmla="*/ 0 h 685"/>
                <a:gd name="T6" fmla="*/ 0 w 343"/>
                <a:gd name="T7" fmla="*/ 34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3" h="685">
                  <a:moveTo>
                    <a:pt x="0" y="343"/>
                  </a:moveTo>
                  <a:cubicBezTo>
                    <a:pt x="0" y="532"/>
                    <a:pt x="154" y="685"/>
                    <a:pt x="343" y="685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154" y="0"/>
                    <a:pt x="0" y="154"/>
                    <a:pt x="0" y="34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6" name="Freeform 353">
              <a:extLst>
                <a:ext uri="{FF2B5EF4-FFF2-40B4-BE49-F238E27FC236}">
                  <a16:creationId xmlns:a16="http://schemas.microsoft.com/office/drawing/2014/main" id="{9BFBF13F-8895-4908-9835-E26B292BA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6500" y="3806826"/>
              <a:ext cx="1793875" cy="2398713"/>
            </a:xfrm>
            <a:custGeom>
              <a:avLst/>
              <a:gdLst>
                <a:gd name="T0" fmla="*/ 413 w 472"/>
                <a:gd name="T1" fmla="*/ 449 h 632"/>
                <a:gd name="T2" fmla="*/ 309 w 472"/>
                <a:gd name="T3" fmla="*/ 397 h 632"/>
                <a:gd name="T4" fmla="*/ 246 w 472"/>
                <a:gd name="T5" fmla="*/ 409 h 632"/>
                <a:gd name="T6" fmla="*/ 200 w 472"/>
                <a:gd name="T7" fmla="*/ 375 h 632"/>
                <a:gd name="T8" fmla="*/ 140 w 472"/>
                <a:gd name="T9" fmla="*/ 349 h 632"/>
                <a:gd name="T10" fmla="*/ 243 w 472"/>
                <a:gd name="T11" fmla="*/ 327 h 632"/>
                <a:gd name="T12" fmla="*/ 283 w 472"/>
                <a:gd name="T13" fmla="*/ 264 h 632"/>
                <a:gd name="T14" fmla="*/ 349 w 472"/>
                <a:gd name="T15" fmla="*/ 216 h 632"/>
                <a:gd name="T16" fmla="*/ 346 w 472"/>
                <a:gd name="T17" fmla="*/ 187 h 632"/>
                <a:gd name="T18" fmla="*/ 363 w 472"/>
                <a:gd name="T19" fmla="*/ 184 h 632"/>
                <a:gd name="T20" fmla="*/ 372 w 472"/>
                <a:gd name="T21" fmla="*/ 182 h 632"/>
                <a:gd name="T22" fmla="*/ 397 w 472"/>
                <a:gd name="T23" fmla="*/ 183 h 632"/>
                <a:gd name="T24" fmla="*/ 412 w 472"/>
                <a:gd name="T25" fmla="*/ 191 h 632"/>
                <a:gd name="T26" fmla="*/ 372 w 472"/>
                <a:gd name="T27" fmla="*/ 119 h 632"/>
                <a:gd name="T28" fmla="*/ 341 w 472"/>
                <a:gd name="T29" fmla="*/ 106 h 632"/>
                <a:gd name="T30" fmla="*/ 318 w 472"/>
                <a:gd name="T31" fmla="*/ 98 h 632"/>
                <a:gd name="T32" fmla="*/ 306 w 472"/>
                <a:gd name="T33" fmla="*/ 125 h 632"/>
                <a:gd name="T34" fmla="*/ 274 w 472"/>
                <a:gd name="T35" fmla="*/ 160 h 632"/>
                <a:gd name="T36" fmla="*/ 228 w 472"/>
                <a:gd name="T37" fmla="*/ 119 h 632"/>
                <a:gd name="T38" fmla="*/ 297 w 472"/>
                <a:gd name="T39" fmla="*/ 80 h 632"/>
                <a:gd name="T40" fmla="*/ 302 w 472"/>
                <a:gd name="T41" fmla="*/ 65 h 632"/>
                <a:gd name="T42" fmla="*/ 327 w 472"/>
                <a:gd name="T43" fmla="*/ 59 h 632"/>
                <a:gd name="T44" fmla="*/ 361 w 472"/>
                <a:gd name="T45" fmla="*/ 103 h 632"/>
                <a:gd name="T46" fmla="*/ 369 w 472"/>
                <a:gd name="T47" fmla="*/ 86 h 632"/>
                <a:gd name="T48" fmla="*/ 318 w 472"/>
                <a:gd name="T49" fmla="*/ 23 h 632"/>
                <a:gd name="T50" fmla="*/ 280 w 472"/>
                <a:gd name="T51" fmla="*/ 47 h 632"/>
                <a:gd name="T52" fmla="*/ 267 w 472"/>
                <a:gd name="T53" fmla="*/ 11 h 632"/>
                <a:gd name="T54" fmla="*/ 248 w 472"/>
                <a:gd name="T55" fmla="*/ 41 h 632"/>
                <a:gd name="T56" fmla="*/ 239 w 472"/>
                <a:gd name="T57" fmla="*/ 41 h 632"/>
                <a:gd name="T58" fmla="*/ 245 w 472"/>
                <a:gd name="T59" fmla="*/ 18 h 632"/>
                <a:gd name="T60" fmla="*/ 216 w 472"/>
                <a:gd name="T61" fmla="*/ 3 h 632"/>
                <a:gd name="T62" fmla="*/ 187 w 472"/>
                <a:gd name="T63" fmla="*/ 12 h 632"/>
                <a:gd name="T64" fmla="*/ 197 w 472"/>
                <a:gd name="T65" fmla="*/ 27 h 632"/>
                <a:gd name="T66" fmla="*/ 207 w 472"/>
                <a:gd name="T67" fmla="*/ 47 h 632"/>
                <a:gd name="T68" fmla="*/ 184 w 472"/>
                <a:gd name="T69" fmla="*/ 47 h 632"/>
                <a:gd name="T70" fmla="*/ 170 w 472"/>
                <a:gd name="T71" fmla="*/ 29 h 632"/>
                <a:gd name="T72" fmla="*/ 140 w 472"/>
                <a:gd name="T73" fmla="*/ 24 h 632"/>
                <a:gd name="T74" fmla="*/ 121 w 472"/>
                <a:gd name="T75" fmla="*/ 9 h 632"/>
                <a:gd name="T76" fmla="*/ 68 w 472"/>
                <a:gd name="T77" fmla="*/ 38 h 632"/>
                <a:gd name="T78" fmla="*/ 46 w 472"/>
                <a:gd name="T79" fmla="*/ 53 h 632"/>
                <a:gd name="T80" fmla="*/ 8 w 472"/>
                <a:gd name="T81" fmla="*/ 98 h 632"/>
                <a:gd name="T82" fmla="*/ 25 w 472"/>
                <a:gd name="T83" fmla="*/ 92 h 632"/>
                <a:gd name="T84" fmla="*/ 40 w 472"/>
                <a:gd name="T85" fmla="*/ 91 h 632"/>
                <a:gd name="T86" fmla="*/ 48 w 472"/>
                <a:gd name="T87" fmla="*/ 108 h 632"/>
                <a:gd name="T88" fmla="*/ 42 w 472"/>
                <a:gd name="T89" fmla="*/ 122 h 632"/>
                <a:gd name="T90" fmla="*/ 42 w 472"/>
                <a:gd name="T91" fmla="*/ 138 h 632"/>
                <a:gd name="T92" fmla="*/ 42 w 472"/>
                <a:gd name="T93" fmla="*/ 151 h 632"/>
                <a:gd name="T94" fmla="*/ 20 w 472"/>
                <a:gd name="T95" fmla="*/ 230 h 632"/>
                <a:gd name="T96" fmla="*/ 35 w 472"/>
                <a:gd name="T97" fmla="*/ 280 h 632"/>
                <a:gd name="T98" fmla="*/ 49 w 472"/>
                <a:gd name="T99" fmla="*/ 296 h 632"/>
                <a:gd name="T100" fmla="*/ 92 w 472"/>
                <a:gd name="T101" fmla="*/ 349 h 632"/>
                <a:gd name="T102" fmla="*/ 190 w 472"/>
                <a:gd name="T103" fmla="*/ 394 h 632"/>
                <a:gd name="T104" fmla="*/ 254 w 472"/>
                <a:gd name="T105" fmla="*/ 420 h 632"/>
                <a:gd name="T106" fmla="*/ 240 w 472"/>
                <a:gd name="T107" fmla="*/ 480 h 632"/>
                <a:gd name="T108" fmla="*/ 284 w 472"/>
                <a:gd name="T109" fmla="*/ 520 h 632"/>
                <a:gd name="T110" fmla="*/ 287 w 472"/>
                <a:gd name="T111" fmla="*/ 594 h 632"/>
                <a:gd name="T112" fmla="*/ 281 w 472"/>
                <a:gd name="T113" fmla="*/ 630 h 632"/>
                <a:gd name="T114" fmla="*/ 301 w 472"/>
                <a:gd name="T115" fmla="*/ 613 h 632"/>
                <a:gd name="T116" fmla="*/ 335 w 472"/>
                <a:gd name="T117" fmla="*/ 591 h 632"/>
                <a:gd name="T118" fmla="*/ 384 w 472"/>
                <a:gd name="T119" fmla="*/ 553 h 632"/>
                <a:gd name="T120" fmla="*/ 414 w 472"/>
                <a:gd name="T121" fmla="*/ 538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2" h="632">
                  <a:moveTo>
                    <a:pt x="467" y="467"/>
                  </a:moveTo>
                  <a:cubicBezTo>
                    <a:pt x="463" y="465"/>
                    <a:pt x="460" y="462"/>
                    <a:pt x="456" y="460"/>
                  </a:cubicBezTo>
                  <a:cubicBezTo>
                    <a:pt x="454" y="459"/>
                    <a:pt x="450" y="459"/>
                    <a:pt x="447" y="458"/>
                  </a:cubicBezTo>
                  <a:cubicBezTo>
                    <a:pt x="440" y="458"/>
                    <a:pt x="434" y="457"/>
                    <a:pt x="428" y="454"/>
                  </a:cubicBezTo>
                  <a:cubicBezTo>
                    <a:pt x="423" y="453"/>
                    <a:pt x="418" y="450"/>
                    <a:pt x="413" y="449"/>
                  </a:cubicBezTo>
                  <a:cubicBezTo>
                    <a:pt x="413" y="447"/>
                    <a:pt x="413" y="445"/>
                    <a:pt x="413" y="442"/>
                  </a:cubicBezTo>
                  <a:cubicBezTo>
                    <a:pt x="411" y="433"/>
                    <a:pt x="404" y="425"/>
                    <a:pt x="395" y="427"/>
                  </a:cubicBezTo>
                  <a:cubicBezTo>
                    <a:pt x="381" y="424"/>
                    <a:pt x="366" y="420"/>
                    <a:pt x="358" y="406"/>
                  </a:cubicBezTo>
                  <a:cubicBezTo>
                    <a:pt x="352" y="395"/>
                    <a:pt x="338" y="403"/>
                    <a:pt x="329" y="404"/>
                  </a:cubicBezTo>
                  <a:cubicBezTo>
                    <a:pt x="321" y="405"/>
                    <a:pt x="317" y="397"/>
                    <a:pt x="309" y="397"/>
                  </a:cubicBezTo>
                  <a:cubicBezTo>
                    <a:pt x="302" y="397"/>
                    <a:pt x="295" y="396"/>
                    <a:pt x="288" y="398"/>
                  </a:cubicBezTo>
                  <a:cubicBezTo>
                    <a:pt x="278" y="399"/>
                    <a:pt x="271" y="410"/>
                    <a:pt x="261" y="410"/>
                  </a:cubicBezTo>
                  <a:cubicBezTo>
                    <a:pt x="258" y="410"/>
                    <a:pt x="255" y="410"/>
                    <a:pt x="252" y="409"/>
                  </a:cubicBezTo>
                  <a:cubicBezTo>
                    <a:pt x="251" y="408"/>
                    <a:pt x="249" y="407"/>
                    <a:pt x="247" y="408"/>
                  </a:cubicBezTo>
                  <a:cubicBezTo>
                    <a:pt x="246" y="409"/>
                    <a:pt x="246" y="409"/>
                    <a:pt x="246" y="409"/>
                  </a:cubicBezTo>
                  <a:cubicBezTo>
                    <a:pt x="244" y="409"/>
                    <a:pt x="242" y="409"/>
                    <a:pt x="240" y="409"/>
                  </a:cubicBezTo>
                  <a:cubicBezTo>
                    <a:pt x="233" y="409"/>
                    <a:pt x="227" y="409"/>
                    <a:pt x="224" y="400"/>
                  </a:cubicBezTo>
                  <a:cubicBezTo>
                    <a:pt x="223" y="398"/>
                    <a:pt x="226" y="392"/>
                    <a:pt x="227" y="390"/>
                  </a:cubicBezTo>
                  <a:cubicBezTo>
                    <a:pt x="228" y="386"/>
                    <a:pt x="225" y="380"/>
                    <a:pt x="221" y="379"/>
                  </a:cubicBezTo>
                  <a:cubicBezTo>
                    <a:pt x="214" y="377"/>
                    <a:pt x="207" y="378"/>
                    <a:pt x="200" y="375"/>
                  </a:cubicBezTo>
                  <a:cubicBezTo>
                    <a:pt x="194" y="372"/>
                    <a:pt x="202" y="359"/>
                    <a:pt x="203" y="354"/>
                  </a:cubicBezTo>
                  <a:cubicBezTo>
                    <a:pt x="203" y="352"/>
                    <a:pt x="202" y="350"/>
                    <a:pt x="200" y="350"/>
                  </a:cubicBezTo>
                  <a:cubicBezTo>
                    <a:pt x="190" y="348"/>
                    <a:pt x="185" y="350"/>
                    <a:pt x="177" y="355"/>
                  </a:cubicBezTo>
                  <a:cubicBezTo>
                    <a:pt x="172" y="359"/>
                    <a:pt x="166" y="363"/>
                    <a:pt x="160" y="364"/>
                  </a:cubicBezTo>
                  <a:cubicBezTo>
                    <a:pt x="150" y="365"/>
                    <a:pt x="143" y="358"/>
                    <a:pt x="140" y="349"/>
                  </a:cubicBezTo>
                  <a:cubicBezTo>
                    <a:pt x="136" y="334"/>
                    <a:pt x="139" y="316"/>
                    <a:pt x="154" y="310"/>
                  </a:cubicBezTo>
                  <a:cubicBezTo>
                    <a:pt x="165" y="306"/>
                    <a:pt x="178" y="307"/>
                    <a:pt x="190" y="308"/>
                  </a:cubicBezTo>
                  <a:cubicBezTo>
                    <a:pt x="192" y="308"/>
                    <a:pt x="193" y="306"/>
                    <a:pt x="193" y="304"/>
                  </a:cubicBezTo>
                  <a:cubicBezTo>
                    <a:pt x="195" y="292"/>
                    <a:pt x="221" y="304"/>
                    <a:pt x="227" y="305"/>
                  </a:cubicBezTo>
                  <a:cubicBezTo>
                    <a:pt x="230" y="314"/>
                    <a:pt x="235" y="327"/>
                    <a:pt x="243" y="327"/>
                  </a:cubicBezTo>
                  <a:cubicBezTo>
                    <a:pt x="248" y="327"/>
                    <a:pt x="250" y="321"/>
                    <a:pt x="250" y="317"/>
                  </a:cubicBezTo>
                  <a:cubicBezTo>
                    <a:pt x="252" y="308"/>
                    <a:pt x="242" y="301"/>
                    <a:pt x="245" y="293"/>
                  </a:cubicBezTo>
                  <a:cubicBezTo>
                    <a:pt x="247" y="292"/>
                    <a:pt x="248" y="290"/>
                    <a:pt x="250" y="289"/>
                  </a:cubicBezTo>
                  <a:cubicBezTo>
                    <a:pt x="258" y="286"/>
                    <a:pt x="265" y="283"/>
                    <a:pt x="272" y="277"/>
                  </a:cubicBezTo>
                  <a:cubicBezTo>
                    <a:pt x="278" y="276"/>
                    <a:pt x="283" y="271"/>
                    <a:pt x="283" y="264"/>
                  </a:cubicBezTo>
                  <a:cubicBezTo>
                    <a:pt x="285" y="261"/>
                    <a:pt x="288" y="257"/>
                    <a:pt x="290" y="254"/>
                  </a:cubicBezTo>
                  <a:cubicBezTo>
                    <a:pt x="298" y="244"/>
                    <a:pt x="310" y="238"/>
                    <a:pt x="322" y="234"/>
                  </a:cubicBezTo>
                  <a:cubicBezTo>
                    <a:pt x="324" y="233"/>
                    <a:pt x="326" y="231"/>
                    <a:pt x="325" y="229"/>
                  </a:cubicBezTo>
                  <a:cubicBezTo>
                    <a:pt x="321" y="220"/>
                    <a:pt x="340" y="215"/>
                    <a:pt x="349" y="214"/>
                  </a:cubicBezTo>
                  <a:cubicBezTo>
                    <a:pt x="349" y="215"/>
                    <a:pt x="349" y="215"/>
                    <a:pt x="349" y="216"/>
                  </a:cubicBezTo>
                  <a:cubicBezTo>
                    <a:pt x="350" y="217"/>
                    <a:pt x="351" y="219"/>
                    <a:pt x="353" y="219"/>
                  </a:cubicBezTo>
                  <a:cubicBezTo>
                    <a:pt x="363" y="217"/>
                    <a:pt x="372" y="212"/>
                    <a:pt x="382" y="210"/>
                  </a:cubicBezTo>
                  <a:cubicBezTo>
                    <a:pt x="387" y="209"/>
                    <a:pt x="385" y="202"/>
                    <a:pt x="380" y="203"/>
                  </a:cubicBezTo>
                  <a:cubicBezTo>
                    <a:pt x="370" y="206"/>
                    <a:pt x="365" y="197"/>
                    <a:pt x="358" y="192"/>
                  </a:cubicBezTo>
                  <a:cubicBezTo>
                    <a:pt x="354" y="190"/>
                    <a:pt x="350" y="188"/>
                    <a:pt x="346" y="187"/>
                  </a:cubicBezTo>
                  <a:cubicBezTo>
                    <a:pt x="349" y="186"/>
                    <a:pt x="351" y="184"/>
                    <a:pt x="353" y="182"/>
                  </a:cubicBezTo>
                  <a:cubicBezTo>
                    <a:pt x="356" y="182"/>
                    <a:pt x="360" y="181"/>
                    <a:pt x="363" y="180"/>
                  </a:cubicBezTo>
                  <a:cubicBezTo>
                    <a:pt x="364" y="180"/>
                    <a:pt x="365" y="180"/>
                    <a:pt x="366" y="180"/>
                  </a:cubicBezTo>
                  <a:cubicBezTo>
                    <a:pt x="366" y="180"/>
                    <a:pt x="366" y="180"/>
                    <a:pt x="366" y="180"/>
                  </a:cubicBezTo>
                  <a:cubicBezTo>
                    <a:pt x="364" y="181"/>
                    <a:pt x="363" y="182"/>
                    <a:pt x="363" y="184"/>
                  </a:cubicBezTo>
                  <a:cubicBezTo>
                    <a:pt x="363" y="186"/>
                    <a:pt x="365" y="188"/>
                    <a:pt x="367" y="188"/>
                  </a:cubicBezTo>
                  <a:cubicBezTo>
                    <a:pt x="368" y="188"/>
                    <a:pt x="370" y="189"/>
                    <a:pt x="371" y="190"/>
                  </a:cubicBezTo>
                  <a:cubicBezTo>
                    <a:pt x="375" y="192"/>
                    <a:pt x="379" y="186"/>
                    <a:pt x="375" y="183"/>
                  </a:cubicBezTo>
                  <a:cubicBezTo>
                    <a:pt x="374" y="183"/>
                    <a:pt x="373" y="182"/>
                    <a:pt x="372" y="182"/>
                  </a:cubicBezTo>
                  <a:cubicBezTo>
                    <a:pt x="372" y="182"/>
                    <a:pt x="372" y="182"/>
                    <a:pt x="372" y="182"/>
                  </a:cubicBezTo>
                  <a:cubicBezTo>
                    <a:pt x="375" y="183"/>
                    <a:pt x="377" y="180"/>
                    <a:pt x="377" y="178"/>
                  </a:cubicBezTo>
                  <a:cubicBezTo>
                    <a:pt x="379" y="178"/>
                    <a:pt x="381" y="178"/>
                    <a:pt x="384" y="178"/>
                  </a:cubicBezTo>
                  <a:cubicBezTo>
                    <a:pt x="387" y="178"/>
                    <a:pt x="391" y="179"/>
                    <a:pt x="395" y="180"/>
                  </a:cubicBezTo>
                  <a:cubicBezTo>
                    <a:pt x="396" y="180"/>
                    <a:pt x="397" y="181"/>
                    <a:pt x="397" y="181"/>
                  </a:cubicBezTo>
                  <a:cubicBezTo>
                    <a:pt x="397" y="182"/>
                    <a:pt x="397" y="183"/>
                    <a:pt x="397" y="183"/>
                  </a:cubicBezTo>
                  <a:cubicBezTo>
                    <a:pt x="396" y="186"/>
                    <a:pt x="392" y="190"/>
                    <a:pt x="390" y="192"/>
                  </a:cubicBezTo>
                  <a:cubicBezTo>
                    <a:pt x="388" y="194"/>
                    <a:pt x="390" y="198"/>
                    <a:pt x="393" y="198"/>
                  </a:cubicBezTo>
                  <a:cubicBezTo>
                    <a:pt x="402" y="198"/>
                    <a:pt x="410" y="203"/>
                    <a:pt x="418" y="205"/>
                  </a:cubicBezTo>
                  <a:cubicBezTo>
                    <a:pt x="421" y="206"/>
                    <a:pt x="424" y="203"/>
                    <a:pt x="422" y="200"/>
                  </a:cubicBezTo>
                  <a:cubicBezTo>
                    <a:pt x="420" y="196"/>
                    <a:pt x="416" y="193"/>
                    <a:pt x="412" y="191"/>
                  </a:cubicBezTo>
                  <a:cubicBezTo>
                    <a:pt x="412" y="189"/>
                    <a:pt x="411" y="188"/>
                    <a:pt x="409" y="187"/>
                  </a:cubicBezTo>
                  <a:cubicBezTo>
                    <a:pt x="407" y="187"/>
                    <a:pt x="406" y="186"/>
                    <a:pt x="405" y="184"/>
                  </a:cubicBezTo>
                  <a:cubicBezTo>
                    <a:pt x="407" y="176"/>
                    <a:pt x="409" y="168"/>
                    <a:pt x="403" y="161"/>
                  </a:cubicBezTo>
                  <a:cubicBezTo>
                    <a:pt x="396" y="153"/>
                    <a:pt x="387" y="150"/>
                    <a:pt x="381" y="142"/>
                  </a:cubicBezTo>
                  <a:cubicBezTo>
                    <a:pt x="379" y="134"/>
                    <a:pt x="376" y="126"/>
                    <a:pt x="372" y="119"/>
                  </a:cubicBezTo>
                  <a:cubicBezTo>
                    <a:pt x="370" y="117"/>
                    <a:pt x="367" y="116"/>
                    <a:pt x="365" y="119"/>
                  </a:cubicBezTo>
                  <a:cubicBezTo>
                    <a:pt x="361" y="128"/>
                    <a:pt x="353" y="122"/>
                    <a:pt x="347" y="116"/>
                  </a:cubicBezTo>
                  <a:cubicBezTo>
                    <a:pt x="347" y="115"/>
                    <a:pt x="347" y="113"/>
                    <a:pt x="348" y="112"/>
                  </a:cubicBezTo>
                  <a:cubicBezTo>
                    <a:pt x="348" y="110"/>
                    <a:pt x="347" y="108"/>
                    <a:pt x="345" y="107"/>
                  </a:cubicBezTo>
                  <a:cubicBezTo>
                    <a:pt x="344" y="107"/>
                    <a:pt x="342" y="106"/>
                    <a:pt x="341" y="106"/>
                  </a:cubicBezTo>
                  <a:cubicBezTo>
                    <a:pt x="339" y="105"/>
                    <a:pt x="337" y="104"/>
                    <a:pt x="335" y="103"/>
                  </a:cubicBezTo>
                  <a:cubicBezTo>
                    <a:pt x="335" y="102"/>
                    <a:pt x="335" y="102"/>
                    <a:pt x="334" y="101"/>
                  </a:cubicBezTo>
                  <a:cubicBezTo>
                    <a:pt x="331" y="100"/>
                    <a:pt x="328" y="98"/>
                    <a:pt x="325" y="97"/>
                  </a:cubicBezTo>
                  <a:cubicBezTo>
                    <a:pt x="324" y="97"/>
                    <a:pt x="323" y="96"/>
                    <a:pt x="321" y="96"/>
                  </a:cubicBezTo>
                  <a:cubicBezTo>
                    <a:pt x="320" y="96"/>
                    <a:pt x="318" y="97"/>
                    <a:pt x="318" y="98"/>
                  </a:cubicBezTo>
                  <a:cubicBezTo>
                    <a:pt x="317" y="98"/>
                    <a:pt x="317" y="98"/>
                    <a:pt x="317" y="98"/>
                  </a:cubicBezTo>
                  <a:cubicBezTo>
                    <a:pt x="314" y="97"/>
                    <a:pt x="311" y="98"/>
                    <a:pt x="311" y="101"/>
                  </a:cubicBezTo>
                  <a:cubicBezTo>
                    <a:pt x="311" y="102"/>
                    <a:pt x="311" y="103"/>
                    <a:pt x="311" y="104"/>
                  </a:cubicBezTo>
                  <a:cubicBezTo>
                    <a:pt x="307" y="108"/>
                    <a:pt x="304" y="113"/>
                    <a:pt x="304" y="119"/>
                  </a:cubicBezTo>
                  <a:cubicBezTo>
                    <a:pt x="304" y="121"/>
                    <a:pt x="305" y="123"/>
                    <a:pt x="306" y="125"/>
                  </a:cubicBezTo>
                  <a:cubicBezTo>
                    <a:pt x="311" y="132"/>
                    <a:pt x="300" y="140"/>
                    <a:pt x="296" y="144"/>
                  </a:cubicBezTo>
                  <a:cubicBezTo>
                    <a:pt x="292" y="147"/>
                    <a:pt x="289" y="150"/>
                    <a:pt x="287" y="154"/>
                  </a:cubicBezTo>
                  <a:cubicBezTo>
                    <a:pt x="286" y="156"/>
                    <a:pt x="285" y="158"/>
                    <a:pt x="284" y="160"/>
                  </a:cubicBezTo>
                  <a:cubicBezTo>
                    <a:pt x="284" y="160"/>
                    <a:pt x="284" y="161"/>
                    <a:pt x="283" y="162"/>
                  </a:cubicBezTo>
                  <a:cubicBezTo>
                    <a:pt x="282" y="166"/>
                    <a:pt x="279" y="165"/>
                    <a:pt x="274" y="160"/>
                  </a:cubicBezTo>
                  <a:cubicBezTo>
                    <a:pt x="274" y="152"/>
                    <a:pt x="276" y="146"/>
                    <a:pt x="267" y="142"/>
                  </a:cubicBezTo>
                  <a:cubicBezTo>
                    <a:pt x="263" y="141"/>
                    <a:pt x="259" y="139"/>
                    <a:pt x="254" y="137"/>
                  </a:cubicBezTo>
                  <a:cubicBezTo>
                    <a:pt x="253" y="137"/>
                    <a:pt x="252" y="136"/>
                    <a:pt x="251" y="136"/>
                  </a:cubicBezTo>
                  <a:cubicBezTo>
                    <a:pt x="250" y="136"/>
                    <a:pt x="250" y="136"/>
                    <a:pt x="250" y="136"/>
                  </a:cubicBezTo>
                  <a:cubicBezTo>
                    <a:pt x="242" y="132"/>
                    <a:pt x="233" y="127"/>
                    <a:pt x="228" y="119"/>
                  </a:cubicBezTo>
                  <a:cubicBezTo>
                    <a:pt x="215" y="100"/>
                    <a:pt x="262" y="80"/>
                    <a:pt x="277" y="76"/>
                  </a:cubicBezTo>
                  <a:cubicBezTo>
                    <a:pt x="277" y="77"/>
                    <a:pt x="276" y="78"/>
                    <a:pt x="276" y="79"/>
                  </a:cubicBezTo>
                  <a:cubicBezTo>
                    <a:pt x="274" y="82"/>
                    <a:pt x="276" y="85"/>
                    <a:pt x="279" y="85"/>
                  </a:cubicBezTo>
                  <a:cubicBezTo>
                    <a:pt x="284" y="85"/>
                    <a:pt x="289" y="85"/>
                    <a:pt x="294" y="87"/>
                  </a:cubicBezTo>
                  <a:cubicBezTo>
                    <a:pt x="298" y="88"/>
                    <a:pt x="301" y="82"/>
                    <a:pt x="297" y="80"/>
                  </a:cubicBezTo>
                  <a:cubicBezTo>
                    <a:pt x="294" y="79"/>
                    <a:pt x="292" y="78"/>
                    <a:pt x="291" y="76"/>
                  </a:cubicBezTo>
                  <a:cubicBezTo>
                    <a:pt x="291" y="76"/>
                    <a:pt x="291" y="75"/>
                    <a:pt x="291" y="75"/>
                  </a:cubicBezTo>
                  <a:cubicBezTo>
                    <a:pt x="290" y="74"/>
                    <a:pt x="290" y="73"/>
                    <a:pt x="289" y="72"/>
                  </a:cubicBezTo>
                  <a:cubicBezTo>
                    <a:pt x="289" y="71"/>
                    <a:pt x="289" y="70"/>
                    <a:pt x="290" y="69"/>
                  </a:cubicBezTo>
                  <a:cubicBezTo>
                    <a:pt x="294" y="72"/>
                    <a:pt x="300" y="67"/>
                    <a:pt x="302" y="65"/>
                  </a:cubicBezTo>
                  <a:cubicBezTo>
                    <a:pt x="308" y="60"/>
                    <a:pt x="307" y="47"/>
                    <a:pt x="314" y="47"/>
                  </a:cubicBezTo>
                  <a:cubicBezTo>
                    <a:pt x="315" y="47"/>
                    <a:pt x="316" y="47"/>
                    <a:pt x="316" y="46"/>
                  </a:cubicBezTo>
                  <a:cubicBezTo>
                    <a:pt x="317" y="47"/>
                    <a:pt x="317" y="47"/>
                    <a:pt x="317" y="47"/>
                  </a:cubicBezTo>
                  <a:cubicBezTo>
                    <a:pt x="318" y="48"/>
                    <a:pt x="320" y="48"/>
                    <a:pt x="321" y="48"/>
                  </a:cubicBezTo>
                  <a:cubicBezTo>
                    <a:pt x="326" y="50"/>
                    <a:pt x="330" y="53"/>
                    <a:pt x="327" y="59"/>
                  </a:cubicBezTo>
                  <a:cubicBezTo>
                    <a:pt x="325" y="62"/>
                    <a:pt x="329" y="65"/>
                    <a:pt x="332" y="64"/>
                  </a:cubicBezTo>
                  <a:cubicBezTo>
                    <a:pt x="338" y="61"/>
                    <a:pt x="340" y="63"/>
                    <a:pt x="337" y="68"/>
                  </a:cubicBezTo>
                  <a:cubicBezTo>
                    <a:pt x="335" y="73"/>
                    <a:pt x="329" y="76"/>
                    <a:pt x="323" y="76"/>
                  </a:cubicBezTo>
                  <a:cubicBezTo>
                    <a:pt x="319" y="77"/>
                    <a:pt x="318" y="82"/>
                    <a:pt x="322" y="84"/>
                  </a:cubicBezTo>
                  <a:cubicBezTo>
                    <a:pt x="336" y="87"/>
                    <a:pt x="347" y="98"/>
                    <a:pt x="361" y="103"/>
                  </a:cubicBezTo>
                  <a:cubicBezTo>
                    <a:pt x="363" y="104"/>
                    <a:pt x="365" y="102"/>
                    <a:pt x="365" y="100"/>
                  </a:cubicBezTo>
                  <a:cubicBezTo>
                    <a:pt x="366" y="101"/>
                    <a:pt x="366" y="101"/>
                    <a:pt x="366" y="101"/>
                  </a:cubicBezTo>
                  <a:cubicBezTo>
                    <a:pt x="369" y="103"/>
                    <a:pt x="372" y="99"/>
                    <a:pt x="371" y="96"/>
                  </a:cubicBezTo>
                  <a:cubicBezTo>
                    <a:pt x="368" y="89"/>
                    <a:pt x="363" y="83"/>
                    <a:pt x="361" y="76"/>
                  </a:cubicBezTo>
                  <a:cubicBezTo>
                    <a:pt x="364" y="79"/>
                    <a:pt x="367" y="82"/>
                    <a:pt x="369" y="86"/>
                  </a:cubicBezTo>
                  <a:cubicBezTo>
                    <a:pt x="371" y="88"/>
                    <a:pt x="374" y="88"/>
                    <a:pt x="376" y="86"/>
                  </a:cubicBezTo>
                  <a:cubicBezTo>
                    <a:pt x="381" y="77"/>
                    <a:pt x="377" y="72"/>
                    <a:pt x="369" y="67"/>
                  </a:cubicBezTo>
                  <a:cubicBezTo>
                    <a:pt x="361" y="62"/>
                    <a:pt x="367" y="61"/>
                    <a:pt x="364" y="54"/>
                  </a:cubicBezTo>
                  <a:cubicBezTo>
                    <a:pt x="362" y="49"/>
                    <a:pt x="359" y="47"/>
                    <a:pt x="354" y="44"/>
                  </a:cubicBezTo>
                  <a:cubicBezTo>
                    <a:pt x="343" y="38"/>
                    <a:pt x="331" y="24"/>
                    <a:pt x="318" y="23"/>
                  </a:cubicBezTo>
                  <a:cubicBezTo>
                    <a:pt x="313" y="22"/>
                    <a:pt x="308" y="23"/>
                    <a:pt x="303" y="25"/>
                  </a:cubicBezTo>
                  <a:cubicBezTo>
                    <a:pt x="305" y="23"/>
                    <a:pt x="304" y="20"/>
                    <a:pt x="301" y="19"/>
                  </a:cubicBezTo>
                  <a:cubicBezTo>
                    <a:pt x="269" y="14"/>
                    <a:pt x="304" y="50"/>
                    <a:pt x="284" y="55"/>
                  </a:cubicBezTo>
                  <a:cubicBezTo>
                    <a:pt x="284" y="53"/>
                    <a:pt x="284" y="52"/>
                    <a:pt x="284" y="50"/>
                  </a:cubicBezTo>
                  <a:cubicBezTo>
                    <a:pt x="283" y="48"/>
                    <a:pt x="282" y="47"/>
                    <a:pt x="280" y="47"/>
                  </a:cubicBezTo>
                  <a:cubicBezTo>
                    <a:pt x="278" y="47"/>
                    <a:pt x="275" y="46"/>
                    <a:pt x="272" y="44"/>
                  </a:cubicBezTo>
                  <a:cubicBezTo>
                    <a:pt x="276" y="35"/>
                    <a:pt x="278" y="24"/>
                    <a:pt x="288" y="19"/>
                  </a:cubicBezTo>
                  <a:cubicBezTo>
                    <a:pt x="292" y="18"/>
                    <a:pt x="291" y="11"/>
                    <a:pt x="286" y="12"/>
                  </a:cubicBezTo>
                  <a:cubicBezTo>
                    <a:pt x="281" y="13"/>
                    <a:pt x="277" y="14"/>
                    <a:pt x="272" y="15"/>
                  </a:cubicBezTo>
                  <a:cubicBezTo>
                    <a:pt x="270" y="15"/>
                    <a:pt x="269" y="14"/>
                    <a:pt x="267" y="11"/>
                  </a:cubicBezTo>
                  <a:cubicBezTo>
                    <a:pt x="266" y="9"/>
                    <a:pt x="263" y="9"/>
                    <a:pt x="262" y="10"/>
                  </a:cubicBezTo>
                  <a:cubicBezTo>
                    <a:pt x="258" y="14"/>
                    <a:pt x="255" y="18"/>
                    <a:pt x="252" y="22"/>
                  </a:cubicBezTo>
                  <a:cubicBezTo>
                    <a:pt x="251" y="23"/>
                    <a:pt x="252" y="26"/>
                    <a:pt x="254" y="27"/>
                  </a:cubicBezTo>
                  <a:cubicBezTo>
                    <a:pt x="258" y="28"/>
                    <a:pt x="261" y="29"/>
                    <a:pt x="264" y="29"/>
                  </a:cubicBezTo>
                  <a:cubicBezTo>
                    <a:pt x="261" y="35"/>
                    <a:pt x="255" y="39"/>
                    <a:pt x="248" y="41"/>
                  </a:cubicBezTo>
                  <a:cubicBezTo>
                    <a:pt x="246" y="41"/>
                    <a:pt x="245" y="44"/>
                    <a:pt x="245" y="45"/>
                  </a:cubicBezTo>
                  <a:cubicBezTo>
                    <a:pt x="246" y="51"/>
                    <a:pt x="234" y="51"/>
                    <a:pt x="225" y="50"/>
                  </a:cubicBezTo>
                  <a:cubicBezTo>
                    <a:pt x="224" y="48"/>
                    <a:pt x="224" y="45"/>
                    <a:pt x="223" y="43"/>
                  </a:cubicBezTo>
                  <a:cubicBezTo>
                    <a:pt x="224" y="43"/>
                    <a:pt x="225" y="44"/>
                    <a:pt x="226" y="43"/>
                  </a:cubicBezTo>
                  <a:cubicBezTo>
                    <a:pt x="230" y="43"/>
                    <a:pt x="234" y="42"/>
                    <a:pt x="239" y="41"/>
                  </a:cubicBezTo>
                  <a:cubicBezTo>
                    <a:pt x="242" y="40"/>
                    <a:pt x="242" y="37"/>
                    <a:pt x="240" y="35"/>
                  </a:cubicBezTo>
                  <a:cubicBezTo>
                    <a:pt x="239" y="32"/>
                    <a:pt x="239" y="30"/>
                    <a:pt x="239" y="28"/>
                  </a:cubicBezTo>
                  <a:cubicBezTo>
                    <a:pt x="240" y="26"/>
                    <a:pt x="241" y="24"/>
                    <a:pt x="243" y="22"/>
                  </a:cubicBezTo>
                  <a:cubicBezTo>
                    <a:pt x="244" y="21"/>
                    <a:pt x="244" y="20"/>
                    <a:pt x="244" y="19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8" y="16"/>
                    <a:pt x="245" y="10"/>
                    <a:pt x="241" y="12"/>
                  </a:cubicBezTo>
                  <a:cubicBezTo>
                    <a:pt x="238" y="13"/>
                    <a:pt x="235" y="15"/>
                    <a:pt x="233" y="18"/>
                  </a:cubicBezTo>
                  <a:cubicBezTo>
                    <a:pt x="231" y="19"/>
                    <a:pt x="229" y="19"/>
                    <a:pt x="227" y="18"/>
                  </a:cubicBezTo>
                  <a:cubicBezTo>
                    <a:pt x="223" y="16"/>
                    <a:pt x="224" y="12"/>
                    <a:pt x="223" y="9"/>
                  </a:cubicBezTo>
                  <a:cubicBezTo>
                    <a:pt x="222" y="6"/>
                    <a:pt x="219" y="4"/>
                    <a:pt x="216" y="3"/>
                  </a:cubicBezTo>
                  <a:cubicBezTo>
                    <a:pt x="208" y="0"/>
                    <a:pt x="198" y="8"/>
                    <a:pt x="190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88" y="11"/>
                    <a:pt x="188" y="11"/>
                    <a:pt x="188" y="11"/>
                  </a:cubicBezTo>
                  <a:cubicBezTo>
                    <a:pt x="188" y="11"/>
                    <a:pt x="188" y="11"/>
                    <a:pt x="188" y="11"/>
                  </a:cubicBezTo>
                  <a:cubicBezTo>
                    <a:pt x="187" y="12"/>
                    <a:pt x="187" y="12"/>
                    <a:pt x="187" y="12"/>
                  </a:cubicBezTo>
                  <a:cubicBezTo>
                    <a:pt x="184" y="13"/>
                    <a:pt x="186" y="20"/>
                    <a:pt x="190" y="18"/>
                  </a:cubicBezTo>
                  <a:cubicBezTo>
                    <a:pt x="191" y="18"/>
                    <a:pt x="191" y="18"/>
                    <a:pt x="192" y="18"/>
                  </a:cubicBezTo>
                  <a:cubicBezTo>
                    <a:pt x="194" y="17"/>
                    <a:pt x="196" y="17"/>
                    <a:pt x="199" y="17"/>
                  </a:cubicBezTo>
                  <a:cubicBezTo>
                    <a:pt x="198" y="21"/>
                    <a:pt x="198" y="24"/>
                    <a:pt x="199" y="28"/>
                  </a:cubicBezTo>
                  <a:cubicBezTo>
                    <a:pt x="198" y="27"/>
                    <a:pt x="197" y="27"/>
                    <a:pt x="197" y="27"/>
                  </a:cubicBezTo>
                  <a:cubicBezTo>
                    <a:pt x="194" y="26"/>
                    <a:pt x="192" y="28"/>
                    <a:pt x="192" y="30"/>
                  </a:cubicBezTo>
                  <a:cubicBezTo>
                    <a:pt x="193" y="42"/>
                    <a:pt x="203" y="41"/>
                    <a:pt x="212" y="41"/>
                  </a:cubicBezTo>
                  <a:cubicBezTo>
                    <a:pt x="212" y="42"/>
                    <a:pt x="211" y="43"/>
                    <a:pt x="210" y="44"/>
                  </a:cubicBezTo>
                  <a:cubicBezTo>
                    <a:pt x="210" y="45"/>
                    <a:pt x="209" y="46"/>
                    <a:pt x="208" y="47"/>
                  </a:cubicBezTo>
                  <a:cubicBezTo>
                    <a:pt x="208" y="47"/>
                    <a:pt x="207" y="47"/>
                    <a:pt x="207" y="47"/>
                  </a:cubicBezTo>
                  <a:cubicBezTo>
                    <a:pt x="200" y="46"/>
                    <a:pt x="193" y="45"/>
                    <a:pt x="186" y="46"/>
                  </a:cubicBezTo>
                  <a:cubicBezTo>
                    <a:pt x="186" y="46"/>
                    <a:pt x="186" y="46"/>
                    <a:pt x="186" y="46"/>
                  </a:cubicBezTo>
                  <a:cubicBezTo>
                    <a:pt x="186" y="46"/>
                    <a:pt x="186" y="46"/>
                    <a:pt x="186" y="46"/>
                  </a:cubicBezTo>
                  <a:cubicBezTo>
                    <a:pt x="185" y="46"/>
                    <a:pt x="185" y="46"/>
                    <a:pt x="185" y="46"/>
                  </a:cubicBezTo>
                  <a:cubicBezTo>
                    <a:pt x="185" y="46"/>
                    <a:pt x="185" y="46"/>
                    <a:pt x="184" y="47"/>
                  </a:cubicBezTo>
                  <a:cubicBezTo>
                    <a:pt x="184" y="46"/>
                    <a:pt x="184" y="46"/>
                    <a:pt x="184" y="46"/>
                  </a:cubicBezTo>
                  <a:cubicBezTo>
                    <a:pt x="184" y="46"/>
                    <a:pt x="184" y="46"/>
                    <a:pt x="184" y="46"/>
                  </a:cubicBezTo>
                  <a:cubicBezTo>
                    <a:pt x="185" y="45"/>
                    <a:pt x="186" y="44"/>
                    <a:pt x="187" y="43"/>
                  </a:cubicBezTo>
                  <a:cubicBezTo>
                    <a:pt x="188" y="42"/>
                    <a:pt x="188" y="40"/>
                    <a:pt x="187" y="39"/>
                  </a:cubicBezTo>
                  <a:cubicBezTo>
                    <a:pt x="183" y="32"/>
                    <a:pt x="177" y="29"/>
                    <a:pt x="170" y="29"/>
                  </a:cubicBezTo>
                  <a:cubicBezTo>
                    <a:pt x="170" y="29"/>
                    <a:pt x="169" y="28"/>
                    <a:pt x="169" y="27"/>
                  </a:cubicBezTo>
                  <a:cubicBezTo>
                    <a:pt x="168" y="26"/>
                    <a:pt x="167" y="25"/>
                    <a:pt x="166" y="26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5" y="23"/>
                    <a:pt x="163" y="22"/>
                    <a:pt x="161" y="22"/>
                  </a:cubicBezTo>
                  <a:cubicBezTo>
                    <a:pt x="153" y="24"/>
                    <a:pt x="147" y="25"/>
                    <a:pt x="140" y="24"/>
                  </a:cubicBezTo>
                  <a:cubicBezTo>
                    <a:pt x="140" y="23"/>
                    <a:pt x="139" y="23"/>
                    <a:pt x="138" y="23"/>
                  </a:cubicBezTo>
                  <a:cubicBezTo>
                    <a:pt x="137" y="23"/>
                    <a:pt x="136" y="23"/>
                    <a:pt x="135" y="23"/>
                  </a:cubicBezTo>
                  <a:cubicBezTo>
                    <a:pt x="132" y="22"/>
                    <a:pt x="128" y="20"/>
                    <a:pt x="125" y="19"/>
                  </a:cubicBezTo>
                  <a:cubicBezTo>
                    <a:pt x="125" y="18"/>
                    <a:pt x="125" y="17"/>
                    <a:pt x="124" y="16"/>
                  </a:cubicBezTo>
                  <a:cubicBezTo>
                    <a:pt x="127" y="14"/>
                    <a:pt x="125" y="8"/>
                    <a:pt x="121" y="9"/>
                  </a:cubicBezTo>
                  <a:cubicBezTo>
                    <a:pt x="120" y="10"/>
                    <a:pt x="120" y="10"/>
                    <a:pt x="119" y="10"/>
                  </a:cubicBezTo>
                  <a:cubicBezTo>
                    <a:pt x="118" y="10"/>
                    <a:pt x="117" y="11"/>
                    <a:pt x="116" y="11"/>
                  </a:cubicBezTo>
                  <a:cubicBezTo>
                    <a:pt x="101" y="15"/>
                    <a:pt x="85" y="20"/>
                    <a:pt x="74" y="31"/>
                  </a:cubicBezTo>
                  <a:cubicBezTo>
                    <a:pt x="74" y="32"/>
                    <a:pt x="73" y="33"/>
                    <a:pt x="73" y="34"/>
                  </a:cubicBezTo>
                  <a:cubicBezTo>
                    <a:pt x="72" y="35"/>
                    <a:pt x="70" y="37"/>
                    <a:pt x="68" y="38"/>
                  </a:cubicBezTo>
                  <a:cubicBezTo>
                    <a:pt x="67" y="37"/>
                    <a:pt x="66" y="36"/>
                    <a:pt x="64" y="37"/>
                  </a:cubicBezTo>
                  <a:cubicBezTo>
                    <a:pt x="60" y="40"/>
                    <a:pt x="55" y="43"/>
                    <a:pt x="51" y="45"/>
                  </a:cubicBezTo>
                  <a:cubicBezTo>
                    <a:pt x="51" y="45"/>
                    <a:pt x="50" y="45"/>
                    <a:pt x="50" y="46"/>
                  </a:cubicBezTo>
                  <a:cubicBezTo>
                    <a:pt x="48" y="46"/>
                    <a:pt x="47" y="47"/>
                    <a:pt x="46" y="48"/>
                  </a:cubicBezTo>
                  <a:cubicBezTo>
                    <a:pt x="44" y="50"/>
                    <a:pt x="44" y="52"/>
                    <a:pt x="46" y="53"/>
                  </a:cubicBezTo>
                  <a:cubicBezTo>
                    <a:pt x="29" y="63"/>
                    <a:pt x="14" y="75"/>
                    <a:pt x="6" y="92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5" y="96"/>
                    <a:pt x="6" y="97"/>
                    <a:pt x="8" y="98"/>
                  </a:cubicBezTo>
                  <a:cubicBezTo>
                    <a:pt x="6" y="100"/>
                    <a:pt x="5" y="102"/>
                    <a:pt x="3" y="104"/>
                  </a:cubicBezTo>
                  <a:cubicBezTo>
                    <a:pt x="0" y="108"/>
                    <a:pt x="7" y="111"/>
                    <a:pt x="10" y="107"/>
                  </a:cubicBezTo>
                  <a:cubicBezTo>
                    <a:pt x="13" y="103"/>
                    <a:pt x="16" y="99"/>
                    <a:pt x="19" y="94"/>
                  </a:cubicBezTo>
                  <a:cubicBezTo>
                    <a:pt x="20" y="95"/>
                    <a:pt x="22" y="95"/>
                    <a:pt x="23" y="94"/>
                  </a:cubicBezTo>
                  <a:cubicBezTo>
                    <a:pt x="24" y="93"/>
                    <a:pt x="25" y="93"/>
                    <a:pt x="25" y="92"/>
                  </a:cubicBezTo>
                  <a:cubicBezTo>
                    <a:pt x="26" y="93"/>
                    <a:pt x="28" y="93"/>
                    <a:pt x="29" y="92"/>
                  </a:cubicBezTo>
                  <a:cubicBezTo>
                    <a:pt x="31" y="93"/>
                    <a:pt x="32" y="93"/>
                    <a:pt x="33" y="92"/>
                  </a:cubicBezTo>
                  <a:cubicBezTo>
                    <a:pt x="35" y="92"/>
                    <a:pt x="36" y="91"/>
                    <a:pt x="37" y="90"/>
                  </a:cubicBezTo>
                  <a:cubicBezTo>
                    <a:pt x="38" y="91"/>
                    <a:pt x="39" y="91"/>
                    <a:pt x="40" y="91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38" y="95"/>
                    <a:pt x="43" y="98"/>
                    <a:pt x="46" y="95"/>
                  </a:cubicBezTo>
                  <a:cubicBezTo>
                    <a:pt x="47" y="95"/>
                    <a:pt x="47" y="94"/>
                    <a:pt x="48" y="94"/>
                  </a:cubicBezTo>
                  <a:cubicBezTo>
                    <a:pt x="48" y="95"/>
                    <a:pt x="48" y="96"/>
                    <a:pt x="49" y="96"/>
                  </a:cubicBezTo>
                  <a:cubicBezTo>
                    <a:pt x="48" y="100"/>
                    <a:pt x="48" y="104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7" y="109"/>
                    <a:pt x="47" y="109"/>
                    <a:pt x="46" y="110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44" y="115"/>
                    <a:pt x="43" y="118"/>
                    <a:pt x="42" y="122"/>
                  </a:cubicBezTo>
                  <a:cubicBezTo>
                    <a:pt x="41" y="123"/>
                    <a:pt x="42" y="124"/>
                    <a:pt x="43" y="125"/>
                  </a:cubicBezTo>
                  <a:cubicBezTo>
                    <a:pt x="41" y="126"/>
                    <a:pt x="40" y="128"/>
                    <a:pt x="40" y="130"/>
                  </a:cubicBezTo>
                  <a:cubicBezTo>
                    <a:pt x="40" y="131"/>
                    <a:pt x="40" y="133"/>
                    <a:pt x="41" y="135"/>
                  </a:cubicBezTo>
                  <a:cubicBezTo>
                    <a:pt x="41" y="136"/>
                    <a:pt x="41" y="137"/>
                    <a:pt x="43" y="138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1" y="139"/>
                    <a:pt x="40" y="141"/>
                    <a:pt x="41" y="143"/>
                  </a:cubicBezTo>
                  <a:cubicBezTo>
                    <a:pt x="41" y="143"/>
                    <a:pt x="41" y="144"/>
                    <a:pt x="42" y="145"/>
                  </a:cubicBezTo>
                  <a:cubicBezTo>
                    <a:pt x="41" y="146"/>
                    <a:pt x="41" y="147"/>
                    <a:pt x="41" y="148"/>
                  </a:cubicBezTo>
                  <a:cubicBezTo>
                    <a:pt x="41" y="149"/>
                    <a:pt x="41" y="150"/>
                    <a:pt x="42" y="151"/>
                  </a:cubicBezTo>
                  <a:cubicBezTo>
                    <a:pt x="42" y="154"/>
                    <a:pt x="42" y="157"/>
                    <a:pt x="42" y="159"/>
                  </a:cubicBezTo>
                  <a:cubicBezTo>
                    <a:pt x="41" y="161"/>
                    <a:pt x="40" y="163"/>
                    <a:pt x="37" y="163"/>
                  </a:cubicBezTo>
                  <a:cubicBezTo>
                    <a:pt x="35" y="163"/>
                    <a:pt x="32" y="166"/>
                    <a:pt x="34" y="169"/>
                  </a:cubicBezTo>
                  <a:cubicBezTo>
                    <a:pt x="44" y="183"/>
                    <a:pt x="37" y="197"/>
                    <a:pt x="29" y="211"/>
                  </a:cubicBezTo>
                  <a:cubicBezTo>
                    <a:pt x="25" y="217"/>
                    <a:pt x="22" y="224"/>
                    <a:pt x="20" y="230"/>
                  </a:cubicBezTo>
                  <a:cubicBezTo>
                    <a:pt x="19" y="231"/>
                    <a:pt x="18" y="232"/>
                    <a:pt x="18" y="234"/>
                  </a:cubicBezTo>
                  <a:cubicBezTo>
                    <a:pt x="18" y="235"/>
                    <a:pt x="18" y="236"/>
                    <a:pt x="18" y="238"/>
                  </a:cubicBezTo>
                  <a:cubicBezTo>
                    <a:pt x="18" y="239"/>
                    <a:pt x="18" y="241"/>
                    <a:pt x="17" y="243"/>
                  </a:cubicBezTo>
                  <a:cubicBezTo>
                    <a:pt x="16" y="252"/>
                    <a:pt x="17" y="262"/>
                    <a:pt x="22" y="270"/>
                  </a:cubicBezTo>
                  <a:cubicBezTo>
                    <a:pt x="25" y="274"/>
                    <a:pt x="30" y="277"/>
                    <a:pt x="35" y="280"/>
                  </a:cubicBezTo>
                  <a:cubicBezTo>
                    <a:pt x="38" y="284"/>
                    <a:pt x="39" y="289"/>
                    <a:pt x="41" y="293"/>
                  </a:cubicBezTo>
                  <a:cubicBezTo>
                    <a:pt x="39" y="309"/>
                    <a:pt x="56" y="327"/>
                    <a:pt x="63" y="340"/>
                  </a:cubicBezTo>
                  <a:cubicBezTo>
                    <a:pt x="64" y="344"/>
                    <a:pt x="70" y="341"/>
                    <a:pt x="69" y="338"/>
                  </a:cubicBezTo>
                  <a:cubicBezTo>
                    <a:pt x="67" y="328"/>
                    <a:pt x="61" y="320"/>
                    <a:pt x="55" y="311"/>
                  </a:cubicBezTo>
                  <a:cubicBezTo>
                    <a:pt x="53" y="307"/>
                    <a:pt x="51" y="302"/>
                    <a:pt x="49" y="296"/>
                  </a:cubicBezTo>
                  <a:cubicBezTo>
                    <a:pt x="50" y="297"/>
                    <a:pt x="50" y="297"/>
                    <a:pt x="51" y="297"/>
                  </a:cubicBezTo>
                  <a:cubicBezTo>
                    <a:pt x="53" y="298"/>
                    <a:pt x="55" y="299"/>
                    <a:pt x="57" y="301"/>
                  </a:cubicBezTo>
                  <a:cubicBezTo>
                    <a:pt x="60" y="307"/>
                    <a:pt x="64" y="313"/>
                    <a:pt x="68" y="318"/>
                  </a:cubicBezTo>
                  <a:cubicBezTo>
                    <a:pt x="72" y="326"/>
                    <a:pt x="79" y="335"/>
                    <a:pt x="87" y="338"/>
                  </a:cubicBezTo>
                  <a:cubicBezTo>
                    <a:pt x="89" y="342"/>
                    <a:pt x="91" y="345"/>
                    <a:pt x="92" y="349"/>
                  </a:cubicBezTo>
                  <a:cubicBezTo>
                    <a:pt x="92" y="349"/>
                    <a:pt x="92" y="350"/>
                    <a:pt x="92" y="350"/>
                  </a:cubicBezTo>
                  <a:cubicBezTo>
                    <a:pt x="92" y="359"/>
                    <a:pt x="93" y="366"/>
                    <a:pt x="100" y="365"/>
                  </a:cubicBezTo>
                  <a:cubicBezTo>
                    <a:pt x="105" y="369"/>
                    <a:pt x="111" y="371"/>
                    <a:pt x="116" y="372"/>
                  </a:cubicBezTo>
                  <a:cubicBezTo>
                    <a:pt x="128" y="377"/>
                    <a:pt x="138" y="379"/>
                    <a:pt x="151" y="379"/>
                  </a:cubicBezTo>
                  <a:cubicBezTo>
                    <a:pt x="167" y="379"/>
                    <a:pt x="176" y="388"/>
                    <a:pt x="190" y="394"/>
                  </a:cubicBezTo>
                  <a:cubicBezTo>
                    <a:pt x="203" y="399"/>
                    <a:pt x="213" y="407"/>
                    <a:pt x="224" y="415"/>
                  </a:cubicBezTo>
                  <a:cubicBezTo>
                    <a:pt x="232" y="420"/>
                    <a:pt x="240" y="421"/>
                    <a:pt x="247" y="417"/>
                  </a:cubicBezTo>
                  <a:cubicBezTo>
                    <a:pt x="247" y="417"/>
                    <a:pt x="248" y="417"/>
                    <a:pt x="248" y="417"/>
                  </a:cubicBezTo>
                  <a:cubicBezTo>
                    <a:pt x="250" y="417"/>
                    <a:pt x="252" y="417"/>
                    <a:pt x="254" y="418"/>
                  </a:cubicBezTo>
                  <a:cubicBezTo>
                    <a:pt x="253" y="419"/>
                    <a:pt x="254" y="420"/>
                    <a:pt x="254" y="420"/>
                  </a:cubicBezTo>
                  <a:cubicBezTo>
                    <a:pt x="258" y="425"/>
                    <a:pt x="258" y="430"/>
                    <a:pt x="258" y="436"/>
                  </a:cubicBezTo>
                  <a:cubicBezTo>
                    <a:pt x="254" y="441"/>
                    <a:pt x="248" y="446"/>
                    <a:pt x="245" y="450"/>
                  </a:cubicBezTo>
                  <a:cubicBezTo>
                    <a:pt x="242" y="453"/>
                    <a:pt x="241" y="455"/>
                    <a:pt x="240" y="459"/>
                  </a:cubicBezTo>
                  <a:cubicBezTo>
                    <a:pt x="238" y="465"/>
                    <a:pt x="242" y="468"/>
                    <a:pt x="238" y="475"/>
                  </a:cubicBezTo>
                  <a:cubicBezTo>
                    <a:pt x="237" y="477"/>
                    <a:pt x="238" y="479"/>
                    <a:pt x="240" y="480"/>
                  </a:cubicBezTo>
                  <a:cubicBezTo>
                    <a:pt x="240" y="480"/>
                    <a:pt x="240" y="480"/>
                    <a:pt x="240" y="480"/>
                  </a:cubicBezTo>
                  <a:cubicBezTo>
                    <a:pt x="241" y="481"/>
                    <a:pt x="242" y="482"/>
                    <a:pt x="244" y="482"/>
                  </a:cubicBezTo>
                  <a:cubicBezTo>
                    <a:pt x="246" y="484"/>
                    <a:pt x="249" y="486"/>
                    <a:pt x="251" y="488"/>
                  </a:cubicBezTo>
                  <a:cubicBezTo>
                    <a:pt x="257" y="494"/>
                    <a:pt x="263" y="505"/>
                    <a:pt x="265" y="507"/>
                  </a:cubicBezTo>
                  <a:cubicBezTo>
                    <a:pt x="270" y="514"/>
                    <a:pt x="276" y="516"/>
                    <a:pt x="284" y="520"/>
                  </a:cubicBezTo>
                  <a:cubicBezTo>
                    <a:pt x="292" y="523"/>
                    <a:pt x="295" y="529"/>
                    <a:pt x="296" y="537"/>
                  </a:cubicBezTo>
                  <a:cubicBezTo>
                    <a:pt x="295" y="541"/>
                    <a:pt x="295" y="546"/>
                    <a:pt x="294" y="550"/>
                  </a:cubicBezTo>
                  <a:cubicBezTo>
                    <a:pt x="293" y="558"/>
                    <a:pt x="293" y="565"/>
                    <a:pt x="292" y="573"/>
                  </a:cubicBezTo>
                  <a:cubicBezTo>
                    <a:pt x="290" y="578"/>
                    <a:pt x="289" y="583"/>
                    <a:pt x="288" y="588"/>
                  </a:cubicBezTo>
                  <a:cubicBezTo>
                    <a:pt x="287" y="590"/>
                    <a:pt x="287" y="592"/>
                    <a:pt x="287" y="594"/>
                  </a:cubicBezTo>
                  <a:cubicBezTo>
                    <a:pt x="284" y="600"/>
                    <a:pt x="281" y="606"/>
                    <a:pt x="281" y="613"/>
                  </a:cubicBezTo>
                  <a:cubicBezTo>
                    <a:pt x="280" y="614"/>
                    <a:pt x="279" y="615"/>
                    <a:pt x="279" y="616"/>
                  </a:cubicBezTo>
                  <a:cubicBezTo>
                    <a:pt x="279" y="617"/>
                    <a:pt x="279" y="617"/>
                    <a:pt x="279" y="618"/>
                  </a:cubicBezTo>
                  <a:cubicBezTo>
                    <a:pt x="278" y="621"/>
                    <a:pt x="279" y="624"/>
                    <a:pt x="279" y="627"/>
                  </a:cubicBezTo>
                  <a:cubicBezTo>
                    <a:pt x="279" y="628"/>
                    <a:pt x="280" y="630"/>
                    <a:pt x="281" y="630"/>
                  </a:cubicBezTo>
                  <a:cubicBezTo>
                    <a:pt x="284" y="631"/>
                    <a:pt x="287" y="632"/>
                    <a:pt x="291" y="631"/>
                  </a:cubicBezTo>
                  <a:cubicBezTo>
                    <a:pt x="293" y="631"/>
                    <a:pt x="295" y="629"/>
                    <a:pt x="294" y="627"/>
                  </a:cubicBezTo>
                  <a:cubicBezTo>
                    <a:pt x="295" y="625"/>
                    <a:pt x="297" y="623"/>
                    <a:pt x="298" y="621"/>
                  </a:cubicBezTo>
                  <a:cubicBezTo>
                    <a:pt x="299" y="620"/>
                    <a:pt x="300" y="619"/>
                    <a:pt x="301" y="618"/>
                  </a:cubicBezTo>
                  <a:cubicBezTo>
                    <a:pt x="302" y="617"/>
                    <a:pt x="302" y="615"/>
                    <a:pt x="301" y="613"/>
                  </a:cubicBezTo>
                  <a:cubicBezTo>
                    <a:pt x="302" y="613"/>
                    <a:pt x="303" y="612"/>
                    <a:pt x="303" y="611"/>
                  </a:cubicBezTo>
                  <a:cubicBezTo>
                    <a:pt x="307" y="609"/>
                    <a:pt x="310" y="605"/>
                    <a:pt x="314" y="602"/>
                  </a:cubicBezTo>
                  <a:cubicBezTo>
                    <a:pt x="315" y="602"/>
                    <a:pt x="316" y="602"/>
                    <a:pt x="317" y="601"/>
                  </a:cubicBezTo>
                  <a:cubicBezTo>
                    <a:pt x="321" y="597"/>
                    <a:pt x="326" y="594"/>
                    <a:pt x="330" y="592"/>
                  </a:cubicBezTo>
                  <a:cubicBezTo>
                    <a:pt x="332" y="593"/>
                    <a:pt x="334" y="593"/>
                    <a:pt x="335" y="591"/>
                  </a:cubicBezTo>
                  <a:cubicBezTo>
                    <a:pt x="339" y="587"/>
                    <a:pt x="340" y="584"/>
                    <a:pt x="346" y="582"/>
                  </a:cubicBezTo>
                  <a:cubicBezTo>
                    <a:pt x="346" y="582"/>
                    <a:pt x="347" y="582"/>
                    <a:pt x="348" y="581"/>
                  </a:cubicBezTo>
                  <a:cubicBezTo>
                    <a:pt x="350" y="581"/>
                    <a:pt x="353" y="579"/>
                    <a:pt x="355" y="578"/>
                  </a:cubicBezTo>
                  <a:cubicBezTo>
                    <a:pt x="356" y="578"/>
                    <a:pt x="356" y="578"/>
                    <a:pt x="357" y="577"/>
                  </a:cubicBezTo>
                  <a:cubicBezTo>
                    <a:pt x="367" y="571"/>
                    <a:pt x="376" y="561"/>
                    <a:pt x="384" y="553"/>
                  </a:cubicBezTo>
                  <a:cubicBezTo>
                    <a:pt x="386" y="553"/>
                    <a:pt x="387" y="553"/>
                    <a:pt x="388" y="552"/>
                  </a:cubicBezTo>
                  <a:cubicBezTo>
                    <a:pt x="391" y="550"/>
                    <a:pt x="393" y="547"/>
                    <a:pt x="395" y="544"/>
                  </a:cubicBezTo>
                  <a:cubicBezTo>
                    <a:pt x="397" y="543"/>
                    <a:pt x="398" y="543"/>
                    <a:pt x="399" y="542"/>
                  </a:cubicBezTo>
                  <a:cubicBezTo>
                    <a:pt x="399" y="542"/>
                    <a:pt x="400" y="543"/>
                    <a:pt x="401" y="542"/>
                  </a:cubicBezTo>
                  <a:cubicBezTo>
                    <a:pt x="406" y="542"/>
                    <a:pt x="410" y="540"/>
                    <a:pt x="414" y="538"/>
                  </a:cubicBezTo>
                  <a:cubicBezTo>
                    <a:pt x="415" y="538"/>
                    <a:pt x="416" y="538"/>
                    <a:pt x="416" y="537"/>
                  </a:cubicBezTo>
                  <a:cubicBezTo>
                    <a:pt x="433" y="525"/>
                    <a:pt x="439" y="505"/>
                    <a:pt x="456" y="494"/>
                  </a:cubicBezTo>
                  <a:cubicBezTo>
                    <a:pt x="461" y="490"/>
                    <a:pt x="467" y="486"/>
                    <a:pt x="469" y="480"/>
                  </a:cubicBezTo>
                  <a:cubicBezTo>
                    <a:pt x="470" y="476"/>
                    <a:pt x="472" y="469"/>
                    <a:pt x="467" y="46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7" name="Freeform 354">
              <a:extLst>
                <a:ext uri="{FF2B5EF4-FFF2-40B4-BE49-F238E27FC236}">
                  <a16:creationId xmlns:a16="http://schemas.microsoft.com/office/drawing/2014/main" id="{F328BB2F-87DE-48F7-BCBE-67EFD771F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113" y="3719513"/>
              <a:ext cx="225425" cy="152400"/>
            </a:xfrm>
            <a:custGeom>
              <a:avLst/>
              <a:gdLst>
                <a:gd name="T0" fmla="*/ 9 w 59"/>
                <a:gd name="T1" fmla="*/ 11 h 40"/>
                <a:gd name="T2" fmla="*/ 12 w 59"/>
                <a:gd name="T3" fmla="*/ 15 h 40"/>
                <a:gd name="T4" fmla="*/ 17 w 59"/>
                <a:gd name="T5" fmla="*/ 18 h 40"/>
                <a:gd name="T6" fmla="*/ 21 w 59"/>
                <a:gd name="T7" fmla="*/ 19 h 40"/>
                <a:gd name="T8" fmla="*/ 21 w 59"/>
                <a:gd name="T9" fmla="*/ 20 h 40"/>
                <a:gd name="T10" fmla="*/ 21 w 59"/>
                <a:gd name="T11" fmla="*/ 20 h 40"/>
                <a:gd name="T12" fmla="*/ 19 w 59"/>
                <a:gd name="T13" fmla="*/ 22 h 40"/>
                <a:gd name="T14" fmla="*/ 19 w 59"/>
                <a:gd name="T15" fmla="*/ 22 h 40"/>
                <a:gd name="T16" fmla="*/ 16 w 59"/>
                <a:gd name="T17" fmla="*/ 23 h 40"/>
                <a:gd name="T18" fmla="*/ 10 w 59"/>
                <a:gd name="T19" fmla="*/ 23 h 40"/>
                <a:gd name="T20" fmla="*/ 4 w 59"/>
                <a:gd name="T21" fmla="*/ 22 h 40"/>
                <a:gd name="T22" fmla="*/ 4 w 59"/>
                <a:gd name="T23" fmla="*/ 29 h 40"/>
                <a:gd name="T24" fmla="*/ 4 w 59"/>
                <a:gd name="T25" fmla="*/ 29 h 40"/>
                <a:gd name="T26" fmla="*/ 5 w 59"/>
                <a:gd name="T27" fmla="*/ 32 h 40"/>
                <a:gd name="T28" fmla="*/ 10 w 59"/>
                <a:gd name="T29" fmla="*/ 36 h 40"/>
                <a:gd name="T30" fmla="*/ 30 w 59"/>
                <a:gd name="T31" fmla="*/ 39 h 40"/>
                <a:gd name="T32" fmla="*/ 30 w 59"/>
                <a:gd name="T33" fmla="*/ 32 h 40"/>
                <a:gd name="T34" fmla="*/ 17 w 59"/>
                <a:gd name="T35" fmla="*/ 31 h 40"/>
                <a:gd name="T36" fmla="*/ 23 w 59"/>
                <a:gd name="T37" fmla="*/ 30 h 40"/>
                <a:gd name="T38" fmla="*/ 26 w 59"/>
                <a:gd name="T39" fmla="*/ 29 h 40"/>
                <a:gd name="T40" fmla="*/ 27 w 59"/>
                <a:gd name="T41" fmla="*/ 30 h 40"/>
                <a:gd name="T42" fmla="*/ 29 w 59"/>
                <a:gd name="T43" fmla="*/ 30 h 40"/>
                <a:gd name="T44" fmla="*/ 30 w 59"/>
                <a:gd name="T45" fmla="*/ 30 h 40"/>
                <a:gd name="T46" fmla="*/ 36 w 59"/>
                <a:gd name="T47" fmla="*/ 32 h 40"/>
                <a:gd name="T48" fmla="*/ 42 w 59"/>
                <a:gd name="T49" fmla="*/ 28 h 40"/>
                <a:gd name="T50" fmla="*/ 42 w 59"/>
                <a:gd name="T51" fmla="*/ 27 h 40"/>
                <a:gd name="T52" fmla="*/ 42 w 59"/>
                <a:gd name="T53" fmla="*/ 27 h 40"/>
                <a:gd name="T54" fmla="*/ 48 w 59"/>
                <a:gd name="T55" fmla="*/ 18 h 40"/>
                <a:gd name="T56" fmla="*/ 49 w 59"/>
                <a:gd name="T57" fmla="*/ 18 h 40"/>
                <a:gd name="T58" fmla="*/ 50 w 59"/>
                <a:gd name="T59" fmla="*/ 18 h 40"/>
                <a:gd name="T60" fmla="*/ 54 w 59"/>
                <a:gd name="T61" fmla="*/ 16 h 40"/>
                <a:gd name="T62" fmla="*/ 57 w 59"/>
                <a:gd name="T63" fmla="*/ 10 h 40"/>
                <a:gd name="T64" fmla="*/ 49 w 59"/>
                <a:gd name="T65" fmla="*/ 6 h 40"/>
                <a:gd name="T66" fmla="*/ 36 w 59"/>
                <a:gd name="T67" fmla="*/ 3 h 40"/>
                <a:gd name="T68" fmla="*/ 21 w 59"/>
                <a:gd name="T69" fmla="*/ 3 h 40"/>
                <a:gd name="T70" fmla="*/ 19 w 59"/>
                <a:gd name="T71" fmla="*/ 2 h 40"/>
                <a:gd name="T72" fmla="*/ 15 w 59"/>
                <a:gd name="T73" fmla="*/ 6 h 40"/>
                <a:gd name="T74" fmla="*/ 11 w 59"/>
                <a:gd name="T75" fmla="*/ 4 h 40"/>
                <a:gd name="T76" fmla="*/ 9 w 59"/>
                <a:gd name="T77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" h="40">
                  <a:moveTo>
                    <a:pt x="9" y="11"/>
                  </a:moveTo>
                  <a:cubicBezTo>
                    <a:pt x="10" y="12"/>
                    <a:pt x="11" y="14"/>
                    <a:pt x="12" y="15"/>
                  </a:cubicBezTo>
                  <a:cubicBezTo>
                    <a:pt x="14" y="17"/>
                    <a:pt x="15" y="18"/>
                    <a:pt x="17" y="18"/>
                  </a:cubicBezTo>
                  <a:cubicBezTo>
                    <a:pt x="18" y="19"/>
                    <a:pt x="20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1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3"/>
                    <a:pt x="17" y="23"/>
                    <a:pt x="16" y="23"/>
                  </a:cubicBezTo>
                  <a:cubicBezTo>
                    <a:pt x="14" y="24"/>
                    <a:pt x="12" y="24"/>
                    <a:pt x="10" y="23"/>
                  </a:cubicBezTo>
                  <a:cubicBezTo>
                    <a:pt x="8" y="22"/>
                    <a:pt x="6" y="22"/>
                    <a:pt x="4" y="22"/>
                  </a:cubicBezTo>
                  <a:cubicBezTo>
                    <a:pt x="0" y="22"/>
                    <a:pt x="0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5" y="31"/>
                    <a:pt x="5" y="32"/>
                  </a:cubicBezTo>
                  <a:cubicBezTo>
                    <a:pt x="6" y="34"/>
                    <a:pt x="8" y="35"/>
                    <a:pt x="10" y="36"/>
                  </a:cubicBezTo>
                  <a:cubicBezTo>
                    <a:pt x="16" y="39"/>
                    <a:pt x="24" y="39"/>
                    <a:pt x="30" y="39"/>
                  </a:cubicBezTo>
                  <a:cubicBezTo>
                    <a:pt x="35" y="40"/>
                    <a:pt x="35" y="32"/>
                    <a:pt x="30" y="32"/>
                  </a:cubicBezTo>
                  <a:cubicBezTo>
                    <a:pt x="29" y="32"/>
                    <a:pt x="22" y="31"/>
                    <a:pt x="17" y="31"/>
                  </a:cubicBezTo>
                  <a:cubicBezTo>
                    <a:pt x="19" y="30"/>
                    <a:pt x="21" y="29"/>
                    <a:pt x="23" y="30"/>
                  </a:cubicBezTo>
                  <a:cubicBezTo>
                    <a:pt x="24" y="30"/>
                    <a:pt x="25" y="30"/>
                    <a:pt x="26" y="29"/>
                  </a:cubicBezTo>
                  <a:cubicBezTo>
                    <a:pt x="27" y="29"/>
                    <a:pt x="27" y="30"/>
                    <a:pt x="27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3" y="30"/>
                    <a:pt x="35" y="31"/>
                    <a:pt x="36" y="32"/>
                  </a:cubicBezTo>
                  <a:cubicBezTo>
                    <a:pt x="38" y="35"/>
                    <a:pt x="45" y="32"/>
                    <a:pt x="42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5" y="24"/>
                    <a:pt x="48" y="21"/>
                    <a:pt x="48" y="18"/>
                  </a:cubicBezTo>
                  <a:cubicBezTo>
                    <a:pt x="48" y="18"/>
                    <a:pt x="48" y="18"/>
                    <a:pt x="49" y="18"/>
                  </a:cubicBezTo>
                  <a:cubicBezTo>
                    <a:pt x="49" y="18"/>
                    <a:pt x="50" y="18"/>
                    <a:pt x="50" y="18"/>
                  </a:cubicBezTo>
                  <a:cubicBezTo>
                    <a:pt x="52" y="18"/>
                    <a:pt x="53" y="17"/>
                    <a:pt x="54" y="16"/>
                  </a:cubicBezTo>
                  <a:cubicBezTo>
                    <a:pt x="56" y="16"/>
                    <a:pt x="59" y="13"/>
                    <a:pt x="57" y="10"/>
                  </a:cubicBezTo>
                  <a:cubicBezTo>
                    <a:pt x="56" y="7"/>
                    <a:pt x="52" y="7"/>
                    <a:pt x="49" y="6"/>
                  </a:cubicBezTo>
                  <a:cubicBezTo>
                    <a:pt x="45" y="5"/>
                    <a:pt x="40" y="3"/>
                    <a:pt x="36" y="3"/>
                  </a:cubicBezTo>
                  <a:cubicBezTo>
                    <a:pt x="32" y="2"/>
                    <a:pt x="25" y="0"/>
                    <a:pt x="21" y="3"/>
                  </a:cubicBezTo>
                  <a:cubicBezTo>
                    <a:pt x="21" y="2"/>
                    <a:pt x="20" y="2"/>
                    <a:pt x="19" y="2"/>
                  </a:cubicBezTo>
                  <a:cubicBezTo>
                    <a:pt x="17" y="3"/>
                    <a:pt x="15" y="4"/>
                    <a:pt x="15" y="6"/>
                  </a:cubicBezTo>
                  <a:cubicBezTo>
                    <a:pt x="14" y="5"/>
                    <a:pt x="12" y="4"/>
                    <a:pt x="11" y="4"/>
                  </a:cubicBezTo>
                  <a:cubicBezTo>
                    <a:pt x="7" y="4"/>
                    <a:pt x="5" y="10"/>
                    <a:pt x="9" y="11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8" name="Freeform 355">
              <a:extLst>
                <a:ext uri="{FF2B5EF4-FFF2-40B4-BE49-F238E27FC236}">
                  <a16:creationId xmlns:a16="http://schemas.microsoft.com/office/drawing/2014/main" id="{83DA8401-0B55-459B-B263-7D418D180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0" y="3754438"/>
              <a:ext cx="133350" cy="76200"/>
            </a:xfrm>
            <a:custGeom>
              <a:avLst/>
              <a:gdLst>
                <a:gd name="T0" fmla="*/ 5 w 35"/>
                <a:gd name="T1" fmla="*/ 10 h 20"/>
                <a:gd name="T2" fmla="*/ 6 w 35"/>
                <a:gd name="T3" fmla="*/ 10 h 20"/>
                <a:gd name="T4" fmla="*/ 7 w 35"/>
                <a:gd name="T5" fmla="*/ 10 h 20"/>
                <a:gd name="T6" fmla="*/ 8 w 35"/>
                <a:gd name="T7" fmla="*/ 10 h 20"/>
                <a:gd name="T8" fmla="*/ 8 w 35"/>
                <a:gd name="T9" fmla="*/ 10 h 20"/>
                <a:gd name="T10" fmla="*/ 5 w 35"/>
                <a:gd name="T11" fmla="*/ 12 h 20"/>
                <a:gd name="T12" fmla="*/ 8 w 35"/>
                <a:gd name="T13" fmla="*/ 18 h 20"/>
                <a:gd name="T14" fmla="*/ 10 w 35"/>
                <a:gd name="T15" fmla="*/ 18 h 20"/>
                <a:gd name="T16" fmla="*/ 10 w 35"/>
                <a:gd name="T17" fmla="*/ 18 h 20"/>
                <a:gd name="T18" fmla="*/ 11 w 35"/>
                <a:gd name="T19" fmla="*/ 18 h 20"/>
                <a:gd name="T20" fmla="*/ 14 w 35"/>
                <a:gd name="T21" fmla="*/ 19 h 20"/>
                <a:gd name="T22" fmla="*/ 23 w 35"/>
                <a:gd name="T23" fmla="*/ 20 h 20"/>
                <a:gd name="T24" fmla="*/ 27 w 35"/>
                <a:gd name="T25" fmla="*/ 18 h 20"/>
                <a:gd name="T26" fmla="*/ 28 w 35"/>
                <a:gd name="T27" fmla="*/ 17 h 20"/>
                <a:gd name="T28" fmla="*/ 29 w 35"/>
                <a:gd name="T29" fmla="*/ 18 h 20"/>
                <a:gd name="T30" fmla="*/ 32 w 35"/>
                <a:gd name="T31" fmla="*/ 17 h 20"/>
                <a:gd name="T32" fmla="*/ 33 w 35"/>
                <a:gd name="T33" fmla="*/ 11 h 20"/>
                <a:gd name="T34" fmla="*/ 28 w 35"/>
                <a:gd name="T35" fmla="*/ 8 h 20"/>
                <a:gd name="T36" fmla="*/ 23 w 35"/>
                <a:gd name="T37" fmla="*/ 12 h 20"/>
                <a:gd name="T38" fmla="*/ 20 w 35"/>
                <a:gd name="T39" fmla="*/ 13 h 20"/>
                <a:gd name="T40" fmla="*/ 17 w 35"/>
                <a:gd name="T41" fmla="*/ 8 h 20"/>
                <a:gd name="T42" fmla="*/ 17 w 35"/>
                <a:gd name="T43" fmla="*/ 7 h 20"/>
                <a:gd name="T44" fmla="*/ 17 w 35"/>
                <a:gd name="T45" fmla="*/ 0 h 20"/>
                <a:gd name="T46" fmla="*/ 17 w 35"/>
                <a:gd name="T47" fmla="*/ 0 h 20"/>
                <a:gd name="T48" fmla="*/ 16 w 35"/>
                <a:gd name="T49" fmla="*/ 0 h 20"/>
                <a:gd name="T50" fmla="*/ 13 w 35"/>
                <a:gd name="T51" fmla="*/ 1 h 20"/>
                <a:gd name="T52" fmla="*/ 12 w 35"/>
                <a:gd name="T53" fmla="*/ 2 h 20"/>
                <a:gd name="T54" fmla="*/ 7 w 35"/>
                <a:gd name="T55" fmla="*/ 1 h 20"/>
                <a:gd name="T56" fmla="*/ 2 w 35"/>
                <a:gd name="T57" fmla="*/ 4 h 20"/>
                <a:gd name="T58" fmla="*/ 0 w 35"/>
                <a:gd name="T59" fmla="*/ 8 h 20"/>
                <a:gd name="T60" fmla="*/ 5 w 35"/>
                <a:gd name="T6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" h="20">
                  <a:moveTo>
                    <a:pt x="5" y="10"/>
                  </a:move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6" y="11"/>
                    <a:pt x="5" y="12"/>
                  </a:cubicBezTo>
                  <a:cubicBezTo>
                    <a:pt x="4" y="14"/>
                    <a:pt x="6" y="17"/>
                    <a:pt x="8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9"/>
                    <a:pt x="13" y="19"/>
                    <a:pt x="14" y="19"/>
                  </a:cubicBezTo>
                  <a:cubicBezTo>
                    <a:pt x="17" y="19"/>
                    <a:pt x="20" y="20"/>
                    <a:pt x="23" y="20"/>
                  </a:cubicBezTo>
                  <a:cubicBezTo>
                    <a:pt x="24" y="20"/>
                    <a:pt x="26" y="19"/>
                    <a:pt x="27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30" y="17"/>
                    <a:pt x="31" y="17"/>
                    <a:pt x="32" y="17"/>
                  </a:cubicBezTo>
                  <a:cubicBezTo>
                    <a:pt x="35" y="16"/>
                    <a:pt x="35" y="12"/>
                    <a:pt x="33" y="11"/>
                  </a:cubicBezTo>
                  <a:cubicBezTo>
                    <a:pt x="32" y="9"/>
                    <a:pt x="30" y="8"/>
                    <a:pt x="28" y="8"/>
                  </a:cubicBezTo>
                  <a:cubicBezTo>
                    <a:pt x="26" y="9"/>
                    <a:pt x="25" y="11"/>
                    <a:pt x="23" y="12"/>
                  </a:cubicBezTo>
                  <a:cubicBezTo>
                    <a:pt x="22" y="13"/>
                    <a:pt x="21" y="13"/>
                    <a:pt x="20" y="13"/>
                  </a:cubicBezTo>
                  <a:cubicBezTo>
                    <a:pt x="19" y="11"/>
                    <a:pt x="18" y="9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2" y="7"/>
                    <a:pt x="22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0" y="1"/>
                    <a:pt x="9" y="1"/>
                    <a:pt x="7" y="1"/>
                  </a:cubicBezTo>
                  <a:cubicBezTo>
                    <a:pt x="5" y="1"/>
                    <a:pt x="3" y="3"/>
                    <a:pt x="2" y="4"/>
                  </a:cubicBezTo>
                  <a:cubicBezTo>
                    <a:pt x="0" y="5"/>
                    <a:pt x="0" y="6"/>
                    <a:pt x="0" y="8"/>
                  </a:cubicBezTo>
                  <a:cubicBezTo>
                    <a:pt x="1" y="10"/>
                    <a:pt x="3" y="11"/>
                    <a:pt x="5" y="1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9" name="Freeform 356">
              <a:extLst>
                <a:ext uri="{FF2B5EF4-FFF2-40B4-BE49-F238E27FC236}">
                  <a16:creationId xmlns:a16="http://schemas.microsoft.com/office/drawing/2014/main" id="{BB561B33-A1DE-40BD-AC13-337B4C56C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8688" y="3792538"/>
              <a:ext cx="98425" cy="57150"/>
            </a:xfrm>
            <a:custGeom>
              <a:avLst/>
              <a:gdLst>
                <a:gd name="T0" fmla="*/ 2 w 26"/>
                <a:gd name="T1" fmla="*/ 6 h 15"/>
                <a:gd name="T2" fmla="*/ 2 w 26"/>
                <a:gd name="T3" fmla="*/ 7 h 15"/>
                <a:gd name="T4" fmla="*/ 6 w 26"/>
                <a:gd name="T5" fmla="*/ 7 h 15"/>
                <a:gd name="T6" fmla="*/ 7 w 26"/>
                <a:gd name="T7" fmla="*/ 10 h 15"/>
                <a:gd name="T8" fmla="*/ 13 w 26"/>
                <a:gd name="T9" fmla="*/ 11 h 15"/>
                <a:gd name="T10" fmla="*/ 13 w 26"/>
                <a:gd name="T11" fmla="*/ 10 h 15"/>
                <a:gd name="T12" fmla="*/ 15 w 26"/>
                <a:gd name="T13" fmla="*/ 10 h 15"/>
                <a:gd name="T14" fmla="*/ 17 w 26"/>
                <a:gd name="T15" fmla="*/ 14 h 15"/>
                <a:gd name="T16" fmla="*/ 23 w 26"/>
                <a:gd name="T17" fmla="*/ 15 h 15"/>
                <a:gd name="T18" fmla="*/ 25 w 26"/>
                <a:gd name="T19" fmla="*/ 10 h 15"/>
                <a:gd name="T20" fmla="*/ 21 w 26"/>
                <a:gd name="T21" fmla="*/ 8 h 15"/>
                <a:gd name="T22" fmla="*/ 21 w 26"/>
                <a:gd name="T23" fmla="*/ 8 h 15"/>
                <a:gd name="T24" fmla="*/ 20 w 26"/>
                <a:gd name="T25" fmla="*/ 8 h 15"/>
                <a:gd name="T26" fmla="*/ 20 w 26"/>
                <a:gd name="T27" fmla="*/ 8 h 15"/>
                <a:gd name="T28" fmla="*/ 18 w 26"/>
                <a:gd name="T29" fmla="*/ 7 h 15"/>
                <a:gd name="T30" fmla="*/ 18 w 26"/>
                <a:gd name="T31" fmla="*/ 3 h 15"/>
                <a:gd name="T32" fmla="*/ 12 w 26"/>
                <a:gd name="T33" fmla="*/ 0 h 15"/>
                <a:gd name="T34" fmla="*/ 9 w 26"/>
                <a:gd name="T35" fmla="*/ 2 h 15"/>
                <a:gd name="T36" fmla="*/ 8 w 26"/>
                <a:gd name="T37" fmla="*/ 2 h 15"/>
                <a:gd name="T38" fmla="*/ 7 w 26"/>
                <a:gd name="T39" fmla="*/ 1 h 15"/>
                <a:gd name="T40" fmla="*/ 7 w 26"/>
                <a:gd name="T41" fmla="*/ 1 h 15"/>
                <a:gd name="T42" fmla="*/ 2 w 26"/>
                <a:gd name="T43" fmla="*/ 1 h 15"/>
                <a:gd name="T44" fmla="*/ 2 w 26"/>
                <a:gd name="T4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" h="15">
                  <a:moveTo>
                    <a:pt x="2" y="6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8"/>
                    <a:pt x="6" y="7"/>
                  </a:cubicBezTo>
                  <a:cubicBezTo>
                    <a:pt x="6" y="8"/>
                    <a:pt x="6" y="9"/>
                    <a:pt x="7" y="10"/>
                  </a:cubicBezTo>
                  <a:cubicBezTo>
                    <a:pt x="8" y="12"/>
                    <a:pt x="11" y="13"/>
                    <a:pt x="13" y="1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4" y="11"/>
                    <a:pt x="15" y="10"/>
                  </a:cubicBezTo>
                  <a:cubicBezTo>
                    <a:pt x="15" y="12"/>
                    <a:pt x="15" y="13"/>
                    <a:pt x="17" y="14"/>
                  </a:cubicBezTo>
                  <a:cubicBezTo>
                    <a:pt x="18" y="15"/>
                    <a:pt x="20" y="15"/>
                    <a:pt x="23" y="15"/>
                  </a:cubicBezTo>
                  <a:cubicBezTo>
                    <a:pt x="24" y="15"/>
                    <a:pt x="26" y="12"/>
                    <a:pt x="25" y="10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21" y="8"/>
                    <a:pt x="20" y="8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9" y="6"/>
                    <a:pt x="19" y="4"/>
                    <a:pt x="18" y="3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2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0" y="3"/>
                    <a:pt x="0" y="5"/>
                    <a:pt x="2" y="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0" name="Freeform 357">
              <a:extLst>
                <a:ext uri="{FF2B5EF4-FFF2-40B4-BE49-F238E27FC236}">
                  <a16:creationId xmlns:a16="http://schemas.microsoft.com/office/drawing/2014/main" id="{04E1169A-CFF1-45FC-8ADB-C0845C52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963" y="3738563"/>
              <a:ext cx="92075" cy="65088"/>
            </a:xfrm>
            <a:custGeom>
              <a:avLst/>
              <a:gdLst>
                <a:gd name="T0" fmla="*/ 6 w 24"/>
                <a:gd name="T1" fmla="*/ 11 h 17"/>
                <a:gd name="T2" fmla="*/ 11 w 24"/>
                <a:gd name="T3" fmla="*/ 9 h 17"/>
                <a:gd name="T4" fmla="*/ 12 w 24"/>
                <a:gd name="T5" fmla="*/ 8 h 17"/>
                <a:gd name="T6" fmla="*/ 11 w 24"/>
                <a:gd name="T7" fmla="*/ 9 h 17"/>
                <a:gd name="T8" fmla="*/ 14 w 24"/>
                <a:gd name="T9" fmla="*/ 12 h 17"/>
                <a:gd name="T10" fmla="*/ 16 w 24"/>
                <a:gd name="T11" fmla="*/ 16 h 17"/>
                <a:gd name="T12" fmla="*/ 17 w 24"/>
                <a:gd name="T13" fmla="*/ 16 h 17"/>
                <a:gd name="T14" fmla="*/ 21 w 24"/>
                <a:gd name="T15" fmla="*/ 15 h 17"/>
                <a:gd name="T16" fmla="*/ 22 w 24"/>
                <a:gd name="T17" fmla="*/ 13 h 17"/>
                <a:gd name="T18" fmla="*/ 23 w 24"/>
                <a:gd name="T19" fmla="*/ 12 h 17"/>
                <a:gd name="T20" fmla="*/ 21 w 24"/>
                <a:gd name="T21" fmla="*/ 7 h 17"/>
                <a:gd name="T22" fmla="*/ 15 w 24"/>
                <a:gd name="T23" fmla="*/ 5 h 17"/>
                <a:gd name="T24" fmla="*/ 12 w 24"/>
                <a:gd name="T25" fmla="*/ 8 h 17"/>
                <a:gd name="T26" fmla="*/ 10 w 24"/>
                <a:gd name="T27" fmla="*/ 4 h 17"/>
                <a:gd name="T28" fmla="*/ 8 w 24"/>
                <a:gd name="T29" fmla="*/ 3 h 17"/>
                <a:gd name="T30" fmla="*/ 7 w 24"/>
                <a:gd name="T31" fmla="*/ 2 h 17"/>
                <a:gd name="T32" fmla="*/ 6 w 24"/>
                <a:gd name="T33" fmla="*/ 2 h 17"/>
                <a:gd name="T34" fmla="*/ 1 w 24"/>
                <a:gd name="T35" fmla="*/ 2 h 17"/>
                <a:gd name="T36" fmla="*/ 1 w 24"/>
                <a:gd name="T37" fmla="*/ 7 h 17"/>
                <a:gd name="T38" fmla="*/ 6 w 24"/>
                <a:gd name="T3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17">
                  <a:moveTo>
                    <a:pt x="6" y="11"/>
                  </a:moveTo>
                  <a:cubicBezTo>
                    <a:pt x="8" y="11"/>
                    <a:pt x="10" y="11"/>
                    <a:pt x="11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2" y="12"/>
                    <a:pt x="14" y="12"/>
                  </a:cubicBezTo>
                  <a:cubicBezTo>
                    <a:pt x="14" y="14"/>
                    <a:pt x="15" y="15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7"/>
                    <a:pt x="20" y="17"/>
                    <a:pt x="21" y="15"/>
                  </a:cubicBezTo>
                  <a:cubicBezTo>
                    <a:pt x="22" y="15"/>
                    <a:pt x="22" y="14"/>
                    <a:pt x="22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4" y="10"/>
                    <a:pt x="23" y="8"/>
                    <a:pt x="21" y="7"/>
                  </a:cubicBezTo>
                  <a:cubicBezTo>
                    <a:pt x="19" y="6"/>
                    <a:pt x="17" y="5"/>
                    <a:pt x="15" y="5"/>
                  </a:cubicBezTo>
                  <a:cubicBezTo>
                    <a:pt x="14" y="5"/>
                    <a:pt x="12" y="6"/>
                    <a:pt x="12" y="8"/>
                  </a:cubicBezTo>
                  <a:cubicBezTo>
                    <a:pt x="12" y="6"/>
                    <a:pt x="11" y="5"/>
                    <a:pt x="10" y="4"/>
                  </a:cubicBezTo>
                  <a:cubicBezTo>
                    <a:pt x="9" y="4"/>
                    <a:pt x="9" y="4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2"/>
                    <a:pt x="6" y="2"/>
                  </a:cubicBezTo>
                  <a:cubicBezTo>
                    <a:pt x="5" y="0"/>
                    <a:pt x="3" y="1"/>
                    <a:pt x="1" y="2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3" y="9"/>
                    <a:pt x="4" y="10"/>
                    <a:pt x="6" y="11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1" name="Freeform 358">
              <a:extLst>
                <a:ext uri="{FF2B5EF4-FFF2-40B4-BE49-F238E27FC236}">
                  <a16:creationId xmlns:a16="http://schemas.microsoft.com/office/drawing/2014/main" id="{57488888-1D48-4185-A31E-C87072451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7413" y="3738563"/>
              <a:ext cx="52388" cy="42863"/>
            </a:xfrm>
            <a:custGeom>
              <a:avLst/>
              <a:gdLst>
                <a:gd name="T0" fmla="*/ 3 w 14"/>
                <a:gd name="T1" fmla="*/ 10 h 11"/>
                <a:gd name="T2" fmla="*/ 5 w 14"/>
                <a:gd name="T3" fmla="*/ 10 h 11"/>
                <a:gd name="T4" fmla="*/ 9 w 14"/>
                <a:gd name="T5" fmla="*/ 8 h 11"/>
                <a:gd name="T6" fmla="*/ 10 w 14"/>
                <a:gd name="T7" fmla="*/ 8 h 11"/>
                <a:gd name="T8" fmla="*/ 11 w 14"/>
                <a:gd name="T9" fmla="*/ 8 h 11"/>
                <a:gd name="T10" fmla="*/ 13 w 14"/>
                <a:gd name="T11" fmla="*/ 3 h 11"/>
                <a:gd name="T12" fmla="*/ 9 w 14"/>
                <a:gd name="T13" fmla="*/ 0 h 11"/>
                <a:gd name="T14" fmla="*/ 8 w 14"/>
                <a:gd name="T15" fmla="*/ 1 h 11"/>
                <a:gd name="T16" fmla="*/ 6 w 14"/>
                <a:gd name="T17" fmla="*/ 3 h 11"/>
                <a:gd name="T18" fmla="*/ 5 w 14"/>
                <a:gd name="T19" fmla="*/ 3 h 11"/>
                <a:gd name="T20" fmla="*/ 4 w 14"/>
                <a:gd name="T21" fmla="*/ 3 h 11"/>
                <a:gd name="T22" fmla="*/ 4 w 14"/>
                <a:gd name="T23" fmla="*/ 3 h 11"/>
                <a:gd name="T24" fmla="*/ 0 w 14"/>
                <a:gd name="T25" fmla="*/ 5 h 11"/>
                <a:gd name="T26" fmla="*/ 3 w 14"/>
                <a:gd name="T2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1">
                  <a:moveTo>
                    <a:pt x="3" y="10"/>
                  </a:moveTo>
                  <a:cubicBezTo>
                    <a:pt x="3" y="10"/>
                    <a:pt x="4" y="10"/>
                    <a:pt x="5" y="10"/>
                  </a:cubicBezTo>
                  <a:cubicBezTo>
                    <a:pt x="6" y="11"/>
                    <a:pt x="8" y="10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7"/>
                    <a:pt x="14" y="5"/>
                    <a:pt x="13" y="3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2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1" y="4"/>
                    <a:pt x="0" y="5"/>
                  </a:cubicBezTo>
                  <a:cubicBezTo>
                    <a:pt x="0" y="7"/>
                    <a:pt x="1" y="9"/>
                    <a:pt x="3" y="1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2" name="Freeform 359">
              <a:extLst>
                <a:ext uri="{FF2B5EF4-FFF2-40B4-BE49-F238E27FC236}">
                  <a16:creationId xmlns:a16="http://schemas.microsoft.com/office/drawing/2014/main" id="{7D87324D-5F05-4954-B5BD-DBF99C8E3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3488" y="3757613"/>
              <a:ext cx="547688" cy="534988"/>
            </a:xfrm>
            <a:custGeom>
              <a:avLst/>
              <a:gdLst>
                <a:gd name="T0" fmla="*/ 123 w 144"/>
                <a:gd name="T1" fmla="*/ 66 h 141"/>
                <a:gd name="T2" fmla="*/ 96 w 144"/>
                <a:gd name="T3" fmla="*/ 37 h 141"/>
                <a:gd name="T4" fmla="*/ 73 w 144"/>
                <a:gd name="T5" fmla="*/ 26 h 141"/>
                <a:gd name="T6" fmla="*/ 9 w 144"/>
                <a:gd name="T7" fmla="*/ 3 h 141"/>
                <a:gd name="T8" fmla="*/ 7 w 144"/>
                <a:gd name="T9" fmla="*/ 9 h 141"/>
                <a:gd name="T10" fmla="*/ 7 w 144"/>
                <a:gd name="T11" fmla="*/ 12 h 141"/>
                <a:gd name="T12" fmla="*/ 4 w 144"/>
                <a:gd name="T13" fmla="*/ 18 h 141"/>
                <a:gd name="T14" fmla="*/ 4 w 144"/>
                <a:gd name="T15" fmla="*/ 19 h 141"/>
                <a:gd name="T16" fmla="*/ 5 w 144"/>
                <a:gd name="T17" fmla="*/ 22 h 141"/>
                <a:gd name="T18" fmla="*/ 5 w 144"/>
                <a:gd name="T19" fmla="*/ 24 h 141"/>
                <a:gd name="T20" fmla="*/ 44 w 144"/>
                <a:gd name="T21" fmla="*/ 40 h 141"/>
                <a:gd name="T22" fmla="*/ 53 w 144"/>
                <a:gd name="T23" fmla="*/ 58 h 141"/>
                <a:gd name="T24" fmla="*/ 56 w 144"/>
                <a:gd name="T25" fmla="*/ 60 h 141"/>
                <a:gd name="T26" fmla="*/ 61 w 144"/>
                <a:gd name="T27" fmla="*/ 64 h 141"/>
                <a:gd name="T28" fmla="*/ 62 w 144"/>
                <a:gd name="T29" fmla="*/ 65 h 141"/>
                <a:gd name="T30" fmla="*/ 62 w 144"/>
                <a:gd name="T31" fmla="*/ 69 h 141"/>
                <a:gd name="T32" fmla="*/ 68 w 144"/>
                <a:gd name="T33" fmla="*/ 75 h 141"/>
                <a:gd name="T34" fmla="*/ 69 w 144"/>
                <a:gd name="T35" fmla="*/ 76 h 141"/>
                <a:gd name="T36" fmla="*/ 69 w 144"/>
                <a:gd name="T37" fmla="*/ 78 h 141"/>
                <a:gd name="T38" fmla="*/ 71 w 144"/>
                <a:gd name="T39" fmla="*/ 79 h 141"/>
                <a:gd name="T40" fmla="*/ 71 w 144"/>
                <a:gd name="T41" fmla="*/ 80 h 141"/>
                <a:gd name="T42" fmla="*/ 69 w 144"/>
                <a:gd name="T43" fmla="*/ 82 h 141"/>
                <a:gd name="T44" fmla="*/ 69 w 144"/>
                <a:gd name="T45" fmla="*/ 82 h 141"/>
                <a:gd name="T46" fmla="*/ 69 w 144"/>
                <a:gd name="T47" fmla="*/ 92 h 141"/>
                <a:gd name="T48" fmla="*/ 76 w 144"/>
                <a:gd name="T49" fmla="*/ 109 h 141"/>
                <a:gd name="T50" fmla="*/ 89 w 144"/>
                <a:gd name="T51" fmla="*/ 125 h 141"/>
                <a:gd name="T52" fmla="*/ 109 w 144"/>
                <a:gd name="T53" fmla="*/ 139 h 141"/>
                <a:gd name="T54" fmla="*/ 117 w 144"/>
                <a:gd name="T55" fmla="*/ 115 h 141"/>
                <a:gd name="T56" fmla="*/ 127 w 144"/>
                <a:gd name="T57" fmla="*/ 105 h 141"/>
                <a:gd name="T58" fmla="*/ 140 w 144"/>
                <a:gd name="T59" fmla="*/ 92 h 141"/>
                <a:gd name="T60" fmla="*/ 123 w 144"/>
                <a:gd name="T61" fmla="*/ 6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" h="141">
                  <a:moveTo>
                    <a:pt x="123" y="66"/>
                  </a:moveTo>
                  <a:cubicBezTo>
                    <a:pt x="115" y="54"/>
                    <a:pt x="108" y="45"/>
                    <a:pt x="96" y="37"/>
                  </a:cubicBezTo>
                  <a:cubicBezTo>
                    <a:pt x="90" y="33"/>
                    <a:pt x="81" y="26"/>
                    <a:pt x="73" y="26"/>
                  </a:cubicBezTo>
                  <a:cubicBezTo>
                    <a:pt x="56" y="11"/>
                    <a:pt x="32" y="0"/>
                    <a:pt x="9" y="3"/>
                  </a:cubicBezTo>
                  <a:cubicBezTo>
                    <a:pt x="6" y="3"/>
                    <a:pt x="6" y="7"/>
                    <a:pt x="7" y="9"/>
                  </a:cubicBezTo>
                  <a:cubicBezTo>
                    <a:pt x="7" y="10"/>
                    <a:pt x="7" y="11"/>
                    <a:pt x="7" y="12"/>
                  </a:cubicBezTo>
                  <a:cubicBezTo>
                    <a:pt x="3" y="10"/>
                    <a:pt x="0" y="16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1"/>
                    <a:pt x="5" y="22"/>
                  </a:cubicBezTo>
                  <a:cubicBezTo>
                    <a:pt x="5" y="23"/>
                    <a:pt x="5" y="23"/>
                    <a:pt x="5" y="24"/>
                  </a:cubicBezTo>
                  <a:cubicBezTo>
                    <a:pt x="15" y="35"/>
                    <a:pt x="34" y="27"/>
                    <a:pt x="44" y="40"/>
                  </a:cubicBezTo>
                  <a:cubicBezTo>
                    <a:pt x="48" y="46"/>
                    <a:pt x="48" y="53"/>
                    <a:pt x="53" y="58"/>
                  </a:cubicBezTo>
                  <a:cubicBezTo>
                    <a:pt x="54" y="59"/>
                    <a:pt x="55" y="60"/>
                    <a:pt x="56" y="60"/>
                  </a:cubicBezTo>
                  <a:cubicBezTo>
                    <a:pt x="58" y="61"/>
                    <a:pt x="59" y="63"/>
                    <a:pt x="61" y="64"/>
                  </a:cubicBezTo>
                  <a:cubicBezTo>
                    <a:pt x="61" y="64"/>
                    <a:pt x="62" y="65"/>
                    <a:pt x="62" y="65"/>
                  </a:cubicBezTo>
                  <a:cubicBezTo>
                    <a:pt x="61" y="66"/>
                    <a:pt x="61" y="68"/>
                    <a:pt x="62" y="69"/>
                  </a:cubicBezTo>
                  <a:cubicBezTo>
                    <a:pt x="63" y="72"/>
                    <a:pt x="66" y="73"/>
                    <a:pt x="68" y="75"/>
                  </a:cubicBezTo>
                  <a:cubicBezTo>
                    <a:pt x="69" y="76"/>
                    <a:pt x="69" y="76"/>
                    <a:pt x="69" y="76"/>
                  </a:cubicBezTo>
                  <a:cubicBezTo>
                    <a:pt x="69" y="76"/>
                    <a:pt x="69" y="77"/>
                    <a:pt x="69" y="78"/>
                  </a:cubicBezTo>
                  <a:cubicBezTo>
                    <a:pt x="70" y="78"/>
                    <a:pt x="70" y="79"/>
                    <a:pt x="71" y="79"/>
                  </a:cubicBezTo>
                  <a:cubicBezTo>
                    <a:pt x="71" y="79"/>
                    <a:pt x="71" y="80"/>
                    <a:pt x="71" y="80"/>
                  </a:cubicBezTo>
                  <a:cubicBezTo>
                    <a:pt x="70" y="81"/>
                    <a:pt x="69" y="81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7" y="86"/>
                    <a:pt x="68" y="89"/>
                    <a:pt x="69" y="92"/>
                  </a:cubicBezTo>
                  <a:cubicBezTo>
                    <a:pt x="72" y="98"/>
                    <a:pt x="73" y="103"/>
                    <a:pt x="76" y="109"/>
                  </a:cubicBezTo>
                  <a:cubicBezTo>
                    <a:pt x="79" y="116"/>
                    <a:pt x="84" y="119"/>
                    <a:pt x="89" y="125"/>
                  </a:cubicBezTo>
                  <a:cubicBezTo>
                    <a:pt x="93" y="129"/>
                    <a:pt x="102" y="141"/>
                    <a:pt x="109" y="139"/>
                  </a:cubicBezTo>
                  <a:cubicBezTo>
                    <a:pt x="119" y="135"/>
                    <a:pt x="116" y="123"/>
                    <a:pt x="117" y="115"/>
                  </a:cubicBezTo>
                  <a:cubicBezTo>
                    <a:pt x="117" y="112"/>
                    <a:pt x="125" y="108"/>
                    <a:pt x="127" y="105"/>
                  </a:cubicBezTo>
                  <a:cubicBezTo>
                    <a:pt x="131" y="100"/>
                    <a:pt x="137" y="97"/>
                    <a:pt x="140" y="92"/>
                  </a:cubicBezTo>
                  <a:cubicBezTo>
                    <a:pt x="144" y="83"/>
                    <a:pt x="127" y="72"/>
                    <a:pt x="123" y="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" name="Freeform 360">
              <a:extLst>
                <a:ext uri="{FF2B5EF4-FFF2-40B4-BE49-F238E27FC236}">
                  <a16:creationId xmlns:a16="http://schemas.microsoft.com/office/drawing/2014/main" id="{A79BBE3F-78E8-430A-9883-388E88EB7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575" y="4179888"/>
              <a:ext cx="106363" cy="79375"/>
            </a:xfrm>
            <a:custGeom>
              <a:avLst/>
              <a:gdLst>
                <a:gd name="T0" fmla="*/ 10 w 28"/>
                <a:gd name="T1" fmla="*/ 4 h 21"/>
                <a:gd name="T2" fmla="*/ 9 w 28"/>
                <a:gd name="T3" fmla="*/ 2 h 21"/>
                <a:gd name="T4" fmla="*/ 4 w 28"/>
                <a:gd name="T5" fmla="*/ 0 h 21"/>
                <a:gd name="T6" fmla="*/ 0 w 28"/>
                <a:gd name="T7" fmla="*/ 4 h 21"/>
                <a:gd name="T8" fmla="*/ 3 w 28"/>
                <a:gd name="T9" fmla="*/ 7 h 21"/>
                <a:gd name="T10" fmla="*/ 4 w 28"/>
                <a:gd name="T11" fmla="*/ 8 h 21"/>
                <a:gd name="T12" fmla="*/ 6 w 28"/>
                <a:gd name="T13" fmla="*/ 9 h 21"/>
                <a:gd name="T14" fmla="*/ 9 w 28"/>
                <a:gd name="T15" fmla="*/ 12 h 21"/>
                <a:gd name="T16" fmla="*/ 10 w 28"/>
                <a:gd name="T17" fmla="*/ 12 h 21"/>
                <a:gd name="T18" fmla="*/ 22 w 28"/>
                <a:gd name="T19" fmla="*/ 20 h 21"/>
                <a:gd name="T20" fmla="*/ 26 w 28"/>
                <a:gd name="T21" fmla="*/ 15 h 21"/>
                <a:gd name="T22" fmla="*/ 10 w 28"/>
                <a:gd name="T23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1">
                  <a:moveTo>
                    <a:pt x="10" y="4"/>
                  </a:moveTo>
                  <a:cubicBezTo>
                    <a:pt x="9" y="3"/>
                    <a:pt x="9" y="3"/>
                    <a:pt x="9" y="2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5" y="9"/>
                    <a:pt x="6" y="9"/>
                  </a:cubicBezTo>
                  <a:cubicBezTo>
                    <a:pt x="6" y="10"/>
                    <a:pt x="8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3" y="15"/>
                    <a:pt x="17" y="19"/>
                    <a:pt x="22" y="20"/>
                  </a:cubicBezTo>
                  <a:cubicBezTo>
                    <a:pt x="25" y="21"/>
                    <a:pt x="28" y="18"/>
                    <a:pt x="26" y="15"/>
                  </a:cubicBezTo>
                  <a:cubicBezTo>
                    <a:pt x="23" y="10"/>
                    <a:pt x="16" y="1"/>
                    <a:pt x="10" y="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4" name="Freeform 361">
              <a:extLst>
                <a:ext uri="{FF2B5EF4-FFF2-40B4-BE49-F238E27FC236}">
                  <a16:creationId xmlns:a16="http://schemas.microsoft.com/office/drawing/2014/main" id="{5D841488-C41A-4A94-98C1-D0631EEA8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000" y="4148138"/>
              <a:ext cx="34925" cy="26988"/>
            </a:xfrm>
            <a:custGeom>
              <a:avLst/>
              <a:gdLst>
                <a:gd name="T0" fmla="*/ 5 w 9"/>
                <a:gd name="T1" fmla="*/ 0 h 7"/>
                <a:gd name="T2" fmla="*/ 5 w 9"/>
                <a:gd name="T3" fmla="*/ 7 h 7"/>
                <a:gd name="T4" fmla="*/ 5 w 9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0"/>
                  </a:moveTo>
                  <a:cubicBezTo>
                    <a:pt x="0" y="0"/>
                    <a:pt x="0" y="7"/>
                    <a:pt x="5" y="7"/>
                  </a:cubicBezTo>
                  <a:cubicBezTo>
                    <a:pt x="9" y="7"/>
                    <a:pt x="9" y="0"/>
                    <a:pt x="5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5" name="Freeform 362">
              <a:extLst>
                <a:ext uri="{FF2B5EF4-FFF2-40B4-BE49-F238E27FC236}">
                  <a16:creationId xmlns:a16="http://schemas.microsoft.com/office/drawing/2014/main" id="{519D2629-B755-4326-A92C-C0003FEBF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4160838"/>
              <a:ext cx="34925" cy="25400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6" name="Freeform 363">
              <a:extLst>
                <a:ext uri="{FF2B5EF4-FFF2-40B4-BE49-F238E27FC236}">
                  <a16:creationId xmlns:a16="http://schemas.microsoft.com/office/drawing/2014/main" id="{00265680-0222-43C4-A537-6BC718477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250" y="4133851"/>
              <a:ext cx="34925" cy="30163"/>
            </a:xfrm>
            <a:custGeom>
              <a:avLst/>
              <a:gdLst>
                <a:gd name="T0" fmla="*/ 5 w 9"/>
                <a:gd name="T1" fmla="*/ 0 h 8"/>
                <a:gd name="T2" fmla="*/ 5 w 9"/>
                <a:gd name="T3" fmla="*/ 8 h 8"/>
                <a:gd name="T4" fmla="*/ 5 w 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cubicBezTo>
                    <a:pt x="0" y="0"/>
                    <a:pt x="0" y="8"/>
                    <a:pt x="5" y="8"/>
                  </a:cubicBezTo>
                  <a:cubicBezTo>
                    <a:pt x="9" y="8"/>
                    <a:pt x="9" y="0"/>
                    <a:pt x="5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7" name="Freeform 364">
              <a:extLst>
                <a:ext uri="{FF2B5EF4-FFF2-40B4-BE49-F238E27FC236}">
                  <a16:creationId xmlns:a16="http://schemas.microsoft.com/office/drawing/2014/main" id="{D119C4F5-42AF-464D-AA62-19A41CF49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938" y="4311651"/>
              <a:ext cx="38100" cy="30163"/>
            </a:xfrm>
            <a:custGeom>
              <a:avLst/>
              <a:gdLst>
                <a:gd name="T0" fmla="*/ 2 w 10"/>
                <a:gd name="T1" fmla="*/ 7 h 8"/>
                <a:gd name="T2" fmla="*/ 7 w 10"/>
                <a:gd name="T3" fmla="*/ 8 h 8"/>
                <a:gd name="T4" fmla="*/ 9 w 10"/>
                <a:gd name="T5" fmla="*/ 4 h 8"/>
                <a:gd name="T6" fmla="*/ 5 w 10"/>
                <a:gd name="T7" fmla="*/ 1 h 8"/>
                <a:gd name="T8" fmla="*/ 1 w 10"/>
                <a:gd name="T9" fmla="*/ 2 h 8"/>
                <a:gd name="T10" fmla="*/ 2 w 10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8">
                  <a:moveTo>
                    <a:pt x="2" y="7"/>
                  </a:moveTo>
                  <a:cubicBezTo>
                    <a:pt x="3" y="8"/>
                    <a:pt x="5" y="8"/>
                    <a:pt x="7" y="8"/>
                  </a:cubicBezTo>
                  <a:cubicBezTo>
                    <a:pt x="9" y="8"/>
                    <a:pt x="10" y="5"/>
                    <a:pt x="9" y="4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4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8" name="Freeform 365">
              <a:extLst>
                <a:ext uri="{FF2B5EF4-FFF2-40B4-BE49-F238E27FC236}">
                  <a16:creationId xmlns:a16="http://schemas.microsoft.com/office/drawing/2014/main" id="{B8A32E0D-F767-40B5-B435-8E69912EF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013" y="4391026"/>
              <a:ext cx="109538" cy="190500"/>
            </a:xfrm>
            <a:custGeom>
              <a:avLst/>
              <a:gdLst>
                <a:gd name="T0" fmla="*/ 16 w 29"/>
                <a:gd name="T1" fmla="*/ 34 h 50"/>
                <a:gd name="T2" fmla="*/ 17 w 29"/>
                <a:gd name="T3" fmla="*/ 38 h 50"/>
                <a:gd name="T4" fmla="*/ 21 w 29"/>
                <a:gd name="T5" fmla="*/ 47 h 50"/>
                <a:gd name="T6" fmla="*/ 26 w 29"/>
                <a:gd name="T7" fmla="*/ 50 h 50"/>
                <a:gd name="T8" fmla="*/ 27 w 29"/>
                <a:gd name="T9" fmla="*/ 49 h 50"/>
                <a:gd name="T10" fmla="*/ 28 w 29"/>
                <a:gd name="T11" fmla="*/ 45 h 50"/>
                <a:gd name="T12" fmla="*/ 22 w 29"/>
                <a:gd name="T13" fmla="*/ 32 h 50"/>
                <a:gd name="T14" fmla="*/ 21 w 29"/>
                <a:gd name="T15" fmla="*/ 32 h 50"/>
                <a:gd name="T16" fmla="*/ 17 w 29"/>
                <a:gd name="T17" fmla="*/ 32 h 50"/>
                <a:gd name="T18" fmla="*/ 17 w 29"/>
                <a:gd name="T19" fmla="*/ 32 h 50"/>
                <a:gd name="T20" fmla="*/ 17 w 29"/>
                <a:gd name="T21" fmla="*/ 32 h 50"/>
                <a:gd name="T22" fmla="*/ 9 w 29"/>
                <a:gd name="T23" fmla="*/ 5 h 50"/>
                <a:gd name="T24" fmla="*/ 2 w 29"/>
                <a:gd name="T25" fmla="*/ 7 h 50"/>
                <a:gd name="T26" fmla="*/ 10 w 29"/>
                <a:gd name="T27" fmla="*/ 32 h 50"/>
                <a:gd name="T28" fmla="*/ 16 w 29"/>
                <a:gd name="T29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50">
                  <a:moveTo>
                    <a:pt x="16" y="34"/>
                  </a:moveTo>
                  <a:cubicBezTo>
                    <a:pt x="16" y="35"/>
                    <a:pt x="16" y="37"/>
                    <a:pt x="17" y="38"/>
                  </a:cubicBezTo>
                  <a:cubicBezTo>
                    <a:pt x="20" y="40"/>
                    <a:pt x="21" y="44"/>
                    <a:pt x="21" y="47"/>
                  </a:cubicBezTo>
                  <a:cubicBezTo>
                    <a:pt x="21" y="49"/>
                    <a:pt x="24" y="50"/>
                    <a:pt x="26" y="50"/>
                  </a:cubicBezTo>
                  <a:cubicBezTo>
                    <a:pt x="26" y="50"/>
                    <a:pt x="26" y="50"/>
                    <a:pt x="27" y="49"/>
                  </a:cubicBezTo>
                  <a:cubicBezTo>
                    <a:pt x="28" y="49"/>
                    <a:pt x="29" y="47"/>
                    <a:pt x="28" y="45"/>
                  </a:cubicBezTo>
                  <a:cubicBezTo>
                    <a:pt x="28" y="41"/>
                    <a:pt x="26" y="35"/>
                    <a:pt x="22" y="32"/>
                  </a:cubicBezTo>
                  <a:cubicBezTo>
                    <a:pt x="22" y="32"/>
                    <a:pt x="21" y="32"/>
                    <a:pt x="21" y="32"/>
                  </a:cubicBezTo>
                  <a:cubicBezTo>
                    <a:pt x="19" y="31"/>
                    <a:pt x="18" y="31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22"/>
                    <a:pt x="13" y="14"/>
                    <a:pt x="9" y="5"/>
                  </a:cubicBezTo>
                  <a:cubicBezTo>
                    <a:pt x="7" y="0"/>
                    <a:pt x="0" y="2"/>
                    <a:pt x="2" y="7"/>
                  </a:cubicBezTo>
                  <a:cubicBezTo>
                    <a:pt x="5" y="15"/>
                    <a:pt x="9" y="23"/>
                    <a:pt x="10" y="32"/>
                  </a:cubicBezTo>
                  <a:cubicBezTo>
                    <a:pt x="10" y="35"/>
                    <a:pt x="14" y="36"/>
                    <a:pt x="16" y="3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9" name="Freeform 366">
              <a:extLst>
                <a:ext uri="{FF2B5EF4-FFF2-40B4-BE49-F238E27FC236}">
                  <a16:creationId xmlns:a16="http://schemas.microsoft.com/office/drawing/2014/main" id="{2AB155F5-E3E7-4F23-9C0A-73E0BF537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5500" y="4695826"/>
              <a:ext cx="61913" cy="166688"/>
            </a:xfrm>
            <a:custGeom>
              <a:avLst/>
              <a:gdLst>
                <a:gd name="T0" fmla="*/ 4 w 16"/>
                <a:gd name="T1" fmla="*/ 4 h 44"/>
                <a:gd name="T2" fmla="*/ 2 w 16"/>
                <a:gd name="T3" fmla="*/ 6 h 44"/>
                <a:gd name="T4" fmla="*/ 9 w 16"/>
                <a:gd name="T5" fmla="*/ 42 h 44"/>
                <a:gd name="T6" fmla="*/ 16 w 16"/>
                <a:gd name="T7" fmla="*/ 40 h 44"/>
                <a:gd name="T8" fmla="*/ 15 w 16"/>
                <a:gd name="T9" fmla="*/ 22 h 44"/>
                <a:gd name="T10" fmla="*/ 11 w 16"/>
                <a:gd name="T11" fmla="*/ 5 h 44"/>
                <a:gd name="T12" fmla="*/ 4 w 16"/>
                <a:gd name="T13" fmla="*/ 3 h 44"/>
                <a:gd name="T14" fmla="*/ 4 w 16"/>
                <a:gd name="T15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4">
                  <a:moveTo>
                    <a:pt x="4" y="4"/>
                  </a:moveTo>
                  <a:cubicBezTo>
                    <a:pt x="3" y="4"/>
                    <a:pt x="2" y="5"/>
                    <a:pt x="2" y="6"/>
                  </a:cubicBezTo>
                  <a:cubicBezTo>
                    <a:pt x="0" y="18"/>
                    <a:pt x="2" y="32"/>
                    <a:pt x="9" y="42"/>
                  </a:cubicBezTo>
                  <a:cubicBezTo>
                    <a:pt x="11" y="44"/>
                    <a:pt x="16" y="43"/>
                    <a:pt x="16" y="40"/>
                  </a:cubicBezTo>
                  <a:cubicBezTo>
                    <a:pt x="15" y="34"/>
                    <a:pt x="15" y="28"/>
                    <a:pt x="15" y="22"/>
                  </a:cubicBezTo>
                  <a:cubicBezTo>
                    <a:pt x="14" y="16"/>
                    <a:pt x="11" y="11"/>
                    <a:pt x="11" y="5"/>
                  </a:cubicBezTo>
                  <a:cubicBezTo>
                    <a:pt x="10" y="1"/>
                    <a:pt x="6" y="0"/>
                    <a:pt x="4" y="3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0" name="Freeform 367">
              <a:extLst>
                <a:ext uri="{FF2B5EF4-FFF2-40B4-BE49-F238E27FC236}">
                  <a16:creationId xmlns:a16="http://schemas.microsoft.com/office/drawing/2014/main" id="{7245ABD0-A8C8-4061-9C42-8EC934E9D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9300" y="4862513"/>
              <a:ext cx="149225" cy="557213"/>
            </a:xfrm>
            <a:custGeom>
              <a:avLst/>
              <a:gdLst>
                <a:gd name="T0" fmla="*/ 38 w 39"/>
                <a:gd name="T1" fmla="*/ 43 h 147"/>
                <a:gd name="T2" fmla="*/ 37 w 39"/>
                <a:gd name="T3" fmla="*/ 31 h 147"/>
                <a:gd name="T4" fmla="*/ 37 w 39"/>
                <a:gd name="T5" fmla="*/ 25 h 147"/>
                <a:gd name="T6" fmla="*/ 37 w 39"/>
                <a:gd name="T7" fmla="*/ 16 h 147"/>
                <a:gd name="T8" fmla="*/ 37 w 39"/>
                <a:gd name="T9" fmla="*/ 8 h 147"/>
                <a:gd name="T10" fmla="*/ 37 w 39"/>
                <a:gd name="T11" fmla="*/ 8 h 147"/>
                <a:gd name="T12" fmla="*/ 37 w 39"/>
                <a:gd name="T13" fmla="*/ 6 h 147"/>
                <a:gd name="T14" fmla="*/ 30 w 39"/>
                <a:gd name="T15" fmla="*/ 5 h 147"/>
                <a:gd name="T16" fmla="*/ 15 w 39"/>
                <a:gd name="T17" fmla="*/ 50 h 147"/>
                <a:gd name="T18" fmla="*/ 8 w 39"/>
                <a:gd name="T19" fmla="*/ 72 h 147"/>
                <a:gd name="T20" fmla="*/ 7 w 39"/>
                <a:gd name="T21" fmla="*/ 89 h 147"/>
                <a:gd name="T22" fmla="*/ 6 w 39"/>
                <a:gd name="T23" fmla="*/ 91 h 147"/>
                <a:gd name="T24" fmla="*/ 0 w 39"/>
                <a:gd name="T25" fmla="*/ 113 h 147"/>
                <a:gd name="T26" fmla="*/ 3 w 39"/>
                <a:gd name="T27" fmla="*/ 124 h 147"/>
                <a:gd name="T28" fmla="*/ 6 w 39"/>
                <a:gd name="T29" fmla="*/ 142 h 147"/>
                <a:gd name="T30" fmla="*/ 12 w 39"/>
                <a:gd name="T31" fmla="*/ 145 h 147"/>
                <a:gd name="T32" fmla="*/ 23 w 39"/>
                <a:gd name="T33" fmla="*/ 130 h 147"/>
                <a:gd name="T34" fmla="*/ 25 w 39"/>
                <a:gd name="T35" fmla="*/ 124 h 147"/>
                <a:gd name="T36" fmla="*/ 34 w 39"/>
                <a:gd name="T37" fmla="*/ 86 h 147"/>
                <a:gd name="T38" fmla="*/ 39 w 39"/>
                <a:gd name="T39" fmla="*/ 51 h 147"/>
                <a:gd name="T40" fmla="*/ 38 w 39"/>
                <a:gd name="T41" fmla="*/ 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147">
                  <a:moveTo>
                    <a:pt x="38" y="43"/>
                  </a:moveTo>
                  <a:cubicBezTo>
                    <a:pt x="38" y="39"/>
                    <a:pt x="37" y="35"/>
                    <a:pt x="37" y="31"/>
                  </a:cubicBezTo>
                  <a:cubicBezTo>
                    <a:pt x="37" y="29"/>
                    <a:pt x="37" y="27"/>
                    <a:pt x="37" y="25"/>
                  </a:cubicBezTo>
                  <a:cubicBezTo>
                    <a:pt x="37" y="22"/>
                    <a:pt x="37" y="19"/>
                    <a:pt x="37" y="16"/>
                  </a:cubicBezTo>
                  <a:cubicBezTo>
                    <a:pt x="37" y="14"/>
                    <a:pt x="37" y="11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7"/>
                    <a:pt x="37" y="7"/>
                    <a:pt x="37" y="6"/>
                  </a:cubicBezTo>
                  <a:cubicBezTo>
                    <a:pt x="38" y="2"/>
                    <a:pt x="31" y="0"/>
                    <a:pt x="30" y="5"/>
                  </a:cubicBezTo>
                  <a:cubicBezTo>
                    <a:pt x="28" y="21"/>
                    <a:pt x="21" y="35"/>
                    <a:pt x="15" y="50"/>
                  </a:cubicBezTo>
                  <a:cubicBezTo>
                    <a:pt x="12" y="57"/>
                    <a:pt x="10" y="65"/>
                    <a:pt x="8" y="72"/>
                  </a:cubicBezTo>
                  <a:cubicBezTo>
                    <a:pt x="7" y="78"/>
                    <a:pt x="7" y="84"/>
                    <a:pt x="7" y="89"/>
                  </a:cubicBezTo>
                  <a:cubicBezTo>
                    <a:pt x="6" y="90"/>
                    <a:pt x="6" y="90"/>
                    <a:pt x="6" y="91"/>
                  </a:cubicBezTo>
                  <a:cubicBezTo>
                    <a:pt x="3" y="98"/>
                    <a:pt x="0" y="105"/>
                    <a:pt x="0" y="113"/>
                  </a:cubicBezTo>
                  <a:cubicBezTo>
                    <a:pt x="0" y="117"/>
                    <a:pt x="2" y="121"/>
                    <a:pt x="3" y="124"/>
                  </a:cubicBezTo>
                  <a:cubicBezTo>
                    <a:pt x="6" y="130"/>
                    <a:pt x="6" y="136"/>
                    <a:pt x="6" y="142"/>
                  </a:cubicBezTo>
                  <a:cubicBezTo>
                    <a:pt x="6" y="145"/>
                    <a:pt x="10" y="147"/>
                    <a:pt x="12" y="145"/>
                  </a:cubicBezTo>
                  <a:cubicBezTo>
                    <a:pt x="16" y="140"/>
                    <a:pt x="20" y="136"/>
                    <a:pt x="23" y="130"/>
                  </a:cubicBezTo>
                  <a:cubicBezTo>
                    <a:pt x="24" y="129"/>
                    <a:pt x="25" y="127"/>
                    <a:pt x="25" y="124"/>
                  </a:cubicBezTo>
                  <a:cubicBezTo>
                    <a:pt x="30" y="112"/>
                    <a:pt x="32" y="99"/>
                    <a:pt x="34" y="86"/>
                  </a:cubicBezTo>
                  <a:cubicBezTo>
                    <a:pt x="36" y="75"/>
                    <a:pt x="39" y="63"/>
                    <a:pt x="39" y="51"/>
                  </a:cubicBezTo>
                  <a:cubicBezTo>
                    <a:pt x="39" y="48"/>
                    <a:pt x="38" y="46"/>
                    <a:pt x="38" y="4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1" name="Freeform 368">
              <a:extLst>
                <a:ext uri="{FF2B5EF4-FFF2-40B4-BE49-F238E27FC236}">
                  <a16:creationId xmlns:a16="http://schemas.microsoft.com/office/drawing/2014/main" id="{D4B51125-A59A-40EC-AA06-32366C855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7238" y="5094288"/>
              <a:ext cx="255588" cy="76200"/>
            </a:xfrm>
            <a:custGeom>
              <a:avLst/>
              <a:gdLst>
                <a:gd name="T0" fmla="*/ 63 w 67"/>
                <a:gd name="T1" fmla="*/ 13 h 20"/>
                <a:gd name="T2" fmla="*/ 47 w 67"/>
                <a:gd name="T3" fmla="*/ 6 h 20"/>
                <a:gd name="T4" fmla="*/ 42 w 67"/>
                <a:gd name="T5" fmla="*/ 7 h 20"/>
                <a:gd name="T6" fmla="*/ 34 w 67"/>
                <a:gd name="T7" fmla="*/ 3 h 20"/>
                <a:gd name="T8" fmla="*/ 5 w 67"/>
                <a:gd name="T9" fmla="*/ 2 h 20"/>
                <a:gd name="T10" fmla="*/ 5 w 67"/>
                <a:gd name="T11" fmla="*/ 10 h 20"/>
                <a:gd name="T12" fmla="*/ 37 w 67"/>
                <a:gd name="T13" fmla="*/ 13 h 20"/>
                <a:gd name="T14" fmla="*/ 62 w 67"/>
                <a:gd name="T15" fmla="*/ 20 h 20"/>
                <a:gd name="T16" fmla="*/ 63 w 67"/>
                <a:gd name="T1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0">
                  <a:moveTo>
                    <a:pt x="63" y="13"/>
                  </a:moveTo>
                  <a:cubicBezTo>
                    <a:pt x="57" y="11"/>
                    <a:pt x="52" y="10"/>
                    <a:pt x="47" y="6"/>
                  </a:cubicBezTo>
                  <a:cubicBezTo>
                    <a:pt x="45" y="5"/>
                    <a:pt x="43" y="6"/>
                    <a:pt x="42" y="7"/>
                  </a:cubicBezTo>
                  <a:cubicBezTo>
                    <a:pt x="40" y="5"/>
                    <a:pt x="37" y="3"/>
                    <a:pt x="34" y="3"/>
                  </a:cubicBezTo>
                  <a:cubicBezTo>
                    <a:pt x="24" y="0"/>
                    <a:pt x="15" y="2"/>
                    <a:pt x="5" y="2"/>
                  </a:cubicBezTo>
                  <a:cubicBezTo>
                    <a:pt x="0" y="3"/>
                    <a:pt x="0" y="10"/>
                    <a:pt x="5" y="10"/>
                  </a:cubicBezTo>
                  <a:cubicBezTo>
                    <a:pt x="17" y="9"/>
                    <a:pt x="26" y="5"/>
                    <a:pt x="37" y="13"/>
                  </a:cubicBezTo>
                  <a:cubicBezTo>
                    <a:pt x="46" y="18"/>
                    <a:pt x="52" y="20"/>
                    <a:pt x="62" y="20"/>
                  </a:cubicBezTo>
                  <a:cubicBezTo>
                    <a:pt x="67" y="20"/>
                    <a:pt x="67" y="14"/>
                    <a:pt x="63" y="1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2" name="Freeform 369">
              <a:extLst>
                <a:ext uri="{FF2B5EF4-FFF2-40B4-BE49-F238E27FC236}">
                  <a16:creationId xmlns:a16="http://schemas.microsoft.com/office/drawing/2014/main" id="{B61896DD-2748-4D0D-967C-238282329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888" y="5154613"/>
              <a:ext cx="152400" cy="57150"/>
            </a:xfrm>
            <a:custGeom>
              <a:avLst/>
              <a:gdLst>
                <a:gd name="T0" fmla="*/ 7 w 40"/>
                <a:gd name="T1" fmla="*/ 14 h 15"/>
                <a:gd name="T2" fmla="*/ 11 w 40"/>
                <a:gd name="T3" fmla="*/ 13 h 15"/>
                <a:gd name="T4" fmla="*/ 11 w 40"/>
                <a:gd name="T5" fmla="*/ 13 h 15"/>
                <a:gd name="T6" fmla="*/ 35 w 40"/>
                <a:gd name="T7" fmla="*/ 11 h 15"/>
                <a:gd name="T8" fmla="*/ 37 w 40"/>
                <a:gd name="T9" fmla="*/ 5 h 15"/>
                <a:gd name="T10" fmla="*/ 11 w 40"/>
                <a:gd name="T11" fmla="*/ 1 h 15"/>
                <a:gd name="T12" fmla="*/ 8 w 40"/>
                <a:gd name="T13" fmla="*/ 7 h 15"/>
                <a:gd name="T14" fmla="*/ 5 w 40"/>
                <a:gd name="T15" fmla="*/ 7 h 15"/>
                <a:gd name="T16" fmla="*/ 7 w 40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5">
                  <a:moveTo>
                    <a:pt x="7" y="14"/>
                  </a:moveTo>
                  <a:cubicBezTo>
                    <a:pt x="8" y="14"/>
                    <a:pt x="9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4"/>
                    <a:pt x="27" y="12"/>
                    <a:pt x="35" y="11"/>
                  </a:cubicBezTo>
                  <a:cubicBezTo>
                    <a:pt x="39" y="11"/>
                    <a:pt x="40" y="7"/>
                    <a:pt x="37" y="5"/>
                  </a:cubicBezTo>
                  <a:cubicBezTo>
                    <a:pt x="30" y="0"/>
                    <a:pt x="19" y="0"/>
                    <a:pt x="11" y="1"/>
                  </a:cubicBezTo>
                  <a:cubicBezTo>
                    <a:pt x="8" y="1"/>
                    <a:pt x="6" y="4"/>
                    <a:pt x="8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0" y="8"/>
                    <a:pt x="2" y="15"/>
                    <a:pt x="7" y="1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" name="Freeform 370">
              <a:extLst>
                <a:ext uri="{FF2B5EF4-FFF2-40B4-BE49-F238E27FC236}">
                  <a16:creationId xmlns:a16="http://schemas.microsoft.com/office/drawing/2014/main" id="{CF158868-09F6-498F-833E-94464160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8400" y="5181601"/>
              <a:ext cx="52388" cy="33338"/>
            </a:xfrm>
            <a:custGeom>
              <a:avLst/>
              <a:gdLst>
                <a:gd name="T0" fmla="*/ 9 w 14"/>
                <a:gd name="T1" fmla="*/ 1 h 9"/>
                <a:gd name="T2" fmla="*/ 5 w 14"/>
                <a:gd name="T3" fmla="*/ 1 h 9"/>
                <a:gd name="T4" fmla="*/ 1 w 14"/>
                <a:gd name="T5" fmla="*/ 3 h 9"/>
                <a:gd name="T6" fmla="*/ 3 w 14"/>
                <a:gd name="T7" fmla="*/ 8 h 9"/>
                <a:gd name="T8" fmla="*/ 11 w 14"/>
                <a:gd name="T9" fmla="*/ 8 h 9"/>
                <a:gd name="T10" fmla="*/ 14 w 14"/>
                <a:gd name="T11" fmla="*/ 3 h 9"/>
                <a:gd name="T12" fmla="*/ 9 w 14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9" y="1"/>
                  </a:moveTo>
                  <a:cubicBezTo>
                    <a:pt x="8" y="1"/>
                    <a:pt x="7" y="1"/>
                    <a:pt x="5" y="1"/>
                  </a:cubicBezTo>
                  <a:cubicBezTo>
                    <a:pt x="3" y="0"/>
                    <a:pt x="1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6" y="9"/>
                    <a:pt x="9" y="9"/>
                    <a:pt x="11" y="8"/>
                  </a:cubicBezTo>
                  <a:cubicBezTo>
                    <a:pt x="13" y="7"/>
                    <a:pt x="14" y="5"/>
                    <a:pt x="14" y="3"/>
                  </a:cubicBezTo>
                  <a:cubicBezTo>
                    <a:pt x="13" y="1"/>
                    <a:pt x="11" y="0"/>
                    <a:pt x="9" y="1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4" name="Freeform 371">
              <a:extLst>
                <a:ext uri="{FF2B5EF4-FFF2-40B4-BE49-F238E27FC236}">
                  <a16:creationId xmlns:a16="http://schemas.microsoft.com/office/drawing/2014/main" id="{869B62C1-071A-4E7E-9F46-4D4B45C80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5875" y="5222876"/>
              <a:ext cx="34925" cy="4603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3 h 12"/>
                <a:gd name="T4" fmla="*/ 2 w 9"/>
                <a:gd name="T5" fmla="*/ 10 h 12"/>
                <a:gd name="T6" fmla="*/ 7 w 9"/>
                <a:gd name="T7" fmla="*/ 12 h 12"/>
                <a:gd name="T8" fmla="*/ 8 w 9"/>
                <a:gd name="T9" fmla="*/ 7 h 12"/>
                <a:gd name="T10" fmla="*/ 8 w 9"/>
                <a:gd name="T11" fmla="*/ 3 h 12"/>
                <a:gd name="T12" fmla="*/ 4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6"/>
                    <a:pt x="1" y="8"/>
                    <a:pt x="2" y="10"/>
                  </a:cubicBezTo>
                  <a:cubicBezTo>
                    <a:pt x="3" y="12"/>
                    <a:pt x="5" y="12"/>
                    <a:pt x="7" y="12"/>
                  </a:cubicBezTo>
                  <a:cubicBezTo>
                    <a:pt x="9" y="10"/>
                    <a:pt x="9" y="8"/>
                    <a:pt x="8" y="7"/>
                  </a:cubicBezTo>
                  <a:cubicBezTo>
                    <a:pt x="8" y="6"/>
                    <a:pt x="8" y="4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5" name="Freeform 372">
              <a:extLst>
                <a:ext uri="{FF2B5EF4-FFF2-40B4-BE49-F238E27FC236}">
                  <a16:creationId xmlns:a16="http://schemas.microsoft.com/office/drawing/2014/main" id="{06E4C438-D1FC-47BD-A247-EA5EC9B95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463" y="5181601"/>
              <a:ext cx="57150" cy="33338"/>
            </a:xfrm>
            <a:custGeom>
              <a:avLst/>
              <a:gdLst>
                <a:gd name="T0" fmla="*/ 8 w 15"/>
                <a:gd name="T1" fmla="*/ 1 h 9"/>
                <a:gd name="T2" fmla="*/ 6 w 15"/>
                <a:gd name="T3" fmla="*/ 0 h 9"/>
                <a:gd name="T4" fmla="*/ 6 w 15"/>
                <a:gd name="T5" fmla="*/ 0 h 9"/>
                <a:gd name="T6" fmla="*/ 6 w 15"/>
                <a:gd name="T7" fmla="*/ 0 h 9"/>
                <a:gd name="T8" fmla="*/ 1 w 15"/>
                <a:gd name="T9" fmla="*/ 3 h 9"/>
                <a:gd name="T10" fmla="*/ 4 w 15"/>
                <a:gd name="T11" fmla="*/ 7 h 9"/>
                <a:gd name="T12" fmla="*/ 5 w 15"/>
                <a:gd name="T13" fmla="*/ 7 h 9"/>
                <a:gd name="T14" fmla="*/ 12 w 15"/>
                <a:gd name="T15" fmla="*/ 9 h 9"/>
                <a:gd name="T16" fmla="*/ 15 w 15"/>
                <a:gd name="T17" fmla="*/ 5 h 9"/>
                <a:gd name="T18" fmla="*/ 12 w 15"/>
                <a:gd name="T19" fmla="*/ 1 h 9"/>
                <a:gd name="T20" fmla="*/ 8 w 15"/>
                <a:gd name="T2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9">
                  <a:moveTo>
                    <a:pt x="8" y="1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7" y="8"/>
                    <a:pt x="9" y="8"/>
                    <a:pt x="12" y="9"/>
                  </a:cubicBezTo>
                  <a:cubicBezTo>
                    <a:pt x="14" y="9"/>
                    <a:pt x="15" y="7"/>
                    <a:pt x="15" y="5"/>
                  </a:cubicBezTo>
                  <a:cubicBezTo>
                    <a:pt x="15" y="3"/>
                    <a:pt x="14" y="1"/>
                    <a:pt x="12" y="1"/>
                  </a:cubicBezTo>
                  <a:cubicBezTo>
                    <a:pt x="10" y="1"/>
                    <a:pt x="9" y="1"/>
                    <a:pt x="8" y="1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6" name="Freeform 373">
              <a:extLst>
                <a:ext uri="{FF2B5EF4-FFF2-40B4-BE49-F238E27FC236}">
                  <a16:creationId xmlns:a16="http://schemas.microsoft.com/office/drawing/2014/main" id="{08DE69B4-521F-423A-B692-DF9618664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5002213"/>
              <a:ext cx="49213" cy="42863"/>
            </a:xfrm>
            <a:custGeom>
              <a:avLst/>
              <a:gdLst>
                <a:gd name="T0" fmla="*/ 9 w 13"/>
                <a:gd name="T1" fmla="*/ 2 h 11"/>
                <a:gd name="T2" fmla="*/ 9 w 13"/>
                <a:gd name="T3" fmla="*/ 2 h 11"/>
                <a:gd name="T4" fmla="*/ 9 w 13"/>
                <a:gd name="T5" fmla="*/ 2 h 11"/>
                <a:gd name="T6" fmla="*/ 5 w 13"/>
                <a:gd name="T7" fmla="*/ 1 h 11"/>
                <a:gd name="T8" fmla="*/ 0 w 13"/>
                <a:gd name="T9" fmla="*/ 3 h 11"/>
                <a:gd name="T10" fmla="*/ 3 w 13"/>
                <a:gd name="T11" fmla="*/ 8 h 11"/>
                <a:gd name="T12" fmla="*/ 7 w 13"/>
                <a:gd name="T13" fmla="*/ 10 h 11"/>
                <a:gd name="T14" fmla="*/ 7 w 13"/>
                <a:gd name="T15" fmla="*/ 10 h 11"/>
                <a:gd name="T16" fmla="*/ 7 w 13"/>
                <a:gd name="T17" fmla="*/ 10 h 11"/>
                <a:gd name="T18" fmla="*/ 10 w 13"/>
                <a:gd name="T19" fmla="*/ 3 h 11"/>
                <a:gd name="T20" fmla="*/ 9 w 13"/>
                <a:gd name="T21" fmla="*/ 3 h 11"/>
                <a:gd name="T22" fmla="*/ 9 w 13"/>
                <a:gd name="T23" fmla="*/ 3 h 11"/>
                <a:gd name="T24" fmla="*/ 9 w 13"/>
                <a:gd name="T2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1"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3" y="0"/>
                    <a:pt x="1" y="2"/>
                    <a:pt x="0" y="3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4" y="8"/>
                    <a:pt x="6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1"/>
                    <a:pt x="13" y="5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lnTo>
                    <a:pt x="9" y="2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7" name="Freeform 374">
              <a:extLst>
                <a:ext uri="{FF2B5EF4-FFF2-40B4-BE49-F238E27FC236}">
                  <a16:creationId xmlns:a16="http://schemas.microsoft.com/office/drawing/2014/main" id="{91084DAE-B1F4-4E54-AF22-2528CF0D7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0" y="5053013"/>
              <a:ext cx="30163" cy="36513"/>
            </a:xfrm>
            <a:custGeom>
              <a:avLst/>
              <a:gdLst>
                <a:gd name="T0" fmla="*/ 2 w 8"/>
                <a:gd name="T1" fmla="*/ 9 h 10"/>
                <a:gd name="T2" fmla="*/ 7 w 8"/>
                <a:gd name="T3" fmla="*/ 8 h 10"/>
                <a:gd name="T4" fmla="*/ 8 w 8"/>
                <a:gd name="T5" fmla="*/ 7 h 10"/>
                <a:gd name="T6" fmla="*/ 8 w 8"/>
                <a:gd name="T7" fmla="*/ 6 h 10"/>
                <a:gd name="T8" fmla="*/ 8 w 8"/>
                <a:gd name="T9" fmla="*/ 4 h 10"/>
                <a:gd name="T10" fmla="*/ 1 w 8"/>
                <a:gd name="T11" fmla="*/ 3 h 10"/>
                <a:gd name="T12" fmla="*/ 1 w 8"/>
                <a:gd name="T13" fmla="*/ 4 h 10"/>
                <a:gd name="T14" fmla="*/ 2 w 8"/>
                <a:gd name="T1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2" y="9"/>
                  </a:moveTo>
                  <a:cubicBezTo>
                    <a:pt x="4" y="10"/>
                    <a:pt x="6" y="9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1"/>
                    <a:pt x="3" y="0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1" y="8"/>
                    <a:pt x="2" y="9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8" name="Freeform 375">
              <a:extLst>
                <a:ext uri="{FF2B5EF4-FFF2-40B4-BE49-F238E27FC236}">
                  <a16:creationId xmlns:a16="http://schemas.microsoft.com/office/drawing/2014/main" id="{CFD1B47F-36AF-4109-AEC3-CD166B625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888" y="5094288"/>
              <a:ext cx="34925" cy="26988"/>
            </a:xfrm>
            <a:custGeom>
              <a:avLst/>
              <a:gdLst>
                <a:gd name="T0" fmla="*/ 4 w 9"/>
                <a:gd name="T1" fmla="*/ 7 h 7"/>
                <a:gd name="T2" fmla="*/ 4 w 9"/>
                <a:gd name="T3" fmla="*/ 0 h 7"/>
                <a:gd name="T4" fmla="*/ 4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4" y="7"/>
                  </a:moveTo>
                  <a:cubicBezTo>
                    <a:pt x="9" y="7"/>
                    <a:pt x="9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9" name="Freeform 376">
              <a:extLst>
                <a:ext uri="{FF2B5EF4-FFF2-40B4-BE49-F238E27FC236}">
                  <a16:creationId xmlns:a16="http://schemas.microsoft.com/office/drawing/2014/main" id="{F5C45EF3-C93C-4E9C-B509-FFA2682FD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6500" y="3806826"/>
              <a:ext cx="927100" cy="1595438"/>
            </a:xfrm>
            <a:custGeom>
              <a:avLst/>
              <a:gdLst>
                <a:gd name="T0" fmla="*/ 233 w 244"/>
                <a:gd name="T1" fmla="*/ 18 h 420"/>
                <a:gd name="T2" fmla="*/ 216 w 244"/>
                <a:gd name="T3" fmla="*/ 3 h 420"/>
                <a:gd name="T4" fmla="*/ 188 w 244"/>
                <a:gd name="T5" fmla="*/ 11 h 420"/>
                <a:gd name="T6" fmla="*/ 190 w 244"/>
                <a:gd name="T7" fmla="*/ 18 h 420"/>
                <a:gd name="T8" fmla="*/ 199 w 244"/>
                <a:gd name="T9" fmla="*/ 28 h 420"/>
                <a:gd name="T10" fmla="*/ 212 w 244"/>
                <a:gd name="T11" fmla="*/ 41 h 420"/>
                <a:gd name="T12" fmla="*/ 207 w 244"/>
                <a:gd name="T13" fmla="*/ 47 h 420"/>
                <a:gd name="T14" fmla="*/ 186 w 244"/>
                <a:gd name="T15" fmla="*/ 46 h 420"/>
                <a:gd name="T16" fmla="*/ 184 w 244"/>
                <a:gd name="T17" fmla="*/ 47 h 420"/>
                <a:gd name="T18" fmla="*/ 187 w 244"/>
                <a:gd name="T19" fmla="*/ 39 h 420"/>
                <a:gd name="T20" fmla="*/ 166 w 244"/>
                <a:gd name="T21" fmla="*/ 26 h 420"/>
                <a:gd name="T22" fmla="*/ 140 w 244"/>
                <a:gd name="T23" fmla="*/ 24 h 420"/>
                <a:gd name="T24" fmla="*/ 125 w 244"/>
                <a:gd name="T25" fmla="*/ 19 h 420"/>
                <a:gd name="T26" fmla="*/ 119 w 244"/>
                <a:gd name="T27" fmla="*/ 10 h 420"/>
                <a:gd name="T28" fmla="*/ 73 w 244"/>
                <a:gd name="T29" fmla="*/ 34 h 420"/>
                <a:gd name="T30" fmla="*/ 51 w 244"/>
                <a:gd name="T31" fmla="*/ 45 h 420"/>
                <a:gd name="T32" fmla="*/ 46 w 244"/>
                <a:gd name="T33" fmla="*/ 53 h 420"/>
                <a:gd name="T34" fmla="*/ 6 w 244"/>
                <a:gd name="T35" fmla="*/ 93 h 420"/>
                <a:gd name="T36" fmla="*/ 3 w 244"/>
                <a:gd name="T37" fmla="*/ 104 h 420"/>
                <a:gd name="T38" fmla="*/ 23 w 244"/>
                <a:gd name="T39" fmla="*/ 94 h 420"/>
                <a:gd name="T40" fmla="*/ 33 w 244"/>
                <a:gd name="T41" fmla="*/ 92 h 420"/>
                <a:gd name="T42" fmla="*/ 40 w 244"/>
                <a:gd name="T43" fmla="*/ 91 h 420"/>
                <a:gd name="T44" fmla="*/ 49 w 244"/>
                <a:gd name="T45" fmla="*/ 96 h 420"/>
                <a:gd name="T46" fmla="*/ 46 w 244"/>
                <a:gd name="T47" fmla="*/ 110 h 420"/>
                <a:gd name="T48" fmla="*/ 46 w 244"/>
                <a:gd name="T49" fmla="*/ 111 h 420"/>
                <a:gd name="T50" fmla="*/ 40 w 244"/>
                <a:gd name="T51" fmla="*/ 130 h 420"/>
                <a:gd name="T52" fmla="*/ 42 w 244"/>
                <a:gd name="T53" fmla="*/ 138 h 420"/>
                <a:gd name="T54" fmla="*/ 42 w 244"/>
                <a:gd name="T55" fmla="*/ 145 h 420"/>
                <a:gd name="T56" fmla="*/ 42 w 244"/>
                <a:gd name="T57" fmla="*/ 159 h 420"/>
                <a:gd name="T58" fmla="*/ 29 w 244"/>
                <a:gd name="T59" fmla="*/ 211 h 420"/>
                <a:gd name="T60" fmla="*/ 18 w 244"/>
                <a:gd name="T61" fmla="*/ 238 h 420"/>
                <a:gd name="T62" fmla="*/ 35 w 244"/>
                <a:gd name="T63" fmla="*/ 280 h 420"/>
                <a:gd name="T64" fmla="*/ 69 w 244"/>
                <a:gd name="T65" fmla="*/ 338 h 420"/>
                <a:gd name="T66" fmla="*/ 51 w 244"/>
                <a:gd name="T67" fmla="*/ 297 h 420"/>
                <a:gd name="T68" fmla="*/ 86 w 244"/>
                <a:gd name="T69" fmla="*/ 338 h 420"/>
                <a:gd name="T70" fmla="*/ 100 w 244"/>
                <a:gd name="T71" fmla="*/ 365 h 420"/>
                <a:gd name="T72" fmla="*/ 190 w 244"/>
                <a:gd name="T73" fmla="*/ 394 h 420"/>
                <a:gd name="T74" fmla="*/ 244 w 244"/>
                <a:gd name="T75" fmla="*/ 409 h 420"/>
                <a:gd name="T76" fmla="*/ 227 w 244"/>
                <a:gd name="T77" fmla="*/ 390 h 420"/>
                <a:gd name="T78" fmla="*/ 203 w 244"/>
                <a:gd name="T79" fmla="*/ 354 h 420"/>
                <a:gd name="T80" fmla="*/ 160 w 244"/>
                <a:gd name="T81" fmla="*/ 364 h 420"/>
                <a:gd name="T82" fmla="*/ 190 w 244"/>
                <a:gd name="T83" fmla="*/ 308 h 420"/>
                <a:gd name="T84" fmla="*/ 243 w 244"/>
                <a:gd name="T85" fmla="*/ 327 h 420"/>
                <a:gd name="T86" fmla="*/ 228 w 244"/>
                <a:gd name="T87" fmla="*/ 119 h 420"/>
                <a:gd name="T88" fmla="*/ 225 w 244"/>
                <a:gd name="T89" fmla="*/ 51 h 420"/>
                <a:gd name="T90" fmla="*/ 239 w 244"/>
                <a:gd name="T91" fmla="*/ 41 h 420"/>
                <a:gd name="T92" fmla="*/ 243 w 244"/>
                <a:gd name="T93" fmla="*/ 22 h 420"/>
                <a:gd name="T94" fmla="*/ 244 w 244"/>
                <a:gd name="T95" fmla="*/ 12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4" h="420">
                  <a:moveTo>
                    <a:pt x="244" y="12"/>
                  </a:moveTo>
                  <a:cubicBezTo>
                    <a:pt x="244" y="12"/>
                    <a:pt x="243" y="11"/>
                    <a:pt x="241" y="12"/>
                  </a:cubicBezTo>
                  <a:cubicBezTo>
                    <a:pt x="238" y="13"/>
                    <a:pt x="235" y="15"/>
                    <a:pt x="233" y="18"/>
                  </a:cubicBezTo>
                  <a:cubicBezTo>
                    <a:pt x="231" y="19"/>
                    <a:pt x="229" y="19"/>
                    <a:pt x="227" y="18"/>
                  </a:cubicBezTo>
                  <a:cubicBezTo>
                    <a:pt x="223" y="16"/>
                    <a:pt x="224" y="12"/>
                    <a:pt x="223" y="9"/>
                  </a:cubicBezTo>
                  <a:cubicBezTo>
                    <a:pt x="222" y="6"/>
                    <a:pt x="219" y="4"/>
                    <a:pt x="216" y="3"/>
                  </a:cubicBezTo>
                  <a:cubicBezTo>
                    <a:pt x="208" y="0"/>
                    <a:pt x="198" y="8"/>
                    <a:pt x="190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88" y="11"/>
                    <a:pt x="188" y="11"/>
                    <a:pt x="188" y="11"/>
                  </a:cubicBezTo>
                  <a:cubicBezTo>
                    <a:pt x="188" y="11"/>
                    <a:pt x="188" y="11"/>
                    <a:pt x="188" y="11"/>
                  </a:cubicBezTo>
                  <a:cubicBezTo>
                    <a:pt x="187" y="12"/>
                    <a:pt x="187" y="12"/>
                    <a:pt x="187" y="12"/>
                  </a:cubicBezTo>
                  <a:cubicBezTo>
                    <a:pt x="184" y="13"/>
                    <a:pt x="186" y="20"/>
                    <a:pt x="190" y="18"/>
                  </a:cubicBezTo>
                  <a:cubicBezTo>
                    <a:pt x="191" y="18"/>
                    <a:pt x="191" y="18"/>
                    <a:pt x="192" y="18"/>
                  </a:cubicBezTo>
                  <a:cubicBezTo>
                    <a:pt x="194" y="17"/>
                    <a:pt x="196" y="17"/>
                    <a:pt x="199" y="17"/>
                  </a:cubicBezTo>
                  <a:cubicBezTo>
                    <a:pt x="198" y="21"/>
                    <a:pt x="198" y="24"/>
                    <a:pt x="199" y="28"/>
                  </a:cubicBezTo>
                  <a:cubicBezTo>
                    <a:pt x="198" y="27"/>
                    <a:pt x="197" y="27"/>
                    <a:pt x="197" y="27"/>
                  </a:cubicBezTo>
                  <a:cubicBezTo>
                    <a:pt x="194" y="26"/>
                    <a:pt x="192" y="28"/>
                    <a:pt x="192" y="30"/>
                  </a:cubicBezTo>
                  <a:cubicBezTo>
                    <a:pt x="193" y="42"/>
                    <a:pt x="203" y="41"/>
                    <a:pt x="212" y="41"/>
                  </a:cubicBezTo>
                  <a:cubicBezTo>
                    <a:pt x="212" y="42"/>
                    <a:pt x="211" y="43"/>
                    <a:pt x="210" y="44"/>
                  </a:cubicBezTo>
                  <a:cubicBezTo>
                    <a:pt x="210" y="45"/>
                    <a:pt x="209" y="46"/>
                    <a:pt x="208" y="47"/>
                  </a:cubicBezTo>
                  <a:cubicBezTo>
                    <a:pt x="208" y="47"/>
                    <a:pt x="207" y="47"/>
                    <a:pt x="207" y="47"/>
                  </a:cubicBezTo>
                  <a:cubicBezTo>
                    <a:pt x="200" y="46"/>
                    <a:pt x="193" y="45"/>
                    <a:pt x="186" y="46"/>
                  </a:cubicBezTo>
                  <a:cubicBezTo>
                    <a:pt x="186" y="46"/>
                    <a:pt x="186" y="46"/>
                    <a:pt x="186" y="46"/>
                  </a:cubicBezTo>
                  <a:cubicBezTo>
                    <a:pt x="186" y="46"/>
                    <a:pt x="186" y="46"/>
                    <a:pt x="186" y="46"/>
                  </a:cubicBezTo>
                  <a:cubicBezTo>
                    <a:pt x="185" y="46"/>
                    <a:pt x="185" y="46"/>
                    <a:pt x="185" y="46"/>
                  </a:cubicBezTo>
                  <a:cubicBezTo>
                    <a:pt x="185" y="46"/>
                    <a:pt x="185" y="46"/>
                    <a:pt x="184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4" y="46"/>
                    <a:pt x="184" y="46"/>
                    <a:pt x="184" y="46"/>
                  </a:cubicBezTo>
                  <a:cubicBezTo>
                    <a:pt x="185" y="45"/>
                    <a:pt x="186" y="44"/>
                    <a:pt x="187" y="43"/>
                  </a:cubicBezTo>
                  <a:cubicBezTo>
                    <a:pt x="188" y="42"/>
                    <a:pt x="188" y="40"/>
                    <a:pt x="187" y="39"/>
                  </a:cubicBezTo>
                  <a:cubicBezTo>
                    <a:pt x="183" y="32"/>
                    <a:pt x="177" y="29"/>
                    <a:pt x="170" y="29"/>
                  </a:cubicBezTo>
                  <a:cubicBezTo>
                    <a:pt x="170" y="29"/>
                    <a:pt x="169" y="28"/>
                    <a:pt x="169" y="27"/>
                  </a:cubicBezTo>
                  <a:cubicBezTo>
                    <a:pt x="168" y="26"/>
                    <a:pt x="167" y="25"/>
                    <a:pt x="166" y="26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5" y="23"/>
                    <a:pt x="163" y="22"/>
                    <a:pt x="161" y="22"/>
                  </a:cubicBezTo>
                  <a:cubicBezTo>
                    <a:pt x="153" y="24"/>
                    <a:pt x="147" y="25"/>
                    <a:pt x="140" y="24"/>
                  </a:cubicBezTo>
                  <a:cubicBezTo>
                    <a:pt x="140" y="23"/>
                    <a:pt x="139" y="23"/>
                    <a:pt x="138" y="23"/>
                  </a:cubicBezTo>
                  <a:cubicBezTo>
                    <a:pt x="137" y="23"/>
                    <a:pt x="136" y="23"/>
                    <a:pt x="135" y="23"/>
                  </a:cubicBezTo>
                  <a:cubicBezTo>
                    <a:pt x="132" y="22"/>
                    <a:pt x="128" y="20"/>
                    <a:pt x="125" y="19"/>
                  </a:cubicBezTo>
                  <a:cubicBezTo>
                    <a:pt x="125" y="18"/>
                    <a:pt x="125" y="17"/>
                    <a:pt x="124" y="16"/>
                  </a:cubicBezTo>
                  <a:cubicBezTo>
                    <a:pt x="127" y="14"/>
                    <a:pt x="125" y="8"/>
                    <a:pt x="121" y="9"/>
                  </a:cubicBezTo>
                  <a:cubicBezTo>
                    <a:pt x="120" y="10"/>
                    <a:pt x="120" y="10"/>
                    <a:pt x="119" y="10"/>
                  </a:cubicBezTo>
                  <a:cubicBezTo>
                    <a:pt x="118" y="10"/>
                    <a:pt x="117" y="11"/>
                    <a:pt x="116" y="11"/>
                  </a:cubicBezTo>
                  <a:cubicBezTo>
                    <a:pt x="101" y="15"/>
                    <a:pt x="85" y="20"/>
                    <a:pt x="74" y="31"/>
                  </a:cubicBezTo>
                  <a:cubicBezTo>
                    <a:pt x="73" y="32"/>
                    <a:pt x="73" y="33"/>
                    <a:pt x="73" y="34"/>
                  </a:cubicBezTo>
                  <a:cubicBezTo>
                    <a:pt x="72" y="35"/>
                    <a:pt x="70" y="37"/>
                    <a:pt x="68" y="38"/>
                  </a:cubicBezTo>
                  <a:cubicBezTo>
                    <a:pt x="67" y="37"/>
                    <a:pt x="66" y="36"/>
                    <a:pt x="64" y="37"/>
                  </a:cubicBezTo>
                  <a:cubicBezTo>
                    <a:pt x="60" y="40"/>
                    <a:pt x="55" y="43"/>
                    <a:pt x="51" y="45"/>
                  </a:cubicBezTo>
                  <a:cubicBezTo>
                    <a:pt x="51" y="45"/>
                    <a:pt x="50" y="45"/>
                    <a:pt x="50" y="46"/>
                  </a:cubicBezTo>
                  <a:cubicBezTo>
                    <a:pt x="48" y="46"/>
                    <a:pt x="47" y="47"/>
                    <a:pt x="46" y="48"/>
                  </a:cubicBezTo>
                  <a:cubicBezTo>
                    <a:pt x="44" y="50"/>
                    <a:pt x="44" y="52"/>
                    <a:pt x="46" y="53"/>
                  </a:cubicBezTo>
                  <a:cubicBezTo>
                    <a:pt x="29" y="63"/>
                    <a:pt x="14" y="75"/>
                    <a:pt x="6" y="92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5" y="96"/>
                    <a:pt x="6" y="97"/>
                    <a:pt x="8" y="98"/>
                  </a:cubicBezTo>
                  <a:cubicBezTo>
                    <a:pt x="6" y="100"/>
                    <a:pt x="5" y="102"/>
                    <a:pt x="3" y="104"/>
                  </a:cubicBezTo>
                  <a:cubicBezTo>
                    <a:pt x="0" y="108"/>
                    <a:pt x="7" y="111"/>
                    <a:pt x="10" y="107"/>
                  </a:cubicBezTo>
                  <a:cubicBezTo>
                    <a:pt x="13" y="103"/>
                    <a:pt x="16" y="99"/>
                    <a:pt x="19" y="94"/>
                  </a:cubicBezTo>
                  <a:cubicBezTo>
                    <a:pt x="20" y="95"/>
                    <a:pt x="22" y="95"/>
                    <a:pt x="23" y="94"/>
                  </a:cubicBezTo>
                  <a:cubicBezTo>
                    <a:pt x="24" y="93"/>
                    <a:pt x="25" y="93"/>
                    <a:pt x="25" y="92"/>
                  </a:cubicBezTo>
                  <a:cubicBezTo>
                    <a:pt x="26" y="93"/>
                    <a:pt x="28" y="93"/>
                    <a:pt x="29" y="92"/>
                  </a:cubicBezTo>
                  <a:cubicBezTo>
                    <a:pt x="31" y="93"/>
                    <a:pt x="32" y="93"/>
                    <a:pt x="33" y="92"/>
                  </a:cubicBezTo>
                  <a:cubicBezTo>
                    <a:pt x="35" y="92"/>
                    <a:pt x="36" y="91"/>
                    <a:pt x="37" y="90"/>
                  </a:cubicBezTo>
                  <a:cubicBezTo>
                    <a:pt x="38" y="91"/>
                    <a:pt x="39" y="91"/>
                    <a:pt x="40" y="91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38" y="95"/>
                    <a:pt x="43" y="98"/>
                    <a:pt x="46" y="95"/>
                  </a:cubicBezTo>
                  <a:cubicBezTo>
                    <a:pt x="47" y="95"/>
                    <a:pt x="47" y="94"/>
                    <a:pt x="48" y="94"/>
                  </a:cubicBezTo>
                  <a:cubicBezTo>
                    <a:pt x="48" y="95"/>
                    <a:pt x="48" y="96"/>
                    <a:pt x="49" y="96"/>
                  </a:cubicBezTo>
                  <a:cubicBezTo>
                    <a:pt x="48" y="100"/>
                    <a:pt x="48" y="104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7" y="109"/>
                    <a:pt x="47" y="109"/>
                    <a:pt x="46" y="110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44" y="115"/>
                    <a:pt x="43" y="118"/>
                    <a:pt x="42" y="122"/>
                  </a:cubicBezTo>
                  <a:cubicBezTo>
                    <a:pt x="41" y="123"/>
                    <a:pt x="42" y="124"/>
                    <a:pt x="43" y="125"/>
                  </a:cubicBezTo>
                  <a:cubicBezTo>
                    <a:pt x="41" y="126"/>
                    <a:pt x="40" y="128"/>
                    <a:pt x="40" y="130"/>
                  </a:cubicBezTo>
                  <a:cubicBezTo>
                    <a:pt x="40" y="131"/>
                    <a:pt x="40" y="133"/>
                    <a:pt x="41" y="135"/>
                  </a:cubicBezTo>
                  <a:cubicBezTo>
                    <a:pt x="41" y="136"/>
                    <a:pt x="41" y="137"/>
                    <a:pt x="43" y="138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1" y="139"/>
                    <a:pt x="40" y="141"/>
                    <a:pt x="41" y="143"/>
                  </a:cubicBezTo>
                  <a:cubicBezTo>
                    <a:pt x="41" y="143"/>
                    <a:pt x="41" y="144"/>
                    <a:pt x="42" y="145"/>
                  </a:cubicBezTo>
                  <a:cubicBezTo>
                    <a:pt x="41" y="146"/>
                    <a:pt x="41" y="147"/>
                    <a:pt x="41" y="148"/>
                  </a:cubicBezTo>
                  <a:cubicBezTo>
                    <a:pt x="41" y="149"/>
                    <a:pt x="41" y="150"/>
                    <a:pt x="42" y="151"/>
                  </a:cubicBezTo>
                  <a:cubicBezTo>
                    <a:pt x="42" y="154"/>
                    <a:pt x="42" y="157"/>
                    <a:pt x="42" y="159"/>
                  </a:cubicBezTo>
                  <a:cubicBezTo>
                    <a:pt x="41" y="161"/>
                    <a:pt x="40" y="163"/>
                    <a:pt x="37" y="163"/>
                  </a:cubicBezTo>
                  <a:cubicBezTo>
                    <a:pt x="35" y="163"/>
                    <a:pt x="32" y="166"/>
                    <a:pt x="34" y="169"/>
                  </a:cubicBezTo>
                  <a:cubicBezTo>
                    <a:pt x="44" y="183"/>
                    <a:pt x="37" y="197"/>
                    <a:pt x="29" y="211"/>
                  </a:cubicBezTo>
                  <a:cubicBezTo>
                    <a:pt x="25" y="217"/>
                    <a:pt x="22" y="224"/>
                    <a:pt x="20" y="230"/>
                  </a:cubicBezTo>
                  <a:cubicBezTo>
                    <a:pt x="19" y="231"/>
                    <a:pt x="18" y="232"/>
                    <a:pt x="18" y="234"/>
                  </a:cubicBezTo>
                  <a:cubicBezTo>
                    <a:pt x="18" y="235"/>
                    <a:pt x="18" y="236"/>
                    <a:pt x="18" y="238"/>
                  </a:cubicBezTo>
                  <a:cubicBezTo>
                    <a:pt x="18" y="239"/>
                    <a:pt x="18" y="241"/>
                    <a:pt x="17" y="243"/>
                  </a:cubicBezTo>
                  <a:cubicBezTo>
                    <a:pt x="16" y="252"/>
                    <a:pt x="17" y="262"/>
                    <a:pt x="22" y="270"/>
                  </a:cubicBezTo>
                  <a:cubicBezTo>
                    <a:pt x="25" y="274"/>
                    <a:pt x="30" y="277"/>
                    <a:pt x="35" y="280"/>
                  </a:cubicBezTo>
                  <a:cubicBezTo>
                    <a:pt x="38" y="284"/>
                    <a:pt x="39" y="289"/>
                    <a:pt x="41" y="293"/>
                  </a:cubicBezTo>
                  <a:cubicBezTo>
                    <a:pt x="39" y="310"/>
                    <a:pt x="56" y="327"/>
                    <a:pt x="63" y="340"/>
                  </a:cubicBezTo>
                  <a:cubicBezTo>
                    <a:pt x="64" y="344"/>
                    <a:pt x="70" y="341"/>
                    <a:pt x="69" y="338"/>
                  </a:cubicBezTo>
                  <a:cubicBezTo>
                    <a:pt x="67" y="328"/>
                    <a:pt x="61" y="320"/>
                    <a:pt x="55" y="311"/>
                  </a:cubicBezTo>
                  <a:cubicBezTo>
                    <a:pt x="53" y="307"/>
                    <a:pt x="51" y="302"/>
                    <a:pt x="49" y="296"/>
                  </a:cubicBezTo>
                  <a:cubicBezTo>
                    <a:pt x="50" y="297"/>
                    <a:pt x="50" y="297"/>
                    <a:pt x="51" y="297"/>
                  </a:cubicBezTo>
                  <a:cubicBezTo>
                    <a:pt x="53" y="298"/>
                    <a:pt x="55" y="299"/>
                    <a:pt x="57" y="301"/>
                  </a:cubicBezTo>
                  <a:cubicBezTo>
                    <a:pt x="60" y="307"/>
                    <a:pt x="64" y="313"/>
                    <a:pt x="68" y="318"/>
                  </a:cubicBezTo>
                  <a:cubicBezTo>
                    <a:pt x="72" y="326"/>
                    <a:pt x="79" y="335"/>
                    <a:pt x="86" y="338"/>
                  </a:cubicBezTo>
                  <a:cubicBezTo>
                    <a:pt x="89" y="342"/>
                    <a:pt x="91" y="345"/>
                    <a:pt x="92" y="349"/>
                  </a:cubicBezTo>
                  <a:cubicBezTo>
                    <a:pt x="92" y="349"/>
                    <a:pt x="92" y="350"/>
                    <a:pt x="92" y="350"/>
                  </a:cubicBezTo>
                  <a:cubicBezTo>
                    <a:pt x="92" y="359"/>
                    <a:pt x="93" y="366"/>
                    <a:pt x="100" y="365"/>
                  </a:cubicBezTo>
                  <a:cubicBezTo>
                    <a:pt x="105" y="369"/>
                    <a:pt x="111" y="371"/>
                    <a:pt x="116" y="372"/>
                  </a:cubicBezTo>
                  <a:cubicBezTo>
                    <a:pt x="128" y="377"/>
                    <a:pt x="138" y="379"/>
                    <a:pt x="151" y="379"/>
                  </a:cubicBezTo>
                  <a:cubicBezTo>
                    <a:pt x="167" y="379"/>
                    <a:pt x="176" y="388"/>
                    <a:pt x="190" y="394"/>
                  </a:cubicBezTo>
                  <a:cubicBezTo>
                    <a:pt x="203" y="399"/>
                    <a:pt x="213" y="407"/>
                    <a:pt x="224" y="415"/>
                  </a:cubicBezTo>
                  <a:cubicBezTo>
                    <a:pt x="231" y="419"/>
                    <a:pt x="237" y="420"/>
                    <a:pt x="244" y="418"/>
                  </a:cubicBezTo>
                  <a:cubicBezTo>
                    <a:pt x="244" y="409"/>
                    <a:pt x="244" y="409"/>
                    <a:pt x="244" y="409"/>
                  </a:cubicBezTo>
                  <a:cubicBezTo>
                    <a:pt x="242" y="409"/>
                    <a:pt x="241" y="409"/>
                    <a:pt x="240" y="409"/>
                  </a:cubicBezTo>
                  <a:cubicBezTo>
                    <a:pt x="233" y="409"/>
                    <a:pt x="227" y="409"/>
                    <a:pt x="224" y="400"/>
                  </a:cubicBezTo>
                  <a:cubicBezTo>
                    <a:pt x="223" y="398"/>
                    <a:pt x="226" y="392"/>
                    <a:pt x="227" y="390"/>
                  </a:cubicBezTo>
                  <a:cubicBezTo>
                    <a:pt x="228" y="386"/>
                    <a:pt x="225" y="380"/>
                    <a:pt x="221" y="379"/>
                  </a:cubicBezTo>
                  <a:cubicBezTo>
                    <a:pt x="214" y="377"/>
                    <a:pt x="207" y="378"/>
                    <a:pt x="200" y="375"/>
                  </a:cubicBezTo>
                  <a:cubicBezTo>
                    <a:pt x="194" y="372"/>
                    <a:pt x="202" y="359"/>
                    <a:pt x="203" y="354"/>
                  </a:cubicBezTo>
                  <a:cubicBezTo>
                    <a:pt x="203" y="352"/>
                    <a:pt x="202" y="350"/>
                    <a:pt x="200" y="350"/>
                  </a:cubicBezTo>
                  <a:cubicBezTo>
                    <a:pt x="190" y="348"/>
                    <a:pt x="185" y="350"/>
                    <a:pt x="177" y="355"/>
                  </a:cubicBezTo>
                  <a:cubicBezTo>
                    <a:pt x="172" y="359"/>
                    <a:pt x="166" y="363"/>
                    <a:pt x="160" y="364"/>
                  </a:cubicBezTo>
                  <a:cubicBezTo>
                    <a:pt x="150" y="365"/>
                    <a:pt x="143" y="358"/>
                    <a:pt x="140" y="349"/>
                  </a:cubicBezTo>
                  <a:cubicBezTo>
                    <a:pt x="136" y="334"/>
                    <a:pt x="139" y="316"/>
                    <a:pt x="154" y="310"/>
                  </a:cubicBezTo>
                  <a:cubicBezTo>
                    <a:pt x="165" y="306"/>
                    <a:pt x="178" y="307"/>
                    <a:pt x="190" y="308"/>
                  </a:cubicBezTo>
                  <a:cubicBezTo>
                    <a:pt x="192" y="308"/>
                    <a:pt x="193" y="306"/>
                    <a:pt x="193" y="304"/>
                  </a:cubicBezTo>
                  <a:cubicBezTo>
                    <a:pt x="195" y="292"/>
                    <a:pt x="221" y="304"/>
                    <a:pt x="227" y="305"/>
                  </a:cubicBezTo>
                  <a:cubicBezTo>
                    <a:pt x="230" y="314"/>
                    <a:pt x="235" y="327"/>
                    <a:pt x="243" y="327"/>
                  </a:cubicBezTo>
                  <a:cubicBezTo>
                    <a:pt x="244" y="327"/>
                    <a:pt x="244" y="327"/>
                    <a:pt x="244" y="327"/>
                  </a:cubicBezTo>
                  <a:cubicBezTo>
                    <a:pt x="244" y="133"/>
                    <a:pt x="244" y="133"/>
                    <a:pt x="244" y="133"/>
                  </a:cubicBezTo>
                  <a:cubicBezTo>
                    <a:pt x="238" y="129"/>
                    <a:pt x="232" y="125"/>
                    <a:pt x="228" y="119"/>
                  </a:cubicBezTo>
                  <a:cubicBezTo>
                    <a:pt x="221" y="109"/>
                    <a:pt x="231" y="99"/>
                    <a:pt x="244" y="91"/>
                  </a:cubicBezTo>
                  <a:cubicBezTo>
                    <a:pt x="244" y="48"/>
                    <a:pt x="244" y="48"/>
                    <a:pt x="244" y="48"/>
                  </a:cubicBezTo>
                  <a:cubicBezTo>
                    <a:pt x="241" y="51"/>
                    <a:pt x="232" y="51"/>
                    <a:pt x="225" y="51"/>
                  </a:cubicBezTo>
                  <a:cubicBezTo>
                    <a:pt x="224" y="48"/>
                    <a:pt x="224" y="45"/>
                    <a:pt x="223" y="43"/>
                  </a:cubicBezTo>
                  <a:cubicBezTo>
                    <a:pt x="224" y="43"/>
                    <a:pt x="225" y="44"/>
                    <a:pt x="226" y="43"/>
                  </a:cubicBezTo>
                  <a:cubicBezTo>
                    <a:pt x="230" y="43"/>
                    <a:pt x="234" y="42"/>
                    <a:pt x="239" y="41"/>
                  </a:cubicBezTo>
                  <a:cubicBezTo>
                    <a:pt x="242" y="40"/>
                    <a:pt x="242" y="37"/>
                    <a:pt x="240" y="35"/>
                  </a:cubicBezTo>
                  <a:cubicBezTo>
                    <a:pt x="239" y="32"/>
                    <a:pt x="239" y="30"/>
                    <a:pt x="239" y="28"/>
                  </a:cubicBezTo>
                  <a:cubicBezTo>
                    <a:pt x="240" y="26"/>
                    <a:pt x="241" y="24"/>
                    <a:pt x="243" y="22"/>
                  </a:cubicBezTo>
                  <a:cubicBezTo>
                    <a:pt x="243" y="22"/>
                    <a:pt x="244" y="21"/>
                    <a:pt x="244" y="21"/>
                  </a:cubicBezTo>
                  <a:cubicBezTo>
                    <a:pt x="244" y="19"/>
                    <a:pt x="244" y="19"/>
                    <a:pt x="244" y="19"/>
                  </a:cubicBezTo>
                  <a:lnTo>
                    <a:pt x="244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0" name="Freeform 377">
              <a:extLst>
                <a:ext uri="{FF2B5EF4-FFF2-40B4-BE49-F238E27FC236}">
                  <a16:creationId xmlns:a16="http://schemas.microsoft.com/office/drawing/2014/main" id="{A7306E0E-FD69-4D2D-AE1D-FC9AC9F0D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8200" y="5519738"/>
              <a:ext cx="25400" cy="120650"/>
            </a:xfrm>
            <a:custGeom>
              <a:avLst/>
              <a:gdLst>
                <a:gd name="T0" fmla="*/ 1 w 7"/>
                <a:gd name="T1" fmla="*/ 24 h 32"/>
                <a:gd name="T2" fmla="*/ 3 w 7"/>
                <a:gd name="T3" fmla="*/ 29 h 32"/>
                <a:gd name="T4" fmla="*/ 3 w 7"/>
                <a:gd name="T5" fmla="*/ 29 h 32"/>
                <a:gd name="T6" fmla="*/ 7 w 7"/>
                <a:gd name="T7" fmla="*/ 31 h 32"/>
                <a:gd name="T8" fmla="*/ 7 w 7"/>
                <a:gd name="T9" fmla="*/ 32 h 32"/>
                <a:gd name="T10" fmla="*/ 7 w 7"/>
                <a:gd name="T11" fmla="*/ 0 h 32"/>
                <a:gd name="T12" fmla="*/ 3 w 7"/>
                <a:gd name="T13" fmla="*/ 8 h 32"/>
                <a:gd name="T14" fmla="*/ 1 w 7"/>
                <a:gd name="T15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2">
                  <a:moveTo>
                    <a:pt x="1" y="24"/>
                  </a:moveTo>
                  <a:cubicBezTo>
                    <a:pt x="0" y="26"/>
                    <a:pt x="1" y="28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30"/>
                    <a:pt x="5" y="31"/>
                    <a:pt x="7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2"/>
                    <a:pt x="4" y="5"/>
                    <a:pt x="3" y="8"/>
                  </a:cubicBezTo>
                  <a:cubicBezTo>
                    <a:pt x="1" y="14"/>
                    <a:pt x="5" y="17"/>
                    <a:pt x="1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1" name="Freeform 378">
              <a:extLst>
                <a:ext uri="{FF2B5EF4-FFF2-40B4-BE49-F238E27FC236}">
                  <a16:creationId xmlns:a16="http://schemas.microsoft.com/office/drawing/2014/main" id="{AC2E84F7-A2DE-40CC-B657-D0BB6AC2F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0" y="3754438"/>
              <a:ext cx="80963" cy="76200"/>
            </a:xfrm>
            <a:custGeom>
              <a:avLst/>
              <a:gdLst>
                <a:gd name="T0" fmla="*/ 5 w 21"/>
                <a:gd name="T1" fmla="*/ 10 h 20"/>
                <a:gd name="T2" fmla="*/ 6 w 21"/>
                <a:gd name="T3" fmla="*/ 10 h 20"/>
                <a:gd name="T4" fmla="*/ 7 w 21"/>
                <a:gd name="T5" fmla="*/ 10 h 20"/>
                <a:gd name="T6" fmla="*/ 8 w 21"/>
                <a:gd name="T7" fmla="*/ 10 h 20"/>
                <a:gd name="T8" fmla="*/ 8 w 21"/>
                <a:gd name="T9" fmla="*/ 10 h 20"/>
                <a:gd name="T10" fmla="*/ 5 w 21"/>
                <a:gd name="T11" fmla="*/ 12 h 20"/>
                <a:gd name="T12" fmla="*/ 8 w 21"/>
                <a:gd name="T13" fmla="*/ 18 h 20"/>
                <a:gd name="T14" fmla="*/ 10 w 21"/>
                <a:gd name="T15" fmla="*/ 18 h 20"/>
                <a:gd name="T16" fmla="*/ 10 w 21"/>
                <a:gd name="T17" fmla="*/ 18 h 20"/>
                <a:gd name="T18" fmla="*/ 11 w 21"/>
                <a:gd name="T19" fmla="*/ 18 h 20"/>
                <a:gd name="T20" fmla="*/ 14 w 21"/>
                <a:gd name="T21" fmla="*/ 19 h 20"/>
                <a:gd name="T22" fmla="*/ 20 w 21"/>
                <a:gd name="T23" fmla="*/ 20 h 20"/>
                <a:gd name="T24" fmla="*/ 20 w 21"/>
                <a:gd name="T25" fmla="*/ 13 h 20"/>
                <a:gd name="T26" fmla="*/ 17 w 21"/>
                <a:gd name="T27" fmla="*/ 8 h 20"/>
                <a:gd name="T28" fmla="*/ 17 w 21"/>
                <a:gd name="T29" fmla="*/ 7 h 20"/>
                <a:gd name="T30" fmla="*/ 20 w 21"/>
                <a:gd name="T31" fmla="*/ 6 h 20"/>
                <a:gd name="T32" fmla="*/ 20 w 21"/>
                <a:gd name="T33" fmla="*/ 2 h 20"/>
                <a:gd name="T34" fmla="*/ 17 w 21"/>
                <a:gd name="T35" fmla="*/ 0 h 20"/>
                <a:gd name="T36" fmla="*/ 17 w 21"/>
                <a:gd name="T37" fmla="*/ 0 h 20"/>
                <a:gd name="T38" fmla="*/ 16 w 21"/>
                <a:gd name="T39" fmla="*/ 0 h 20"/>
                <a:gd name="T40" fmla="*/ 13 w 21"/>
                <a:gd name="T41" fmla="*/ 1 h 20"/>
                <a:gd name="T42" fmla="*/ 12 w 21"/>
                <a:gd name="T43" fmla="*/ 2 h 20"/>
                <a:gd name="T44" fmla="*/ 7 w 21"/>
                <a:gd name="T45" fmla="*/ 1 h 20"/>
                <a:gd name="T46" fmla="*/ 2 w 21"/>
                <a:gd name="T47" fmla="*/ 4 h 20"/>
                <a:gd name="T48" fmla="*/ 0 w 21"/>
                <a:gd name="T49" fmla="*/ 8 h 20"/>
                <a:gd name="T50" fmla="*/ 5 w 21"/>
                <a:gd name="T5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20">
                  <a:moveTo>
                    <a:pt x="5" y="10"/>
                  </a:move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6" y="11"/>
                    <a:pt x="5" y="12"/>
                  </a:cubicBezTo>
                  <a:cubicBezTo>
                    <a:pt x="4" y="14"/>
                    <a:pt x="6" y="17"/>
                    <a:pt x="8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9"/>
                    <a:pt x="13" y="19"/>
                    <a:pt x="14" y="19"/>
                  </a:cubicBezTo>
                  <a:cubicBezTo>
                    <a:pt x="16" y="19"/>
                    <a:pt x="18" y="20"/>
                    <a:pt x="20" y="20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1"/>
                    <a:pt x="18" y="9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9" y="6"/>
                    <a:pt x="20" y="6"/>
                  </a:cubicBezTo>
                  <a:cubicBezTo>
                    <a:pt x="21" y="4"/>
                    <a:pt x="21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0" y="1"/>
                    <a:pt x="9" y="1"/>
                    <a:pt x="7" y="1"/>
                  </a:cubicBezTo>
                  <a:cubicBezTo>
                    <a:pt x="5" y="1"/>
                    <a:pt x="3" y="3"/>
                    <a:pt x="2" y="4"/>
                  </a:cubicBezTo>
                  <a:cubicBezTo>
                    <a:pt x="0" y="5"/>
                    <a:pt x="0" y="6"/>
                    <a:pt x="0" y="8"/>
                  </a:cubicBezTo>
                  <a:cubicBezTo>
                    <a:pt x="1" y="10"/>
                    <a:pt x="3" y="11"/>
                    <a:pt x="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2" name="Freeform 379">
              <a:extLst>
                <a:ext uri="{FF2B5EF4-FFF2-40B4-BE49-F238E27FC236}">
                  <a16:creationId xmlns:a16="http://schemas.microsoft.com/office/drawing/2014/main" id="{AF5CCE1A-B669-40B7-9E98-C50ADD450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7238" y="5094288"/>
              <a:ext cx="106363" cy="38100"/>
            </a:xfrm>
            <a:custGeom>
              <a:avLst/>
              <a:gdLst>
                <a:gd name="T0" fmla="*/ 5 w 28"/>
                <a:gd name="T1" fmla="*/ 2 h 10"/>
                <a:gd name="T2" fmla="*/ 5 w 28"/>
                <a:gd name="T3" fmla="*/ 10 h 10"/>
                <a:gd name="T4" fmla="*/ 28 w 28"/>
                <a:gd name="T5" fmla="*/ 9 h 10"/>
                <a:gd name="T6" fmla="*/ 28 w 28"/>
                <a:gd name="T7" fmla="*/ 1 h 10"/>
                <a:gd name="T8" fmla="*/ 5 w 28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5" y="2"/>
                  </a:moveTo>
                  <a:cubicBezTo>
                    <a:pt x="0" y="3"/>
                    <a:pt x="0" y="10"/>
                    <a:pt x="5" y="10"/>
                  </a:cubicBezTo>
                  <a:cubicBezTo>
                    <a:pt x="13" y="9"/>
                    <a:pt x="20" y="7"/>
                    <a:pt x="28" y="9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0" y="0"/>
                    <a:pt x="13" y="2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366B40E2-1E29-42A3-8DE9-1369AAC817D6}"/>
              </a:ext>
            </a:extLst>
          </p:cNvPr>
          <p:cNvCxnSpPr/>
          <p:nvPr/>
        </p:nvCxnSpPr>
        <p:spPr>
          <a:xfrm>
            <a:off x="7827885" y="5830288"/>
            <a:ext cx="65722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Oval 420">
            <a:extLst>
              <a:ext uri="{FF2B5EF4-FFF2-40B4-BE49-F238E27FC236}">
                <a16:creationId xmlns:a16="http://schemas.microsoft.com/office/drawing/2014/main" id="{2FB5E663-B03A-42DF-AC05-AE1089A17E89}"/>
              </a:ext>
            </a:extLst>
          </p:cNvPr>
          <p:cNvSpPr/>
          <p:nvPr/>
        </p:nvSpPr>
        <p:spPr>
          <a:xfrm>
            <a:off x="8485110" y="5523110"/>
            <a:ext cx="614355" cy="61435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8" name="Straight Connector 417">
            <a:extLst>
              <a:ext uri="{FF2B5EF4-FFF2-40B4-BE49-F238E27FC236}">
                <a16:creationId xmlns:a16="http://schemas.microsoft.com/office/drawing/2014/main" id="{57CEB2BA-0535-47A4-AF1B-DB977EF34392}"/>
              </a:ext>
            </a:extLst>
          </p:cNvPr>
          <p:cNvCxnSpPr>
            <a:cxnSpLocks/>
          </p:cNvCxnSpPr>
          <p:nvPr/>
        </p:nvCxnSpPr>
        <p:spPr>
          <a:xfrm>
            <a:off x="7325839" y="5584835"/>
            <a:ext cx="502046" cy="24545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" name="Oval 418">
            <a:extLst>
              <a:ext uri="{FF2B5EF4-FFF2-40B4-BE49-F238E27FC236}">
                <a16:creationId xmlns:a16="http://schemas.microsoft.com/office/drawing/2014/main" id="{46D5FC54-6510-4946-A3AD-3FF180BF1B19}"/>
              </a:ext>
            </a:extLst>
          </p:cNvPr>
          <p:cNvSpPr/>
          <p:nvPr/>
        </p:nvSpPr>
        <p:spPr>
          <a:xfrm>
            <a:off x="7258644" y="5511079"/>
            <a:ext cx="128588" cy="1285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6" name="Straight Connector 425">
            <a:extLst>
              <a:ext uri="{FF2B5EF4-FFF2-40B4-BE49-F238E27FC236}">
                <a16:creationId xmlns:a16="http://schemas.microsoft.com/office/drawing/2014/main" id="{41CC3B5B-C44A-4DAB-BCDD-3BDDC7F6C0C7}"/>
              </a:ext>
            </a:extLst>
          </p:cNvPr>
          <p:cNvCxnSpPr/>
          <p:nvPr/>
        </p:nvCxnSpPr>
        <p:spPr>
          <a:xfrm>
            <a:off x="3522564" y="5830288"/>
            <a:ext cx="657225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7" name="Oval 426">
            <a:extLst>
              <a:ext uri="{FF2B5EF4-FFF2-40B4-BE49-F238E27FC236}">
                <a16:creationId xmlns:a16="http://schemas.microsoft.com/office/drawing/2014/main" id="{C0C2A2D6-5386-4426-A66E-077CD6ACDD63}"/>
              </a:ext>
            </a:extLst>
          </p:cNvPr>
          <p:cNvSpPr/>
          <p:nvPr/>
        </p:nvSpPr>
        <p:spPr>
          <a:xfrm>
            <a:off x="2908209" y="5523110"/>
            <a:ext cx="614355" cy="614355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24" name="Straight Connector 423">
            <a:extLst>
              <a:ext uri="{FF2B5EF4-FFF2-40B4-BE49-F238E27FC236}">
                <a16:creationId xmlns:a16="http://schemas.microsoft.com/office/drawing/2014/main" id="{8FD8D43E-E574-4D3D-ABF3-CDC55DE60630}"/>
              </a:ext>
            </a:extLst>
          </p:cNvPr>
          <p:cNvCxnSpPr>
            <a:cxnSpLocks/>
          </p:cNvCxnSpPr>
          <p:nvPr/>
        </p:nvCxnSpPr>
        <p:spPr>
          <a:xfrm flipH="1">
            <a:off x="4179789" y="5584835"/>
            <a:ext cx="502046" cy="245453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5" name="Oval 424">
            <a:extLst>
              <a:ext uri="{FF2B5EF4-FFF2-40B4-BE49-F238E27FC236}">
                <a16:creationId xmlns:a16="http://schemas.microsoft.com/office/drawing/2014/main" id="{8D59C253-B218-45BA-95BF-B7E7C8111D1F}"/>
              </a:ext>
            </a:extLst>
          </p:cNvPr>
          <p:cNvSpPr/>
          <p:nvPr/>
        </p:nvSpPr>
        <p:spPr>
          <a:xfrm>
            <a:off x="4627270" y="5511079"/>
            <a:ext cx="128588" cy="1285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TextBox 431">
            <a:extLst>
              <a:ext uri="{FF2B5EF4-FFF2-40B4-BE49-F238E27FC236}">
                <a16:creationId xmlns:a16="http://schemas.microsoft.com/office/drawing/2014/main" id="{0BCA959A-B0E8-4165-B72A-C7DD82A99BEC}"/>
              </a:ext>
            </a:extLst>
          </p:cNvPr>
          <p:cNvSpPr txBox="1"/>
          <p:nvPr/>
        </p:nvSpPr>
        <p:spPr>
          <a:xfrm>
            <a:off x="2997581" y="5668704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03</a:t>
            </a:r>
          </a:p>
        </p:txBody>
      </p:sp>
      <p:sp>
        <p:nvSpPr>
          <p:cNvPr id="429" name="Oval 428">
            <a:extLst>
              <a:ext uri="{FF2B5EF4-FFF2-40B4-BE49-F238E27FC236}">
                <a16:creationId xmlns:a16="http://schemas.microsoft.com/office/drawing/2014/main" id="{16718B3C-8148-45AA-92B6-9649F8FB41A0}"/>
              </a:ext>
            </a:extLst>
          </p:cNvPr>
          <p:cNvSpPr/>
          <p:nvPr/>
        </p:nvSpPr>
        <p:spPr>
          <a:xfrm>
            <a:off x="2908209" y="2388202"/>
            <a:ext cx="614355" cy="614355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TextBox 429">
            <a:extLst>
              <a:ext uri="{FF2B5EF4-FFF2-40B4-BE49-F238E27FC236}">
                <a16:creationId xmlns:a16="http://schemas.microsoft.com/office/drawing/2014/main" id="{4BE8B85D-BE11-42B8-88C0-17A3E5BE5D56}"/>
              </a:ext>
            </a:extLst>
          </p:cNvPr>
          <p:cNvSpPr txBox="1"/>
          <p:nvPr/>
        </p:nvSpPr>
        <p:spPr>
          <a:xfrm>
            <a:off x="2997581" y="2533797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433" name="Rectangle 17">
            <a:extLst>
              <a:ext uri="{FF2B5EF4-FFF2-40B4-BE49-F238E27FC236}">
                <a16:creationId xmlns:a16="http://schemas.microsoft.com/office/drawing/2014/main" id="{10E6E6AB-9CD9-401D-9CC1-4E28E2033951}"/>
              </a:ext>
            </a:extLst>
          </p:cNvPr>
          <p:cNvSpPr>
            <a:spLocks/>
          </p:cNvSpPr>
          <p:nvPr/>
        </p:nvSpPr>
        <p:spPr bwMode="auto">
          <a:xfrm>
            <a:off x="746037" y="2413028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sp>
        <p:nvSpPr>
          <p:cNvPr id="434" name="Rectangle 17">
            <a:extLst>
              <a:ext uri="{FF2B5EF4-FFF2-40B4-BE49-F238E27FC236}">
                <a16:creationId xmlns:a16="http://schemas.microsoft.com/office/drawing/2014/main" id="{5A7DA52E-3993-453F-ABBC-12C31B72FA56}"/>
              </a:ext>
            </a:extLst>
          </p:cNvPr>
          <p:cNvSpPr>
            <a:spLocks/>
          </p:cNvSpPr>
          <p:nvPr/>
        </p:nvSpPr>
        <p:spPr bwMode="auto">
          <a:xfrm>
            <a:off x="746037" y="3977247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sp>
        <p:nvSpPr>
          <p:cNvPr id="435" name="Rectangle 17">
            <a:extLst>
              <a:ext uri="{FF2B5EF4-FFF2-40B4-BE49-F238E27FC236}">
                <a16:creationId xmlns:a16="http://schemas.microsoft.com/office/drawing/2014/main" id="{9874545F-412D-41EB-8244-D80CD317D69D}"/>
              </a:ext>
            </a:extLst>
          </p:cNvPr>
          <p:cNvSpPr>
            <a:spLocks/>
          </p:cNvSpPr>
          <p:nvPr/>
        </p:nvSpPr>
        <p:spPr bwMode="auto">
          <a:xfrm>
            <a:off x="746037" y="5541466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sp>
        <p:nvSpPr>
          <p:cNvPr id="437" name="Oval 436">
            <a:extLst>
              <a:ext uri="{FF2B5EF4-FFF2-40B4-BE49-F238E27FC236}">
                <a16:creationId xmlns:a16="http://schemas.microsoft.com/office/drawing/2014/main" id="{DE1E88EF-B6F3-4AC6-BDC9-B02B68894E9E}"/>
              </a:ext>
            </a:extLst>
          </p:cNvPr>
          <p:cNvSpPr/>
          <p:nvPr/>
        </p:nvSpPr>
        <p:spPr>
          <a:xfrm>
            <a:off x="8485110" y="2388202"/>
            <a:ext cx="614355" cy="614355"/>
          </a:xfrm>
          <a:prstGeom prst="ellipse">
            <a:avLst/>
          </a:prstGeom>
          <a:solidFill>
            <a:schemeClr val="accent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8" name="TextBox 437">
            <a:extLst>
              <a:ext uri="{FF2B5EF4-FFF2-40B4-BE49-F238E27FC236}">
                <a16:creationId xmlns:a16="http://schemas.microsoft.com/office/drawing/2014/main" id="{19F8659D-EEEC-4567-80D7-8802EA258C21}"/>
              </a:ext>
            </a:extLst>
          </p:cNvPr>
          <p:cNvSpPr txBox="1"/>
          <p:nvPr/>
        </p:nvSpPr>
        <p:spPr>
          <a:xfrm>
            <a:off x="8592413" y="2533796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04</a:t>
            </a:r>
          </a:p>
        </p:txBody>
      </p:sp>
      <p:sp>
        <p:nvSpPr>
          <p:cNvPr id="439" name="Rectangle 17">
            <a:extLst>
              <a:ext uri="{FF2B5EF4-FFF2-40B4-BE49-F238E27FC236}">
                <a16:creationId xmlns:a16="http://schemas.microsoft.com/office/drawing/2014/main" id="{390E4A41-F26A-4FCC-9838-0A69A0EDDBF4}"/>
              </a:ext>
            </a:extLst>
          </p:cNvPr>
          <p:cNvSpPr>
            <a:spLocks/>
          </p:cNvSpPr>
          <p:nvPr/>
        </p:nvSpPr>
        <p:spPr bwMode="auto">
          <a:xfrm>
            <a:off x="9338705" y="2413028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sp>
        <p:nvSpPr>
          <p:cNvPr id="440" name="Rectangle 17">
            <a:extLst>
              <a:ext uri="{FF2B5EF4-FFF2-40B4-BE49-F238E27FC236}">
                <a16:creationId xmlns:a16="http://schemas.microsoft.com/office/drawing/2014/main" id="{DFA23785-6FC0-442E-9073-1AD37CC8CEB5}"/>
              </a:ext>
            </a:extLst>
          </p:cNvPr>
          <p:cNvSpPr>
            <a:spLocks/>
          </p:cNvSpPr>
          <p:nvPr/>
        </p:nvSpPr>
        <p:spPr bwMode="auto">
          <a:xfrm>
            <a:off x="9338705" y="3977247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sp>
        <p:nvSpPr>
          <p:cNvPr id="441" name="Rectangle 17">
            <a:extLst>
              <a:ext uri="{FF2B5EF4-FFF2-40B4-BE49-F238E27FC236}">
                <a16:creationId xmlns:a16="http://schemas.microsoft.com/office/drawing/2014/main" id="{90EAE10A-9BE8-48E9-AC9C-AC5CF45E4F34}"/>
              </a:ext>
            </a:extLst>
          </p:cNvPr>
          <p:cNvSpPr>
            <a:spLocks/>
          </p:cNvSpPr>
          <p:nvPr/>
        </p:nvSpPr>
        <p:spPr bwMode="auto">
          <a:xfrm>
            <a:off x="9338705" y="5544704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sp>
        <p:nvSpPr>
          <p:cNvPr id="443" name="Oval 442">
            <a:extLst>
              <a:ext uri="{FF2B5EF4-FFF2-40B4-BE49-F238E27FC236}">
                <a16:creationId xmlns:a16="http://schemas.microsoft.com/office/drawing/2014/main" id="{B3503618-F0EC-4A12-A316-49D1190F130A}"/>
              </a:ext>
            </a:extLst>
          </p:cNvPr>
          <p:cNvSpPr/>
          <p:nvPr/>
        </p:nvSpPr>
        <p:spPr>
          <a:xfrm>
            <a:off x="2908209" y="3949640"/>
            <a:ext cx="614355" cy="614355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TextBox 443">
            <a:extLst>
              <a:ext uri="{FF2B5EF4-FFF2-40B4-BE49-F238E27FC236}">
                <a16:creationId xmlns:a16="http://schemas.microsoft.com/office/drawing/2014/main" id="{E43F7881-992C-4803-92D1-40FF014F2C69}"/>
              </a:ext>
            </a:extLst>
          </p:cNvPr>
          <p:cNvSpPr txBox="1"/>
          <p:nvPr/>
        </p:nvSpPr>
        <p:spPr>
          <a:xfrm>
            <a:off x="2997581" y="4095235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445" name="Oval 444">
            <a:extLst>
              <a:ext uri="{FF2B5EF4-FFF2-40B4-BE49-F238E27FC236}">
                <a16:creationId xmlns:a16="http://schemas.microsoft.com/office/drawing/2014/main" id="{F74F9081-79B9-4067-A782-A2F38F3B4B1B}"/>
              </a:ext>
            </a:extLst>
          </p:cNvPr>
          <p:cNvSpPr/>
          <p:nvPr/>
        </p:nvSpPr>
        <p:spPr>
          <a:xfrm>
            <a:off x="8485110" y="3955656"/>
            <a:ext cx="614355" cy="614355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6" name="TextBox 445">
            <a:extLst>
              <a:ext uri="{FF2B5EF4-FFF2-40B4-BE49-F238E27FC236}">
                <a16:creationId xmlns:a16="http://schemas.microsoft.com/office/drawing/2014/main" id="{FDE7B1DF-55A9-445E-ACF4-AC63C932BBDF}"/>
              </a:ext>
            </a:extLst>
          </p:cNvPr>
          <p:cNvSpPr txBox="1"/>
          <p:nvPr/>
        </p:nvSpPr>
        <p:spPr>
          <a:xfrm>
            <a:off x="8574482" y="4101251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05</a:t>
            </a:r>
          </a:p>
        </p:txBody>
      </p:sp>
      <p:sp>
        <p:nvSpPr>
          <p:cNvPr id="447" name="TextBox 446">
            <a:extLst>
              <a:ext uri="{FF2B5EF4-FFF2-40B4-BE49-F238E27FC236}">
                <a16:creationId xmlns:a16="http://schemas.microsoft.com/office/drawing/2014/main" id="{0D69241F-18BC-482C-A261-C4A18122615E}"/>
              </a:ext>
            </a:extLst>
          </p:cNvPr>
          <p:cNvSpPr txBox="1"/>
          <p:nvPr/>
        </p:nvSpPr>
        <p:spPr>
          <a:xfrm>
            <a:off x="8574482" y="5668705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DEF8D237-B82F-41F2-AC25-B0F61F23AF54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67" b="26067"/>
          <a:stretch>
            <a:fillRect/>
          </a:stretch>
        </p:blipFill>
        <p:spPr>
          <a:xfrm>
            <a:off x="1" y="1963964"/>
            <a:ext cx="12192000" cy="3892792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Map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/>
              <a:t>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43BA02E-D6E4-4D48-984D-8DB209CBD714}"/>
              </a:ext>
            </a:extLst>
          </p:cNvPr>
          <p:cNvSpPr/>
          <p:nvPr/>
        </p:nvSpPr>
        <p:spPr>
          <a:xfrm>
            <a:off x="6838950" y="1963964"/>
            <a:ext cx="5353050" cy="3892792"/>
          </a:xfrm>
          <a:prstGeom prst="rect">
            <a:avLst/>
          </a:prstGeom>
          <a:solidFill>
            <a:schemeClr val="tx2">
              <a:lumMod val="50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A3CF8B2-190D-4154-B8FF-69B88BBAA2C3}"/>
              </a:ext>
            </a:extLst>
          </p:cNvPr>
          <p:cNvGrpSpPr/>
          <p:nvPr/>
        </p:nvGrpSpPr>
        <p:grpSpPr>
          <a:xfrm>
            <a:off x="838200" y="6170613"/>
            <a:ext cx="10285413" cy="365107"/>
            <a:chOff x="838200" y="6189663"/>
            <a:chExt cx="10285413" cy="365107"/>
          </a:xfrm>
        </p:grpSpPr>
        <p:sp>
          <p:nvSpPr>
            <p:cNvPr id="57" name="Date Placeholder 13">
              <a:extLst>
                <a:ext uri="{FF2B5EF4-FFF2-40B4-BE49-F238E27FC236}">
                  <a16:creationId xmlns:a16="http://schemas.microsoft.com/office/drawing/2014/main" id="{517FC8BB-153F-43BA-B5A2-8AE300BF9D18}"/>
                </a:ext>
              </a:extLst>
            </p:cNvPr>
            <p:cNvSpPr txBox="1">
              <a:spLocks/>
            </p:cNvSpPr>
            <p:nvPr/>
          </p:nvSpPr>
          <p:spPr>
            <a:xfrm>
              <a:off x="838200" y="6277771"/>
              <a:ext cx="862013" cy="157160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0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07/21/2017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18F36B8-E800-4542-A287-0EAC5D204A64}"/>
                </a:ext>
              </a:extLst>
            </p:cNvPr>
            <p:cNvSpPr txBox="1"/>
            <p:nvPr/>
          </p:nvSpPr>
          <p:spPr>
            <a:xfrm>
              <a:off x="5218705" y="6277771"/>
              <a:ext cx="14863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www.business.com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06FC2967-FD4D-4A17-A1DC-EF469F15C567}"/>
                </a:ext>
              </a:extLst>
            </p:cNvPr>
            <p:cNvGrpSpPr/>
            <p:nvPr/>
          </p:nvGrpSpPr>
          <p:grpSpPr>
            <a:xfrm>
              <a:off x="10223500" y="6189663"/>
              <a:ext cx="900113" cy="244475"/>
              <a:chOff x="10223500" y="6189663"/>
              <a:chExt cx="900113" cy="244475"/>
            </a:xfrm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id="{DD3706A1-C458-4B3C-AC74-0D41B65249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23500" y="6189663"/>
                <a:ext cx="473075" cy="244475"/>
              </a:xfrm>
              <a:custGeom>
                <a:avLst/>
                <a:gdLst>
                  <a:gd name="T0" fmla="*/ 33 w 155"/>
                  <a:gd name="T1" fmla="*/ 0 h 78"/>
                  <a:gd name="T2" fmla="*/ 0 w 155"/>
                  <a:gd name="T3" fmla="*/ 39 h 78"/>
                  <a:gd name="T4" fmla="*/ 33 w 155"/>
                  <a:gd name="T5" fmla="*/ 78 h 78"/>
                  <a:gd name="T6" fmla="*/ 155 w 155"/>
                  <a:gd name="T7" fmla="*/ 78 h 78"/>
                  <a:gd name="T8" fmla="*/ 155 w 155"/>
                  <a:gd name="T9" fmla="*/ 0 h 78"/>
                  <a:gd name="T10" fmla="*/ 33 w 155"/>
                  <a:gd name="T11" fmla="*/ 0 h 78"/>
                  <a:gd name="T12" fmla="*/ 25 w 155"/>
                  <a:gd name="T13" fmla="*/ 44 h 78"/>
                  <a:gd name="T14" fmla="*/ 20 w 155"/>
                  <a:gd name="T15" fmla="*/ 39 h 78"/>
                  <a:gd name="T16" fmla="*/ 25 w 155"/>
                  <a:gd name="T17" fmla="*/ 34 h 78"/>
                  <a:gd name="T18" fmla="*/ 30 w 155"/>
                  <a:gd name="T19" fmla="*/ 39 h 78"/>
                  <a:gd name="T20" fmla="*/ 25 w 155"/>
                  <a:gd name="T21" fmla="*/ 4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5" h="78">
                    <a:moveTo>
                      <a:pt x="33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33" y="78"/>
                      <a:pt x="33" y="78"/>
                      <a:pt x="33" y="78"/>
                    </a:cubicBezTo>
                    <a:cubicBezTo>
                      <a:pt x="155" y="78"/>
                      <a:pt x="155" y="78"/>
                      <a:pt x="155" y="78"/>
                    </a:cubicBezTo>
                    <a:cubicBezTo>
                      <a:pt x="155" y="0"/>
                      <a:pt x="155" y="0"/>
                      <a:pt x="155" y="0"/>
                    </a:cubicBezTo>
                    <a:lnTo>
                      <a:pt x="33" y="0"/>
                    </a:lnTo>
                    <a:close/>
                    <a:moveTo>
                      <a:pt x="25" y="44"/>
                    </a:moveTo>
                    <a:cubicBezTo>
                      <a:pt x="22" y="44"/>
                      <a:pt x="20" y="42"/>
                      <a:pt x="20" y="39"/>
                    </a:cubicBezTo>
                    <a:cubicBezTo>
                      <a:pt x="20" y="36"/>
                      <a:pt x="22" y="34"/>
                      <a:pt x="25" y="34"/>
                    </a:cubicBezTo>
                    <a:cubicBezTo>
                      <a:pt x="28" y="34"/>
                      <a:pt x="30" y="36"/>
                      <a:pt x="30" y="39"/>
                    </a:cubicBezTo>
                    <a:cubicBezTo>
                      <a:pt x="30" y="42"/>
                      <a:pt x="28" y="44"/>
                      <a:pt x="25" y="4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6">
                <a:extLst>
                  <a:ext uri="{FF2B5EF4-FFF2-40B4-BE49-F238E27FC236}">
                    <a16:creationId xmlns:a16="http://schemas.microsoft.com/office/drawing/2014/main" id="{32B0DEE5-2421-4F48-8FA4-66F77BCB6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96575" y="6189663"/>
                <a:ext cx="427038" cy="244475"/>
              </a:xfrm>
              <a:prstGeom prst="rect">
                <a:avLst/>
              </a:pr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7">
                <a:extLst>
                  <a:ext uri="{FF2B5EF4-FFF2-40B4-BE49-F238E27FC236}">
                    <a16:creationId xmlns:a16="http://schemas.microsoft.com/office/drawing/2014/main" id="{E813F8E4-CAFC-4F92-AA21-DBD1665B28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352088" y="6254751"/>
                <a:ext cx="711200" cy="115888"/>
              </a:xfrm>
              <a:custGeom>
                <a:avLst/>
                <a:gdLst>
                  <a:gd name="T0" fmla="*/ 19 w 233"/>
                  <a:gd name="T1" fmla="*/ 18 h 37"/>
                  <a:gd name="T2" fmla="*/ 10 w 233"/>
                  <a:gd name="T3" fmla="*/ 1 h 37"/>
                  <a:gd name="T4" fmla="*/ 5 w 233"/>
                  <a:gd name="T5" fmla="*/ 6 h 37"/>
                  <a:gd name="T6" fmla="*/ 1 w 233"/>
                  <a:gd name="T7" fmla="*/ 35 h 37"/>
                  <a:gd name="T8" fmla="*/ 14 w 233"/>
                  <a:gd name="T9" fmla="*/ 36 h 37"/>
                  <a:gd name="T10" fmla="*/ 9 w 233"/>
                  <a:gd name="T11" fmla="*/ 23 h 37"/>
                  <a:gd name="T12" fmla="*/ 18 w 233"/>
                  <a:gd name="T13" fmla="*/ 23 h 37"/>
                  <a:gd name="T14" fmla="*/ 35 w 233"/>
                  <a:gd name="T15" fmla="*/ 35 h 37"/>
                  <a:gd name="T16" fmla="*/ 12 w 233"/>
                  <a:gd name="T17" fmla="*/ 18 h 37"/>
                  <a:gd name="T18" fmla="*/ 9 w 233"/>
                  <a:gd name="T19" fmla="*/ 8 h 37"/>
                  <a:gd name="T20" fmla="*/ 14 w 233"/>
                  <a:gd name="T21" fmla="*/ 18 h 37"/>
                  <a:gd name="T22" fmla="*/ 46 w 233"/>
                  <a:gd name="T23" fmla="*/ 33 h 37"/>
                  <a:gd name="T24" fmla="*/ 45 w 233"/>
                  <a:gd name="T25" fmla="*/ 20 h 37"/>
                  <a:gd name="T26" fmla="*/ 56 w 233"/>
                  <a:gd name="T27" fmla="*/ 20 h 37"/>
                  <a:gd name="T28" fmla="*/ 58 w 233"/>
                  <a:gd name="T29" fmla="*/ 22 h 37"/>
                  <a:gd name="T30" fmla="*/ 58 w 233"/>
                  <a:gd name="T31" fmla="*/ 13 h 37"/>
                  <a:gd name="T32" fmla="*/ 50 w 233"/>
                  <a:gd name="T33" fmla="*/ 17 h 37"/>
                  <a:gd name="T34" fmla="*/ 45 w 233"/>
                  <a:gd name="T35" fmla="*/ 6 h 37"/>
                  <a:gd name="T36" fmla="*/ 56 w 233"/>
                  <a:gd name="T37" fmla="*/ 3 h 37"/>
                  <a:gd name="T38" fmla="*/ 61 w 233"/>
                  <a:gd name="T39" fmla="*/ 7 h 37"/>
                  <a:gd name="T40" fmla="*/ 51 w 233"/>
                  <a:gd name="T41" fmla="*/ 1 h 37"/>
                  <a:gd name="T42" fmla="*/ 36 w 233"/>
                  <a:gd name="T43" fmla="*/ 1 h 37"/>
                  <a:gd name="T44" fmla="*/ 41 w 233"/>
                  <a:gd name="T45" fmla="*/ 10 h 37"/>
                  <a:gd name="T46" fmla="*/ 39 w 233"/>
                  <a:gd name="T47" fmla="*/ 34 h 37"/>
                  <a:gd name="T48" fmla="*/ 44 w 233"/>
                  <a:gd name="T49" fmla="*/ 36 h 37"/>
                  <a:gd name="T50" fmla="*/ 63 w 233"/>
                  <a:gd name="T51" fmla="*/ 29 h 37"/>
                  <a:gd name="T52" fmla="*/ 68 w 233"/>
                  <a:gd name="T53" fmla="*/ 1 h 37"/>
                  <a:gd name="T54" fmla="*/ 70 w 233"/>
                  <a:gd name="T55" fmla="*/ 5 h 37"/>
                  <a:gd name="T56" fmla="*/ 68 w 233"/>
                  <a:gd name="T57" fmla="*/ 34 h 37"/>
                  <a:gd name="T58" fmla="*/ 73 w 233"/>
                  <a:gd name="T59" fmla="*/ 36 h 37"/>
                  <a:gd name="T60" fmla="*/ 102 w 233"/>
                  <a:gd name="T61" fmla="*/ 17 h 37"/>
                  <a:gd name="T62" fmla="*/ 84 w 233"/>
                  <a:gd name="T63" fmla="*/ 34 h 37"/>
                  <a:gd name="T64" fmla="*/ 75 w 233"/>
                  <a:gd name="T65" fmla="*/ 29 h 37"/>
                  <a:gd name="T66" fmla="*/ 81 w 233"/>
                  <a:gd name="T67" fmla="*/ 3 h 37"/>
                  <a:gd name="T68" fmla="*/ 144 w 233"/>
                  <a:gd name="T69" fmla="*/ 9 h 37"/>
                  <a:gd name="T70" fmla="*/ 153 w 233"/>
                  <a:gd name="T71" fmla="*/ 3 h 37"/>
                  <a:gd name="T72" fmla="*/ 159 w 233"/>
                  <a:gd name="T73" fmla="*/ 5 h 37"/>
                  <a:gd name="T74" fmla="*/ 157 w 233"/>
                  <a:gd name="T75" fmla="*/ 1 h 37"/>
                  <a:gd name="T76" fmla="*/ 127 w 233"/>
                  <a:gd name="T77" fmla="*/ 2 h 37"/>
                  <a:gd name="T78" fmla="*/ 129 w 233"/>
                  <a:gd name="T79" fmla="*/ 4 h 37"/>
                  <a:gd name="T80" fmla="*/ 140 w 233"/>
                  <a:gd name="T81" fmla="*/ 13 h 37"/>
                  <a:gd name="T82" fmla="*/ 136 w 233"/>
                  <a:gd name="T83" fmla="*/ 35 h 37"/>
                  <a:gd name="T84" fmla="*/ 148 w 233"/>
                  <a:gd name="T85" fmla="*/ 36 h 37"/>
                  <a:gd name="T86" fmla="*/ 144 w 233"/>
                  <a:gd name="T87" fmla="*/ 30 h 37"/>
                  <a:gd name="T88" fmla="*/ 189 w 233"/>
                  <a:gd name="T89" fmla="*/ 31 h 37"/>
                  <a:gd name="T90" fmla="*/ 175 w 233"/>
                  <a:gd name="T91" fmla="*/ 1 h 37"/>
                  <a:gd name="T92" fmla="*/ 158 w 233"/>
                  <a:gd name="T93" fmla="*/ 36 h 37"/>
                  <a:gd name="T94" fmla="*/ 167 w 233"/>
                  <a:gd name="T95" fmla="*/ 35 h 37"/>
                  <a:gd name="T96" fmla="*/ 171 w 233"/>
                  <a:gd name="T97" fmla="*/ 23 h 37"/>
                  <a:gd name="T98" fmla="*/ 181 w 233"/>
                  <a:gd name="T99" fmla="*/ 24 h 37"/>
                  <a:gd name="T100" fmla="*/ 184 w 233"/>
                  <a:gd name="T101" fmla="*/ 36 h 37"/>
                  <a:gd name="T102" fmla="*/ 195 w 233"/>
                  <a:gd name="T103" fmla="*/ 35 h 37"/>
                  <a:gd name="T104" fmla="*/ 173 w 233"/>
                  <a:gd name="T105" fmla="*/ 20 h 37"/>
                  <a:gd name="T106" fmla="*/ 174 w 233"/>
                  <a:gd name="T107" fmla="*/ 8 h 37"/>
                  <a:gd name="T108" fmla="*/ 232 w 233"/>
                  <a:gd name="T109" fmla="*/ 18 h 37"/>
                  <a:gd name="T110" fmla="*/ 221 w 233"/>
                  <a:gd name="T111" fmla="*/ 18 h 37"/>
                  <a:gd name="T112" fmla="*/ 225 w 233"/>
                  <a:gd name="T113" fmla="*/ 23 h 37"/>
                  <a:gd name="T114" fmla="*/ 200 w 233"/>
                  <a:gd name="T115" fmla="*/ 17 h 37"/>
                  <a:gd name="T116" fmla="*/ 230 w 233"/>
                  <a:gd name="T117" fmla="*/ 12 h 37"/>
                  <a:gd name="T118" fmla="*/ 229 w 233"/>
                  <a:gd name="T119" fmla="*/ 3 h 37"/>
                  <a:gd name="T120" fmla="*/ 196 w 233"/>
                  <a:gd name="T121" fmla="*/ 20 h 37"/>
                  <a:gd name="T122" fmla="*/ 230 w 233"/>
                  <a:gd name="T123" fmla="*/ 32 h 37"/>
                  <a:gd name="T124" fmla="*/ 233 w 233"/>
                  <a:gd name="T125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3" h="37">
                    <a:moveTo>
                      <a:pt x="34" y="35"/>
                    </a:moveTo>
                    <a:cubicBezTo>
                      <a:pt x="31" y="35"/>
                      <a:pt x="30" y="32"/>
                      <a:pt x="29" y="32"/>
                    </a:cubicBezTo>
                    <a:cubicBezTo>
                      <a:pt x="27" y="30"/>
                      <a:pt x="19" y="19"/>
                      <a:pt x="19" y="18"/>
                    </a:cubicBezTo>
                    <a:cubicBezTo>
                      <a:pt x="19" y="18"/>
                      <a:pt x="26" y="16"/>
                      <a:pt x="26" y="9"/>
                    </a:cubicBezTo>
                    <a:cubicBezTo>
                      <a:pt x="26" y="4"/>
                      <a:pt x="20" y="1"/>
                      <a:pt x="15" y="1"/>
                    </a:cubicBezTo>
                    <a:cubicBezTo>
                      <a:pt x="13" y="1"/>
                      <a:pt x="12" y="1"/>
                      <a:pt x="1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3"/>
                      <a:pt x="5" y="1"/>
                      <a:pt x="5" y="6"/>
                    </a:cubicBezTo>
                    <a:cubicBezTo>
                      <a:pt x="5" y="8"/>
                      <a:pt x="5" y="10"/>
                      <a:pt x="5" y="15"/>
                    </a:cubicBezTo>
                    <a:cubicBezTo>
                      <a:pt x="5" y="20"/>
                      <a:pt x="5" y="27"/>
                      <a:pt x="5" y="30"/>
                    </a:cubicBezTo>
                    <a:cubicBezTo>
                      <a:pt x="5" y="36"/>
                      <a:pt x="1" y="34"/>
                      <a:pt x="1" y="35"/>
                    </a:cubicBezTo>
                    <a:cubicBezTo>
                      <a:pt x="1" y="36"/>
                      <a:pt x="1" y="36"/>
                      <a:pt x="2" y="36"/>
                    </a:cubicBezTo>
                    <a:cubicBezTo>
                      <a:pt x="2" y="36"/>
                      <a:pt x="5" y="36"/>
                      <a:pt x="7" y="36"/>
                    </a:cubicBezTo>
                    <a:cubicBezTo>
                      <a:pt x="8" y="36"/>
                      <a:pt x="14" y="36"/>
                      <a:pt x="14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4"/>
                      <a:pt x="9" y="36"/>
                      <a:pt x="9" y="30"/>
                    </a:cubicBezTo>
                    <a:cubicBezTo>
                      <a:pt x="9" y="29"/>
                      <a:pt x="9" y="30"/>
                      <a:pt x="9" y="23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6" y="20"/>
                      <a:pt x="18" y="23"/>
                    </a:cubicBezTo>
                    <a:cubicBezTo>
                      <a:pt x="20" y="27"/>
                      <a:pt x="24" y="34"/>
                      <a:pt x="27" y="35"/>
                    </a:cubicBezTo>
                    <a:cubicBezTo>
                      <a:pt x="28" y="36"/>
                      <a:pt x="31" y="36"/>
                      <a:pt x="31" y="36"/>
                    </a:cubicBezTo>
                    <a:cubicBezTo>
                      <a:pt x="34" y="36"/>
                      <a:pt x="35" y="36"/>
                      <a:pt x="35" y="35"/>
                    </a:cubicBezTo>
                    <a:cubicBezTo>
                      <a:pt x="35" y="35"/>
                      <a:pt x="34" y="35"/>
                      <a:pt x="34" y="35"/>
                    </a:cubicBezTo>
                    <a:close/>
                    <a:moveTo>
                      <a:pt x="14" y="18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1" y="18"/>
                      <a:pt x="10" y="18"/>
                      <a:pt x="10" y="17"/>
                    </a:cubicBezTo>
                    <a:cubicBezTo>
                      <a:pt x="9" y="17"/>
                      <a:pt x="9" y="16"/>
                      <a:pt x="9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4"/>
                      <a:pt x="9" y="3"/>
                      <a:pt x="12" y="3"/>
                    </a:cubicBezTo>
                    <a:cubicBezTo>
                      <a:pt x="19" y="3"/>
                      <a:pt x="21" y="7"/>
                      <a:pt x="21" y="11"/>
                    </a:cubicBezTo>
                    <a:cubicBezTo>
                      <a:pt x="21" y="14"/>
                      <a:pt x="20" y="18"/>
                      <a:pt x="14" y="18"/>
                    </a:cubicBezTo>
                    <a:close/>
                    <a:moveTo>
                      <a:pt x="63" y="29"/>
                    </a:moveTo>
                    <a:cubicBezTo>
                      <a:pt x="62" y="29"/>
                      <a:pt x="64" y="34"/>
                      <a:pt x="48" y="34"/>
                    </a:cubicBezTo>
                    <a:cubicBezTo>
                      <a:pt x="47" y="34"/>
                      <a:pt x="47" y="34"/>
                      <a:pt x="46" y="33"/>
                    </a:cubicBezTo>
                    <a:cubicBezTo>
                      <a:pt x="45" y="33"/>
                      <a:pt x="44" y="31"/>
                      <a:pt x="44" y="29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5"/>
                      <a:pt x="45" y="23"/>
                      <a:pt x="45" y="20"/>
                    </a:cubicBezTo>
                    <a:cubicBezTo>
                      <a:pt x="45" y="19"/>
                      <a:pt x="46" y="19"/>
                      <a:pt x="47" y="19"/>
                    </a:cubicBezTo>
                    <a:cubicBezTo>
                      <a:pt x="47" y="19"/>
                      <a:pt x="47" y="19"/>
                      <a:pt x="51" y="19"/>
                    </a:cubicBezTo>
                    <a:cubicBezTo>
                      <a:pt x="51" y="19"/>
                      <a:pt x="55" y="19"/>
                      <a:pt x="56" y="20"/>
                    </a:cubicBezTo>
                    <a:cubicBezTo>
                      <a:pt x="56" y="20"/>
                      <a:pt x="57" y="21"/>
                      <a:pt x="57" y="22"/>
                    </a:cubicBezTo>
                    <a:cubicBezTo>
                      <a:pt x="57" y="23"/>
                      <a:pt x="57" y="24"/>
                      <a:pt x="58" y="24"/>
                    </a:cubicBezTo>
                    <a:cubicBezTo>
                      <a:pt x="58" y="24"/>
                      <a:pt x="58" y="24"/>
                      <a:pt x="58" y="22"/>
                    </a:cubicBezTo>
                    <a:cubicBezTo>
                      <a:pt x="58" y="21"/>
                      <a:pt x="58" y="21"/>
                      <a:pt x="58" y="19"/>
                    </a:cubicBezTo>
                    <a:cubicBezTo>
                      <a:pt x="58" y="18"/>
                      <a:pt x="59" y="15"/>
                      <a:pt x="59" y="14"/>
                    </a:cubicBezTo>
                    <a:cubicBezTo>
                      <a:pt x="59" y="14"/>
                      <a:pt x="59" y="13"/>
                      <a:pt x="58" y="13"/>
                    </a:cubicBezTo>
                    <a:cubicBezTo>
                      <a:pt x="57" y="13"/>
                      <a:pt x="57" y="14"/>
                      <a:pt x="57" y="14"/>
                    </a:cubicBezTo>
                    <a:cubicBezTo>
                      <a:pt x="57" y="15"/>
                      <a:pt x="57" y="15"/>
                      <a:pt x="56" y="16"/>
                    </a:cubicBezTo>
                    <a:cubicBezTo>
                      <a:pt x="55" y="17"/>
                      <a:pt x="55" y="17"/>
                      <a:pt x="50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5" y="17"/>
                      <a:pt x="45" y="15"/>
                      <a:pt x="45" y="14"/>
                    </a:cubicBezTo>
                    <a:cubicBezTo>
                      <a:pt x="45" y="12"/>
                      <a:pt x="45" y="8"/>
                      <a:pt x="45" y="6"/>
                    </a:cubicBezTo>
                    <a:cubicBezTo>
                      <a:pt x="45" y="3"/>
                      <a:pt x="45" y="3"/>
                      <a:pt x="48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2" y="3"/>
                      <a:pt x="53" y="3"/>
                      <a:pt x="56" y="3"/>
                    </a:cubicBezTo>
                    <a:cubicBezTo>
                      <a:pt x="58" y="4"/>
                      <a:pt x="59" y="5"/>
                      <a:pt x="59" y="7"/>
                    </a:cubicBezTo>
                    <a:cubicBezTo>
                      <a:pt x="59" y="8"/>
                      <a:pt x="60" y="8"/>
                      <a:pt x="60" y="8"/>
                    </a:cubicBezTo>
                    <a:cubicBezTo>
                      <a:pt x="60" y="8"/>
                      <a:pt x="61" y="8"/>
                      <a:pt x="61" y="7"/>
                    </a:cubicBezTo>
                    <a:cubicBezTo>
                      <a:pt x="61" y="4"/>
                      <a:pt x="61" y="3"/>
                      <a:pt x="61" y="2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59" y="1"/>
                      <a:pt x="53" y="1"/>
                      <a:pt x="51" y="1"/>
                    </a:cubicBezTo>
                    <a:cubicBezTo>
                      <a:pt x="46" y="1"/>
                      <a:pt x="40" y="1"/>
                      <a:pt x="39" y="1"/>
                    </a:cubicBezTo>
                    <a:cubicBezTo>
                      <a:pt x="38" y="1"/>
                      <a:pt x="38" y="1"/>
                      <a:pt x="37" y="1"/>
                    </a:cubicBezTo>
                    <a:cubicBezTo>
                      <a:pt x="37" y="1"/>
                      <a:pt x="36" y="1"/>
                      <a:pt x="36" y="1"/>
                    </a:cubicBezTo>
                    <a:cubicBezTo>
                      <a:pt x="36" y="2"/>
                      <a:pt x="36" y="2"/>
                      <a:pt x="37" y="2"/>
                    </a:cubicBezTo>
                    <a:cubicBezTo>
                      <a:pt x="39" y="2"/>
                      <a:pt x="41" y="3"/>
                      <a:pt x="41" y="5"/>
                    </a:cubicBezTo>
                    <a:cubicBezTo>
                      <a:pt x="41" y="7"/>
                      <a:pt x="41" y="8"/>
                      <a:pt x="41" y="10"/>
                    </a:cubicBezTo>
                    <a:cubicBezTo>
                      <a:pt x="41" y="13"/>
                      <a:pt x="41" y="16"/>
                      <a:pt x="41" y="18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41" y="32"/>
                      <a:pt x="40" y="33"/>
                      <a:pt x="39" y="34"/>
                    </a:cubicBezTo>
                    <a:cubicBezTo>
                      <a:pt x="37" y="35"/>
                      <a:pt x="37" y="34"/>
                      <a:pt x="37" y="36"/>
                    </a:cubicBezTo>
                    <a:cubicBezTo>
                      <a:pt x="37" y="36"/>
                      <a:pt x="37" y="36"/>
                      <a:pt x="38" y="36"/>
                    </a:cubicBezTo>
                    <a:cubicBezTo>
                      <a:pt x="40" y="36"/>
                      <a:pt x="42" y="36"/>
                      <a:pt x="44" y="36"/>
                    </a:cubicBezTo>
                    <a:cubicBezTo>
                      <a:pt x="47" y="36"/>
                      <a:pt x="52" y="36"/>
                      <a:pt x="58" y="36"/>
                    </a:cubicBezTo>
                    <a:cubicBezTo>
                      <a:pt x="60" y="36"/>
                      <a:pt x="64" y="33"/>
                      <a:pt x="64" y="30"/>
                    </a:cubicBezTo>
                    <a:cubicBezTo>
                      <a:pt x="64" y="29"/>
                      <a:pt x="63" y="29"/>
                      <a:pt x="63" y="29"/>
                    </a:cubicBezTo>
                    <a:close/>
                    <a:moveTo>
                      <a:pt x="82" y="0"/>
                    </a:moveTo>
                    <a:cubicBezTo>
                      <a:pt x="79" y="0"/>
                      <a:pt x="75" y="1"/>
                      <a:pt x="73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6" y="2"/>
                      <a:pt x="67" y="2"/>
                      <a:pt x="68" y="2"/>
                    </a:cubicBezTo>
                    <a:cubicBezTo>
                      <a:pt x="69" y="3"/>
                      <a:pt x="70" y="4"/>
                      <a:pt x="70" y="5"/>
                    </a:cubicBezTo>
                    <a:cubicBezTo>
                      <a:pt x="70" y="11"/>
                      <a:pt x="70" y="14"/>
                      <a:pt x="70" y="18"/>
                    </a:cubicBezTo>
                    <a:cubicBezTo>
                      <a:pt x="70" y="22"/>
                      <a:pt x="70" y="26"/>
                      <a:pt x="70" y="31"/>
                    </a:cubicBezTo>
                    <a:cubicBezTo>
                      <a:pt x="70" y="32"/>
                      <a:pt x="69" y="34"/>
                      <a:pt x="68" y="34"/>
                    </a:cubicBezTo>
                    <a:cubicBezTo>
                      <a:pt x="67" y="35"/>
                      <a:pt x="66" y="35"/>
                      <a:pt x="66" y="35"/>
                    </a:cubicBezTo>
                    <a:cubicBezTo>
                      <a:pt x="66" y="36"/>
                      <a:pt x="67" y="36"/>
                      <a:pt x="68" y="36"/>
                    </a:cubicBezTo>
                    <a:cubicBezTo>
                      <a:pt x="69" y="36"/>
                      <a:pt x="70" y="36"/>
                      <a:pt x="73" y="36"/>
                    </a:cubicBezTo>
                    <a:cubicBezTo>
                      <a:pt x="76" y="36"/>
                      <a:pt x="83" y="36"/>
                      <a:pt x="85" y="36"/>
                    </a:cubicBezTo>
                    <a:cubicBezTo>
                      <a:pt x="89" y="36"/>
                      <a:pt x="93" y="34"/>
                      <a:pt x="95" y="33"/>
                    </a:cubicBezTo>
                    <a:cubicBezTo>
                      <a:pt x="99" y="29"/>
                      <a:pt x="102" y="26"/>
                      <a:pt x="102" y="17"/>
                    </a:cubicBezTo>
                    <a:cubicBezTo>
                      <a:pt x="102" y="6"/>
                      <a:pt x="91" y="0"/>
                      <a:pt x="82" y="0"/>
                    </a:cubicBezTo>
                    <a:close/>
                    <a:moveTo>
                      <a:pt x="94" y="30"/>
                    </a:moveTo>
                    <a:cubicBezTo>
                      <a:pt x="91" y="33"/>
                      <a:pt x="88" y="34"/>
                      <a:pt x="84" y="34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81" y="34"/>
                      <a:pt x="80" y="34"/>
                      <a:pt x="79" y="34"/>
                    </a:cubicBezTo>
                    <a:cubicBezTo>
                      <a:pt x="75" y="33"/>
                      <a:pt x="75" y="33"/>
                      <a:pt x="75" y="29"/>
                    </a:cubicBezTo>
                    <a:cubicBezTo>
                      <a:pt x="75" y="27"/>
                      <a:pt x="75" y="24"/>
                      <a:pt x="75" y="18"/>
                    </a:cubicBezTo>
                    <a:cubicBezTo>
                      <a:pt x="75" y="17"/>
                      <a:pt x="75" y="11"/>
                      <a:pt x="75" y="9"/>
                    </a:cubicBezTo>
                    <a:cubicBezTo>
                      <a:pt x="75" y="3"/>
                      <a:pt x="75" y="3"/>
                      <a:pt x="81" y="3"/>
                    </a:cubicBezTo>
                    <a:cubicBezTo>
                      <a:pt x="88" y="3"/>
                      <a:pt x="98" y="8"/>
                      <a:pt x="98" y="19"/>
                    </a:cubicBezTo>
                    <a:cubicBezTo>
                      <a:pt x="98" y="23"/>
                      <a:pt x="97" y="28"/>
                      <a:pt x="94" y="30"/>
                    </a:cubicBezTo>
                    <a:close/>
                    <a:moveTo>
                      <a:pt x="144" y="9"/>
                    </a:moveTo>
                    <a:cubicBezTo>
                      <a:pt x="144" y="7"/>
                      <a:pt x="144" y="7"/>
                      <a:pt x="144" y="7"/>
                    </a:cubicBezTo>
                    <a:cubicBezTo>
                      <a:pt x="144" y="4"/>
                      <a:pt x="145" y="3"/>
                      <a:pt x="146" y="3"/>
                    </a:cubicBezTo>
                    <a:cubicBezTo>
                      <a:pt x="153" y="3"/>
                      <a:pt x="153" y="3"/>
                      <a:pt x="153" y="3"/>
                    </a:cubicBezTo>
                    <a:cubicBezTo>
                      <a:pt x="157" y="3"/>
                      <a:pt x="157" y="4"/>
                      <a:pt x="158" y="7"/>
                    </a:cubicBezTo>
                    <a:cubicBezTo>
                      <a:pt x="158" y="7"/>
                      <a:pt x="158" y="7"/>
                      <a:pt x="158" y="7"/>
                    </a:cubicBezTo>
                    <a:cubicBezTo>
                      <a:pt x="159" y="7"/>
                      <a:pt x="159" y="7"/>
                      <a:pt x="159" y="5"/>
                    </a:cubicBezTo>
                    <a:cubicBezTo>
                      <a:pt x="159" y="5"/>
                      <a:pt x="159" y="2"/>
                      <a:pt x="159" y="1"/>
                    </a:cubicBezTo>
                    <a:cubicBezTo>
                      <a:pt x="159" y="1"/>
                      <a:pt x="159" y="0"/>
                      <a:pt x="158" y="0"/>
                    </a:cubicBezTo>
                    <a:cubicBezTo>
                      <a:pt x="158" y="0"/>
                      <a:pt x="157" y="1"/>
                      <a:pt x="157" y="1"/>
                    </a:cubicBezTo>
                    <a:cubicBezTo>
                      <a:pt x="155" y="1"/>
                      <a:pt x="149" y="1"/>
                      <a:pt x="142" y="1"/>
                    </a:cubicBezTo>
                    <a:cubicBezTo>
                      <a:pt x="131" y="1"/>
                      <a:pt x="132" y="0"/>
                      <a:pt x="128" y="0"/>
                    </a:cubicBezTo>
                    <a:cubicBezTo>
                      <a:pt x="127" y="0"/>
                      <a:pt x="127" y="1"/>
                      <a:pt x="127" y="2"/>
                    </a:cubicBezTo>
                    <a:cubicBezTo>
                      <a:pt x="126" y="3"/>
                      <a:pt x="126" y="6"/>
                      <a:pt x="126" y="7"/>
                    </a:cubicBezTo>
                    <a:cubicBezTo>
                      <a:pt x="126" y="8"/>
                      <a:pt x="126" y="8"/>
                      <a:pt x="127" y="8"/>
                    </a:cubicBezTo>
                    <a:cubicBezTo>
                      <a:pt x="128" y="8"/>
                      <a:pt x="127" y="6"/>
                      <a:pt x="129" y="4"/>
                    </a:cubicBezTo>
                    <a:cubicBezTo>
                      <a:pt x="129" y="4"/>
                      <a:pt x="129" y="3"/>
                      <a:pt x="137" y="3"/>
                    </a:cubicBezTo>
                    <a:cubicBezTo>
                      <a:pt x="140" y="3"/>
                      <a:pt x="140" y="3"/>
                      <a:pt x="140" y="5"/>
                    </a:cubicBezTo>
                    <a:cubicBezTo>
                      <a:pt x="140" y="5"/>
                      <a:pt x="140" y="8"/>
                      <a:pt x="140" y="13"/>
                    </a:cubicBezTo>
                    <a:cubicBezTo>
                      <a:pt x="140" y="16"/>
                      <a:pt x="140" y="29"/>
                      <a:pt x="140" y="32"/>
                    </a:cubicBezTo>
                    <a:cubicBezTo>
                      <a:pt x="140" y="34"/>
                      <a:pt x="139" y="34"/>
                      <a:pt x="138" y="34"/>
                    </a:cubicBezTo>
                    <a:cubicBezTo>
                      <a:pt x="137" y="34"/>
                      <a:pt x="136" y="34"/>
                      <a:pt x="136" y="35"/>
                    </a:cubicBezTo>
                    <a:cubicBezTo>
                      <a:pt x="136" y="36"/>
                      <a:pt x="136" y="36"/>
                      <a:pt x="137" y="36"/>
                    </a:cubicBezTo>
                    <a:cubicBezTo>
                      <a:pt x="139" y="36"/>
                      <a:pt x="141" y="36"/>
                      <a:pt x="142" y="36"/>
                    </a:cubicBezTo>
                    <a:cubicBezTo>
                      <a:pt x="144" y="36"/>
                      <a:pt x="147" y="36"/>
                      <a:pt x="148" y="36"/>
                    </a:cubicBezTo>
                    <a:cubicBezTo>
                      <a:pt x="149" y="36"/>
                      <a:pt x="149" y="36"/>
                      <a:pt x="149" y="35"/>
                    </a:cubicBezTo>
                    <a:cubicBezTo>
                      <a:pt x="149" y="34"/>
                      <a:pt x="147" y="35"/>
                      <a:pt x="145" y="33"/>
                    </a:cubicBezTo>
                    <a:cubicBezTo>
                      <a:pt x="144" y="33"/>
                      <a:pt x="144" y="32"/>
                      <a:pt x="144" y="30"/>
                    </a:cubicBezTo>
                    <a:cubicBezTo>
                      <a:pt x="144" y="29"/>
                      <a:pt x="144" y="28"/>
                      <a:pt x="144" y="27"/>
                    </a:cubicBezTo>
                    <a:cubicBezTo>
                      <a:pt x="144" y="23"/>
                      <a:pt x="144" y="21"/>
                      <a:pt x="144" y="9"/>
                    </a:cubicBezTo>
                    <a:close/>
                    <a:moveTo>
                      <a:pt x="189" y="31"/>
                    </a:moveTo>
                    <a:cubicBezTo>
                      <a:pt x="189" y="30"/>
                      <a:pt x="182" y="14"/>
                      <a:pt x="180" y="8"/>
                    </a:cubicBezTo>
                    <a:cubicBezTo>
                      <a:pt x="176" y="0"/>
                      <a:pt x="177" y="0"/>
                      <a:pt x="176" y="0"/>
                    </a:cubicBezTo>
                    <a:cubicBezTo>
                      <a:pt x="175" y="0"/>
                      <a:pt x="175" y="0"/>
                      <a:pt x="175" y="1"/>
                    </a:cubicBezTo>
                    <a:cubicBezTo>
                      <a:pt x="160" y="33"/>
                      <a:pt x="160" y="34"/>
                      <a:pt x="157" y="35"/>
                    </a:cubicBezTo>
                    <a:cubicBezTo>
                      <a:pt x="157" y="35"/>
                      <a:pt x="157" y="35"/>
                      <a:pt x="157" y="36"/>
                    </a:cubicBezTo>
                    <a:cubicBezTo>
                      <a:pt x="157" y="36"/>
                      <a:pt x="157" y="36"/>
                      <a:pt x="158" y="36"/>
                    </a:cubicBezTo>
                    <a:cubicBezTo>
                      <a:pt x="159" y="36"/>
                      <a:pt x="160" y="36"/>
                      <a:pt x="162" y="36"/>
                    </a:cubicBezTo>
                    <a:cubicBezTo>
                      <a:pt x="164" y="36"/>
                      <a:pt x="166" y="36"/>
                      <a:pt x="166" y="36"/>
                    </a:cubicBezTo>
                    <a:cubicBezTo>
                      <a:pt x="167" y="36"/>
                      <a:pt x="167" y="36"/>
                      <a:pt x="167" y="35"/>
                    </a:cubicBezTo>
                    <a:cubicBezTo>
                      <a:pt x="167" y="34"/>
                      <a:pt x="164" y="35"/>
                      <a:pt x="164" y="32"/>
                    </a:cubicBezTo>
                    <a:cubicBezTo>
                      <a:pt x="164" y="31"/>
                      <a:pt x="165" y="28"/>
                      <a:pt x="167" y="24"/>
                    </a:cubicBezTo>
                    <a:cubicBezTo>
                      <a:pt x="167" y="23"/>
                      <a:pt x="168" y="23"/>
                      <a:pt x="171" y="23"/>
                    </a:cubicBezTo>
                    <a:cubicBezTo>
                      <a:pt x="173" y="23"/>
                      <a:pt x="173" y="23"/>
                      <a:pt x="173" y="23"/>
                    </a:cubicBezTo>
                    <a:cubicBezTo>
                      <a:pt x="176" y="23"/>
                      <a:pt x="178" y="23"/>
                      <a:pt x="179" y="23"/>
                    </a:cubicBezTo>
                    <a:cubicBezTo>
                      <a:pt x="181" y="23"/>
                      <a:pt x="181" y="23"/>
                      <a:pt x="181" y="24"/>
                    </a:cubicBezTo>
                    <a:cubicBezTo>
                      <a:pt x="182" y="25"/>
                      <a:pt x="185" y="31"/>
                      <a:pt x="185" y="33"/>
                    </a:cubicBezTo>
                    <a:cubicBezTo>
                      <a:pt x="185" y="35"/>
                      <a:pt x="182" y="34"/>
                      <a:pt x="182" y="35"/>
                    </a:cubicBezTo>
                    <a:cubicBezTo>
                      <a:pt x="182" y="36"/>
                      <a:pt x="182" y="36"/>
                      <a:pt x="184" y="36"/>
                    </a:cubicBezTo>
                    <a:cubicBezTo>
                      <a:pt x="186" y="36"/>
                      <a:pt x="187" y="36"/>
                      <a:pt x="189" y="36"/>
                    </a:cubicBezTo>
                    <a:cubicBezTo>
                      <a:pt x="190" y="36"/>
                      <a:pt x="192" y="36"/>
                      <a:pt x="194" y="36"/>
                    </a:cubicBezTo>
                    <a:cubicBezTo>
                      <a:pt x="195" y="36"/>
                      <a:pt x="195" y="36"/>
                      <a:pt x="195" y="35"/>
                    </a:cubicBezTo>
                    <a:cubicBezTo>
                      <a:pt x="195" y="34"/>
                      <a:pt x="192" y="36"/>
                      <a:pt x="189" y="31"/>
                    </a:cubicBezTo>
                    <a:close/>
                    <a:moveTo>
                      <a:pt x="178" y="20"/>
                    </a:moveTo>
                    <a:cubicBezTo>
                      <a:pt x="178" y="20"/>
                      <a:pt x="175" y="20"/>
                      <a:pt x="173" y="20"/>
                    </a:cubicBezTo>
                    <a:cubicBezTo>
                      <a:pt x="172" y="20"/>
                      <a:pt x="172" y="20"/>
                      <a:pt x="172" y="20"/>
                    </a:cubicBezTo>
                    <a:cubicBezTo>
                      <a:pt x="169" y="20"/>
                      <a:pt x="169" y="20"/>
                      <a:pt x="169" y="19"/>
                    </a:cubicBezTo>
                    <a:cubicBezTo>
                      <a:pt x="169" y="19"/>
                      <a:pt x="174" y="8"/>
                      <a:pt x="174" y="8"/>
                    </a:cubicBezTo>
                    <a:cubicBezTo>
                      <a:pt x="175" y="8"/>
                      <a:pt x="180" y="19"/>
                      <a:pt x="180" y="19"/>
                    </a:cubicBezTo>
                    <a:cubicBezTo>
                      <a:pt x="180" y="20"/>
                      <a:pt x="179" y="20"/>
                      <a:pt x="178" y="20"/>
                    </a:cubicBezTo>
                    <a:close/>
                    <a:moveTo>
                      <a:pt x="232" y="18"/>
                    </a:moveTo>
                    <a:cubicBezTo>
                      <a:pt x="232" y="18"/>
                      <a:pt x="229" y="18"/>
                      <a:pt x="227" y="18"/>
                    </a:cubicBezTo>
                    <a:cubicBezTo>
                      <a:pt x="226" y="18"/>
                      <a:pt x="223" y="18"/>
                      <a:pt x="222" y="18"/>
                    </a:cubicBezTo>
                    <a:cubicBezTo>
                      <a:pt x="221" y="18"/>
                      <a:pt x="221" y="18"/>
                      <a:pt x="221" y="18"/>
                    </a:cubicBezTo>
                    <a:cubicBezTo>
                      <a:pt x="221" y="19"/>
                      <a:pt x="221" y="19"/>
                      <a:pt x="222" y="19"/>
                    </a:cubicBezTo>
                    <a:cubicBezTo>
                      <a:pt x="223" y="19"/>
                      <a:pt x="224" y="19"/>
                      <a:pt x="225" y="20"/>
                    </a:cubicBezTo>
                    <a:cubicBezTo>
                      <a:pt x="225" y="21"/>
                      <a:pt x="225" y="21"/>
                      <a:pt x="225" y="23"/>
                    </a:cubicBezTo>
                    <a:cubicBezTo>
                      <a:pt x="225" y="25"/>
                      <a:pt x="225" y="29"/>
                      <a:pt x="225" y="29"/>
                    </a:cubicBezTo>
                    <a:cubicBezTo>
                      <a:pt x="225" y="32"/>
                      <a:pt x="220" y="35"/>
                      <a:pt x="215" y="35"/>
                    </a:cubicBezTo>
                    <a:cubicBezTo>
                      <a:pt x="206" y="35"/>
                      <a:pt x="200" y="26"/>
                      <a:pt x="200" y="17"/>
                    </a:cubicBezTo>
                    <a:cubicBezTo>
                      <a:pt x="200" y="7"/>
                      <a:pt x="207" y="2"/>
                      <a:pt x="215" y="2"/>
                    </a:cubicBezTo>
                    <a:cubicBezTo>
                      <a:pt x="220" y="2"/>
                      <a:pt x="226" y="6"/>
                      <a:pt x="229" y="11"/>
                    </a:cubicBezTo>
                    <a:cubicBezTo>
                      <a:pt x="229" y="12"/>
                      <a:pt x="229" y="12"/>
                      <a:pt x="230" y="12"/>
                    </a:cubicBezTo>
                    <a:cubicBezTo>
                      <a:pt x="230" y="12"/>
                      <a:pt x="230" y="12"/>
                      <a:pt x="230" y="11"/>
                    </a:cubicBezTo>
                    <a:cubicBezTo>
                      <a:pt x="230" y="10"/>
                      <a:pt x="230" y="7"/>
                      <a:pt x="229" y="4"/>
                    </a:cubicBezTo>
                    <a:cubicBezTo>
                      <a:pt x="229" y="4"/>
                      <a:pt x="229" y="3"/>
                      <a:pt x="229" y="3"/>
                    </a:cubicBezTo>
                    <a:cubicBezTo>
                      <a:pt x="228" y="3"/>
                      <a:pt x="228" y="4"/>
                      <a:pt x="227" y="4"/>
                    </a:cubicBezTo>
                    <a:cubicBezTo>
                      <a:pt x="227" y="4"/>
                      <a:pt x="223" y="0"/>
                      <a:pt x="215" y="0"/>
                    </a:cubicBezTo>
                    <a:cubicBezTo>
                      <a:pt x="202" y="0"/>
                      <a:pt x="196" y="9"/>
                      <a:pt x="196" y="20"/>
                    </a:cubicBezTo>
                    <a:cubicBezTo>
                      <a:pt x="196" y="28"/>
                      <a:pt x="200" y="37"/>
                      <a:pt x="215" y="37"/>
                    </a:cubicBezTo>
                    <a:cubicBezTo>
                      <a:pt x="221" y="37"/>
                      <a:pt x="226" y="33"/>
                      <a:pt x="227" y="33"/>
                    </a:cubicBezTo>
                    <a:cubicBezTo>
                      <a:pt x="228" y="32"/>
                      <a:pt x="230" y="32"/>
                      <a:pt x="230" y="32"/>
                    </a:cubicBezTo>
                    <a:cubicBezTo>
                      <a:pt x="230" y="31"/>
                      <a:pt x="230" y="31"/>
                      <a:pt x="230" y="26"/>
                    </a:cubicBezTo>
                    <a:cubicBezTo>
                      <a:pt x="230" y="24"/>
                      <a:pt x="230" y="22"/>
                      <a:pt x="230" y="21"/>
                    </a:cubicBezTo>
                    <a:cubicBezTo>
                      <a:pt x="230" y="19"/>
                      <a:pt x="233" y="19"/>
                      <a:pt x="233" y="18"/>
                    </a:cubicBezTo>
                    <a:cubicBezTo>
                      <a:pt x="233" y="18"/>
                      <a:pt x="232" y="18"/>
                      <a:pt x="23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6" name="Rectangle 9">
            <a:extLst>
              <a:ext uri="{FF2B5EF4-FFF2-40B4-BE49-F238E27FC236}">
                <a16:creationId xmlns:a16="http://schemas.microsoft.com/office/drawing/2014/main" id="{E5876EB4-1B85-407B-AFBC-AE44DC0808B4}"/>
              </a:ext>
            </a:extLst>
          </p:cNvPr>
          <p:cNvSpPr>
            <a:spLocks/>
          </p:cNvSpPr>
          <p:nvPr/>
        </p:nvSpPr>
        <p:spPr bwMode="auto">
          <a:xfrm>
            <a:off x="8290763" y="2857255"/>
            <a:ext cx="3084904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2783C67-E343-4B27-ABC1-7744F091B9DA}"/>
              </a:ext>
            </a:extLst>
          </p:cNvPr>
          <p:cNvSpPr/>
          <p:nvPr/>
        </p:nvSpPr>
        <p:spPr>
          <a:xfrm>
            <a:off x="7655283" y="3009265"/>
            <a:ext cx="402002" cy="4020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34D06CE-32A8-442E-8AB3-38E01D1BC2CD}"/>
              </a:ext>
            </a:extLst>
          </p:cNvPr>
          <p:cNvSpPr txBox="1"/>
          <p:nvPr/>
        </p:nvSpPr>
        <p:spPr>
          <a:xfrm>
            <a:off x="7701677" y="3056378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70" name="Rectangle 9">
            <a:extLst>
              <a:ext uri="{FF2B5EF4-FFF2-40B4-BE49-F238E27FC236}">
                <a16:creationId xmlns:a16="http://schemas.microsoft.com/office/drawing/2014/main" id="{1EA029E7-006B-4E2D-B5A7-528A14FC6DD7}"/>
              </a:ext>
            </a:extLst>
          </p:cNvPr>
          <p:cNvSpPr>
            <a:spLocks/>
          </p:cNvSpPr>
          <p:nvPr/>
        </p:nvSpPr>
        <p:spPr bwMode="auto">
          <a:xfrm>
            <a:off x="8290763" y="3557349"/>
            <a:ext cx="3084904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B16FCE8-00E9-42D5-92D2-AA919F74CE89}"/>
              </a:ext>
            </a:extLst>
          </p:cNvPr>
          <p:cNvSpPr/>
          <p:nvPr/>
        </p:nvSpPr>
        <p:spPr>
          <a:xfrm>
            <a:off x="7655283" y="3752112"/>
            <a:ext cx="402002" cy="4020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79881A9-6D1C-4B28-81AE-7462A9E89CE0}"/>
              </a:ext>
            </a:extLst>
          </p:cNvPr>
          <p:cNvSpPr txBox="1"/>
          <p:nvPr/>
        </p:nvSpPr>
        <p:spPr>
          <a:xfrm>
            <a:off x="7701677" y="3799225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71" name="Rectangle 9">
            <a:extLst>
              <a:ext uri="{FF2B5EF4-FFF2-40B4-BE49-F238E27FC236}">
                <a16:creationId xmlns:a16="http://schemas.microsoft.com/office/drawing/2014/main" id="{356C8384-6B19-405C-9B8A-22C2CD0B4DB3}"/>
              </a:ext>
            </a:extLst>
          </p:cNvPr>
          <p:cNvSpPr>
            <a:spLocks/>
          </p:cNvSpPr>
          <p:nvPr/>
        </p:nvSpPr>
        <p:spPr bwMode="auto">
          <a:xfrm>
            <a:off x="8290763" y="4257444"/>
            <a:ext cx="3084904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A9BD5E27-D5BB-427F-A1FD-85D20E9BB844}"/>
              </a:ext>
            </a:extLst>
          </p:cNvPr>
          <p:cNvSpPr/>
          <p:nvPr/>
        </p:nvSpPr>
        <p:spPr>
          <a:xfrm>
            <a:off x="7655283" y="4414660"/>
            <a:ext cx="402002" cy="40200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2FBF15A-B718-4CB3-ACCD-9205B89D7870}"/>
              </a:ext>
            </a:extLst>
          </p:cNvPr>
          <p:cNvSpPr txBox="1"/>
          <p:nvPr/>
        </p:nvSpPr>
        <p:spPr>
          <a:xfrm>
            <a:off x="7701677" y="4461773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C2127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3499</TotalTime>
  <Words>473</Words>
  <Application>Microsoft Office PowerPoint</Application>
  <PresentationFormat>Widescreen</PresentationFormat>
  <Paragraphs>80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ABOUTUS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469</cp:revision>
  <dcterms:created xsi:type="dcterms:W3CDTF">2017-07-18T09:08:44Z</dcterms:created>
  <dcterms:modified xsi:type="dcterms:W3CDTF">2017-07-27T07:43:09Z</dcterms:modified>
</cp:coreProperties>
</file>