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56" r:id="rId2"/>
    <p:sldId id="257" r:id="rId3"/>
    <p:sldId id="269" r:id="rId4"/>
    <p:sldId id="270" r:id="rId5"/>
    <p:sldId id="272" r:id="rId6"/>
    <p:sldId id="271" r:id="rId7"/>
    <p:sldId id="273" r:id="rId8"/>
    <p:sldId id="262" r:id="rId9"/>
    <p:sldId id="267"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D9D9D9"/>
    <a:srgbClr val="006092"/>
    <a:srgbClr val="FFFFFF"/>
    <a:srgbClr val="404040"/>
    <a:srgbClr val="D9EBBC"/>
    <a:srgbClr val="003049"/>
    <a:srgbClr val="EF4630"/>
    <a:srgbClr val="FFD400"/>
    <a:srgbClr val="44C8F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3015" autoAdjust="0"/>
    <p:restoredTop sz="94664" autoAdjust="0"/>
  </p:normalViewPr>
  <p:slideViewPr>
    <p:cSldViewPr snapToGrid="0" snapToObjects="1">
      <p:cViewPr varScale="1">
        <p:scale>
          <a:sx n="74" d="100"/>
          <a:sy n="74" d="100"/>
        </p:scale>
        <p:origin x="168" y="66"/>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8/23/2019</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8/23/2019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21502706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85377658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298303606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46243056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190828103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41577581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234221742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428749455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8B7B396A-F132-4B95-8161-4562F2EF7ABF}"/>
              </a:ext>
            </a:extLst>
          </p:cNvPr>
          <p:cNvSpPr>
            <a:spLocks noGrp="1"/>
          </p:cNvSpPr>
          <p:nvPr>
            <p:ph type="pic" sz="quarter" idx="12" hasCustomPrompt="1"/>
          </p:nvPr>
        </p:nvSpPr>
        <p:spPr>
          <a:xfrm>
            <a:off x="0" y="0"/>
            <a:ext cx="12192000" cy="6858000"/>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34748276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Picture Placeholder 5">
            <a:extLst>
              <a:ext uri="{FF2B5EF4-FFF2-40B4-BE49-F238E27FC236}">
                <a16:creationId xmlns:a16="http://schemas.microsoft.com/office/drawing/2014/main" id="{5D5D8571-8226-4D8E-A24B-811F83A5D341}"/>
              </a:ext>
            </a:extLst>
          </p:cNvPr>
          <p:cNvSpPr>
            <a:spLocks noGrp="1"/>
          </p:cNvSpPr>
          <p:nvPr>
            <p:ph type="pic" sz="quarter" idx="12" hasCustomPrompt="1"/>
          </p:nvPr>
        </p:nvSpPr>
        <p:spPr>
          <a:xfrm>
            <a:off x="0" y="0"/>
            <a:ext cx="4762500" cy="5646420"/>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0683673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8A4A10DB-544B-4E4A-8D09-C967BA2B1681}"/>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2531055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931640"/>
            <a:ext cx="10515600" cy="279400"/>
          </a:xfrm>
          <a:prstGeom prst="rect">
            <a:avLst/>
          </a:prstGeom>
        </p:spPr>
        <p:txBody>
          <a:bodyPr/>
          <a:lstStyle>
            <a:lvl1pPr marL="0" marR="0" indent="0" algn="ctr"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3" name="Title 2">
            <a:extLst>
              <a:ext uri="{FF2B5EF4-FFF2-40B4-BE49-F238E27FC236}">
                <a16:creationId xmlns:a16="http://schemas.microsoft.com/office/drawing/2014/main" id="{370992BE-78D2-4EBB-AD0F-DFA6A6FE84ED}"/>
              </a:ext>
            </a:extLst>
          </p:cNvPr>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276481473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931640"/>
            <a:ext cx="10515600" cy="279400"/>
          </a:xfrm>
          <a:prstGeom prst="rect">
            <a:avLst/>
          </a:prstGeom>
        </p:spPr>
        <p:txBody>
          <a:bodyPr/>
          <a:lstStyle>
            <a:lvl1pPr marL="0" marR="0" indent="0" algn="ctr"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3" name="Title 2">
            <a:extLst>
              <a:ext uri="{FF2B5EF4-FFF2-40B4-BE49-F238E27FC236}">
                <a16:creationId xmlns:a16="http://schemas.microsoft.com/office/drawing/2014/main" id="{370992BE-78D2-4EBB-AD0F-DFA6A6FE84ED}"/>
              </a:ext>
            </a:extLst>
          </p:cNvPr>
          <p:cNvSpPr>
            <a:spLocks noGrp="1"/>
          </p:cNvSpPr>
          <p:nvPr>
            <p:ph type="title"/>
          </p:nvPr>
        </p:nvSpPr>
        <p:spPr/>
        <p:txBody>
          <a:bodyPr/>
          <a:lstStyle/>
          <a:p>
            <a:r>
              <a:rPr lang="en-US"/>
              <a:t>Click to edit Master title style</a:t>
            </a:r>
          </a:p>
        </p:txBody>
      </p:sp>
      <p:sp>
        <p:nvSpPr>
          <p:cNvPr id="7" name="Picture Placeholder 5">
            <a:extLst>
              <a:ext uri="{FF2B5EF4-FFF2-40B4-BE49-F238E27FC236}">
                <a16:creationId xmlns:a16="http://schemas.microsoft.com/office/drawing/2014/main" id="{DBBBC7DF-456E-4D6B-AF24-C87AF0E87533}"/>
              </a:ext>
            </a:extLst>
          </p:cNvPr>
          <p:cNvSpPr>
            <a:spLocks noGrp="1"/>
          </p:cNvSpPr>
          <p:nvPr>
            <p:ph type="pic" sz="quarter" idx="13" hasCustomPrompt="1"/>
          </p:nvPr>
        </p:nvSpPr>
        <p:spPr>
          <a:xfrm>
            <a:off x="0" y="1727975"/>
            <a:ext cx="6458856" cy="3821638"/>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3281296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931640"/>
            <a:ext cx="10515600" cy="279400"/>
          </a:xfrm>
          <a:prstGeom prst="rect">
            <a:avLst/>
          </a:prstGeom>
        </p:spPr>
        <p:txBody>
          <a:bodyPr/>
          <a:lstStyle>
            <a:lvl1pPr marL="0" marR="0" indent="0" algn="ctr"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3" name="Title 2">
            <a:extLst>
              <a:ext uri="{FF2B5EF4-FFF2-40B4-BE49-F238E27FC236}">
                <a16:creationId xmlns:a16="http://schemas.microsoft.com/office/drawing/2014/main" id="{370992BE-78D2-4EBB-AD0F-DFA6A6FE84ED}"/>
              </a:ext>
            </a:extLst>
          </p:cNvPr>
          <p:cNvSpPr>
            <a:spLocks noGrp="1"/>
          </p:cNvSpPr>
          <p:nvPr>
            <p:ph type="title"/>
          </p:nvPr>
        </p:nvSpPr>
        <p:spPr/>
        <p:txBody>
          <a:bodyPr/>
          <a:lstStyle/>
          <a:p>
            <a:r>
              <a:rPr lang="en-US"/>
              <a:t>Click to edit Master title style</a:t>
            </a:r>
          </a:p>
        </p:txBody>
      </p:sp>
      <p:sp>
        <p:nvSpPr>
          <p:cNvPr id="7" name="Picture Placeholder 5">
            <a:extLst>
              <a:ext uri="{FF2B5EF4-FFF2-40B4-BE49-F238E27FC236}">
                <a16:creationId xmlns:a16="http://schemas.microsoft.com/office/drawing/2014/main" id="{2F3CD0E5-3580-44B4-9111-16B4FA2D7BFC}"/>
              </a:ext>
            </a:extLst>
          </p:cNvPr>
          <p:cNvSpPr>
            <a:spLocks noGrp="1"/>
          </p:cNvSpPr>
          <p:nvPr>
            <p:ph type="pic" sz="quarter" idx="13" hasCustomPrompt="1"/>
          </p:nvPr>
        </p:nvSpPr>
        <p:spPr>
          <a:xfrm>
            <a:off x="838200" y="1611862"/>
            <a:ext cx="10515600" cy="3988837"/>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4263714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6" name="Text Placeholder 5"/>
          <p:cNvSpPr>
            <a:spLocks noGrp="1"/>
          </p:cNvSpPr>
          <p:nvPr>
            <p:ph type="body" sz="quarter" idx="12" hasCustomPrompt="1"/>
          </p:nvPr>
        </p:nvSpPr>
        <p:spPr>
          <a:xfrm>
            <a:off x="838200" y="931640"/>
            <a:ext cx="10515600" cy="279400"/>
          </a:xfrm>
          <a:prstGeom prst="rect">
            <a:avLst/>
          </a:prstGeom>
        </p:spPr>
        <p:txBody>
          <a:bodyPr/>
          <a:lstStyle>
            <a:lvl1pPr marL="0" marR="0" indent="0" algn="ctr" defTabSz="914400" rtl="0" eaLnBrk="1" fontAlgn="auto" latinLnBrk="0" hangingPunct="1">
              <a:lnSpc>
                <a:spcPct val="100000"/>
              </a:lnSpc>
              <a:spcBef>
                <a:spcPts val="1000"/>
              </a:spcBef>
              <a:spcAft>
                <a:spcPts val="0"/>
              </a:spcAft>
              <a:buClrTx/>
              <a:buSzTx/>
              <a:buFontTx/>
              <a:buNone/>
              <a:tabLst/>
              <a:defRPr sz="10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3" name="Title 2">
            <a:extLst>
              <a:ext uri="{FF2B5EF4-FFF2-40B4-BE49-F238E27FC236}">
                <a16:creationId xmlns:a16="http://schemas.microsoft.com/office/drawing/2014/main" id="{370992BE-78D2-4EBB-AD0F-DFA6A6FE84ED}"/>
              </a:ext>
            </a:extLst>
          </p:cNvPr>
          <p:cNvSpPr>
            <a:spLocks noGrp="1"/>
          </p:cNvSpPr>
          <p:nvPr>
            <p:ph type="title"/>
          </p:nvPr>
        </p:nvSpPr>
        <p:spPr/>
        <p:txBody>
          <a:bodyPr/>
          <a:lstStyle/>
          <a:p>
            <a:r>
              <a:rPr lang="en-US"/>
              <a:t>Click to edit Master title style</a:t>
            </a:r>
          </a:p>
        </p:txBody>
      </p:sp>
      <p:sp>
        <p:nvSpPr>
          <p:cNvPr id="13" name="Picture Placeholder 12">
            <a:extLst>
              <a:ext uri="{FF2B5EF4-FFF2-40B4-BE49-F238E27FC236}">
                <a16:creationId xmlns:a16="http://schemas.microsoft.com/office/drawing/2014/main" id="{B30F44E1-5482-4831-8AD0-7E95D532FC04}"/>
              </a:ext>
            </a:extLst>
          </p:cNvPr>
          <p:cNvSpPr>
            <a:spLocks noGrp="1"/>
          </p:cNvSpPr>
          <p:nvPr>
            <p:ph type="pic" sz="quarter" idx="14" hasCustomPrompt="1"/>
          </p:nvPr>
        </p:nvSpPr>
        <p:spPr>
          <a:xfrm>
            <a:off x="3780192" y="2071688"/>
            <a:ext cx="1800224" cy="1800224"/>
          </a:xfrm>
          <a:custGeom>
            <a:avLst/>
            <a:gdLst>
              <a:gd name="connsiteX0" fmla="*/ 900112 w 1800224"/>
              <a:gd name="connsiteY0" fmla="*/ 0 h 1800224"/>
              <a:gd name="connsiteX1" fmla="*/ 1800224 w 1800224"/>
              <a:gd name="connsiteY1" fmla="*/ 900112 h 1800224"/>
              <a:gd name="connsiteX2" fmla="*/ 900112 w 1800224"/>
              <a:gd name="connsiteY2" fmla="*/ 1800224 h 1800224"/>
              <a:gd name="connsiteX3" fmla="*/ 0 w 1800224"/>
              <a:gd name="connsiteY3" fmla="*/ 900112 h 1800224"/>
              <a:gd name="connsiteX4" fmla="*/ 900112 w 1800224"/>
              <a:gd name="connsiteY4" fmla="*/ 0 h 18002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00224" h="1800224">
                <a:moveTo>
                  <a:pt x="900112" y="0"/>
                </a:moveTo>
                <a:cubicBezTo>
                  <a:pt x="1397230" y="0"/>
                  <a:pt x="1800224" y="402994"/>
                  <a:pt x="1800224" y="900112"/>
                </a:cubicBezTo>
                <a:cubicBezTo>
                  <a:pt x="1800224" y="1397230"/>
                  <a:pt x="1397230" y="1800224"/>
                  <a:pt x="900112" y="1800224"/>
                </a:cubicBezTo>
                <a:cubicBezTo>
                  <a:pt x="402994" y="1800224"/>
                  <a:pt x="0" y="1397230"/>
                  <a:pt x="0" y="900112"/>
                </a:cubicBezTo>
                <a:cubicBezTo>
                  <a:pt x="0" y="402994"/>
                  <a:pt x="402994" y="0"/>
                  <a:pt x="900112"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4" name="Picture Placeholder 13">
            <a:extLst>
              <a:ext uri="{FF2B5EF4-FFF2-40B4-BE49-F238E27FC236}">
                <a16:creationId xmlns:a16="http://schemas.microsoft.com/office/drawing/2014/main" id="{47779734-67CF-434A-9BD0-4B6A5616325C}"/>
              </a:ext>
            </a:extLst>
          </p:cNvPr>
          <p:cNvSpPr>
            <a:spLocks noGrp="1"/>
          </p:cNvSpPr>
          <p:nvPr>
            <p:ph type="pic" sz="quarter" idx="15" hasCustomPrompt="1"/>
          </p:nvPr>
        </p:nvSpPr>
        <p:spPr>
          <a:xfrm>
            <a:off x="6611585" y="2071688"/>
            <a:ext cx="1800224" cy="1800224"/>
          </a:xfrm>
          <a:custGeom>
            <a:avLst/>
            <a:gdLst>
              <a:gd name="connsiteX0" fmla="*/ 900112 w 1800224"/>
              <a:gd name="connsiteY0" fmla="*/ 0 h 1800224"/>
              <a:gd name="connsiteX1" fmla="*/ 1800224 w 1800224"/>
              <a:gd name="connsiteY1" fmla="*/ 900112 h 1800224"/>
              <a:gd name="connsiteX2" fmla="*/ 900112 w 1800224"/>
              <a:gd name="connsiteY2" fmla="*/ 1800224 h 1800224"/>
              <a:gd name="connsiteX3" fmla="*/ 0 w 1800224"/>
              <a:gd name="connsiteY3" fmla="*/ 900112 h 1800224"/>
              <a:gd name="connsiteX4" fmla="*/ 900112 w 1800224"/>
              <a:gd name="connsiteY4" fmla="*/ 0 h 18002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00224" h="1800224">
                <a:moveTo>
                  <a:pt x="900112" y="0"/>
                </a:moveTo>
                <a:cubicBezTo>
                  <a:pt x="1397230" y="0"/>
                  <a:pt x="1800224" y="402994"/>
                  <a:pt x="1800224" y="900112"/>
                </a:cubicBezTo>
                <a:cubicBezTo>
                  <a:pt x="1800224" y="1397230"/>
                  <a:pt x="1397230" y="1800224"/>
                  <a:pt x="900112" y="1800224"/>
                </a:cubicBezTo>
                <a:cubicBezTo>
                  <a:pt x="402994" y="1800224"/>
                  <a:pt x="0" y="1397230"/>
                  <a:pt x="0" y="900112"/>
                </a:cubicBezTo>
                <a:cubicBezTo>
                  <a:pt x="0" y="402994"/>
                  <a:pt x="402994" y="0"/>
                  <a:pt x="900112"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5" name="Picture Placeholder 14">
            <a:extLst>
              <a:ext uri="{FF2B5EF4-FFF2-40B4-BE49-F238E27FC236}">
                <a16:creationId xmlns:a16="http://schemas.microsoft.com/office/drawing/2014/main" id="{213293A8-5DAB-44B0-834F-370B9674CE98}"/>
              </a:ext>
            </a:extLst>
          </p:cNvPr>
          <p:cNvSpPr>
            <a:spLocks noGrp="1"/>
          </p:cNvSpPr>
          <p:nvPr>
            <p:ph type="pic" sz="quarter" idx="16" hasCustomPrompt="1"/>
          </p:nvPr>
        </p:nvSpPr>
        <p:spPr>
          <a:xfrm>
            <a:off x="9442977" y="2071688"/>
            <a:ext cx="1800224" cy="1800224"/>
          </a:xfrm>
          <a:custGeom>
            <a:avLst/>
            <a:gdLst>
              <a:gd name="connsiteX0" fmla="*/ 900112 w 1800224"/>
              <a:gd name="connsiteY0" fmla="*/ 0 h 1800224"/>
              <a:gd name="connsiteX1" fmla="*/ 1800224 w 1800224"/>
              <a:gd name="connsiteY1" fmla="*/ 900112 h 1800224"/>
              <a:gd name="connsiteX2" fmla="*/ 900112 w 1800224"/>
              <a:gd name="connsiteY2" fmla="*/ 1800224 h 1800224"/>
              <a:gd name="connsiteX3" fmla="*/ 0 w 1800224"/>
              <a:gd name="connsiteY3" fmla="*/ 900112 h 1800224"/>
              <a:gd name="connsiteX4" fmla="*/ 900112 w 1800224"/>
              <a:gd name="connsiteY4" fmla="*/ 0 h 18002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00224" h="1800224">
                <a:moveTo>
                  <a:pt x="900112" y="0"/>
                </a:moveTo>
                <a:cubicBezTo>
                  <a:pt x="1397230" y="0"/>
                  <a:pt x="1800224" y="402994"/>
                  <a:pt x="1800224" y="900112"/>
                </a:cubicBezTo>
                <a:cubicBezTo>
                  <a:pt x="1800224" y="1397230"/>
                  <a:pt x="1397230" y="1800224"/>
                  <a:pt x="900112" y="1800224"/>
                </a:cubicBezTo>
                <a:cubicBezTo>
                  <a:pt x="402994" y="1800224"/>
                  <a:pt x="0" y="1397230"/>
                  <a:pt x="0" y="900112"/>
                </a:cubicBezTo>
                <a:cubicBezTo>
                  <a:pt x="0" y="402994"/>
                  <a:pt x="402994" y="0"/>
                  <a:pt x="900112"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1" name="Picture Placeholder 10">
            <a:extLst>
              <a:ext uri="{FF2B5EF4-FFF2-40B4-BE49-F238E27FC236}">
                <a16:creationId xmlns:a16="http://schemas.microsoft.com/office/drawing/2014/main" id="{114884C6-8B62-45C6-B7F8-3F2FCE6C615D}"/>
              </a:ext>
            </a:extLst>
          </p:cNvPr>
          <p:cNvSpPr>
            <a:spLocks noGrp="1"/>
          </p:cNvSpPr>
          <p:nvPr>
            <p:ph type="pic" sz="quarter" idx="13" hasCustomPrompt="1"/>
          </p:nvPr>
        </p:nvSpPr>
        <p:spPr>
          <a:xfrm>
            <a:off x="948799" y="2071688"/>
            <a:ext cx="1800224" cy="1800224"/>
          </a:xfrm>
          <a:custGeom>
            <a:avLst/>
            <a:gdLst>
              <a:gd name="connsiteX0" fmla="*/ 900112 w 1800224"/>
              <a:gd name="connsiteY0" fmla="*/ 0 h 1800224"/>
              <a:gd name="connsiteX1" fmla="*/ 1800224 w 1800224"/>
              <a:gd name="connsiteY1" fmla="*/ 900112 h 1800224"/>
              <a:gd name="connsiteX2" fmla="*/ 900112 w 1800224"/>
              <a:gd name="connsiteY2" fmla="*/ 1800224 h 1800224"/>
              <a:gd name="connsiteX3" fmla="*/ 0 w 1800224"/>
              <a:gd name="connsiteY3" fmla="*/ 900112 h 1800224"/>
              <a:gd name="connsiteX4" fmla="*/ 900112 w 1800224"/>
              <a:gd name="connsiteY4" fmla="*/ 0 h 18002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00224" h="1800224">
                <a:moveTo>
                  <a:pt x="900112" y="0"/>
                </a:moveTo>
                <a:cubicBezTo>
                  <a:pt x="1397230" y="0"/>
                  <a:pt x="1800224" y="402994"/>
                  <a:pt x="1800224" y="900112"/>
                </a:cubicBezTo>
                <a:cubicBezTo>
                  <a:pt x="1800224" y="1397230"/>
                  <a:pt x="1397230" y="1800224"/>
                  <a:pt x="900112" y="1800224"/>
                </a:cubicBezTo>
                <a:cubicBezTo>
                  <a:pt x="402994" y="1800224"/>
                  <a:pt x="0" y="1397230"/>
                  <a:pt x="0" y="900112"/>
                </a:cubicBezTo>
                <a:cubicBezTo>
                  <a:pt x="0" y="402994"/>
                  <a:pt x="402994" y="0"/>
                  <a:pt x="900112"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9" name="Picture Placeholder 5">
            <a:extLst>
              <a:ext uri="{FF2B5EF4-FFF2-40B4-BE49-F238E27FC236}">
                <a16:creationId xmlns:a16="http://schemas.microsoft.com/office/drawing/2014/main" id="{31819066-BB1A-4457-8241-D832A6A6253B}"/>
              </a:ext>
            </a:extLst>
          </p:cNvPr>
          <p:cNvSpPr>
            <a:spLocks noGrp="1"/>
          </p:cNvSpPr>
          <p:nvPr>
            <p:ph type="pic" sz="quarter" idx="17" hasCustomPrompt="1"/>
          </p:nvPr>
        </p:nvSpPr>
        <p:spPr>
          <a:xfrm>
            <a:off x="0" y="0"/>
            <a:ext cx="12192000" cy="6858000"/>
          </a:xfrm>
          <a:custGeom>
            <a:avLst/>
            <a:gdLst>
              <a:gd name="connsiteX0" fmla="*/ 0 w 3771900"/>
              <a:gd name="connsiteY0" fmla="*/ 0 h 3771900"/>
              <a:gd name="connsiteX1" fmla="*/ 3771900 w 3771900"/>
              <a:gd name="connsiteY1" fmla="*/ 0 h 3771900"/>
              <a:gd name="connsiteX2" fmla="*/ 3771900 w 3771900"/>
              <a:gd name="connsiteY2" fmla="*/ 3771900 h 3771900"/>
              <a:gd name="connsiteX3" fmla="*/ 0 w 3771900"/>
              <a:gd name="connsiteY3" fmla="*/ 3771900 h 3771900"/>
            </a:gdLst>
            <a:ahLst/>
            <a:cxnLst>
              <a:cxn ang="0">
                <a:pos x="connsiteX0" y="connsiteY0"/>
              </a:cxn>
              <a:cxn ang="0">
                <a:pos x="connsiteX1" y="connsiteY1"/>
              </a:cxn>
              <a:cxn ang="0">
                <a:pos x="connsiteX2" y="connsiteY2"/>
              </a:cxn>
              <a:cxn ang="0">
                <a:pos x="connsiteX3" y="connsiteY3"/>
              </a:cxn>
            </a:cxnLst>
            <a:rect l="l" t="t" r="r" b="b"/>
            <a:pathLst>
              <a:path w="3771900" h="3771900">
                <a:moveTo>
                  <a:pt x="0" y="0"/>
                </a:moveTo>
                <a:lnTo>
                  <a:pt x="3771900" y="0"/>
                </a:lnTo>
                <a:lnTo>
                  <a:pt x="3771900" y="3771900"/>
                </a:lnTo>
                <a:lnTo>
                  <a:pt x="0" y="37719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28843554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emf"/></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Slide Number Placeholder 9"/>
          <p:cNvSpPr>
            <a:spLocks noGrp="1"/>
          </p:cNvSpPr>
          <p:nvPr>
            <p:ph type="sldNum" sz="quarter" idx="4"/>
          </p:nvPr>
        </p:nvSpPr>
        <p:spPr>
          <a:xfrm>
            <a:off x="10774364" y="5994344"/>
            <a:ext cx="579436" cy="579440"/>
          </a:xfrm>
          <a:prstGeom prst="rect">
            <a:avLst/>
          </a:prstGeom>
        </p:spPr>
        <p:txBody>
          <a:bodyPr vert="horz" lIns="91440" tIns="45720" rIns="91440" bIns="45720" rtlCol="0" anchor="ctr"/>
          <a:lstStyle>
            <a:lvl1pPr algn="ctr">
              <a:defRPr sz="15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12" name="Straight Connector 11">
            <a:extLst>
              <a:ext uri="{FF2B5EF4-FFF2-40B4-BE49-F238E27FC236}">
                <a16:creationId xmlns:a16="http://schemas.microsoft.com/office/drawing/2014/main" id="{2CD6E760-C8B5-48FC-AA5A-529C09347C4D}"/>
              </a:ext>
            </a:extLst>
          </p:cNvPr>
          <p:cNvCxnSpPr>
            <a:cxnSpLocks/>
          </p:cNvCxnSpPr>
          <p:nvPr userDrawn="1"/>
        </p:nvCxnSpPr>
        <p:spPr>
          <a:xfrm>
            <a:off x="2314575" y="6284064"/>
            <a:ext cx="8429625"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sp>
        <p:nvSpPr>
          <p:cNvPr id="3" name="Title Placeholder 2"/>
          <p:cNvSpPr>
            <a:spLocks noGrp="1"/>
          </p:cNvSpPr>
          <p:nvPr>
            <p:ph type="title"/>
          </p:nvPr>
        </p:nvSpPr>
        <p:spPr>
          <a:xfrm>
            <a:off x="838200" y="306795"/>
            <a:ext cx="10515600" cy="680223"/>
          </a:xfrm>
          <a:prstGeom prst="rect">
            <a:avLst/>
          </a:prstGeom>
        </p:spPr>
        <p:txBody>
          <a:bodyPr vert="horz" lIns="91440" tIns="45720" rIns="91440" bIns="45720" rtlCol="0" anchor="ctr">
            <a:normAutofit/>
          </a:bodyPr>
          <a:lstStyle/>
          <a:p>
            <a:r>
              <a:rPr lang="en-US" dirty="0"/>
              <a:t>Click to edit Master title style</a:t>
            </a:r>
          </a:p>
        </p:txBody>
      </p:sp>
      <p:pic>
        <p:nvPicPr>
          <p:cNvPr id="2" name="Picture 1">
            <a:extLst>
              <a:ext uri="{FF2B5EF4-FFF2-40B4-BE49-F238E27FC236}">
                <a16:creationId xmlns:a16="http://schemas.microsoft.com/office/drawing/2014/main" id="{7B7B2EB5-4467-47C3-9108-7F365C041DD1}"/>
              </a:ext>
            </a:extLst>
          </p:cNvPr>
          <p:cNvPicPr>
            <a:picLocks noChangeAspect="1"/>
          </p:cNvPicPr>
          <p:nvPr userDrawn="1"/>
        </p:nvPicPr>
        <p:blipFill>
          <a:blip r:embed="rId9"/>
          <a:stretch>
            <a:fillRect/>
          </a:stretch>
        </p:blipFill>
        <p:spPr>
          <a:xfrm>
            <a:off x="838200" y="6068050"/>
            <a:ext cx="1265666" cy="432028"/>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55" r:id="rId1"/>
    <p:sldLayoutId id="2147483763" r:id="rId2"/>
    <p:sldLayoutId id="2147483761" r:id="rId3"/>
    <p:sldLayoutId id="2147483759" r:id="rId4"/>
    <p:sldLayoutId id="2147483765" r:id="rId5"/>
    <p:sldLayoutId id="2147483764" r:id="rId6"/>
    <p:sldLayoutId id="2147483762" r:id="rId7"/>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Semibold" panose="020B0706030804020204" pitchFamily="34" charset="0"/>
          <a:ea typeface="Open Sans Semibold" panose="020B0706030804020204" pitchFamily="34" charset="0"/>
          <a:cs typeface="Open Sans Semibold" panose="020B07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4294967295"/>
          </p:nvPr>
        </p:nvSpPr>
        <p:spPr>
          <a:xfrm>
            <a:off x="11612563" y="5994400"/>
            <a:ext cx="579437" cy="579438"/>
          </a:xfrm>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1</a:t>
            </a:fld>
            <a:endParaRPr lang="en-US" dirty="0"/>
          </a:p>
        </p:txBody>
      </p:sp>
      <p:sp>
        <p:nvSpPr>
          <p:cNvPr id="20" name="Rectangle 19">
            <a:extLst>
              <a:ext uri="{FF2B5EF4-FFF2-40B4-BE49-F238E27FC236}">
                <a16:creationId xmlns:a16="http://schemas.microsoft.com/office/drawing/2014/main" id="{87202415-557F-42F4-B7B3-2970725D96DD}"/>
              </a:ext>
            </a:extLst>
          </p:cNvPr>
          <p:cNvSpPr/>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Freeform 6">
            <a:extLst>
              <a:ext uri="{FF2B5EF4-FFF2-40B4-BE49-F238E27FC236}">
                <a16:creationId xmlns:a16="http://schemas.microsoft.com/office/drawing/2014/main" id="{7A7CFD7D-AA77-4EFF-898F-EACC71C4C982}"/>
              </a:ext>
            </a:extLst>
          </p:cNvPr>
          <p:cNvSpPr>
            <a:spLocks/>
          </p:cNvSpPr>
          <p:nvPr/>
        </p:nvSpPr>
        <p:spPr bwMode="auto">
          <a:xfrm>
            <a:off x="2933700" y="-615118"/>
            <a:ext cx="6324600" cy="6005982"/>
          </a:xfrm>
          <a:custGeom>
            <a:avLst/>
            <a:gdLst>
              <a:gd name="T0" fmla="*/ 95 w 338"/>
              <a:gd name="T1" fmla="*/ 132 h 319"/>
              <a:gd name="T2" fmla="*/ 95 w 338"/>
              <a:gd name="T3" fmla="*/ 125 h 319"/>
              <a:gd name="T4" fmla="*/ 242 w 338"/>
              <a:gd name="T5" fmla="*/ 125 h 319"/>
              <a:gd name="T6" fmla="*/ 242 w 338"/>
              <a:gd name="T7" fmla="*/ 132 h 319"/>
              <a:gd name="T8" fmla="*/ 226 w 338"/>
              <a:gd name="T9" fmla="*/ 132 h 319"/>
              <a:gd name="T10" fmla="*/ 226 w 338"/>
              <a:gd name="T11" fmla="*/ 319 h 319"/>
              <a:gd name="T12" fmla="*/ 338 w 338"/>
              <a:gd name="T13" fmla="*/ 159 h 319"/>
              <a:gd name="T14" fmla="*/ 225 w 338"/>
              <a:gd name="T15" fmla="*/ 0 h 319"/>
              <a:gd name="T16" fmla="*/ 236 w 338"/>
              <a:gd name="T17" fmla="*/ 36 h 319"/>
              <a:gd name="T18" fmla="*/ 169 w 338"/>
              <a:gd name="T19" fmla="*/ 103 h 319"/>
              <a:gd name="T20" fmla="*/ 102 w 338"/>
              <a:gd name="T21" fmla="*/ 36 h 319"/>
              <a:gd name="T22" fmla="*/ 112 w 338"/>
              <a:gd name="T23" fmla="*/ 0 h 319"/>
              <a:gd name="T24" fmla="*/ 0 w 338"/>
              <a:gd name="T25" fmla="*/ 159 h 319"/>
              <a:gd name="T26" fmla="*/ 112 w 338"/>
              <a:gd name="T27" fmla="*/ 319 h 319"/>
              <a:gd name="T28" fmla="*/ 112 w 338"/>
              <a:gd name="T29" fmla="*/ 132 h 319"/>
              <a:gd name="T30" fmla="*/ 95 w 338"/>
              <a:gd name="T31" fmla="*/ 132 h 3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38" h="319">
                <a:moveTo>
                  <a:pt x="95" y="132"/>
                </a:moveTo>
                <a:cubicBezTo>
                  <a:pt x="95" y="125"/>
                  <a:pt x="95" y="125"/>
                  <a:pt x="95" y="125"/>
                </a:cubicBezTo>
                <a:cubicBezTo>
                  <a:pt x="242" y="125"/>
                  <a:pt x="242" y="125"/>
                  <a:pt x="242" y="125"/>
                </a:cubicBezTo>
                <a:cubicBezTo>
                  <a:pt x="242" y="132"/>
                  <a:pt x="242" y="132"/>
                  <a:pt x="242" y="132"/>
                </a:cubicBezTo>
                <a:cubicBezTo>
                  <a:pt x="226" y="132"/>
                  <a:pt x="226" y="132"/>
                  <a:pt x="226" y="132"/>
                </a:cubicBezTo>
                <a:cubicBezTo>
                  <a:pt x="226" y="319"/>
                  <a:pt x="226" y="319"/>
                  <a:pt x="226" y="319"/>
                </a:cubicBezTo>
                <a:cubicBezTo>
                  <a:pt x="291" y="295"/>
                  <a:pt x="338" y="233"/>
                  <a:pt x="338" y="159"/>
                </a:cubicBezTo>
                <a:cubicBezTo>
                  <a:pt x="338" y="86"/>
                  <a:pt x="291" y="24"/>
                  <a:pt x="225" y="0"/>
                </a:cubicBezTo>
                <a:cubicBezTo>
                  <a:pt x="232" y="11"/>
                  <a:pt x="236" y="23"/>
                  <a:pt x="236" y="36"/>
                </a:cubicBezTo>
                <a:cubicBezTo>
                  <a:pt x="236" y="73"/>
                  <a:pt x="206" y="103"/>
                  <a:pt x="169" y="103"/>
                </a:cubicBezTo>
                <a:cubicBezTo>
                  <a:pt x="132" y="103"/>
                  <a:pt x="102" y="73"/>
                  <a:pt x="102" y="36"/>
                </a:cubicBezTo>
                <a:cubicBezTo>
                  <a:pt x="102" y="23"/>
                  <a:pt x="106" y="11"/>
                  <a:pt x="112" y="0"/>
                </a:cubicBezTo>
                <a:cubicBezTo>
                  <a:pt x="47" y="24"/>
                  <a:pt x="0" y="86"/>
                  <a:pt x="0" y="159"/>
                </a:cubicBezTo>
                <a:cubicBezTo>
                  <a:pt x="0" y="233"/>
                  <a:pt x="47" y="295"/>
                  <a:pt x="112" y="319"/>
                </a:cubicBezTo>
                <a:cubicBezTo>
                  <a:pt x="112" y="132"/>
                  <a:pt x="112" y="132"/>
                  <a:pt x="112" y="132"/>
                </a:cubicBezTo>
                <a:lnTo>
                  <a:pt x="95" y="132"/>
                </a:lnTo>
                <a:close/>
              </a:path>
            </a:pathLst>
          </a:custGeom>
          <a:solidFill>
            <a:schemeClr val="tx2">
              <a:lumMod val="50000"/>
              <a:alpha val="8000"/>
            </a:schemeClr>
          </a:solidFill>
          <a:ln>
            <a:noFill/>
          </a:ln>
        </p:spPr>
        <p:txBody>
          <a:bodyPr vert="horz" wrap="square" lIns="91440" tIns="45720" rIns="91440" bIns="45720" numCol="1" anchor="t" anchorCtr="0" compatLnSpc="1">
            <a:prstTxWarp prst="textNoShape">
              <a:avLst/>
            </a:prstTxWarp>
          </a:bodyPr>
          <a:lstStyle/>
          <a:p>
            <a:endParaRPr lang="en-US" dirty="0"/>
          </a:p>
        </p:txBody>
      </p:sp>
      <p:cxnSp>
        <p:nvCxnSpPr>
          <p:cNvPr id="17" name="Straight Connector 16">
            <a:extLst>
              <a:ext uri="{FF2B5EF4-FFF2-40B4-BE49-F238E27FC236}">
                <a16:creationId xmlns:a16="http://schemas.microsoft.com/office/drawing/2014/main" id="{1360EB9D-7136-4BBD-81E1-F3551AEAE675}"/>
              </a:ext>
            </a:extLst>
          </p:cNvPr>
          <p:cNvCxnSpPr/>
          <p:nvPr/>
        </p:nvCxnSpPr>
        <p:spPr>
          <a:xfrm flipH="1">
            <a:off x="3389935" y="3414371"/>
            <a:ext cx="1805330" cy="0"/>
          </a:xfrm>
          <a:prstGeom prst="line">
            <a:avLst/>
          </a:prstGeom>
          <a:ln w="190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18" name="Straight Connector 17">
            <a:extLst>
              <a:ext uri="{FF2B5EF4-FFF2-40B4-BE49-F238E27FC236}">
                <a16:creationId xmlns:a16="http://schemas.microsoft.com/office/drawing/2014/main" id="{077FE77C-7C96-49C6-8808-938855B9C241}"/>
              </a:ext>
            </a:extLst>
          </p:cNvPr>
          <p:cNvCxnSpPr/>
          <p:nvPr/>
        </p:nvCxnSpPr>
        <p:spPr>
          <a:xfrm flipH="1">
            <a:off x="6996735" y="3414371"/>
            <a:ext cx="1805330" cy="0"/>
          </a:xfrm>
          <a:prstGeom prst="line">
            <a:avLst/>
          </a:prstGeom>
          <a:ln w="190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19" name="Rectangle 9">
            <a:extLst>
              <a:ext uri="{FF2B5EF4-FFF2-40B4-BE49-F238E27FC236}">
                <a16:creationId xmlns:a16="http://schemas.microsoft.com/office/drawing/2014/main" id="{4A169BE3-44F7-48C0-9D70-86B7CE01E93B}"/>
              </a:ext>
            </a:extLst>
          </p:cNvPr>
          <p:cNvSpPr>
            <a:spLocks/>
          </p:cNvSpPr>
          <p:nvPr/>
        </p:nvSpPr>
        <p:spPr bwMode="auto">
          <a:xfrm>
            <a:off x="3878580" y="3798592"/>
            <a:ext cx="4434840" cy="60093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000" b="1" dirty="0">
                <a:solidFill>
                  <a:schemeClr val="bg1">
                    <a:lumMod val="8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Hello! </a:t>
            </a:r>
            <a:r>
              <a:rPr lang="en-US" sz="1000" dirty="0">
                <a:solidFill>
                  <a:schemeClr val="bg1">
                    <a:lumMod val="8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letterhead design is meant to project an image of professionalism and reliability. By using simple alignments we have created</a:t>
            </a:r>
          </a:p>
        </p:txBody>
      </p:sp>
      <p:sp>
        <p:nvSpPr>
          <p:cNvPr id="21" name="Rectangle 20">
            <a:extLst>
              <a:ext uri="{FF2B5EF4-FFF2-40B4-BE49-F238E27FC236}">
                <a16:creationId xmlns:a16="http://schemas.microsoft.com/office/drawing/2014/main" id="{FAEA1496-F6CE-4F42-9577-EF1A3DF61601}"/>
              </a:ext>
            </a:extLst>
          </p:cNvPr>
          <p:cNvSpPr/>
          <p:nvPr/>
        </p:nvSpPr>
        <p:spPr>
          <a:xfrm>
            <a:off x="5175347" y="3175844"/>
            <a:ext cx="1881946" cy="477054"/>
          </a:xfrm>
          <a:prstGeom prst="rect">
            <a:avLst/>
          </a:prstGeom>
        </p:spPr>
        <p:txBody>
          <a:bodyPr wrap="square">
            <a:spAutoFit/>
          </a:bodyPr>
          <a:lstStyle/>
          <a:p>
            <a:pPr algn="ctr"/>
            <a:r>
              <a:rPr lang="en-US" sz="2500" b="1" spc="300" dirty="0">
                <a:solidFill>
                  <a:schemeClr val="bg1"/>
                </a:solidFill>
                <a:latin typeface="Bebas Neue Light" panose="00000500000000000000" pitchFamily="50" charset="0"/>
              </a:rPr>
              <a:t>INFO GRAPH</a:t>
            </a:r>
          </a:p>
        </p:txBody>
      </p:sp>
      <p:sp>
        <p:nvSpPr>
          <p:cNvPr id="7" name="Freeform 6">
            <a:extLst>
              <a:ext uri="{FF2B5EF4-FFF2-40B4-BE49-F238E27FC236}">
                <a16:creationId xmlns:a16="http://schemas.microsoft.com/office/drawing/2014/main" id="{679F61F0-90C5-492C-B93B-E2A07444569C}"/>
              </a:ext>
            </a:extLst>
          </p:cNvPr>
          <p:cNvSpPr>
            <a:spLocks/>
          </p:cNvSpPr>
          <p:nvPr/>
        </p:nvSpPr>
        <p:spPr bwMode="auto">
          <a:xfrm>
            <a:off x="5801201" y="2458470"/>
            <a:ext cx="630238" cy="598488"/>
          </a:xfrm>
          <a:custGeom>
            <a:avLst/>
            <a:gdLst>
              <a:gd name="T0" fmla="*/ 95 w 338"/>
              <a:gd name="T1" fmla="*/ 132 h 319"/>
              <a:gd name="T2" fmla="*/ 95 w 338"/>
              <a:gd name="T3" fmla="*/ 125 h 319"/>
              <a:gd name="T4" fmla="*/ 242 w 338"/>
              <a:gd name="T5" fmla="*/ 125 h 319"/>
              <a:gd name="T6" fmla="*/ 242 w 338"/>
              <a:gd name="T7" fmla="*/ 132 h 319"/>
              <a:gd name="T8" fmla="*/ 226 w 338"/>
              <a:gd name="T9" fmla="*/ 132 h 319"/>
              <a:gd name="T10" fmla="*/ 226 w 338"/>
              <a:gd name="T11" fmla="*/ 319 h 319"/>
              <a:gd name="T12" fmla="*/ 338 w 338"/>
              <a:gd name="T13" fmla="*/ 159 h 319"/>
              <a:gd name="T14" fmla="*/ 225 w 338"/>
              <a:gd name="T15" fmla="*/ 0 h 319"/>
              <a:gd name="T16" fmla="*/ 236 w 338"/>
              <a:gd name="T17" fmla="*/ 36 h 319"/>
              <a:gd name="T18" fmla="*/ 169 w 338"/>
              <a:gd name="T19" fmla="*/ 103 h 319"/>
              <a:gd name="T20" fmla="*/ 102 w 338"/>
              <a:gd name="T21" fmla="*/ 36 h 319"/>
              <a:gd name="T22" fmla="*/ 112 w 338"/>
              <a:gd name="T23" fmla="*/ 0 h 319"/>
              <a:gd name="T24" fmla="*/ 0 w 338"/>
              <a:gd name="T25" fmla="*/ 159 h 319"/>
              <a:gd name="T26" fmla="*/ 112 w 338"/>
              <a:gd name="T27" fmla="*/ 319 h 319"/>
              <a:gd name="T28" fmla="*/ 112 w 338"/>
              <a:gd name="T29" fmla="*/ 132 h 319"/>
              <a:gd name="T30" fmla="*/ 95 w 338"/>
              <a:gd name="T31" fmla="*/ 132 h 3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38" h="319">
                <a:moveTo>
                  <a:pt x="95" y="132"/>
                </a:moveTo>
                <a:cubicBezTo>
                  <a:pt x="95" y="125"/>
                  <a:pt x="95" y="125"/>
                  <a:pt x="95" y="125"/>
                </a:cubicBezTo>
                <a:cubicBezTo>
                  <a:pt x="242" y="125"/>
                  <a:pt x="242" y="125"/>
                  <a:pt x="242" y="125"/>
                </a:cubicBezTo>
                <a:cubicBezTo>
                  <a:pt x="242" y="132"/>
                  <a:pt x="242" y="132"/>
                  <a:pt x="242" y="132"/>
                </a:cubicBezTo>
                <a:cubicBezTo>
                  <a:pt x="226" y="132"/>
                  <a:pt x="226" y="132"/>
                  <a:pt x="226" y="132"/>
                </a:cubicBezTo>
                <a:cubicBezTo>
                  <a:pt x="226" y="319"/>
                  <a:pt x="226" y="319"/>
                  <a:pt x="226" y="319"/>
                </a:cubicBezTo>
                <a:cubicBezTo>
                  <a:pt x="291" y="295"/>
                  <a:pt x="338" y="233"/>
                  <a:pt x="338" y="159"/>
                </a:cubicBezTo>
                <a:cubicBezTo>
                  <a:pt x="338" y="86"/>
                  <a:pt x="291" y="24"/>
                  <a:pt x="225" y="0"/>
                </a:cubicBezTo>
                <a:cubicBezTo>
                  <a:pt x="232" y="11"/>
                  <a:pt x="236" y="23"/>
                  <a:pt x="236" y="36"/>
                </a:cubicBezTo>
                <a:cubicBezTo>
                  <a:pt x="236" y="73"/>
                  <a:pt x="206" y="103"/>
                  <a:pt x="169" y="103"/>
                </a:cubicBezTo>
                <a:cubicBezTo>
                  <a:pt x="132" y="103"/>
                  <a:pt x="102" y="73"/>
                  <a:pt x="102" y="36"/>
                </a:cubicBezTo>
                <a:cubicBezTo>
                  <a:pt x="102" y="23"/>
                  <a:pt x="106" y="11"/>
                  <a:pt x="112" y="0"/>
                </a:cubicBezTo>
                <a:cubicBezTo>
                  <a:pt x="47" y="24"/>
                  <a:pt x="0" y="86"/>
                  <a:pt x="0" y="159"/>
                </a:cubicBezTo>
                <a:cubicBezTo>
                  <a:pt x="0" y="233"/>
                  <a:pt x="47" y="295"/>
                  <a:pt x="112" y="319"/>
                </a:cubicBezTo>
                <a:cubicBezTo>
                  <a:pt x="112" y="132"/>
                  <a:pt x="112" y="132"/>
                  <a:pt x="112" y="132"/>
                </a:cubicBezTo>
                <a:lnTo>
                  <a:pt x="95" y="132"/>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2</a:t>
            </a:fld>
            <a:endParaRPr lang="en-US" dirty="0"/>
          </a:p>
        </p:txBody>
      </p:sp>
      <p:sp>
        <p:nvSpPr>
          <p:cNvPr id="2" name="Rectangle 1">
            <a:extLst>
              <a:ext uri="{FF2B5EF4-FFF2-40B4-BE49-F238E27FC236}">
                <a16:creationId xmlns:a16="http://schemas.microsoft.com/office/drawing/2014/main" id="{8A94E4C5-22BF-4788-B784-E3E702062B7B}"/>
              </a:ext>
            </a:extLst>
          </p:cNvPr>
          <p:cNvSpPr/>
          <p:nvPr/>
        </p:nvSpPr>
        <p:spPr>
          <a:xfrm>
            <a:off x="0" y="2552700"/>
            <a:ext cx="12192000" cy="1695450"/>
          </a:xfrm>
          <a:prstGeom prst="rect">
            <a:avLst/>
          </a:prstGeom>
          <a:solidFill>
            <a:schemeClr val="bg1">
              <a:lumMod val="85000"/>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14">
            <a:extLst>
              <a:ext uri="{FF2B5EF4-FFF2-40B4-BE49-F238E27FC236}">
                <a16:creationId xmlns:a16="http://schemas.microsoft.com/office/drawing/2014/main" id="{7DAEC43F-8776-4B6B-B7E6-1EAF2C6670DF}"/>
              </a:ext>
            </a:extLst>
          </p:cNvPr>
          <p:cNvSpPr/>
          <p:nvPr/>
        </p:nvSpPr>
        <p:spPr>
          <a:xfrm>
            <a:off x="5327746" y="1302229"/>
            <a:ext cx="2553511" cy="1118255"/>
          </a:xfrm>
          <a:prstGeom prst="rect">
            <a:avLst/>
          </a:prstGeom>
        </p:spPr>
        <p:txBody>
          <a:bodyPr wrap="square">
            <a:spAutoFit/>
          </a:bodyPr>
          <a:lstStyle/>
          <a:p>
            <a:pPr>
              <a:lnSpc>
                <a:spcPts val="4000"/>
              </a:lnSpc>
            </a:pPr>
            <a:r>
              <a:rPr lang="en-US" sz="2000" b="1"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WELCOME</a:t>
            </a:r>
          </a:p>
          <a:p>
            <a:pPr>
              <a:lnSpc>
                <a:spcPts val="4000"/>
              </a:lnSpc>
            </a:pPr>
            <a:r>
              <a:rPr lang="en-US" sz="40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MESSAGE</a:t>
            </a:r>
          </a:p>
        </p:txBody>
      </p:sp>
      <p:grpSp>
        <p:nvGrpSpPr>
          <p:cNvPr id="6" name="Group 5">
            <a:extLst>
              <a:ext uri="{FF2B5EF4-FFF2-40B4-BE49-F238E27FC236}">
                <a16:creationId xmlns:a16="http://schemas.microsoft.com/office/drawing/2014/main" id="{DA6D62C3-224C-4BF6-BDB0-821895CB0353}"/>
              </a:ext>
            </a:extLst>
          </p:cNvPr>
          <p:cNvGrpSpPr/>
          <p:nvPr/>
        </p:nvGrpSpPr>
        <p:grpSpPr>
          <a:xfrm>
            <a:off x="5391250" y="3024740"/>
            <a:ext cx="4180114" cy="751371"/>
            <a:chOff x="5327746" y="2823288"/>
            <a:chExt cx="4180114" cy="751371"/>
          </a:xfrm>
        </p:grpSpPr>
        <p:sp>
          <p:nvSpPr>
            <p:cNvPr id="16" name="TextBox 15">
              <a:extLst>
                <a:ext uri="{FF2B5EF4-FFF2-40B4-BE49-F238E27FC236}">
                  <a16:creationId xmlns:a16="http://schemas.microsoft.com/office/drawing/2014/main" id="{52CF4E9A-BB88-4FB6-ABCD-C475EC69FE25}"/>
                </a:ext>
              </a:extLst>
            </p:cNvPr>
            <p:cNvSpPr txBox="1"/>
            <p:nvPr/>
          </p:nvSpPr>
          <p:spPr>
            <a:xfrm>
              <a:off x="5327746" y="2823288"/>
              <a:ext cx="1369592" cy="400110"/>
            </a:xfrm>
            <a:prstGeom prst="rect">
              <a:avLst/>
            </a:prstGeom>
            <a:noFill/>
          </p:spPr>
          <p:txBody>
            <a:bodyPr wrap="square" rtlCol="0">
              <a:spAutoFit/>
            </a:bodyPr>
            <a:lstStyle/>
            <a:p>
              <a:r>
                <a:rPr lang="en-US" sz="2000" b="1" spc="200" dirty="0">
                  <a:solidFill>
                    <a:schemeClr val="accent1"/>
                  </a:solidFill>
                  <a:latin typeface="Open Sans" panose="020B0606030504020204" pitchFamily="34" charset="0"/>
                  <a:ea typeface="Open Sans" panose="020B0606030504020204" pitchFamily="34" charset="0"/>
                  <a:cs typeface="Open Sans" panose="020B0606030504020204" pitchFamily="34" charset="0"/>
                </a:rPr>
                <a:t>HELLO”</a:t>
              </a:r>
            </a:p>
          </p:txBody>
        </p:sp>
        <p:sp>
          <p:nvSpPr>
            <p:cNvPr id="17" name="TextBox 16">
              <a:extLst>
                <a:ext uri="{FF2B5EF4-FFF2-40B4-BE49-F238E27FC236}">
                  <a16:creationId xmlns:a16="http://schemas.microsoft.com/office/drawing/2014/main" id="{24482BD0-FBDB-46E9-979A-68168BE16A0B}"/>
                </a:ext>
              </a:extLst>
            </p:cNvPr>
            <p:cNvSpPr txBox="1"/>
            <p:nvPr/>
          </p:nvSpPr>
          <p:spPr>
            <a:xfrm>
              <a:off x="5327746" y="3174549"/>
              <a:ext cx="4180114" cy="400110"/>
            </a:xfrm>
            <a:prstGeom prst="rect">
              <a:avLst/>
            </a:prstGeom>
            <a:noFill/>
          </p:spPr>
          <p:txBody>
            <a:bodyPr wrap="square" rtlCol="0">
              <a:spAutoFit/>
            </a:bodyPr>
            <a:lstStyle/>
            <a:p>
              <a:r>
                <a:rPr lang="en-US" sz="2000" b="1" dirty="0" err="1">
                  <a:latin typeface="Open Sans" panose="020B0606030504020204" pitchFamily="34" charset="0"/>
                  <a:ea typeface="Open Sans" panose="020B0606030504020204" pitchFamily="34" charset="0"/>
                  <a:cs typeface="Open Sans" panose="020B0606030504020204" pitchFamily="34" charset="0"/>
                </a:rPr>
                <a:t>Iam</a:t>
              </a:r>
              <a:r>
                <a:rPr lang="en-US" sz="2000" b="1" dirty="0">
                  <a:latin typeface="Open Sans" panose="020B0606030504020204" pitchFamily="34" charset="0"/>
                  <a:ea typeface="Open Sans" panose="020B0606030504020204" pitchFamily="34" charset="0"/>
                  <a:cs typeface="Open Sans" panose="020B0606030504020204" pitchFamily="34" charset="0"/>
                </a:rPr>
                <a:t> John Deo, Your Presenter!</a:t>
              </a:r>
            </a:p>
          </p:txBody>
        </p:sp>
      </p:grpSp>
      <p:sp>
        <p:nvSpPr>
          <p:cNvPr id="19" name="Rectangle 9">
            <a:extLst>
              <a:ext uri="{FF2B5EF4-FFF2-40B4-BE49-F238E27FC236}">
                <a16:creationId xmlns:a16="http://schemas.microsoft.com/office/drawing/2014/main" id="{F9B8378D-F97A-4EE0-B8BA-D7CF81FAD60F}"/>
              </a:ext>
            </a:extLst>
          </p:cNvPr>
          <p:cNvSpPr>
            <a:spLocks/>
          </p:cNvSpPr>
          <p:nvPr/>
        </p:nvSpPr>
        <p:spPr bwMode="auto">
          <a:xfrm>
            <a:off x="5480150" y="4866499"/>
            <a:ext cx="5873650" cy="7799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200"/>
              </a:lnSpc>
            </a:pPr>
            <a:r>
              <a:rPr lang="en-US" sz="13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a:t>
            </a:r>
          </a:p>
        </p:txBody>
      </p:sp>
      <p:sp>
        <p:nvSpPr>
          <p:cNvPr id="7" name="Rectangle 6">
            <a:extLst>
              <a:ext uri="{FF2B5EF4-FFF2-40B4-BE49-F238E27FC236}">
                <a16:creationId xmlns:a16="http://schemas.microsoft.com/office/drawing/2014/main" id="{30C639BA-DA65-4FB6-B91A-5489089C9CAA}"/>
              </a:ext>
            </a:extLst>
          </p:cNvPr>
          <p:cNvSpPr/>
          <p:nvPr/>
        </p:nvSpPr>
        <p:spPr>
          <a:xfrm>
            <a:off x="5480150" y="4553692"/>
            <a:ext cx="613469" cy="4571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3">
            <a:extLst>
              <a:ext uri="{FF2B5EF4-FFF2-40B4-BE49-F238E27FC236}">
                <a16:creationId xmlns:a16="http://schemas.microsoft.com/office/drawing/2014/main" id="{66C16C2C-7028-484C-8E6E-5B94D9E5CAB3}"/>
              </a:ext>
            </a:extLst>
          </p:cNvPr>
          <p:cNvSpPr>
            <a:spLocks noGrp="1"/>
          </p:cNvSpPr>
          <p:nvPr>
            <p:ph type="pic" sz="quarter" idx="12"/>
          </p:nvPr>
        </p:nvSpPr>
        <p:spPr/>
      </p:sp>
    </p:spTree>
    <p:extLst>
      <p:ext uri="{BB962C8B-B14F-4D97-AF65-F5344CB8AC3E}">
        <p14:creationId xmlns:p14="http://schemas.microsoft.com/office/powerpoint/2010/main" val="1788104406"/>
      </p:ext>
    </p:extLst>
  </p:cSld>
  <p:clrMapOvr>
    <a:masterClrMapping/>
  </p:clrMapOvr>
  <p:transition spd="slow">
    <p:comb/>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3</a:t>
            </a:fld>
            <a:endParaRPr lang="en-US" dirty="0"/>
          </a:p>
        </p:txBody>
      </p:sp>
      <p:sp>
        <p:nvSpPr>
          <p:cNvPr id="43" name="Rectangle 42">
            <a:extLst>
              <a:ext uri="{FF2B5EF4-FFF2-40B4-BE49-F238E27FC236}">
                <a16:creationId xmlns:a16="http://schemas.microsoft.com/office/drawing/2014/main" id="{9885E400-EF6F-40F1-8BD6-4A4C52D95DEB}"/>
              </a:ext>
            </a:extLst>
          </p:cNvPr>
          <p:cNvSpPr/>
          <p:nvPr/>
        </p:nvSpPr>
        <p:spPr>
          <a:xfrm>
            <a:off x="0" y="4000500"/>
            <a:ext cx="12192000" cy="2857499"/>
          </a:xfrm>
          <a:prstGeom prst="rect">
            <a:avLst/>
          </a:prstGeom>
          <a:gradFill flip="none" rotWithShape="1">
            <a:gsLst>
              <a:gs pos="7000">
                <a:schemeClr val="accent3"/>
              </a:gs>
              <a:gs pos="55000">
                <a:schemeClr val="accent1">
                  <a:alpha val="74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3A611D09-E5EB-4390-A2AB-9E733CF214B3}"/>
              </a:ext>
            </a:extLst>
          </p:cNvPr>
          <p:cNvGrpSpPr/>
          <p:nvPr/>
        </p:nvGrpSpPr>
        <p:grpSpPr>
          <a:xfrm>
            <a:off x="2603569" y="4641500"/>
            <a:ext cx="6984862" cy="1575498"/>
            <a:chOff x="3431678" y="2605326"/>
            <a:chExt cx="6984862" cy="1575498"/>
          </a:xfrm>
        </p:grpSpPr>
        <p:pic>
          <p:nvPicPr>
            <p:cNvPr id="44" name="Picture 43">
              <a:extLst>
                <a:ext uri="{FF2B5EF4-FFF2-40B4-BE49-F238E27FC236}">
                  <a16:creationId xmlns:a16="http://schemas.microsoft.com/office/drawing/2014/main" id="{526CA419-55F5-4B37-BE7B-DA5CCE8B232C}"/>
                </a:ext>
              </a:extLst>
            </p:cNvPr>
            <p:cNvPicPr>
              <a:picLocks noChangeAspect="1"/>
            </p:cNvPicPr>
            <p:nvPr/>
          </p:nvPicPr>
          <p:blipFill>
            <a:blip r:embed="rId3"/>
            <a:stretch>
              <a:fillRect/>
            </a:stretch>
          </p:blipFill>
          <p:spPr>
            <a:xfrm>
              <a:off x="3431678" y="3128336"/>
              <a:ext cx="1813588" cy="601329"/>
            </a:xfrm>
            <a:prstGeom prst="rect">
              <a:avLst/>
            </a:prstGeom>
          </p:spPr>
        </p:pic>
        <p:cxnSp>
          <p:nvCxnSpPr>
            <p:cNvPr id="6" name="Straight Connector 5">
              <a:extLst>
                <a:ext uri="{FF2B5EF4-FFF2-40B4-BE49-F238E27FC236}">
                  <a16:creationId xmlns:a16="http://schemas.microsoft.com/office/drawing/2014/main" id="{EE088E73-670F-4DCF-96C8-A949762D847E}"/>
                </a:ext>
              </a:extLst>
            </p:cNvPr>
            <p:cNvCxnSpPr/>
            <p:nvPr/>
          </p:nvCxnSpPr>
          <p:spPr>
            <a:xfrm>
              <a:off x="5753100" y="2762250"/>
              <a:ext cx="0" cy="133350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sp>
          <p:nvSpPr>
            <p:cNvPr id="58" name="Rectangle 57">
              <a:extLst>
                <a:ext uri="{FF2B5EF4-FFF2-40B4-BE49-F238E27FC236}">
                  <a16:creationId xmlns:a16="http://schemas.microsoft.com/office/drawing/2014/main" id="{81F2359C-BD16-4B3D-A4E9-F7D7B2B513A4}"/>
                </a:ext>
              </a:extLst>
            </p:cNvPr>
            <p:cNvSpPr/>
            <p:nvPr/>
          </p:nvSpPr>
          <p:spPr>
            <a:xfrm>
              <a:off x="6108699" y="2605326"/>
              <a:ext cx="2585357" cy="861774"/>
            </a:xfrm>
            <a:prstGeom prst="rect">
              <a:avLst/>
            </a:prstGeom>
          </p:spPr>
          <p:txBody>
            <a:bodyPr wrap="square">
              <a:spAutoFit/>
            </a:bodyPr>
            <a:lstStyle/>
            <a:p>
              <a:r>
                <a:rPr lang="en-US" sz="5000" b="1" spc="300" dirty="0">
                  <a:solidFill>
                    <a:schemeClr val="bg1"/>
                  </a:solidFill>
                  <a:latin typeface="Bebas Neue" panose="020B0606020202050201" pitchFamily="34" charset="0"/>
                </a:rPr>
                <a:t>ABOUT US</a:t>
              </a:r>
            </a:p>
          </p:txBody>
        </p:sp>
        <p:sp>
          <p:nvSpPr>
            <p:cNvPr id="63" name="TextBox 62">
              <a:extLst>
                <a:ext uri="{FF2B5EF4-FFF2-40B4-BE49-F238E27FC236}">
                  <a16:creationId xmlns:a16="http://schemas.microsoft.com/office/drawing/2014/main" id="{A05F56FE-2956-4048-B447-E48EFC9E46FD}"/>
                </a:ext>
              </a:extLst>
            </p:cNvPr>
            <p:cNvSpPr txBox="1"/>
            <p:nvPr/>
          </p:nvSpPr>
          <p:spPr>
            <a:xfrm>
              <a:off x="6108699" y="3472938"/>
              <a:ext cx="4307841" cy="707886"/>
            </a:xfrm>
            <a:prstGeom prst="rect">
              <a:avLst/>
            </a:prstGeom>
            <a:noFill/>
          </p:spPr>
          <p:txBody>
            <a:bodyPr wrap="square" rtlCol="0">
              <a:spAutoFit/>
            </a:bodyPr>
            <a:lstStyle/>
            <a:p>
              <a:pPr>
                <a:lnSpc>
                  <a:spcPts val="16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a:t>
              </a:r>
            </a:p>
          </p:txBody>
        </p:sp>
      </p:grpSp>
      <p:sp>
        <p:nvSpPr>
          <p:cNvPr id="3" name="Picture Placeholder 2">
            <a:extLst>
              <a:ext uri="{FF2B5EF4-FFF2-40B4-BE49-F238E27FC236}">
                <a16:creationId xmlns:a16="http://schemas.microsoft.com/office/drawing/2014/main" id="{FF7B85DE-B719-4C4A-8201-82BC9A2000C9}"/>
              </a:ext>
            </a:extLst>
          </p:cNvPr>
          <p:cNvSpPr>
            <a:spLocks noGrp="1"/>
          </p:cNvSpPr>
          <p:nvPr>
            <p:ph type="pic" sz="quarter" idx="12"/>
          </p:nvPr>
        </p:nvSpPr>
        <p:spPr/>
      </p:sp>
    </p:spTree>
    <p:extLst>
      <p:ext uri="{BB962C8B-B14F-4D97-AF65-F5344CB8AC3E}">
        <p14:creationId xmlns:p14="http://schemas.microsoft.com/office/powerpoint/2010/main" val="2557201785"/>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8" name="Rectangle 157">
            <a:extLst>
              <a:ext uri="{FF2B5EF4-FFF2-40B4-BE49-F238E27FC236}">
                <a16:creationId xmlns:a16="http://schemas.microsoft.com/office/drawing/2014/main" id="{37B06B58-414C-4733-8145-4D63CC224435}"/>
              </a:ext>
            </a:extLst>
          </p:cNvPr>
          <p:cNvSpPr/>
          <p:nvPr/>
        </p:nvSpPr>
        <p:spPr>
          <a:xfrm>
            <a:off x="838200" y="1611863"/>
            <a:ext cx="10515600" cy="3988836"/>
          </a:xfrm>
          <a:prstGeom prst="rect">
            <a:avLst/>
          </a:prstGeom>
          <a:gradFill flip="none" rotWithShape="1">
            <a:gsLst>
              <a:gs pos="8000">
                <a:schemeClr val="accent1">
                  <a:alpha val="25000"/>
                </a:schemeClr>
              </a:gs>
              <a:gs pos="91000">
                <a:schemeClr val="accent3">
                  <a:alpha val="44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4</a:t>
            </a:fld>
            <a:endParaRPr lang="en-US" dirty="0"/>
          </a:p>
        </p:txBody>
      </p:sp>
      <p:sp>
        <p:nvSpPr>
          <p:cNvPr id="4" name="Text Placeholder 3">
            <a:extLst>
              <a:ext uri="{FF2B5EF4-FFF2-40B4-BE49-F238E27FC236}">
                <a16:creationId xmlns:a16="http://schemas.microsoft.com/office/drawing/2014/main" id="{E6FE379C-8BC3-4A74-96D8-DBB5A37C3F95}"/>
              </a:ext>
            </a:extLst>
          </p:cNvPr>
          <p:cNvSpPr>
            <a:spLocks noGrp="1"/>
          </p:cNvSpPr>
          <p:nvPr>
            <p:ph type="body" sz="quarter" idx="12"/>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2" name="Title 1">
            <a:extLst>
              <a:ext uri="{FF2B5EF4-FFF2-40B4-BE49-F238E27FC236}">
                <a16:creationId xmlns:a16="http://schemas.microsoft.com/office/drawing/2014/main" id="{EF9917E9-9191-4F3E-AA6C-220CBAD9BFC0}"/>
              </a:ext>
            </a:extLst>
          </p:cNvPr>
          <p:cNvSpPr>
            <a:spLocks noGrp="1"/>
          </p:cNvSpPr>
          <p:nvPr>
            <p:ph type="title"/>
          </p:nvPr>
        </p:nvSpPr>
        <p:spPr/>
        <p:txBody>
          <a:bodyPr/>
          <a:lstStyle/>
          <a:p>
            <a:r>
              <a:rPr lang="en-US" dirty="0">
                <a:solidFill>
                  <a:schemeClr val="tx1">
                    <a:lumMod val="75000"/>
                    <a:lumOff val="25000"/>
                  </a:schemeClr>
                </a:solidFill>
              </a:rPr>
              <a:t>Company</a:t>
            </a:r>
            <a:r>
              <a:rPr lang="en-US" dirty="0">
                <a:solidFill>
                  <a:schemeClr val="tx1">
                    <a:lumMod val="85000"/>
                    <a:lumOff val="15000"/>
                  </a:schemeClr>
                </a:solidFill>
              </a:rPr>
              <a:t> </a:t>
            </a:r>
            <a:r>
              <a:rPr lang="en-US" dirty="0">
                <a:solidFill>
                  <a:schemeClr val="bg1">
                    <a:lumMod val="75000"/>
                  </a:schemeClr>
                </a:solidFill>
              </a:rPr>
              <a:t>Service</a:t>
            </a:r>
          </a:p>
        </p:txBody>
      </p:sp>
      <p:grpSp>
        <p:nvGrpSpPr>
          <p:cNvPr id="160" name="Group 159">
            <a:extLst>
              <a:ext uri="{FF2B5EF4-FFF2-40B4-BE49-F238E27FC236}">
                <a16:creationId xmlns:a16="http://schemas.microsoft.com/office/drawing/2014/main" id="{90D927CC-FBE8-42CE-AD1E-23B2B8ADF339}"/>
              </a:ext>
            </a:extLst>
          </p:cNvPr>
          <p:cNvGrpSpPr/>
          <p:nvPr/>
        </p:nvGrpSpPr>
        <p:grpSpPr>
          <a:xfrm>
            <a:off x="1778819" y="2753199"/>
            <a:ext cx="8634363" cy="1706165"/>
            <a:chOff x="1831403" y="3600179"/>
            <a:chExt cx="8634363" cy="1706165"/>
          </a:xfrm>
        </p:grpSpPr>
        <p:grpSp>
          <p:nvGrpSpPr>
            <p:cNvPr id="235" name="Group 234">
              <a:extLst>
                <a:ext uri="{FF2B5EF4-FFF2-40B4-BE49-F238E27FC236}">
                  <a16:creationId xmlns:a16="http://schemas.microsoft.com/office/drawing/2014/main" id="{63A5D00D-C19B-4616-8BC5-D02227A38759}"/>
                </a:ext>
              </a:extLst>
            </p:cNvPr>
            <p:cNvGrpSpPr/>
            <p:nvPr/>
          </p:nvGrpSpPr>
          <p:grpSpPr>
            <a:xfrm>
              <a:off x="1831403" y="3600179"/>
              <a:ext cx="2384245" cy="1706165"/>
              <a:chOff x="1790776" y="3717925"/>
              <a:chExt cx="2384245" cy="1706165"/>
            </a:xfrm>
            <a:solidFill>
              <a:schemeClr val="tx1"/>
            </a:solidFill>
          </p:grpSpPr>
          <p:grpSp>
            <p:nvGrpSpPr>
              <p:cNvPr id="252" name="Group 251">
                <a:extLst>
                  <a:ext uri="{FF2B5EF4-FFF2-40B4-BE49-F238E27FC236}">
                    <a16:creationId xmlns:a16="http://schemas.microsoft.com/office/drawing/2014/main" id="{53EF27C5-82D3-47BD-A8A5-9869D2B7C7DB}"/>
                  </a:ext>
                </a:extLst>
              </p:cNvPr>
              <p:cNvGrpSpPr/>
              <p:nvPr/>
            </p:nvGrpSpPr>
            <p:grpSpPr>
              <a:xfrm>
                <a:off x="1881444" y="3717925"/>
                <a:ext cx="729890" cy="729890"/>
                <a:chOff x="2625151" y="2215150"/>
                <a:chExt cx="729890" cy="729890"/>
              </a:xfrm>
              <a:grpFill/>
            </p:grpSpPr>
            <p:sp>
              <p:nvSpPr>
                <p:cNvPr id="257" name="Freeform 5">
                  <a:extLst>
                    <a:ext uri="{FF2B5EF4-FFF2-40B4-BE49-F238E27FC236}">
                      <a16:creationId xmlns:a16="http://schemas.microsoft.com/office/drawing/2014/main" id="{2D489CB2-D002-4470-8CC8-BD70F2B3509C}"/>
                    </a:ext>
                  </a:extLst>
                </p:cNvPr>
                <p:cNvSpPr>
                  <a:spLocks noEditPoints="1"/>
                </p:cNvSpPr>
                <p:nvPr/>
              </p:nvSpPr>
              <p:spPr bwMode="auto">
                <a:xfrm>
                  <a:off x="2792085" y="2415389"/>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58" name="Oval 257">
                  <a:extLst>
                    <a:ext uri="{FF2B5EF4-FFF2-40B4-BE49-F238E27FC236}">
                      <a16:creationId xmlns:a16="http://schemas.microsoft.com/office/drawing/2014/main" id="{CD7685E5-3064-4899-B98C-022B6810E087}"/>
                    </a:ext>
                  </a:extLst>
                </p:cNvPr>
                <p:cNvSpPr/>
                <p:nvPr/>
              </p:nvSpPr>
              <p:spPr>
                <a:xfrm>
                  <a:off x="2625151"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253" name="Group 252">
                <a:extLst>
                  <a:ext uri="{FF2B5EF4-FFF2-40B4-BE49-F238E27FC236}">
                    <a16:creationId xmlns:a16="http://schemas.microsoft.com/office/drawing/2014/main" id="{7874D8F9-21E3-4E73-B185-C8CC415F9545}"/>
                  </a:ext>
                </a:extLst>
              </p:cNvPr>
              <p:cNvGrpSpPr/>
              <p:nvPr/>
            </p:nvGrpSpPr>
            <p:grpSpPr>
              <a:xfrm>
                <a:off x="1790776" y="4569334"/>
                <a:ext cx="2384245" cy="854756"/>
                <a:chOff x="1016180" y="4410169"/>
                <a:chExt cx="2384245" cy="854756"/>
              </a:xfrm>
              <a:grpFill/>
            </p:grpSpPr>
            <p:sp>
              <p:nvSpPr>
                <p:cNvPr id="254" name="TextBox 253">
                  <a:extLst>
                    <a:ext uri="{FF2B5EF4-FFF2-40B4-BE49-F238E27FC236}">
                      <a16:creationId xmlns:a16="http://schemas.microsoft.com/office/drawing/2014/main" id="{9FA87734-C83F-4748-9599-344653F8B67B}"/>
                    </a:ext>
                  </a:extLst>
                </p:cNvPr>
                <p:cNvSpPr txBox="1"/>
                <p:nvPr/>
              </p:nvSpPr>
              <p:spPr>
                <a:xfrm>
                  <a:off x="1016180" y="4410169"/>
                  <a:ext cx="2384245" cy="323165"/>
                </a:xfrm>
                <a:prstGeom prst="rect">
                  <a:avLst/>
                </a:prstGeom>
                <a:noFill/>
              </p:spPr>
              <p:txBody>
                <a:bodyPr wrap="square" rtlCol="0">
                  <a:spAutoFit/>
                </a:bodyPr>
                <a:lstStyle/>
                <a:p>
                  <a:r>
                    <a:rPr lang="en-US" sz="15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255" name="TextBox 254">
                  <a:extLst>
                    <a:ext uri="{FF2B5EF4-FFF2-40B4-BE49-F238E27FC236}">
                      <a16:creationId xmlns:a16="http://schemas.microsoft.com/office/drawing/2014/main" id="{B36699BF-E836-485A-97C5-D6E3A6476C72}"/>
                    </a:ext>
                  </a:extLst>
                </p:cNvPr>
                <p:cNvSpPr txBox="1"/>
                <p:nvPr/>
              </p:nvSpPr>
              <p:spPr>
                <a:xfrm>
                  <a:off x="1016180" y="4617005"/>
                  <a:ext cx="1291824" cy="276999"/>
                </a:xfrm>
                <a:prstGeom prst="rect">
                  <a:avLst/>
                </a:prstGeom>
                <a:noFill/>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256" name="TextBox 255">
                  <a:extLst>
                    <a:ext uri="{FF2B5EF4-FFF2-40B4-BE49-F238E27FC236}">
                      <a16:creationId xmlns:a16="http://schemas.microsoft.com/office/drawing/2014/main" id="{D7766367-9734-4007-8BC7-945CC07193D3}"/>
                    </a:ext>
                  </a:extLst>
                </p:cNvPr>
                <p:cNvSpPr txBox="1"/>
                <p:nvPr/>
              </p:nvSpPr>
              <p:spPr>
                <a:xfrm>
                  <a:off x="1016180" y="4864815"/>
                  <a:ext cx="2350072" cy="400110"/>
                </a:xfrm>
                <a:prstGeom prst="rect">
                  <a:avLst/>
                </a:prstGeom>
                <a:noFill/>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 dummy.</a:t>
                  </a:r>
                </a:p>
              </p:txBody>
            </p:sp>
          </p:grpSp>
        </p:grpSp>
        <p:grpSp>
          <p:nvGrpSpPr>
            <p:cNvPr id="236" name="Group 235">
              <a:extLst>
                <a:ext uri="{FF2B5EF4-FFF2-40B4-BE49-F238E27FC236}">
                  <a16:creationId xmlns:a16="http://schemas.microsoft.com/office/drawing/2014/main" id="{C76468B1-DB65-45DC-BDEA-552B94D0ACDB}"/>
                </a:ext>
              </a:extLst>
            </p:cNvPr>
            <p:cNvGrpSpPr/>
            <p:nvPr/>
          </p:nvGrpSpPr>
          <p:grpSpPr>
            <a:xfrm>
              <a:off x="4956462" y="3600179"/>
              <a:ext cx="2384245" cy="1706165"/>
              <a:chOff x="5350225" y="3717925"/>
              <a:chExt cx="2384245" cy="1706165"/>
            </a:xfrm>
            <a:solidFill>
              <a:schemeClr val="tx1"/>
            </a:solidFill>
          </p:grpSpPr>
          <p:grpSp>
            <p:nvGrpSpPr>
              <p:cNvPr id="245" name="Group 244">
                <a:extLst>
                  <a:ext uri="{FF2B5EF4-FFF2-40B4-BE49-F238E27FC236}">
                    <a16:creationId xmlns:a16="http://schemas.microsoft.com/office/drawing/2014/main" id="{5967E67F-A74E-4555-8392-FA6AA429BEDE}"/>
                  </a:ext>
                </a:extLst>
              </p:cNvPr>
              <p:cNvGrpSpPr/>
              <p:nvPr/>
            </p:nvGrpSpPr>
            <p:grpSpPr>
              <a:xfrm>
                <a:off x="5393170" y="3717925"/>
                <a:ext cx="729890" cy="729890"/>
                <a:chOff x="5731054" y="2215150"/>
                <a:chExt cx="729890" cy="729890"/>
              </a:xfrm>
              <a:grpFill/>
            </p:grpSpPr>
            <p:sp>
              <p:nvSpPr>
                <p:cNvPr id="250" name="Freeform 11">
                  <a:extLst>
                    <a:ext uri="{FF2B5EF4-FFF2-40B4-BE49-F238E27FC236}">
                      <a16:creationId xmlns:a16="http://schemas.microsoft.com/office/drawing/2014/main" id="{D91D2116-41BA-4529-957B-96364971BD73}"/>
                    </a:ext>
                  </a:extLst>
                </p:cNvPr>
                <p:cNvSpPr>
                  <a:spLocks/>
                </p:cNvSpPr>
                <p:nvPr/>
              </p:nvSpPr>
              <p:spPr bwMode="auto">
                <a:xfrm>
                  <a:off x="5918389" y="2434202"/>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sp>
              <p:nvSpPr>
                <p:cNvPr id="251" name="Oval 250">
                  <a:extLst>
                    <a:ext uri="{FF2B5EF4-FFF2-40B4-BE49-F238E27FC236}">
                      <a16:creationId xmlns:a16="http://schemas.microsoft.com/office/drawing/2014/main" id="{65524927-7A50-407E-9504-1BDA57921AD7}"/>
                    </a:ext>
                  </a:extLst>
                </p:cNvPr>
                <p:cNvSpPr/>
                <p:nvPr/>
              </p:nvSpPr>
              <p:spPr>
                <a:xfrm rot="10800000">
                  <a:off x="5731054"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46" name="Group 245">
                <a:extLst>
                  <a:ext uri="{FF2B5EF4-FFF2-40B4-BE49-F238E27FC236}">
                    <a16:creationId xmlns:a16="http://schemas.microsoft.com/office/drawing/2014/main" id="{0AA08C92-41DA-4329-B29F-B898E12EFE28}"/>
                  </a:ext>
                </a:extLst>
              </p:cNvPr>
              <p:cNvGrpSpPr/>
              <p:nvPr/>
            </p:nvGrpSpPr>
            <p:grpSpPr>
              <a:xfrm>
                <a:off x="5350225" y="4569334"/>
                <a:ext cx="2384245" cy="854756"/>
                <a:chOff x="1016180" y="4410169"/>
                <a:chExt cx="2384245" cy="854756"/>
              </a:xfrm>
              <a:grpFill/>
            </p:grpSpPr>
            <p:sp>
              <p:nvSpPr>
                <p:cNvPr id="247" name="TextBox 246">
                  <a:extLst>
                    <a:ext uri="{FF2B5EF4-FFF2-40B4-BE49-F238E27FC236}">
                      <a16:creationId xmlns:a16="http://schemas.microsoft.com/office/drawing/2014/main" id="{043E63C4-5B3F-4FF7-B80C-0E530DF407A3}"/>
                    </a:ext>
                  </a:extLst>
                </p:cNvPr>
                <p:cNvSpPr txBox="1"/>
                <p:nvPr/>
              </p:nvSpPr>
              <p:spPr>
                <a:xfrm>
                  <a:off x="1016180" y="4410169"/>
                  <a:ext cx="2384245" cy="323165"/>
                </a:xfrm>
                <a:prstGeom prst="rect">
                  <a:avLst/>
                </a:prstGeom>
                <a:noFill/>
              </p:spPr>
              <p:txBody>
                <a:bodyPr wrap="square" rtlCol="0">
                  <a:spAutoFit/>
                </a:bodyPr>
                <a:lstStyle/>
                <a:p>
                  <a:r>
                    <a:rPr lang="en-US" sz="15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248" name="TextBox 247">
                  <a:extLst>
                    <a:ext uri="{FF2B5EF4-FFF2-40B4-BE49-F238E27FC236}">
                      <a16:creationId xmlns:a16="http://schemas.microsoft.com/office/drawing/2014/main" id="{F1D295EF-8437-4F7E-97BA-40D73FBFADC1}"/>
                    </a:ext>
                  </a:extLst>
                </p:cNvPr>
                <p:cNvSpPr txBox="1"/>
                <p:nvPr/>
              </p:nvSpPr>
              <p:spPr>
                <a:xfrm>
                  <a:off x="1016180" y="4617005"/>
                  <a:ext cx="1291824" cy="276999"/>
                </a:xfrm>
                <a:prstGeom prst="rect">
                  <a:avLst/>
                </a:prstGeom>
                <a:noFill/>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249" name="TextBox 248">
                  <a:extLst>
                    <a:ext uri="{FF2B5EF4-FFF2-40B4-BE49-F238E27FC236}">
                      <a16:creationId xmlns:a16="http://schemas.microsoft.com/office/drawing/2014/main" id="{02A3C731-31DE-4CE7-B434-84B8D1326FD3}"/>
                    </a:ext>
                  </a:extLst>
                </p:cNvPr>
                <p:cNvSpPr txBox="1"/>
                <p:nvPr/>
              </p:nvSpPr>
              <p:spPr>
                <a:xfrm>
                  <a:off x="1016180" y="4864815"/>
                  <a:ext cx="2320638" cy="400110"/>
                </a:xfrm>
                <a:prstGeom prst="rect">
                  <a:avLst/>
                </a:prstGeom>
                <a:noFill/>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 dummy.</a:t>
                  </a:r>
                </a:p>
              </p:txBody>
            </p:sp>
          </p:grpSp>
        </p:grpSp>
        <p:grpSp>
          <p:nvGrpSpPr>
            <p:cNvPr id="237" name="Group 236">
              <a:extLst>
                <a:ext uri="{FF2B5EF4-FFF2-40B4-BE49-F238E27FC236}">
                  <a16:creationId xmlns:a16="http://schemas.microsoft.com/office/drawing/2014/main" id="{BB54A077-7AC0-44FD-90F3-C063745072CF}"/>
                </a:ext>
              </a:extLst>
            </p:cNvPr>
            <p:cNvGrpSpPr/>
            <p:nvPr/>
          </p:nvGrpSpPr>
          <p:grpSpPr>
            <a:xfrm>
              <a:off x="8081521" y="3600179"/>
              <a:ext cx="2384245" cy="1706165"/>
              <a:chOff x="8821944" y="3717925"/>
              <a:chExt cx="2384245" cy="1706165"/>
            </a:xfrm>
            <a:solidFill>
              <a:schemeClr val="tx1"/>
            </a:solidFill>
          </p:grpSpPr>
          <p:grpSp>
            <p:nvGrpSpPr>
              <p:cNvPr id="238" name="Group 237">
                <a:extLst>
                  <a:ext uri="{FF2B5EF4-FFF2-40B4-BE49-F238E27FC236}">
                    <a16:creationId xmlns:a16="http://schemas.microsoft.com/office/drawing/2014/main" id="{DA849DA1-0722-4F48-BAA3-0929E8D77CF4}"/>
                  </a:ext>
                </a:extLst>
              </p:cNvPr>
              <p:cNvGrpSpPr/>
              <p:nvPr/>
            </p:nvGrpSpPr>
            <p:grpSpPr>
              <a:xfrm>
                <a:off x="8889937" y="3717925"/>
                <a:ext cx="729890" cy="729890"/>
                <a:chOff x="8836957" y="2215150"/>
                <a:chExt cx="729890" cy="729890"/>
              </a:xfrm>
              <a:grpFill/>
            </p:grpSpPr>
            <p:sp>
              <p:nvSpPr>
                <p:cNvPr id="243" name="AutoShape 9">
                  <a:extLst>
                    <a:ext uri="{FF2B5EF4-FFF2-40B4-BE49-F238E27FC236}">
                      <a16:creationId xmlns:a16="http://schemas.microsoft.com/office/drawing/2014/main" id="{4EBA3067-A563-455A-AA57-ECBB09DABEE3}"/>
                    </a:ext>
                  </a:extLst>
                </p:cNvPr>
                <p:cNvSpPr>
                  <a:spLocks/>
                </p:cNvSpPr>
                <p:nvPr/>
              </p:nvSpPr>
              <p:spPr bwMode="auto">
                <a:xfrm>
                  <a:off x="9044187" y="2415748"/>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dirty="0"/>
                </a:p>
              </p:txBody>
            </p:sp>
            <p:sp>
              <p:nvSpPr>
                <p:cNvPr id="244" name="Oval 243">
                  <a:extLst>
                    <a:ext uri="{FF2B5EF4-FFF2-40B4-BE49-F238E27FC236}">
                      <a16:creationId xmlns:a16="http://schemas.microsoft.com/office/drawing/2014/main" id="{336EB03E-3CFE-4675-9587-DBDF297A525D}"/>
                    </a:ext>
                  </a:extLst>
                </p:cNvPr>
                <p:cNvSpPr/>
                <p:nvPr/>
              </p:nvSpPr>
              <p:spPr>
                <a:xfrm>
                  <a:off x="8836957"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239" name="Group 238">
                <a:extLst>
                  <a:ext uri="{FF2B5EF4-FFF2-40B4-BE49-F238E27FC236}">
                    <a16:creationId xmlns:a16="http://schemas.microsoft.com/office/drawing/2014/main" id="{C3DB32B0-3D14-49A8-9F64-5272B69E1B6C}"/>
                  </a:ext>
                </a:extLst>
              </p:cNvPr>
              <p:cNvGrpSpPr/>
              <p:nvPr/>
            </p:nvGrpSpPr>
            <p:grpSpPr>
              <a:xfrm>
                <a:off x="8821944" y="4569334"/>
                <a:ext cx="2384245" cy="854756"/>
                <a:chOff x="1016180" y="4410169"/>
                <a:chExt cx="2384245" cy="854756"/>
              </a:xfrm>
              <a:grpFill/>
            </p:grpSpPr>
            <p:sp>
              <p:nvSpPr>
                <p:cNvPr id="240" name="TextBox 239">
                  <a:extLst>
                    <a:ext uri="{FF2B5EF4-FFF2-40B4-BE49-F238E27FC236}">
                      <a16:creationId xmlns:a16="http://schemas.microsoft.com/office/drawing/2014/main" id="{56717D18-546E-4638-AB51-966CFE225543}"/>
                    </a:ext>
                  </a:extLst>
                </p:cNvPr>
                <p:cNvSpPr txBox="1"/>
                <p:nvPr/>
              </p:nvSpPr>
              <p:spPr>
                <a:xfrm>
                  <a:off x="1016180" y="4410169"/>
                  <a:ext cx="2384245" cy="323165"/>
                </a:xfrm>
                <a:prstGeom prst="rect">
                  <a:avLst/>
                </a:prstGeom>
                <a:noFill/>
              </p:spPr>
              <p:txBody>
                <a:bodyPr wrap="square" rtlCol="0">
                  <a:spAutoFit/>
                </a:bodyPr>
                <a:lstStyle/>
                <a:p>
                  <a:r>
                    <a:rPr lang="en-US" sz="15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241" name="TextBox 240">
                  <a:extLst>
                    <a:ext uri="{FF2B5EF4-FFF2-40B4-BE49-F238E27FC236}">
                      <a16:creationId xmlns:a16="http://schemas.microsoft.com/office/drawing/2014/main" id="{436692DD-8099-4C31-BE3D-F3E1F5B390DE}"/>
                    </a:ext>
                  </a:extLst>
                </p:cNvPr>
                <p:cNvSpPr txBox="1"/>
                <p:nvPr/>
              </p:nvSpPr>
              <p:spPr>
                <a:xfrm>
                  <a:off x="1016180" y="4617005"/>
                  <a:ext cx="1291824" cy="276999"/>
                </a:xfrm>
                <a:prstGeom prst="rect">
                  <a:avLst/>
                </a:prstGeom>
                <a:noFill/>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242" name="TextBox 241">
                  <a:extLst>
                    <a:ext uri="{FF2B5EF4-FFF2-40B4-BE49-F238E27FC236}">
                      <a16:creationId xmlns:a16="http://schemas.microsoft.com/office/drawing/2014/main" id="{FAE7B036-B646-4F85-A33D-014787D6779A}"/>
                    </a:ext>
                  </a:extLst>
                </p:cNvPr>
                <p:cNvSpPr txBox="1"/>
                <p:nvPr/>
              </p:nvSpPr>
              <p:spPr>
                <a:xfrm>
                  <a:off x="1016180" y="4864815"/>
                  <a:ext cx="2322954" cy="400110"/>
                </a:xfrm>
                <a:prstGeom prst="rect">
                  <a:avLst/>
                </a:prstGeom>
                <a:noFill/>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 dummy.</a:t>
                  </a:r>
                </a:p>
              </p:txBody>
            </p:sp>
          </p:grpSp>
        </p:grpSp>
      </p:grpSp>
      <p:sp>
        <p:nvSpPr>
          <p:cNvPr id="5" name="Picture Placeholder 4">
            <a:extLst>
              <a:ext uri="{FF2B5EF4-FFF2-40B4-BE49-F238E27FC236}">
                <a16:creationId xmlns:a16="http://schemas.microsoft.com/office/drawing/2014/main" id="{CF91E709-AEC7-4717-9F47-72948066D3D4}"/>
              </a:ext>
            </a:extLst>
          </p:cNvPr>
          <p:cNvSpPr>
            <a:spLocks noGrp="1"/>
          </p:cNvSpPr>
          <p:nvPr>
            <p:ph type="pic" sz="quarter" idx="13"/>
          </p:nvPr>
        </p:nvSpPr>
        <p:spPr/>
      </p:sp>
    </p:spTree>
    <p:extLst>
      <p:ext uri="{BB962C8B-B14F-4D97-AF65-F5344CB8AC3E}">
        <p14:creationId xmlns:p14="http://schemas.microsoft.com/office/powerpoint/2010/main" val="4034472590"/>
      </p:ext>
    </p:extLst>
  </p:cSld>
  <p:clrMapOvr>
    <a:masterClrMapping/>
  </p:clrMapOvr>
  <p:transition spd="slow">
    <p:wheel spokes="1"/>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a:extLst>
              <a:ext uri="{FF2B5EF4-FFF2-40B4-BE49-F238E27FC236}">
                <a16:creationId xmlns:a16="http://schemas.microsoft.com/office/drawing/2014/main" id="{DC07376E-09BA-41C6-B6F9-2E9EA549860B}"/>
              </a:ext>
            </a:extLst>
          </p:cNvPr>
          <p:cNvSpPr/>
          <p:nvPr/>
        </p:nvSpPr>
        <p:spPr>
          <a:xfrm>
            <a:off x="0" y="0"/>
            <a:ext cx="12192000" cy="6858000"/>
          </a:xfrm>
          <a:prstGeom prst="rect">
            <a:avLst/>
          </a:prstGeom>
          <a:solidFill>
            <a:schemeClr val="tx1">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Oval 2">
            <a:extLst>
              <a:ext uri="{FF2B5EF4-FFF2-40B4-BE49-F238E27FC236}">
                <a16:creationId xmlns:a16="http://schemas.microsoft.com/office/drawing/2014/main" id="{788E2F7D-2EF8-4FA1-8451-7330E365CE26}"/>
              </a:ext>
            </a:extLst>
          </p:cNvPr>
          <p:cNvSpPr/>
          <p:nvPr/>
        </p:nvSpPr>
        <p:spPr>
          <a:xfrm>
            <a:off x="915461" y="2038350"/>
            <a:ext cx="1866900" cy="18669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0" name="Oval 239">
            <a:extLst>
              <a:ext uri="{FF2B5EF4-FFF2-40B4-BE49-F238E27FC236}">
                <a16:creationId xmlns:a16="http://schemas.microsoft.com/office/drawing/2014/main" id="{54E11C1A-104F-45E0-8CAC-756A7C4A2B43}"/>
              </a:ext>
            </a:extLst>
          </p:cNvPr>
          <p:cNvSpPr/>
          <p:nvPr/>
        </p:nvSpPr>
        <p:spPr>
          <a:xfrm>
            <a:off x="3746854" y="2038350"/>
            <a:ext cx="1866900" cy="18669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solidFill>
                  <a:schemeClr val="bg1"/>
                </a:solidFill>
              </a:rPr>
              <a:t>0</a:t>
            </a:r>
            <a:fld id="{E72B8170-242D-42EF-8B64-B507C79780AD}" type="slidenum">
              <a:rPr lang="en-US" smtClean="0">
                <a:solidFill>
                  <a:schemeClr val="bg1"/>
                </a:solidFill>
              </a:rPr>
              <a:pPr/>
              <a:t>5</a:t>
            </a:fld>
            <a:endParaRPr lang="en-US" dirty="0">
              <a:solidFill>
                <a:schemeClr val="bg1"/>
              </a:solidFill>
            </a:endParaRPr>
          </a:p>
        </p:txBody>
      </p:sp>
      <p:sp>
        <p:nvSpPr>
          <p:cNvPr id="4" name="Text Placeholder 3">
            <a:extLst>
              <a:ext uri="{FF2B5EF4-FFF2-40B4-BE49-F238E27FC236}">
                <a16:creationId xmlns:a16="http://schemas.microsoft.com/office/drawing/2014/main" id="{E6FE379C-8BC3-4A74-96D8-DBB5A37C3F95}"/>
              </a:ext>
            </a:extLst>
          </p:cNvPr>
          <p:cNvSpPr>
            <a:spLocks noGrp="1"/>
          </p:cNvSpPr>
          <p:nvPr>
            <p:ph type="body" sz="quarter" idx="12"/>
          </p:nvPr>
        </p:nvSpPr>
        <p:spPr/>
        <p:txBody>
          <a:bodyPr/>
          <a:lstStyle/>
          <a:p>
            <a:r>
              <a:rPr lang="en-US" dirty="0">
                <a:solidFill>
                  <a:schemeClr val="bg1"/>
                </a:solidFill>
              </a:rPr>
              <a:t>Lorem ipsum dolor sit </a:t>
            </a:r>
            <a:r>
              <a:rPr lang="en-US" dirty="0" err="1">
                <a:solidFill>
                  <a:schemeClr val="bg1"/>
                </a:solidFill>
              </a:rPr>
              <a:t>amet</a:t>
            </a:r>
            <a:r>
              <a:rPr lang="en-US" dirty="0">
                <a:solidFill>
                  <a:schemeClr val="bg1"/>
                </a:solidFill>
              </a:rPr>
              <a:t> </a:t>
            </a:r>
            <a:r>
              <a:rPr lang="en-US" dirty="0" err="1">
                <a:solidFill>
                  <a:schemeClr val="bg1"/>
                </a:solidFill>
              </a:rPr>
              <a:t>agam</a:t>
            </a:r>
            <a:r>
              <a:rPr lang="en-US" dirty="0">
                <a:solidFill>
                  <a:schemeClr val="bg1"/>
                </a:solidFill>
              </a:rPr>
              <a:t> facer </a:t>
            </a:r>
            <a:r>
              <a:rPr lang="en-US" dirty="0" err="1">
                <a:solidFill>
                  <a:schemeClr val="bg1"/>
                </a:solidFill>
              </a:rPr>
              <a:t>modo</a:t>
            </a:r>
            <a:r>
              <a:rPr lang="en-US" dirty="0">
                <a:solidFill>
                  <a:schemeClr val="bg1"/>
                </a:solidFill>
              </a:rPr>
              <a:t> data lorem ipsum dolor sit </a:t>
            </a:r>
            <a:r>
              <a:rPr lang="en-US" dirty="0" err="1">
                <a:solidFill>
                  <a:schemeClr val="bg1"/>
                </a:solidFill>
              </a:rPr>
              <a:t>amet</a:t>
            </a:r>
            <a:r>
              <a:rPr lang="en-US" dirty="0">
                <a:solidFill>
                  <a:schemeClr val="bg1"/>
                </a:solidFill>
              </a:rPr>
              <a:t> </a:t>
            </a:r>
            <a:r>
              <a:rPr lang="en-US" dirty="0" err="1">
                <a:solidFill>
                  <a:schemeClr val="bg1"/>
                </a:solidFill>
              </a:rPr>
              <a:t>agam</a:t>
            </a:r>
            <a:r>
              <a:rPr lang="en-US" dirty="0">
                <a:solidFill>
                  <a:schemeClr val="bg1"/>
                </a:solidFill>
              </a:rPr>
              <a:t> facer </a:t>
            </a:r>
            <a:r>
              <a:rPr lang="en-US" dirty="0" err="1">
                <a:solidFill>
                  <a:schemeClr val="bg1"/>
                </a:solidFill>
              </a:rPr>
              <a:t>modo</a:t>
            </a:r>
            <a:r>
              <a:rPr lang="en-US" dirty="0">
                <a:solidFill>
                  <a:schemeClr val="bg1"/>
                </a:solidFill>
              </a:rPr>
              <a:t> data</a:t>
            </a:r>
          </a:p>
        </p:txBody>
      </p:sp>
      <p:sp>
        <p:nvSpPr>
          <p:cNvPr id="2" name="Title 1">
            <a:extLst>
              <a:ext uri="{FF2B5EF4-FFF2-40B4-BE49-F238E27FC236}">
                <a16:creationId xmlns:a16="http://schemas.microsoft.com/office/drawing/2014/main" id="{EF9917E9-9191-4F3E-AA6C-220CBAD9BFC0}"/>
              </a:ext>
            </a:extLst>
          </p:cNvPr>
          <p:cNvSpPr>
            <a:spLocks noGrp="1"/>
          </p:cNvSpPr>
          <p:nvPr>
            <p:ph type="title"/>
          </p:nvPr>
        </p:nvSpPr>
        <p:spPr/>
        <p:txBody>
          <a:bodyPr/>
          <a:lstStyle/>
          <a:p>
            <a:r>
              <a:rPr lang="en-US" dirty="0">
                <a:solidFill>
                  <a:schemeClr val="bg1"/>
                </a:solidFill>
              </a:rPr>
              <a:t>Team Members</a:t>
            </a:r>
          </a:p>
        </p:txBody>
      </p:sp>
      <p:sp>
        <p:nvSpPr>
          <p:cNvPr id="245" name="Oval 244">
            <a:extLst>
              <a:ext uri="{FF2B5EF4-FFF2-40B4-BE49-F238E27FC236}">
                <a16:creationId xmlns:a16="http://schemas.microsoft.com/office/drawing/2014/main" id="{0AFE8724-4826-402B-B7C6-ACF8E62009FC}"/>
              </a:ext>
            </a:extLst>
          </p:cNvPr>
          <p:cNvSpPr/>
          <p:nvPr/>
        </p:nvSpPr>
        <p:spPr>
          <a:xfrm>
            <a:off x="6578247" y="2038350"/>
            <a:ext cx="1866900" cy="18669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0" name="Oval 249">
            <a:extLst>
              <a:ext uri="{FF2B5EF4-FFF2-40B4-BE49-F238E27FC236}">
                <a16:creationId xmlns:a16="http://schemas.microsoft.com/office/drawing/2014/main" id="{459E7891-3EF5-4F68-8BB3-579D8262FAE0}"/>
              </a:ext>
            </a:extLst>
          </p:cNvPr>
          <p:cNvSpPr/>
          <p:nvPr/>
        </p:nvSpPr>
        <p:spPr>
          <a:xfrm>
            <a:off x="9409639" y="2038350"/>
            <a:ext cx="1866900" cy="18669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6" name="TextBox 235">
            <a:extLst>
              <a:ext uri="{FF2B5EF4-FFF2-40B4-BE49-F238E27FC236}">
                <a16:creationId xmlns:a16="http://schemas.microsoft.com/office/drawing/2014/main" id="{9933F16D-4488-4B99-9367-6CE2788A490C}"/>
              </a:ext>
            </a:extLst>
          </p:cNvPr>
          <p:cNvSpPr txBox="1"/>
          <p:nvPr/>
        </p:nvSpPr>
        <p:spPr>
          <a:xfrm>
            <a:off x="1164173" y="4327596"/>
            <a:ext cx="1369476" cy="387286"/>
          </a:xfrm>
          <a:prstGeom prst="rect">
            <a:avLst/>
          </a:prstGeom>
          <a:noFill/>
        </p:spPr>
        <p:txBody>
          <a:bodyPr wrap="square" rtlCol="0">
            <a:spAutoFit/>
          </a:bodyPr>
          <a:lstStyle/>
          <a:p>
            <a:pPr algn="ctr">
              <a:lnSpc>
                <a:spcPts val="2300"/>
              </a:lnSpc>
            </a:pP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John deo</a:t>
            </a:r>
          </a:p>
        </p:txBody>
      </p:sp>
      <p:sp>
        <p:nvSpPr>
          <p:cNvPr id="238" name="TextBox 237">
            <a:extLst>
              <a:ext uri="{FF2B5EF4-FFF2-40B4-BE49-F238E27FC236}">
                <a16:creationId xmlns:a16="http://schemas.microsoft.com/office/drawing/2014/main" id="{748438AA-84D1-43C0-A414-1D37578EC551}"/>
              </a:ext>
            </a:extLst>
          </p:cNvPr>
          <p:cNvSpPr txBox="1"/>
          <p:nvPr/>
        </p:nvSpPr>
        <p:spPr>
          <a:xfrm>
            <a:off x="838200" y="4707670"/>
            <a:ext cx="2021422" cy="669414"/>
          </a:xfrm>
          <a:prstGeom prst="rect">
            <a:avLst/>
          </a:prstGeom>
          <a:noFill/>
        </p:spPr>
        <p:txBody>
          <a:bodyPr wrap="square" rtlCol="0">
            <a:spAutoFit/>
          </a:bodyPr>
          <a:lstStyle/>
          <a:p>
            <a:pPr algn="ctr">
              <a:lnSpc>
                <a:spcPts val="15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Lorem Ipsum is not simply random text. It has roots</a:t>
            </a:r>
          </a:p>
        </p:txBody>
      </p:sp>
      <p:sp>
        <p:nvSpPr>
          <p:cNvPr id="242" name="TextBox 241">
            <a:extLst>
              <a:ext uri="{FF2B5EF4-FFF2-40B4-BE49-F238E27FC236}">
                <a16:creationId xmlns:a16="http://schemas.microsoft.com/office/drawing/2014/main" id="{2A02BCE8-7F86-4F20-89E7-439E2A79B9A3}"/>
              </a:ext>
            </a:extLst>
          </p:cNvPr>
          <p:cNvSpPr txBox="1"/>
          <p:nvPr/>
        </p:nvSpPr>
        <p:spPr>
          <a:xfrm>
            <a:off x="3995566" y="4327596"/>
            <a:ext cx="1369476" cy="387286"/>
          </a:xfrm>
          <a:prstGeom prst="rect">
            <a:avLst/>
          </a:prstGeom>
          <a:noFill/>
        </p:spPr>
        <p:txBody>
          <a:bodyPr wrap="square" rtlCol="0">
            <a:spAutoFit/>
          </a:bodyPr>
          <a:lstStyle/>
          <a:p>
            <a:pPr algn="ctr">
              <a:lnSpc>
                <a:spcPts val="2300"/>
              </a:lnSpc>
            </a:pP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John deo</a:t>
            </a:r>
          </a:p>
        </p:txBody>
      </p:sp>
      <p:sp>
        <p:nvSpPr>
          <p:cNvPr id="243" name="TextBox 242">
            <a:extLst>
              <a:ext uri="{FF2B5EF4-FFF2-40B4-BE49-F238E27FC236}">
                <a16:creationId xmlns:a16="http://schemas.microsoft.com/office/drawing/2014/main" id="{2F2B1EE4-722E-443D-A7EB-C573CA506755}"/>
              </a:ext>
            </a:extLst>
          </p:cNvPr>
          <p:cNvSpPr txBox="1"/>
          <p:nvPr/>
        </p:nvSpPr>
        <p:spPr>
          <a:xfrm>
            <a:off x="3669593" y="4707670"/>
            <a:ext cx="2021422" cy="669414"/>
          </a:xfrm>
          <a:prstGeom prst="rect">
            <a:avLst/>
          </a:prstGeom>
          <a:noFill/>
        </p:spPr>
        <p:txBody>
          <a:bodyPr wrap="square" rtlCol="0">
            <a:spAutoFit/>
          </a:bodyPr>
          <a:lstStyle/>
          <a:p>
            <a:pPr algn="ctr">
              <a:lnSpc>
                <a:spcPts val="15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Lorem Ipsum is not simply random text. It has roots</a:t>
            </a:r>
          </a:p>
        </p:txBody>
      </p:sp>
      <p:sp>
        <p:nvSpPr>
          <p:cNvPr id="247" name="TextBox 246">
            <a:extLst>
              <a:ext uri="{FF2B5EF4-FFF2-40B4-BE49-F238E27FC236}">
                <a16:creationId xmlns:a16="http://schemas.microsoft.com/office/drawing/2014/main" id="{30268BB1-E0AF-498E-872A-29FD8758B60D}"/>
              </a:ext>
            </a:extLst>
          </p:cNvPr>
          <p:cNvSpPr txBox="1"/>
          <p:nvPr/>
        </p:nvSpPr>
        <p:spPr>
          <a:xfrm>
            <a:off x="6826959" y="4327596"/>
            <a:ext cx="1369476" cy="387286"/>
          </a:xfrm>
          <a:prstGeom prst="rect">
            <a:avLst/>
          </a:prstGeom>
          <a:noFill/>
        </p:spPr>
        <p:txBody>
          <a:bodyPr wrap="square" rtlCol="0">
            <a:spAutoFit/>
          </a:bodyPr>
          <a:lstStyle/>
          <a:p>
            <a:pPr algn="ctr">
              <a:lnSpc>
                <a:spcPts val="2300"/>
              </a:lnSpc>
            </a:pP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John deo</a:t>
            </a:r>
          </a:p>
        </p:txBody>
      </p:sp>
      <p:sp>
        <p:nvSpPr>
          <p:cNvPr id="248" name="TextBox 247">
            <a:extLst>
              <a:ext uri="{FF2B5EF4-FFF2-40B4-BE49-F238E27FC236}">
                <a16:creationId xmlns:a16="http://schemas.microsoft.com/office/drawing/2014/main" id="{FBE8E665-132F-451D-801F-D66D69DC316F}"/>
              </a:ext>
            </a:extLst>
          </p:cNvPr>
          <p:cNvSpPr txBox="1"/>
          <p:nvPr/>
        </p:nvSpPr>
        <p:spPr>
          <a:xfrm>
            <a:off x="6500986" y="4707670"/>
            <a:ext cx="2021422" cy="669414"/>
          </a:xfrm>
          <a:prstGeom prst="rect">
            <a:avLst/>
          </a:prstGeom>
          <a:noFill/>
        </p:spPr>
        <p:txBody>
          <a:bodyPr wrap="square" rtlCol="0">
            <a:spAutoFit/>
          </a:bodyPr>
          <a:lstStyle/>
          <a:p>
            <a:pPr algn="ctr">
              <a:lnSpc>
                <a:spcPts val="15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Lorem Ipsum is not simply random text. It has roots</a:t>
            </a:r>
          </a:p>
        </p:txBody>
      </p:sp>
      <p:sp>
        <p:nvSpPr>
          <p:cNvPr id="252" name="TextBox 251">
            <a:extLst>
              <a:ext uri="{FF2B5EF4-FFF2-40B4-BE49-F238E27FC236}">
                <a16:creationId xmlns:a16="http://schemas.microsoft.com/office/drawing/2014/main" id="{FE984FCF-B17E-42CD-8DEC-36FAEF75D12E}"/>
              </a:ext>
            </a:extLst>
          </p:cNvPr>
          <p:cNvSpPr txBox="1"/>
          <p:nvPr/>
        </p:nvSpPr>
        <p:spPr>
          <a:xfrm>
            <a:off x="9658351" y="4327596"/>
            <a:ext cx="1369476" cy="387286"/>
          </a:xfrm>
          <a:prstGeom prst="rect">
            <a:avLst/>
          </a:prstGeom>
          <a:noFill/>
        </p:spPr>
        <p:txBody>
          <a:bodyPr wrap="square" rtlCol="0">
            <a:spAutoFit/>
          </a:bodyPr>
          <a:lstStyle/>
          <a:p>
            <a:pPr algn="ctr">
              <a:lnSpc>
                <a:spcPts val="2300"/>
              </a:lnSpc>
            </a:pP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John deo</a:t>
            </a:r>
          </a:p>
        </p:txBody>
      </p:sp>
      <p:sp>
        <p:nvSpPr>
          <p:cNvPr id="253" name="TextBox 252">
            <a:extLst>
              <a:ext uri="{FF2B5EF4-FFF2-40B4-BE49-F238E27FC236}">
                <a16:creationId xmlns:a16="http://schemas.microsoft.com/office/drawing/2014/main" id="{9593937B-DA8B-4C53-8512-DC135BEBFBA1}"/>
              </a:ext>
            </a:extLst>
          </p:cNvPr>
          <p:cNvSpPr txBox="1"/>
          <p:nvPr/>
        </p:nvSpPr>
        <p:spPr>
          <a:xfrm>
            <a:off x="9332378" y="4707670"/>
            <a:ext cx="2021422" cy="669414"/>
          </a:xfrm>
          <a:prstGeom prst="rect">
            <a:avLst/>
          </a:prstGeom>
          <a:noFill/>
        </p:spPr>
        <p:txBody>
          <a:bodyPr wrap="square" rtlCol="0">
            <a:spAutoFit/>
          </a:bodyPr>
          <a:lstStyle/>
          <a:p>
            <a:pPr algn="ctr">
              <a:lnSpc>
                <a:spcPts val="15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Lorem Ipsum is not simply random text. It has roots</a:t>
            </a:r>
          </a:p>
        </p:txBody>
      </p:sp>
      <p:cxnSp>
        <p:nvCxnSpPr>
          <p:cNvPr id="22" name="Straight Connector 21">
            <a:extLst>
              <a:ext uri="{FF2B5EF4-FFF2-40B4-BE49-F238E27FC236}">
                <a16:creationId xmlns:a16="http://schemas.microsoft.com/office/drawing/2014/main" id="{1FDC7413-DE04-4606-BBD3-F8C9130B4EC9}"/>
              </a:ext>
            </a:extLst>
          </p:cNvPr>
          <p:cNvCxnSpPr>
            <a:cxnSpLocks/>
          </p:cNvCxnSpPr>
          <p:nvPr/>
        </p:nvCxnSpPr>
        <p:spPr>
          <a:xfrm>
            <a:off x="2314575" y="6284064"/>
            <a:ext cx="8429625" cy="0"/>
          </a:xfrm>
          <a:prstGeom prst="line">
            <a:avLst/>
          </a:prstGeom>
          <a:ln w="19050">
            <a:solidFill>
              <a:schemeClr val="bg1">
                <a:alpha val="50196"/>
              </a:schemeClr>
            </a:solidFill>
          </a:ln>
        </p:spPr>
        <p:style>
          <a:lnRef idx="1">
            <a:schemeClr val="accent1"/>
          </a:lnRef>
          <a:fillRef idx="0">
            <a:schemeClr val="accent1"/>
          </a:fillRef>
          <a:effectRef idx="0">
            <a:schemeClr val="accent1"/>
          </a:effectRef>
          <a:fontRef idx="minor">
            <a:schemeClr val="tx1"/>
          </a:fontRef>
        </p:style>
      </p:cxnSp>
      <p:pic>
        <p:nvPicPr>
          <p:cNvPr id="24" name="Picture 23">
            <a:extLst>
              <a:ext uri="{FF2B5EF4-FFF2-40B4-BE49-F238E27FC236}">
                <a16:creationId xmlns:a16="http://schemas.microsoft.com/office/drawing/2014/main" id="{38296CC8-36C6-4B10-91E4-F9E8483CC946}"/>
              </a:ext>
            </a:extLst>
          </p:cNvPr>
          <p:cNvPicPr>
            <a:picLocks noChangeAspect="1"/>
          </p:cNvPicPr>
          <p:nvPr/>
        </p:nvPicPr>
        <p:blipFill>
          <a:blip r:embed="rId3">
            <a:biLevel thresh="25000"/>
          </a:blip>
          <a:stretch>
            <a:fillRect/>
          </a:stretch>
        </p:blipFill>
        <p:spPr>
          <a:xfrm>
            <a:off x="838200" y="6068050"/>
            <a:ext cx="1265666" cy="432028"/>
          </a:xfrm>
          <a:prstGeom prst="rect">
            <a:avLst/>
          </a:prstGeom>
        </p:spPr>
      </p:pic>
      <p:sp>
        <p:nvSpPr>
          <p:cNvPr id="6" name="Picture Placeholder 5">
            <a:extLst>
              <a:ext uri="{FF2B5EF4-FFF2-40B4-BE49-F238E27FC236}">
                <a16:creationId xmlns:a16="http://schemas.microsoft.com/office/drawing/2014/main" id="{2876D9C1-48BF-4F93-BD99-32E8D5D249F3}"/>
              </a:ext>
            </a:extLst>
          </p:cNvPr>
          <p:cNvSpPr>
            <a:spLocks noGrp="1"/>
          </p:cNvSpPr>
          <p:nvPr>
            <p:ph type="pic" sz="quarter" idx="13"/>
          </p:nvPr>
        </p:nvSpPr>
        <p:spPr/>
      </p:sp>
      <p:sp>
        <p:nvSpPr>
          <p:cNvPr id="8" name="Picture Placeholder 7">
            <a:extLst>
              <a:ext uri="{FF2B5EF4-FFF2-40B4-BE49-F238E27FC236}">
                <a16:creationId xmlns:a16="http://schemas.microsoft.com/office/drawing/2014/main" id="{8AB29ECA-2755-4936-978E-F18535D378BF}"/>
              </a:ext>
            </a:extLst>
          </p:cNvPr>
          <p:cNvSpPr>
            <a:spLocks noGrp="1"/>
          </p:cNvSpPr>
          <p:nvPr>
            <p:ph type="pic" sz="quarter" idx="14"/>
          </p:nvPr>
        </p:nvSpPr>
        <p:spPr/>
      </p:sp>
      <p:sp>
        <p:nvSpPr>
          <p:cNvPr id="10" name="Picture Placeholder 9">
            <a:extLst>
              <a:ext uri="{FF2B5EF4-FFF2-40B4-BE49-F238E27FC236}">
                <a16:creationId xmlns:a16="http://schemas.microsoft.com/office/drawing/2014/main" id="{212CC71B-7F90-4DED-873D-C0FFAE5ECC45}"/>
              </a:ext>
            </a:extLst>
          </p:cNvPr>
          <p:cNvSpPr>
            <a:spLocks noGrp="1"/>
          </p:cNvSpPr>
          <p:nvPr>
            <p:ph type="pic" sz="quarter" idx="15"/>
          </p:nvPr>
        </p:nvSpPr>
        <p:spPr/>
      </p:sp>
      <p:sp>
        <p:nvSpPr>
          <p:cNvPr id="13" name="Picture Placeholder 12">
            <a:extLst>
              <a:ext uri="{FF2B5EF4-FFF2-40B4-BE49-F238E27FC236}">
                <a16:creationId xmlns:a16="http://schemas.microsoft.com/office/drawing/2014/main" id="{6153A025-6EC4-4771-847E-17E0C6F0A375}"/>
              </a:ext>
            </a:extLst>
          </p:cNvPr>
          <p:cNvSpPr>
            <a:spLocks noGrp="1"/>
          </p:cNvSpPr>
          <p:nvPr>
            <p:ph type="pic" sz="quarter" idx="16"/>
          </p:nvPr>
        </p:nvSpPr>
        <p:spPr/>
      </p:sp>
      <p:sp>
        <p:nvSpPr>
          <p:cNvPr id="15" name="Picture Placeholder 14">
            <a:extLst>
              <a:ext uri="{FF2B5EF4-FFF2-40B4-BE49-F238E27FC236}">
                <a16:creationId xmlns:a16="http://schemas.microsoft.com/office/drawing/2014/main" id="{A49C381F-AE7A-4058-83FC-96ECF17E322F}"/>
              </a:ext>
            </a:extLst>
          </p:cNvPr>
          <p:cNvSpPr>
            <a:spLocks noGrp="1"/>
          </p:cNvSpPr>
          <p:nvPr>
            <p:ph type="pic" sz="quarter" idx="17"/>
          </p:nvPr>
        </p:nvSpPr>
        <p:spPr/>
      </p:sp>
    </p:spTree>
    <p:extLst>
      <p:ext uri="{BB962C8B-B14F-4D97-AF65-F5344CB8AC3E}">
        <p14:creationId xmlns:p14="http://schemas.microsoft.com/office/powerpoint/2010/main" val="3427537936"/>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 name="Rectangle 63">
            <a:extLst>
              <a:ext uri="{FF2B5EF4-FFF2-40B4-BE49-F238E27FC236}">
                <a16:creationId xmlns:a16="http://schemas.microsoft.com/office/drawing/2014/main" id="{9706F674-7291-4A4C-92D7-1DABF573E7DA}"/>
              </a:ext>
            </a:extLst>
          </p:cNvPr>
          <p:cNvSpPr/>
          <p:nvPr/>
        </p:nvSpPr>
        <p:spPr>
          <a:xfrm>
            <a:off x="0" y="0"/>
            <a:ext cx="12192000" cy="6858000"/>
          </a:xfrm>
          <a:prstGeom prst="rect">
            <a:avLst/>
          </a:prstGeom>
          <a:solidFill>
            <a:schemeClr val="tx2">
              <a:lumMod val="50000"/>
              <a:alpha val="7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6</a:t>
            </a:fld>
            <a:endParaRPr lang="en-US" dirty="0"/>
          </a:p>
        </p:txBody>
      </p:sp>
      <p:grpSp>
        <p:nvGrpSpPr>
          <p:cNvPr id="59" name="Group 58">
            <a:extLst>
              <a:ext uri="{FF2B5EF4-FFF2-40B4-BE49-F238E27FC236}">
                <a16:creationId xmlns:a16="http://schemas.microsoft.com/office/drawing/2014/main" id="{51CAD9AF-9365-41B3-AF67-A002831A095D}"/>
              </a:ext>
            </a:extLst>
          </p:cNvPr>
          <p:cNvGrpSpPr/>
          <p:nvPr/>
        </p:nvGrpSpPr>
        <p:grpSpPr>
          <a:xfrm>
            <a:off x="2603569" y="2641251"/>
            <a:ext cx="6984862" cy="1575498"/>
            <a:chOff x="3431678" y="2605326"/>
            <a:chExt cx="6984862" cy="1575498"/>
          </a:xfrm>
        </p:grpSpPr>
        <p:pic>
          <p:nvPicPr>
            <p:cNvPr id="60" name="Picture 59">
              <a:extLst>
                <a:ext uri="{FF2B5EF4-FFF2-40B4-BE49-F238E27FC236}">
                  <a16:creationId xmlns:a16="http://schemas.microsoft.com/office/drawing/2014/main" id="{34127DFB-B6D0-48B5-BF4C-B691D4E394CE}"/>
                </a:ext>
              </a:extLst>
            </p:cNvPr>
            <p:cNvPicPr>
              <a:picLocks noChangeAspect="1"/>
            </p:cNvPicPr>
            <p:nvPr/>
          </p:nvPicPr>
          <p:blipFill>
            <a:blip r:embed="rId3"/>
            <a:stretch>
              <a:fillRect/>
            </a:stretch>
          </p:blipFill>
          <p:spPr>
            <a:xfrm>
              <a:off x="3431678" y="3128336"/>
              <a:ext cx="1813588" cy="601329"/>
            </a:xfrm>
            <a:prstGeom prst="rect">
              <a:avLst/>
            </a:prstGeom>
          </p:spPr>
        </p:pic>
        <p:cxnSp>
          <p:nvCxnSpPr>
            <p:cNvPr id="61" name="Straight Connector 60">
              <a:extLst>
                <a:ext uri="{FF2B5EF4-FFF2-40B4-BE49-F238E27FC236}">
                  <a16:creationId xmlns:a16="http://schemas.microsoft.com/office/drawing/2014/main" id="{FC83EC04-CDE5-4FBD-BAA2-F735EAF93FDA}"/>
                </a:ext>
              </a:extLst>
            </p:cNvPr>
            <p:cNvCxnSpPr/>
            <p:nvPr/>
          </p:nvCxnSpPr>
          <p:spPr>
            <a:xfrm>
              <a:off x="5753100" y="2762250"/>
              <a:ext cx="0" cy="133350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AA832A58-A7CC-4657-8F07-1B5700679681}"/>
                </a:ext>
              </a:extLst>
            </p:cNvPr>
            <p:cNvSpPr/>
            <p:nvPr/>
          </p:nvSpPr>
          <p:spPr>
            <a:xfrm>
              <a:off x="6108699" y="2605326"/>
              <a:ext cx="2963524" cy="861774"/>
            </a:xfrm>
            <a:prstGeom prst="rect">
              <a:avLst/>
            </a:prstGeom>
          </p:spPr>
          <p:txBody>
            <a:bodyPr wrap="square">
              <a:spAutoFit/>
            </a:bodyPr>
            <a:lstStyle/>
            <a:p>
              <a:r>
                <a:rPr lang="en-US" sz="5000" b="1" spc="300" dirty="0">
                  <a:solidFill>
                    <a:schemeClr val="accent3"/>
                  </a:solidFill>
                  <a:latin typeface="Bebas Neue" panose="020B0606020202050201" pitchFamily="34" charset="0"/>
                </a:rPr>
                <a:t>PORTFOLIO</a:t>
              </a:r>
            </a:p>
          </p:txBody>
        </p:sp>
        <p:sp>
          <p:nvSpPr>
            <p:cNvPr id="63" name="TextBox 62">
              <a:extLst>
                <a:ext uri="{FF2B5EF4-FFF2-40B4-BE49-F238E27FC236}">
                  <a16:creationId xmlns:a16="http://schemas.microsoft.com/office/drawing/2014/main" id="{73B50372-2A0B-4C29-9BE5-39F67D8A4808}"/>
                </a:ext>
              </a:extLst>
            </p:cNvPr>
            <p:cNvSpPr txBox="1"/>
            <p:nvPr/>
          </p:nvSpPr>
          <p:spPr>
            <a:xfrm>
              <a:off x="6108699" y="3472938"/>
              <a:ext cx="4307841" cy="707886"/>
            </a:xfrm>
            <a:prstGeom prst="rect">
              <a:avLst/>
            </a:prstGeom>
            <a:noFill/>
          </p:spPr>
          <p:txBody>
            <a:bodyPr wrap="square" rtlCol="0">
              <a:spAutoFit/>
            </a:bodyPr>
            <a:lstStyle/>
            <a:p>
              <a:pPr>
                <a:lnSpc>
                  <a:spcPts val="16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a:t>
              </a:r>
            </a:p>
          </p:txBody>
        </p:sp>
      </p:grpSp>
      <p:sp>
        <p:nvSpPr>
          <p:cNvPr id="3" name="Picture Placeholder 2">
            <a:extLst>
              <a:ext uri="{FF2B5EF4-FFF2-40B4-BE49-F238E27FC236}">
                <a16:creationId xmlns:a16="http://schemas.microsoft.com/office/drawing/2014/main" id="{F7854078-ABB5-4791-8CF5-4129E99F3633}"/>
              </a:ext>
            </a:extLst>
          </p:cNvPr>
          <p:cNvSpPr>
            <a:spLocks noGrp="1"/>
          </p:cNvSpPr>
          <p:nvPr>
            <p:ph type="pic" sz="quarter" idx="12"/>
          </p:nvPr>
        </p:nvSpPr>
        <p:spPr/>
      </p:sp>
    </p:spTree>
    <p:extLst>
      <p:ext uri="{BB962C8B-B14F-4D97-AF65-F5344CB8AC3E}">
        <p14:creationId xmlns:p14="http://schemas.microsoft.com/office/powerpoint/2010/main" val="878506257"/>
      </p:ext>
    </p:extLst>
  </p:cSld>
  <p:clrMapOvr>
    <a:masterClrMapping/>
  </p:clrMapOvr>
  <p:transition spd="slow">
    <p:comb/>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7</a:t>
            </a:fld>
            <a:endParaRPr lang="en-US" dirty="0"/>
          </a:p>
        </p:txBody>
      </p:sp>
      <p:sp>
        <p:nvSpPr>
          <p:cNvPr id="5" name="Text Placeholder 4">
            <a:extLst>
              <a:ext uri="{FF2B5EF4-FFF2-40B4-BE49-F238E27FC236}">
                <a16:creationId xmlns:a16="http://schemas.microsoft.com/office/drawing/2014/main" id="{D3D334F5-5B65-4DF9-939C-453429CA173E}"/>
              </a:ext>
            </a:extLst>
          </p:cNvPr>
          <p:cNvSpPr>
            <a:spLocks noGrp="1"/>
          </p:cNvSpPr>
          <p:nvPr>
            <p:ph type="body" sz="quarter" idx="12"/>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4" name="Title 3">
            <a:extLst>
              <a:ext uri="{FF2B5EF4-FFF2-40B4-BE49-F238E27FC236}">
                <a16:creationId xmlns:a16="http://schemas.microsoft.com/office/drawing/2014/main" id="{0C524D77-F69F-4615-9852-7A13113D27A5}"/>
              </a:ext>
            </a:extLst>
          </p:cNvPr>
          <p:cNvSpPr>
            <a:spLocks noGrp="1"/>
          </p:cNvSpPr>
          <p:nvPr>
            <p:ph type="title"/>
          </p:nvPr>
        </p:nvSpPr>
        <p:spPr/>
        <p:txBody>
          <a:bodyPr/>
          <a:lstStyle/>
          <a:p>
            <a:r>
              <a:rPr lang="en-US" dirty="0"/>
              <a:t>Timeline</a:t>
            </a:r>
          </a:p>
        </p:txBody>
      </p:sp>
      <p:grpSp>
        <p:nvGrpSpPr>
          <p:cNvPr id="6" name="Group 5">
            <a:extLst>
              <a:ext uri="{FF2B5EF4-FFF2-40B4-BE49-F238E27FC236}">
                <a16:creationId xmlns:a16="http://schemas.microsoft.com/office/drawing/2014/main" id="{5CDCB8E1-9377-40E2-B2B1-1EE952A01A6B}"/>
              </a:ext>
            </a:extLst>
          </p:cNvPr>
          <p:cNvGrpSpPr/>
          <p:nvPr/>
        </p:nvGrpSpPr>
        <p:grpSpPr>
          <a:xfrm>
            <a:off x="7105649" y="1727975"/>
            <a:ext cx="4248151" cy="3867846"/>
            <a:chOff x="838199" y="2205409"/>
            <a:chExt cx="4248151" cy="3867846"/>
          </a:xfrm>
        </p:grpSpPr>
        <p:grpSp>
          <p:nvGrpSpPr>
            <p:cNvPr id="25" name="Group 24">
              <a:extLst>
                <a:ext uri="{FF2B5EF4-FFF2-40B4-BE49-F238E27FC236}">
                  <a16:creationId xmlns:a16="http://schemas.microsoft.com/office/drawing/2014/main" id="{04125385-3497-466E-BBA3-22B415DD8AA0}"/>
                </a:ext>
              </a:extLst>
            </p:cNvPr>
            <p:cNvGrpSpPr/>
            <p:nvPr/>
          </p:nvGrpSpPr>
          <p:grpSpPr>
            <a:xfrm>
              <a:off x="838199" y="2205409"/>
              <a:ext cx="4248149" cy="975917"/>
              <a:chOff x="838199" y="2557389"/>
              <a:chExt cx="4248149" cy="975917"/>
            </a:xfrm>
          </p:grpSpPr>
          <p:sp>
            <p:nvSpPr>
              <p:cNvPr id="27" name="AutoShape 62">
                <a:extLst>
                  <a:ext uri="{FF2B5EF4-FFF2-40B4-BE49-F238E27FC236}">
                    <a16:creationId xmlns:a16="http://schemas.microsoft.com/office/drawing/2014/main" id="{FE6A3701-572F-44C7-9759-E98B6FBC9539}"/>
                  </a:ext>
                </a:extLst>
              </p:cNvPr>
              <p:cNvSpPr>
                <a:spLocks/>
              </p:cNvSpPr>
              <p:nvPr/>
            </p:nvSpPr>
            <p:spPr bwMode="auto">
              <a:xfrm>
                <a:off x="838201" y="2557389"/>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1"/>
              </a:solidFill>
              <a:ln>
                <a:noFill/>
              </a:ln>
            </p:spPr>
            <p:txBody>
              <a:bodyPr lIns="0" tIns="0" rIns="0" bIns="0"/>
              <a:lstStyle/>
              <a:p>
                <a:endParaRPr lang="en-US" dirty="0"/>
              </a:p>
            </p:txBody>
          </p:sp>
          <p:sp>
            <p:nvSpPr>
              <p:cNvPr id="28" name="Rectangle 17">
                <a:extLst>
                  <a:ext uri="{FF2B5EF4-FFF2-40B4-BE49-F238E27FC236}">
                    <a16:creationId xmlns:a16="http://schemas.microsoft.com/office/drawing/2014/main" id="{40C9F883-1E30-4B00-8E4F-4A28B9715D9C}"/>
                  </a:ext>
                </a:extLst>
              </p:cNvPr>
              <p:cNvSpPr>
                <a:spLocks/>
              </p:cNvSpPr>
              <p:nvPr/>
            </p:nvSpPr>
            <p:spPr bwMode="auto">
              <a:xfrm>
                <a:off x="1336682" y="2757952"/>
                <a:ext cx="1027160" cy="278295"/>
              </a:xfrm>
              <a:prstGeom prst="rect">
                <a:avLst/>
              </a:prstGeom>
              <a:no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1300" b="1" dirty="0">
                    <a:latin typeface="Open Sans" panose="020B0606030504020204" pitchFamily="34" charset="0"/>
                    <a:ea typeface="Open Sans" panose="020B0606030504020204" pitchFamily="34" charset="0"/>
                    <a:cs typeface="Open Sans" panose="020B0606030504020204" pitchFamily="34" charset="0"/>
                    <a:sym typeface="Montserrat-Regular" charset="0"/>
                  </a:rPr>
                  <a:t>BEGINNING</a:t>
                </a:r>
              </a:p>
            </p:txBody>
          </p:sp>
          <p:sp>
            <p:nvSpPr>
              <p:cNvPr id="29" name="Rectangle 9">
                <a:extLst>
                  <a:ext uri="{FF2B5EF4-FFF2-40B4-BE49-F238E27FC236}">
                    <a16:creationId xmlns:a16="http://schemas.microsoft.com/office/drawing/2014/main" id="{02E1BFE7-EC97-42D8-9F05-559B180E667F}"/>
                  </a:ext>
                </a:extLst>
              </p:cNvPr>
              <p:cNvSpPr>
                <a:spLocks/>
              </p:cNvSpPr>
              <p:nvPr/>
            </p:nvSpPr>
            <p:spPr bwMode="auto">
              <a:xfrm>
                <a:off x="838199" y="3121940"/>
                <a:ext cx="4248149" cy="411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100"/>
                  </a:lnSpc>
                </a:pPr>
                <a:r>
                  <a:rPr lang="en-US" sz="10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reliability.</a:t>
                </a:r>
              </a:p>
            </p:txBody>
          </p:sp>
        </p:grpSp>
        <p:cxnSp>
          <p:nvCxnSpPr>
            <p:cNvPr id="30" name="Straight Connector 29">
              <a:extLst>
                <a:ext uri="{FF2B5EF4-FFF2-40B4-BE49-F238E27FC236}">
                  <a16:creationId xmlns:a16="http://schemas.microsoft.com/office/drawing/2014/main" id="{805F4FFD-687D-4B8A-8E50-2C1DB52B105D}"/>
                </a:ext>
              </a:extLst>
            </p:cNvPr>
            <p:cNvCxnSpPr>
              <a:cxnSpLocks/>
            </p:cNvCxnSpPr>
            <p:nvPr/>
          </p:nvCxnSpPr>
          <p:spPr>
            <a:xfrm>
              <a:off x="838201" y="3356424"/>
              <a:ext cx="4248148"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31" name="Group 30">
              <a:extLst>
                <a:ext uri="{FF2B5EF4-FFF2-40B4-BE49-F238E27FC236}">
                  <a16:creationId xmlns:a16="http://schemas.microsoft.com/office/drawing/2014/main" id="{18B92093-7D51-4CA9-BAAD-2966EF9F7914}"/>
                </a:ext>
              </a:extLst>
            </p:cNvPr>
            <p:cNvGrpSpPr/>
            <p:nvPr/>
          </p:nvGrpSpPr>
          <p:grpSpPr>
            <a:xfrm>
              <a:off x="838199" y="3656000"/>
              <a:ext cx="4248151" cy="995971"/>
              <a:chOff x="838199" y="4007980"/>
              <a:chExt cx="4248151" cy="995971"/>
            </a:xfrm>
          </p:grpSpPr>
          <p:sp>
            <p:nvSpPr>
              <p:cNvPr id="33" name="AutoShape 9">
                <a:extLst>
                  <a:ext uri="{FF2B5EF4-FFF2-40B4-BE49-F238E27FC236}">
                    <a16:creationId xmlns:a16="http://schemas.microsoft.com/office/drawing/2014/main" id="{33A9B755-5362-45C1-814B-BB05112D3080}"/>
                  </a:ext>
                </a:extLst>
              </p:cNvPr>
              <p:cNvSpPr>
                <a:spLocks/>
              </p:cNvSpPr>
              <p:nvPr/>
            </p:nvSpPr>
            <p:spPr bwMode="auto">
              <a:xfrm>
                <a:off x="838199" y="4007980"/>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3"/>
              </a:solidFill>
              <a:ln>
                <a:noFill/>
              </a:ln>
            </p:spPr>
            <p:txBody>
              <a:bodyPr lIns="0" tIns="0" rIns="0" bIns="0"/>
              <a:lstStyle/>
              <a:p>
                <a:endParaRPr lang="en-US"/>
              </a:p>
            </p:txBody>
          </p:sp>
          <p:sp>
            <p:nvSpPr>
              <p:cNvPr id="34" name="Rectangle 17">
                <a:extLst>
                  <a:ext uri="{FF2B5EF4-FFF2-40B4-BE49-F238E27FC236}">
                    <a16:creationId xmlns:a16="http://schemas.microsoft.com/office/drawing/2014/main" id="{29CD0DAC-C222-4797-B868-A97C8DAD67A8}"/>
                  </a:ext>
                </a:extLst>
              </p:cNvPr>
              <p:cNvSpPr>
                <a:spLocks/>
              </p:cNvSpPr>
              <p:nvPr/>
            </p:nvSpPr>
            <p:spPr bwMode="auto">
              <a:xfrm>
                <a:off x="1336682" y="4299405"/>
                <a:ext cx="1368418" cy="278295"/>
              </a:xfrm>
              <a:prstGeom prst="rect">
                <a:avLst/>
              </a:prstGeom>
              <a:no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1300" b="1" dirty="0">
                    <a:latin typeface="Open Sans" panose="020B0606030504020204" pitchFamily="34" charset="0"/>
                    <a:ea typeface="Open Sans" panose="020B0606030504020204" pitchFamily="34" charset="0"/>
                    <a:cs typeface="Open Sans" panose="020B0606030504020204" pitchFamily="34" charset="0"/>
                    <a:sym typeface="Montserrat-Regular" charset="0"/>
                  </a:rPr>
                  <a:t>FLY TO AHEAD</a:t>
                </a:r>
              </a:p>
            </p:txBody>
          </p:sp>
          <p:sp>
            <p:nvSpPr>
              <p:cNvPr id="36" name="Rectangle 9">
                <a:extLst>
                  <a:ext uri="{FF2B5EF4-FFF2-40B4-BE49-F238E27FC236}">
                    <a16:creationId xmlns:a16="http://schemas.microsoft.com/office/drawing/2014/main" id="{52BD730D-3F26-49C4-84D9-6B79E9829C52}"/>
                  </a:ext>
                </a:extLst>
              </p:cNvPr>
              <p:cNvSpPr>
                <a:spLocks/>
              </p:cNvSpPr>
              <p:nvPr/>
            </p:nvSpPr>
            <p:spPr bwMode="auto">
              <a:xfrm>
                <a:off x="838201" y="4592585"/>
                <a:ext cx="4248149" cy="411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100"/>
                  </a:lnSpc>
                </a:pPr>
                <a:r>
                  <a:rPr lang="en-US" sz="10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reliability.</a:t>
                </a:r>
              </a:p>
            </p:txBody>
          </p:sp>
        </p:grpSp>
        <p:sp>
          <p:nvSpPr>
            <p:cNvPr id="37" name="AutoShape 23">
              <a:extLst>
                <a:ext uri="{FF2B5EF4-FFF2-40B4-BE49-F238E27FC236}">
                  <a16:creationId xmlns:a16="http://schemas.microsoft.com/office/drawing/2014/main" id="{B7F84CAF-CD13-435D-8115-31596CC02226}"/>
                </a:ext>
              </a:extLst>
            </p:cNvPr>
            <p:cNvSpPr>
              <a:spLocks/>
            </p:cNvSpPr>
            <p:nvPr/>
          </p:nvSpPr>
          <p:spPr bwMode="auto">
            <a:xfrm>
              <a:off x="838199" y="5050065"/>
              <a:ext cx="841261" cy="976982"/>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accent4"/>
            </a:solidFill>
            <a:ln>
              <a:noFill/>
            </a:ln>
          </p:spPr>
          <p:txBody>
            <a:bodyPr lIns="0" tIns="0" rIns="0" bIns="0"/>
            <a:lstStyle/>
            <a:p>
              <a:endParaRPr lang="en-US" dirty="0"/>
            </a:p>
          </p:txBody>
        </p:sp>
        <p:sp>
          <p:nvSpPr>
            <p:cNvPr id="38" name="Rectangle 17">
              <a:extLst>
                <a:ext uri="{FF2B5EF4-FFF2-40B4-BE49-F238E27FC236}">
                  <a16:creationId xmlns:a16="http://schemas.microsoft.com/office/drawing/2014/main" id="{319F2423-710B-45EC-9974-CD19F99DAA09}"/>
                </a:ext>
              </a:extLst>
            </p:cNvPr>
            <p:cNvSpPr>
              <a:spLocks/>
            </p:cNvSpPr>
            <p:nvPr/>
          </p:nvSpPr>
          <p:spPr bwMode="auto">
            <a:xfrm>
              <a:off x="1937709" y="5046532"/>
              <a:ext cx="1242864" cy="586515"/>
            </a:xfrm>
            <a:prstGeom prst="rect">
              <a:avLst/>
            </a:prstGeom>
            <a:no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640"/>
                </a:lnSpc>
              </a:pPr>
              <a:r>
                <a:rPr lang="en-US" sz="2200" b="1" dirty="0">
                  <a:latin typeface="Open Sans Extrabold" panose="020B0906030804020204" pitchFamily="34" charset="0"/>
                  <a:ea typeface="Open Sans Extrabold" panose="020B0906030804020204" pitchFamily="34" charset="0"/>
                  <a:cs typeface="Open Sans Extrabold" panose="020B0906030804020204" pitchFamily="34" charset="0"/>
                  <a:sym typeface="Montserrat-Regular" charset="0"/>
                </a:rPr>
                <a:t>WON CC AWARD</a:t>
              </a:r>
            </a:p>
          </p:txBody>
        </p:sp>
        <p:sp>
          <p:nvSpPr>
            <p:cNvPr id="39" name="Rectangle 9">
              <a:extLst>
                <a:ext uri="{FF2B5EF4-FFF2-40B4-BE49-F238E27FC236}">
                  <a16:creationId xmlns:a16="http://schemas.microsoft.com/office/drawing/2014/main" id="{8384FFA9-FAF0-4A64-9CC8-835FD53DA704}"/>
                </a:ext>
              </a:extLst>
            </p:cNvPr>
            <p:cNvSpPr>
              <a:spLocks/>
            </p:cNvSpPr>
            <p:nvPr/>
          </p:nvSpPr>
          <p:spPr bwMode="auto">
            <a:xfrm>
              <a:off x="1937708" y="5744874"/>
              <a:ext cx="3148640" cy="32838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100"/>
                </a:lnSpc>
              </a:pPr>
              <a:r>
                <a:rPr lang="en-US" sz="10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reliability.</a:t>
              </a:r>
            </a:p>
          </p:txBody>
        </p:sp>
      </p:grpSp>
      <p:sp>
        <p:nvSpPr>
          <p:cNvPr id="3" name="Picture Placeholder 2">
            <a:extLst>
              <a:ext uri="{FF2B5EF4-FFF2-40B4-BE49-F238E27FC236}">
                <a16:creationId xmlns:a16="http://schemas.microsoft.com/office/drawing/2014/main" id="{35D9FFBF-C38C-4DFF-9043-D76D181C7CC2}"/>
              </a:ext>
            </a:extLst>
          </p:cNvPr>
          <p:cNvSpPr>
            <a:spLocks noGrp="1"/>
          </p:cNvSpPr>
          <p:nvPr>
            <p:ph type="pic" sz="quarter" idx="13"/>
          </p:nvPr>
        </p:nvSpPr>
        <p:spPr/>
      </p:sp>
    </p:spTree>
    <p:extLst>
      <p:ext uri="{BB962C8B-B14F-4D97-AF65-F5344CB8AC3E}">
        <p14:creationId xmlns:p14="http://schemas.microsoft.com/office/powerpoint/2010/main" val="3372938412"/>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10">
            <a:extLst>
              <a:ext uri="{FF2B5EF4-FFF2-40B4-BE49-F238E27FC236}">
                <a16:creationId xmlns:a16="http://schemas.microsoft.com/office/drawing/2014/main" id="{09055E0B-348E-4574-AAC2-641BB2A34C0D}"/>
              </a:ext>
            </a:extLst>
          </p:cNvPr>
          <p:cNvSpPr>
            <a:spLocks noChangeArrowheads="1"/>
          </p:cNvSpPr>
          <p:nvPr/>
        </p:nvSpPr>
        <p:spPr bwMode="auto">
          <a:xfrm>
            <a:off x="0" y="0"/>
            <a:ext cx="12217720" cy="6858000"/>
          </a:xfrm>
          <a:prstGeom prst="rect">
            <a:avLst/>
          </a:prstGeom>
          <a:gradFill flip="none" rotWithShape="1">
            <a:gsLst>
              <a:gs pos="0">
                <a:schemeClr val="tx1">
                  <a:lumMod val="75000"/>
                  <a:lumOff val="25000"/>
                </a:schemeClr>
              </a:gs>
              <a:gs pos="100000">
                <a:schemeClr val="tx1">
                  <a:lumMod val="95000"/>
                  <a:lumOff val="5000"/>
                </a:schemeClr>
              </a:gs>
            </a:gsLst>
            <a:lin ang="0" scaled="1"/>
            <a:tileRect/>
          </a:gradFill>
          <a:ln>
            <a:noFill/>
          </a:ln>
        </p:spPr>
        <p:txBody>
          <a:bodyPr vert="horz" wrap="square" lIns="91440" tIns="45720" rIns="91440" bIns="45720" numCol="1" anchor="t" anchorCtr="0" compatLnSpc="1">
            <a:prstTxWarp prst="textNoShape">
              <a:avLst/>
            </a:prstTxWarp>
          </a:bodyPr>
          <a:lstStyle/>
          <a:p>
            <a:endParaRPr lang="en-US"/>
          </a:p>
        </p:txBody>
      </p:sp>
      <p:sp>
        <p:nvSpPr>
          <p:cNvPr id="3" name="Text Placeholder 2">
            <a:extLst>
              <a:ext uri="{FF2B5EF4-FFF2-40B4-BE49-F238E27FC236}">
                <a16:creationId xmlns:a16="http://schemas.microsoft.com/office/drawing/2014/main" id="{28F71009-71B6-4DEB-BBAD-46079202F028}"/>
              </a:ext>
            </a:extLst>
          </p:cNvPr>
          <p:cNvSpPr>
            <a:spLocks noGrp="1"/>
          </p:cNvSpPr>
          <p:nvPr>
            <p:ph type="body" sz="quarter" idx="12"/>
          </p:nvPr>
        </p:nvSpPr>
        <p:spPr/>
        <p:txBody>
          <a:bodyPr/>
          <a:lstStyle/>
          <a:p>
            <a:r>
              <a:rPr lang="en-US" dirty="0">
                <a:solidFill>
                  <a:schemeClr val="bg1"/>
                </a:solidFill>
              </a:rPr>
              <a:t>Lorem ipsum dolor sit </a:t>
            </a:r>
            <a:r>
              <a:rPr lang="en-US" dirty="0" err="1">
                <a:solidFill>
                  <a:schemeClr val="bg1"/>
                </a:solidFill>
              </a:rPr>
              <a:t>amet</a:t>
            </a:r>
            <a:r>
              <a:rPr lang="en-US" dirty="0">
                <a:solidFill>
                  <a:schemeClr val="bg1"/>
                </a:solidFill>
              </a:rPr>
              <a:t> </a:t>
            </a:r>
            <a:r>
              <a:rPr lang="en-US" dirty="0" err="1">
                <a:solidFill>
                  <a:schemeClr val="bg1"/>
                </a:solidFill>
              </a:rPr>
              <a:t>agam</a:t>
            </a:r>
            <a:r>
              <a:rPr lang="en-US" dirty="0">
                <a:solidFill>
                  <a:schemeClr val="bg1"/>
                </a:solidFill>
              </a:rPr>
              <a:t> facer </a:t>
            </a:r>
            <a:r>
              <a:rPr lang="en-US" dirty="0" err="1">
                <a:solidFill>
                  <a:schemeClr val="bg1"/>
                </a:solidFill>
              </a:rPr>
              <a:t>modo</a:t>
            </a:r>
            <a:r>
              <a:rPr lang="en-US" dirty="0">
                <a:solidFill>
                  <a:schemeClr val="bg1"/>
                </a:solidFill>
              </a:rPr>
              <a:t> data lorem ipsum dolor sit </a:t>
            </a:r>
            <a:r>
              <a:rPr lang="en-US" dirty="0" err="1">
                <a:solidFill>
                  <a:schemeClr val="bg1"/>
                </a:solidFill>
              </a:rPr>
              <a:t>amet</a:t>
            </a:r>
            <a:r>
              <a:rPr lang="en-US" dirty="0">
                <a:solidFill>
                  <a:schemeClr val="bg1"/>
                </a:solidFill>
              </a:rPr>
              <a:t> </a:t>
            </a:r>
            <a:r>
              <a:rPr lang="en-US" dirty="0" err="1">
                <a:solidFill>
                  <a:schemeClr val="bg1"/>
                </a:solidFill>
              </a:rPr>
              <a:t>agam</a:t>
            </a:r>
            <a:r>
              <a:rPr lang="en-US" dirty="0">
                <a:solidFill>
                  <a:schemeClr val="bg1"/>
                </a:solidFill>
              </a:rPr>
              <a:t> facer </a:t>
            </a:r>
            <a:r>
              <a:rPr lang="en-US" dirty="0" err="1">
                <a:solidFill>
                  <a:schemeClr val="bg1"/>
                </a:solidFill>
              </a:rPr>
              <a:t>modo</a:t>
            </a:r>
            <a:r>
              <a:rPr lang="en-US" dirty="0">
                <a:solidFill>
                  <a:schemeClr val="bg1"/>
                </a:solidFill>
              </a:rPr>
              <a:t> data</a:t>
            </a:r>
          </a:p>
        </p:txBody>
      </p:sp>
      <p:sp>
        <p:nvSpPr>
          <p:cNvPr id="2" name="Title 1">
            <a:extLst>
              <a:ext uri="{FF2B5EF4-FFF2-40B4-BE49-F238E27FC236}">
                <a16:creationId xmlns:a16="http://schemas.microsoft.com/office/drawing/2014/main" id="{58924AF0-6DA4-40C0-9300-78102C832B8D}"/>
              </a:ext>
            </a:extLst>
          </p:cNvPr>
          <p:cNvSpPr>
            <a:spLocks noGrp="1"/>
          </p:cNvSpPr>
          <p:nvPr>
            <p:ph type="title"/>
          </p:nvPr>
        </p:nvSpPr>
        <p:spPr/>
        <p:txBody>
          <a:bodyPr/>
          <a:lstStyle/>
          <a:p>
            <a:r>
              <a:rPr lang="en-US" dirty="0">
                <a:solidFill>
                  <a:schemeClr val="bg1"/>
                </a:solidFill>
              </a:rPr>
              <a:t>Infographic</a:t>
            </a:r>
          </a:p>
        </p:txBody>
      </p:sp>
      <p:sp>
        <p:nvSpPr>
          <p:cNvPr id="153" name="Slide Number Placeholder 11">
            <a:extLst>
              <a:ext uri="{FF2B5EF4-FFF2-40B4-BE49-F238E27FC236}">
                <a16:creationId xmlns:a16="http://schemas.microsoft.com/office/drawing/2014/main" id="{EF79C87E-1FBD-46C9-A3D8-46A9A30CEE79}"/>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solidFill>
                  <a:schemeClr val="bg1"/>
                </a:solidFill>
              </a:rPr>
              <a:t>0</a:t>
            </a:r>
            <a:fld id="{E72B8170-242D-42EF-8B64-B507C79780AD}" type="slidenum">
              <a:rPr lang="en-US" smtClean="0">
                <a:solidFill>
                  <a:schemeClr val="bg1"/>
                </a:solidFill>
              </a:rPr>
              <a:pPr/>
              <a:t>8</a:t>
            </a:fld>
            <a:endParaRPr lang="en-US" dirty="0">
              <a:solidFill>
                <a:schemeClr val="bg1"/>
              </a:solidFill>
            </a:endParaRPr>
          </a:p>
        </p:txBody>
      </p:sp>
      <p:grpSp>
        <p:nvGrpSpPr>
          <p:cNvPr id="65" name="Group 64">
            <a:extLst>
              <a:ext uri="{FF2B5EF4-FFF2-40B4-BE49-F238E27FC236}">
                <a16:creationId xmlns:a16="http://schemas.microsoft.com/office/drawing/2014/main" id="{92173D65-DAEE-450C-8A17-DF2465561122}"/>
              </a:ext>
            </a:extLst>
          </p:cNvPr>
          <p:cNvGrpSpPr/>
          <p:nvPr/>
        </p:nvGrpSpPr>
        <p:grpSpPr>
          <a:xfrm>
            <a:off x="1252276" y="1607500"/>
            <a:ext cx="9687448" cy="4271069"/>
            <a:chOff x="838200" y="1617974"/>
            <a:chExt cx="9687448" cy="4271069"/>
          </a:xfrm>
        </p:grpSpPr>
        <p:grpSp>
          <p:nvGrpSpPr>
            <p:cNvPr id="67" name="Group 66">
              <a:extLst>
                <a:ext uri="{FF2B5EF4-FFF2-40B4-BE49-F238E27FC236}">
                  <a16:creationId xmlns:a16="http://schemas.microsoft.com/office/drawing/2014/main" id="{DA989F09-A4C9-4685-9223-822B0AD3786C}"/>
                </a:ext>
              </a:extLst>
            </p:cNvPr>
            <p:cNvGrpSpPr/>
            <p:nvPr/>
          </p:nvGrpSpPr>
          <p:grpSpPr>
            <a:xfrm>
              <a:off x="838200" y="1674684"/>
              <a:ext cx="7063068" cy="4214358"/>
              <a:chOff x="2605895" y="1769934"/>
              <a:chExt cx="7063068" cy="4214358"/>
            </a:xfrm>
          </p:grpSpPr>
          <p:grpSp>
            <p:nvGrpSpPr>
              <p:cNvPr id="146" name="Group 145">
                <a:extLst>
                  <a:ext uri="{FF2B5EF4-FFF2-40B4-BE49-F238E27FC236}">
                    <a16:creationId xmlns:a16="http://schemas.microsoft.com/office/drawing/2014/main" id="{FFAD2F46-1D52-4E08-B3F6-D62F1D6FA698}"/>
                  </a:ext>
                </a:extLst>
              </p:cNvPr>
              <p:cNvGrpSpPr/>
              <p:nvPr/>
            </p:nvGrpSpPr>
            <p:grpSpPr>
              <a:xfrm>
                <a:off x="4209143" y="1769934"/>
                <a:ext cx="3773714" cy="4214358"/>
                <a:chOff x="14111006" y="671875"/>
                <a:chExt cx="4241800" cy="4737100"/>
              </a:xfrm>
            </p:grpSpPr>
            <p:sp>
              <p:nvSpPr>
                <p:cNvPr id="203" name="Freeform 5">
                  <a:extLst>
                    <a:ext uri="{FF2B5EF4-FFF2-40B4-BE49-F238E27FC236}">
                      <a16:creationId xmlns:a16="http://schemas.microsoft.com/office/drawing/2014/main" id="{63D3B54A-D9D0-4FB2-89D1-3697C6453B78}"/>
                    </a:ext>
                  </a:extLst>
                </p:cNvPr>
                <p:cNvSpPr>
                  <a:spLocks/>
                </p:cNvSpPr>
                <p:nvPr/>
              </p:nvSpPr>
              <p:spPr bwMode="auto">
                <a:xfrm>
                  <a:off x="16978031" y="1795825"/>
                  <a:ext cx="1374775" cy="2520950"/>
                </a:xfrm>
                <a:custGeom>
                  <a:avLst/>
                  <a:gdLst>
                    <a:gd name="T0" fmla="*/ 0 w 866"/>
                    <a:gd name="T1" fmla="*/ 1085 h 1588"/>
                    <a:gd name="T2" fmla="*/ 0 w 866"/>
                    <a:gd name="T3" fmla="*/ 503 h 1588"/>
                    <a:gd name="T4" fmla="*/ 866 w 866"/>
                    <a:gd name="T5" fmla="*/ 0 h 1588"/>
                    <a:gd name="T6" fmla="*/ 866 w 866"/>
                    <a:gd name="T7" fmla="*/ 1588 h 1588"/>
                    <a:gd name="T8" fmla="*/ 0 w 866"/>
                    <a:gd name="T9" fmla="*/ 1085 h 1588"/>
                  </a:gdLst>
                  <a:ahLst/>
                  <a:cxnLst>
                    <a:cxn ang="0">
                      <a:pos x="T0" y="T1"/>
                    </a:cxn>
                    <a:cxn ang="0">
                      <a:pos x="T2" y="T3"/>
                    </a:cxn>
                    <a:cxn ang="0">
                      <a:pos x="T4" y="T5"/>
                    </a:cxn>
                    <a:cxn ang="0">
                      <a:pos x="T6" y="T7"/>
                    </a:cxn>
                    <a:cxn ang="0">
                      <a:pos x="T8" y="T9"/>
                    </a:cxn>
                  </a:cxnLst>
                  <a:rect l="0" t="0" r="r" b="b"/>
                  <a:pathLst>
                    <a:path w="866" h="1588">
                      <a:moveTo>
                        <a:pt x="0" y="1085"/>
                      </a:moveTo>
                      <a:lnTo>
                        <a:pt x="0" y="503"/>
                      </a:lnTo>
                      <a:lnTo>
                        <a:pt x="866" y="0"/>
                      </a:lnTo>
                      <a:lnTo>
                        <a:pt x="866" y="1588"/>
                      </a:lnTo>
                      <a:lnTo>
                        <a:pt x="0" y="1085"/>
                      </a:ln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04" name="Freeform 6">
                  <a:extLst>
                    <a:ext uri="{FF2B5EF4-FFF2-40B4-BE49-F238E27FC236}">
                      <a16:creationId xmlns:a16="http://schemas.microsoft.com/office/drawing/2014/main" id="{BBAA640E-EC3A-4D4C-91D4-653A6EE56549}"/>
                    </a:ext>
                  </a:extLst>
                </p:cNvPr>
                <p:cNvSpPr>
                  <a:spLocks/>
                </p:cNvSpPr>
                <p:nvPr/>
              </p:nvSpPr>
              <p:spPr bwMode="auto">
                <a:xfrm>
                  <a:off x="16978031" y="1795825"/>
                  <a:ext cx="1374775" cy="2520950"/>
                </a:xfrm>
                <a:custGeom>
                  <a:avLst/>
                  <a:gdLst>
                    <a:gd name="T0" fmla="*/ 0 w 866"/>
                    <a:gd name="T1" fmla="*/ 1085 h 1588"/>
                    <a:gd name="T2" fmla="*/ 0 w 866"/>
                    <a:gd name="T3" fmla="*/ 503 h 1588"/>
                    <a:gd name="T4" fmla="*/ 866 w 866"/>
                    <a:gd name="T5" fmla="*/ 0 h 1588"/>
                    <a:gd name="T6" fmla="*/ 866 w 866"/>
                    <a:gd name="T7" fmla="*/ 1588 h 1588"/>
                    <a:gd name="T8" fmla="*/ 0 w 866"/>
                    <a:gd name="T9" fmla="*/ 1085 h 1588"/>
                  </a:gdLst>
                  <a:ahLst/>
                  <a:cxnLst>
                    <a:cxn ang="0">
                      <a:pos x="T0" y="T1"/>
                    </a:cxn>
                    <a:cxn ang="0">
                      <a:pos x="T2" y="T3"/>
                    </a:cxn>
                    <a:cxn ang="0">
                      <a:pos x="T4" y="T5"/>
                    </a:cxn>
                    <a:cxn ang="0">
                      <a:pos x="T6" y="T7"/>
                    </a:cxn>
                    <a:cxn ang="0">
                      <a:pos x="T8" y="T9"/>
                    </a:cxn>
                  </a:cxnLst>
                  <a:rect l="0" t="0" r="r" b="b"/>
                  <a:pathLst>
                    <a:path w="866" h="1588">
                      <a:moveTo>
                        <a:pt x="0" y="1085"/>
                      </a:moveTo>
                      <a:lnTo>
                        <a:pt x="0" y="503"/>
                      </a:lnTo>
                      <a:lnTo>
                        <a:pt x="866" y="0"/>
                      </a:lnTo>
                      <a:lnTo>
                        <a:pt x="866" y="1588"/>
                      </a:lnTo>
                      <a:lnTo>
                        <a:pt x="0" y="1085"/>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5" name="Freeform 7">
                  <a:extLst>
                    <a:ext uri="{FF2B5EF4-FFF2-40B4-BE49-F238E27FC236}">
                      <a16:creationId xmlns:a16="http://schemas.microsoft.com/office/drawing/2014/main" id="{516D5056-04C5-4C9F-B428-1A1C01FF3150}"/>
                    </a:ext>
                  </a:extLst>
                </p:cNvPr>
                <p:cNvSpPr>
                  <a:spLocks/>
                </p:cNvSpPr>
                <p:nvPr/>
              </p:nvSpPr>
              <p:spPr bwMode="auto">
                <a:xfrm>
                  <a:off x="14111006" y="1884725"/>
                  <a:ext cx="1254125" cy="2287588"/>
                </a:xfrm>
                <a:custGeom>
                  <a:avLst/>
                  <a:gdLst>
                    <a:gd name="T0" fmla="*/ 790 w 790"/>
                    <a:gd name="T1" fmla="*/ 989 h 1441"/>
                    <a:gd name="T2" fmla="*/ 790 w 790"/>
                    <a:gd name="T3" fmla="*/ 457 h 1441"/>
                    <a:gd name="T4" fmla="*/ 0 w 790"/>
                    <a:gd name="T5" fmla="*/ 0 h 1441"/>
                    <a:gd name="T6" fmla="*/ 0 w 790"/>
                    <a:gd name="T7" fmla="*/ 1441 h 1441"/>
                    <a:gd name="T8" fmla="*/ 790 w 790"/>
                    <a:gd name="T9" fmla="*/ 989 h 1441"/>
                  </a:gdLst>
                  <a:ahLst/>
                  <a:cxnLst>
                    <a:cxn ang="0">
                      <a:pos x="T0" y="T1"/>
                    </a:cxn>
                    <a:cxn ang="0">
                      <a:pos x="T2" y="T3"/>
                    </a:cxn>
                    <a:cxn ang="0">
                      <a:pos x="T4" y="T5"/>
                    </a:cxn>
                    <a:cxn ang="0">
                      <a:pos x="T6" y="T7"/>
                    </a:cxn>
                    <a:cxn ang="0">
                      <a:pos x="T8" y="T9"/>
                    </a:cxn>
                  </a:cxnLst>
                  <a:rect l="0" t="0" r="r" b="b"/>
                  <a:pathLst>
                    <a:path w="790" h="1441">
                      <a:moveTo>
                        <a:pt x="790" y="989"/>
                      </a:moveTo>
                      <a:lnTo>
                        <a:pt x="790" y="457"/>
                      </a:lnTo>
                      <a:lnTo>
                        <a:pt x="0" y="0"/>
                      </a:lnTo>
                      <a:lnTo>
                        <a:pt x="0" y="1441"/>
                      </a:lnTo>
                      <a:lnTo>
                        <a:pt x="790" y="989"/>
                      </a:ln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06" name="Freeform 8">
                  <a:extLst>
                    <a:ext uri="{FF2B5EF4-FFF2-40B4-BE49-F238E27FC236}">
                      <a16:creationId xmlns:a16="http://schemas.microsoft.com/office/drawing/2014/main" id="{CEE700F2-F5CA-49E7-AC90-26E18F87C90E}"/>
                    </a:ext>
                  </a:extLst>
                </p:cNvPr>
                <p:cNvSpPr>
                  <a:spLocks/>
                </p:cNvSpPr>
                <p:nvPr/>
              </p:nvSpPr>
              <p:spPr bwMode="auto">
                <a:xfrm>
                  <a:off x="14111006" y="1884725"/>
                  <a:ext cx="1254125" cy="2287588"/>
                </a:xfrm>
                <a:custGeom>
                  <a:avLst/>
                  <a:gdLst>
                    <a:gd name="T0" fmla="*/ 790 w 790"/>
                    <a:gd name="T1" fmla="*/ 989 h 1441"/>
                    <a:gd name="T2" fmla="*/ 790 w 790"/>
                    <a:gd name="T3" fmla="*/ 457 h 1441"/>
                    <a:gd name="T4" fmla="*/ 0 w 790"/>
                    <a:gd name="T5" fmla="*/ 0 h 1441"/>
                    <a:gd name="T6" fmla="*/ 0 w 790"/>
                    <a:gd name="T7" fmla="*/ 1441 h 1441"/>
                    <a:gd name="T8" fmla="*/ 790 w 790"/>
                    <a:gd name="T9" fmla="*/ 989 h 1441"/>
                  </a:gdLst>
                  <a:ahLst/>
                  <a:cxnLst>
                    <a:cxn ang="0">
                      <a:pos x="T0" y="T1"/>
                    </a:cxn>
                    <a:cxn ang="0">
                      <a:pos x="T2" y="T3"/>
                    </a:cxn>
                    <a:cxn ang="0">
                      <a:pos x="T4" y="T5"/>
                    </a:cxn>
                    <a:cxn ang="0">
                      <a:pos x="T6" y="T7"/>
                    </a:cxn>
                    <a:cxn ang="0">
                      <a:pos x="T8" y="T9"/>
                    </a:cxn>
                  </a:cxnLst>
                  <a:rect l="0" t="0" r="r" b="b"/>
                  <a:pathLst>
                    <a:path w="790" h="1441">
                      <a:moveTo>
                        <a:pt x="790" y="989"/>
                      </a:moveTo>
                      <a:lnTo>
                        <a:pt x="790" y="457"/>
                      </a:lnTo>
                      <a:lnTo>
                        <a:pt x="0" y="0"/>
                      </a:lnTo>
                      <a:lnTo>
                        <a:pt x="0" y="1441"/>
                      </a:lnTo>
                      <a:lnTo>
                        <a:pt x="790" y="989"/>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7" name="Freeform 9">
                  <a:extLst>
                    <a:ext uri="{FF2B5EF4-FFF2-40B4-BE49-F238E27FC236}">
                      <a16:creationId xmlns:a16="http://schemas.microsoft.com/office/drawing/2014/main" id="{ECD9A93A-10AC-42C4-B57F-FB0F9DAE786D}"/>
                    </a:ext>
                  </a:extLst>
                </p:cNvPr>
                <p:cNvSpPr>
                  <a:spLocks/>
                </p:cNvSpPr>
                <p:nvPr/>
              </p:nvSpPr>
              <p:spPr bwMode="auto">
                <a:xfrm>
                  <a:off x="16171581" y="671875"/>
                  <a:ext cx="1981200" cy="1866900"/>
                </a:xfrm>
                <a:custGeom>
                  <a:avLst/>
                  <a:gdLst>
                    <a:gd name="T0" fmla="*/ 463 w 1248"/>
                    <a:gd name="T1" fmla="*/ 1176 h 1176"/>
                    <a:gd name="T2" fmla="*/ 0 w 1248"/>
                    <a:gd name="T3" fmla="*/ 909 h 1176"/>
                    <a:gd name="T4" fmla="*/ 0 w 1248"/>
                    <a:gd name="T5" fmla="*/ 0 h 1176"/>
                    <a:gd name="T6" fmla="*/ 1248 w 1248"/>
                    <a:gd name="T7" fmla="*/ 718 h 1176"/>
                    <a:gd name="T8" fmla="*/ 463 w 1248"/>
                    <a:gd name="T9" fmla="*/ 1176 h 1176"/>
                  </a:gdLst>
                  <a:ahLst/>
                  <a:cxnLst>
                    <a:cxn ang="0">
                      <a:pos x="T0" y="T1"/>
                    </a:cxn>
                    <a:cxn ang="0">
                      <a:pos x="T2" y="T3"/>
                    </a:cxn>
                    <a:cxn ang="0">
                      <a:pos x="T4" y="T5"/>
                    </a:cxn>
                    <a:cxn ang="0">
                      <a:pos x="T6" y="T7"/>
                    </a:cxn>
                    <a:cxn ang="0">
                      <a:pos x="T8" y="T9"/>
                    </a:cxn>
                  </a:cxnLst>
                  <a:rect l="0" t="0" r="r" b="b"/>
                  <a:pathLst>
                    <a:path w="1248" h="1176">
                      <a:moveTo>
                        <a:pt x="463" y="1176"/>
                      </a:moveTo>
                      <a:lnTo>
                        <a:pt x="0" y="909"/>
                      </a:lnTo>
                      <a:lnTo>
                        <a:pt x="0" y="0"/>
                      </a:lnTo>
                      <a:lnTo>
                        <a:pt x="1248" y="718"/>
                      </a:lnTo>
                      <a:lnTo>
                        <a:pt x="463" y="1176"/>
                      </a:lnTo>
                      <a:close/>
                    </a:path>
                  </a:pathLst>
                </a:cu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08" name="Freeform 10">
                  <a:extLst>
                    <a:ext uri="{FF2B5EF4-FFF2-40B4-BE49-F238E27FC236}">
                      <a16:creationId xmlns:a16="http://schemas.microsoft.com/office/drawing/2014/main" id="{B2E14382-DC40-4327-9510-41D1BCFE1025}"/>
                    </a:ext>
                  </a:extLst>
                </p:cNvPr>
                <p:cNvSpPr>
                  <a:spLocks/>
                </p:cNvSpPr>
                <p:nvPr/>
              </p:nvSpPr>
              <p:spPr bwMode="auto">
                <a:xfrm>
                  <a:off x="16171581" y="671875"/>
                  <a:ext cx="1981200" cy="1866900"/>
                </a:xfrm>
                <a:custGeom>
                  <a:avLst/>
                  <a:gdLst>
                    <a:gd name="T0" fmla="*/ 463 w 1248"/>
                    <a:gd name="T1" fmla="*/ 1176 h 1176"/>
                    <a:gd name="T2" fmla="*/ 0 w 1248"/>
                    <a:gd name="T3" fmla="*/ 909 h 1176"/>
                    <a:gd name="T4" fmla="*/ 0 w 1248"/>
                    <a:gd name="T5" fmla="*/ 0 h 1176"/>
                    <a:gd name="T6" fmla="*/ 1248 w 1248"/>
                    <a:gd name="T7" fmla="*/ 718 h 1176"/>
                    <a:gd name="T8" fmla="*/ 463 w 1248"/>
                    <a:gd name="T9" fmla="*/ 1176 h 1176"/>
                  </a:gdLst>
                  <a:ahLst/>
                  <a:cxnLst>
                    <a:cxn ang="0">
                      <a:pos x="T0" y="T1"/>
                    </a:cxn>
                    <a:cxn ang="0">
                      <a:pos x="T2" y="T3"/>
                    </a:cxn>
                    <a:cxn ang="0">
                      <a:pos x="T4" y="T5"/>
                    </a:cxn>
                    <a:cxn ang="0">
                      <a:pos x="T6" y="T7"/>
                    </a:cxn>
                    <a:cxn ang="0">
                      <a:pos x="T8" y="T9"/>
                    </a:cxn>
                  </a:cxnLst>
                  <a:rect l="0" t="0" r="r" b="b"/>
                  <a:pathLst>
                    <a:path w="1248" h="1176">
                      <a:moveTo>
                        <a:pt x="463" y="1176"/>
                      </a:moveTo>
                      <a:lnTo>
                        <a:pt x="0" y="909"/>
                      </a:lnTo>
                      <a:lnTo>
                        <a:pt x="0" y="0"/>
                      </a:lnTo>
                      <a:lnTo>
                        <a:pt x="1248" y="718"/>
                      </a:lnTo>
                      <a:lnTo>
                        <a:pt x="463" y="117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 name="Freeform 11">
                  <a:extLst>
                    <a:ext uri="{FF2B5EF4-FFF2-40B4-BE49-F238E27FC236}">
                      <a16:creationId xmlns:a16="http://schemas.microsoft.com/office/drawing/2014/main" id="{FE8DE6D1-D3BA-4852-8450-1F585C0F1D19}"/>
                    </a:ext>
                  </a:extLst>
                </p:cNvPr>
                <p:cNvSpPr>
                  <a:spLocks/>
                </p:cNvSpPr>
                <p:nvPr/>
              </p:nvSpPr>
              <p:spPr bwMode="auto">
                <a:xfrm>
                  <a:off x="14134819" y="3543662"/>
                  <a:ext cx="1981200" cy="1865313"/>
                </a:xfrm>
                <a:custGeom>
                  <a:avLst/>
                  <a:gdLst>
                    <a:gd name="T0" fmla="*/ 1248 w 1248"/>
                    <a:gd name="T1" fmla="*/ 266 h 1175"/>
                    <a:gd name="T2" fmla="*/ 785 w 1248"/>
                    <a:gd name="T3" fmla="*/ 0 h 1175"/>
                    <a:gd name="T4" fmla="*/ 0 w 1248"/>
                    <a:gd name="T5" fmla="*/ 457 h 1175"/>
                    <a:gd name="T6" fmla="*/ 1248 w 1248"/>
                    <a:gd name="T7" fmla="*/ 1175 h 1175"/>
                    <a:gd name="T8" fmla="*/ 1248 w 1248"/>
                    <a:gd name="T9" fmla="*/ 266 h 1175"/>
                  </a:gdLst>
                  <a:ahLst/>
                  <a:cxnLst>
                    <a:cxn ang="0">
                      <a:pos x="T0" y="T1"/>
                    </a:cxn>
                    <a:cxn ang="0">
                      <a:pos x="T2" y="T3"/>
                    </a:cxn>
                    <a:cxn ang="0">
                      <a:pos x="T4" y="T5"/>
                    </a:cxn>
                    <a:cxn ang="0">
                      <a:pos x="T6" y="T7"/>
                    </a:cxn>
                    <a:cxn ang="0">
                      <a:pos x="T8" y="T9"/>
                    </a:cxn>
                  </a:cxnLst>
                  <a:rect l="0" t="0" r="r" b="b"/>
                  <a:pathLst>
                    <a:path w="1248" h="1175">
                      <a:moveTo>
                        <a:pt x="1248" y="266"/>
                      </a:moveTo>
                      <a:lnTo>
                        <a:pt x="785" y="0"/>
                      </a:lnTo>
                      <a:lnTo>
                        <a:pt x="0" y="457"/>
                      </a:lnTo>
                      <a:lnTo>
                        <a:pt x="1248" y="1175"/>
                      </a:lnTo>
                      <a:lnTo>
                        <a:pt x="1248" y="266"/>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210" name="Freeform 12">
                  <a:extLst>
                    <a:ext uri="{FF2B5EF4-FFF2-40B4-BE49-F238E27FC236}">
                      <a16:creationId xmlns:a16="http://schemas.microsoft.com/office/drawing/2014/main" id="{94324254-B8B8-45D3-931C-5DC1E0E20366}"/>
                    </a:ext>
                  </a:extLst>
                </p:cNvPr>
                <p:cNvSpPr>
                  <a:spLocks/>
                </p:cNvSpPr>
                <p:nvPr/>
              </p:nvSpPr>
              <p:spPr bwMode="auto">
                <a:xfrm>
                  <a:off x="14134819" y="3543662"/>
                  <a:ext cx="1981200" cy="1865313"/>
                </a:xfrm>
                <a:custGeom>
                  <a:avLst/>
                  <a:gdLst>
                    <a:gd name="T0" fmla="*/ 1248 w 1248"/>
                    <a:gd name="T1" fmla="*/ 266 h 1175"/>
                    <a:gd name="T2" fmla="*/ 785 w 1248"/>
                    <a:gd name="T3" fmla="*/ 0 h 1175"/>
                    <a:gd name="T4" fmla="*/ 0 w 1248"/>
                    <a:gd name="T5" fmla="*/ 457 h 1175"/>
                    <a:gd name="T6" fmla="*/ 1248 w 1248"/>
                    <a:gd name="T7" fmla="*/ 1175 h 1175"/>
                    <a:gd name="T8" fmla="*/ 1248 w 1248"/>
                    <a:gd name="T9" fmla="*/ 266 h 1175"/>
                  </a:gdLst>
                  <a:ahLst/>
                  <a:cxnLst>
                    <a:cxn ang="0">
                      <a:pos x="T0" y="T1"/>
                    </a:cxn>
                    <a:cxn ang="0">
                      <a:pos x="T2" y="T3"/>
                    </a:cxn>
                    <a:cxn ang="0">
                      <a:pos x="T4" y="T5"/>
                    </a:cxn>
                    <a:cxn ang="0">
                      <a:pos x="T6" y="T7"/>
                    </a:cxn>
                    <a:cxn ang="0">
                      <a:pos x="T8" y="T9"/>
                    </a:cxn>
                  </a:cxnLst>
                  <a:rect l="0" t="0" r="r" b="b"/>
                  <a:pathLst>
                    <a:path w="1248" h="1175">
                      <a:moveTo>
                        <a:pt x="1248" y="266"/>
                      </a:moveTo>
                      <a:lnTo>
                        <a:pt x="785" y="0"/>
                      </a:lnTo>
                      <a:lnTo>
                        <a:pt x="0" y="457"/>
                      </a:lnTo>
                      <a:lnTo>
                        <a:pt x="1248" y="1175"/>
                      </a:lnTo>
                      <a:lnTo>
                        <a:pt x="1248" y="26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 name="Freeform 13">
                  <a:extLst>
                    <a:ext uri="{FF2B5EF4-FFF2-40B4-BE49-F238E27FC236}">
                      <a16:creationId xmlns:a16="http://schemas.microsoft.com/office/drawing/2014/main" id="{1FB9D452-27DC-4449-99CA-F208455F3056}"/>
                    </a:ext>
                  </a:extLst>
                </p:cNvPr>
                <p:cNvSpPr>
                  <a:spLocks/>
                </p:cNvSpPr>
                <p:nvPr/>
              </p:nvSpPr>
              <p:spPr bwMode="auto">
                <a:xfrm>
                  <a:off x="14293569" y="854437"/>
                  <a:ext cx="1790700" cy="1684338"/>
                </a:xfrm>
                <a:custGeom>
                  <a:avLst/>
                  <a:gdLst>
                    <a:gd name="T0" fmla="*/ 1128 w 1128"/>
                    <a:gd name="T1" fmla="*/ 819 h 1061"/>
                    <a:gd name="T2" fmla="*/ 710 w 1128"/>
                    <a:gd name="T3" fmla="*/ 1061 h 1061"/>
                    <a:gd name="T4" fmla="*/ 0 w 1128"/>
                    <a:gd name="T5" fmla="*/ 649 h 1061"/>
                    <a:gd name="T6" fmla="*/ 1128 w 1128"/>
                    <a:gd name="T7" fmla="*/ 0 h 1061"/>
                    <a:gd name="T8" fmla="*/ 1128 w 1128"/>
                    <a:gd name="T9" fmla="*/ 819 h 1061"/>
                  </a:gdLst>
                  <a:ahLst/>
                  <a:cxnLst>
                    <a:cxn ang="0">
                      <a:pos x="T0" y="T1"/>
                    </a:cxn>
                    <a:cxn ang="0">
                      <a:pos x="T2" y="T3"/>
                    </a:cxn>
                    <a:cxn ang="0">
                      <a:pos x="T4" y="T5"/>
                    </a:cxn>
                    <a:cxn ang="0">
                      <a:pos x="T6" y="T7"/>
                    </a:cxn>
                    <a:cxn ang="0">
                      <a:pos x="T8" y="T9"/>
                    </a:cxn>
                  </a:cxnLst>
                  <a:rect l="0" t="0" r="r" b="b"/>
                  <a:pathLst>
                    <a:path w="1128" h="1061">
                      <a:moveTo>
                        <a:pt x="1128" y="819"/>
                      </a:moveTo>
                      <a:lnTo>
                        <a:pt x="710" y="1061"/>
                      </a:lnTo>
                      <a:lnTo>
                        <a:pt x="0" y="649"/>
                      </a:lnTo>
                      <a:lnTo>
                        <a:pt x="1128" y="0"/>
                      </a:lnTo>
                      <a:lnTo>
                        <a:pt x="1128" y="819"/>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12" name="Freeform 14">
                  <a:extLst>
                    <a:ext uri="{FF2B5EF4-FFF2-40B4-BE49-F238E27FC236}">
                      <a16:creationId xmlns:a16="http://schemas.microsoft.com/office/drawing/2014/main" id="{12E10EC2-5E42-432E-8BE0-01D048291561}"/>
                    </a:ext>
                  </a:extLst>
                </p:cNvPr>
                <p:cNvSpPr>
                  <a:spLocks/>
                </p:cNvSpPr>
                <p:nvPr/>
              </p:nvSpPr>
              <p:spPr bwMode="auto">
                <a:xfrm>
                  <a:off x="14293569" y="854437"/>
                  <a:ext cx="1790700" cy="1684338"/>
                </a:xfrm>
                <a:custGeom>
                  <a:avLst/>
                  <a:gdLst>
                    <a:gd name="T0" fmla="*/ 1128 w 1128"/>
                    <a:gd name="T1" fmla="*/ 819 h 1061"/>
                    <a:gd name="T2" fmla="*/ 710 w 1128"/>
                    <a:gd name="T3" fmla="*/ 1061 h 1061"/>
                    <a:gd name="T4" fmla="*/ 0 w 1128"/>
                    <a:gd name="T5" fmla="*/ 649 h 1061"/>
                    <a:gd name="T6" fmla="*/ 1128 w 1128"/>
                    <a:gd name="T7" fmla="*/ 0 h 1061"/>
                    <a:gd name="T8" fmla="*/ 1128 w 1128"/>
                    <a:gd name="T9" fmla="*/ 819 h 1061"/>
                  </a:gdLst>
                  <a:ahLst/>
                  <a:cxnLst>
                    <a:cxn ang="0">
                      <a:pos x="T0" y="T1"/>
                    </a:cxn>
                    <a:cxn ang="0">
                      <a:pos x="T2" y="T3"/>
                    </a:cxn>
                    <a:cxn ang="0">
                      <a:pos x="T4" y="T5"/>
                    </a:cxn>
                    <a:cxn ang="0">
                      <a:pos x="T6" y="T7"/>
                    </a:cxn>
                    <a:cxn ang="0">
                      <a:pos x="T8" y="T9"/>
                    </a:cxn>
                  </a:cxnLst>
                  <a:rect l="0" t="0" r="r" b="b"/>
                  <a:pathLst>
                    <a:path w="1128" h="1061">
                      <a:moveTo>
                        <a:pt x="1128" y="819"/>
                      </a:moveTo>
                      <a:lnTo>
                        <a:pt x="710" y="1061"/>
                      </a:lnTo>
                      <a:lnTo>
                        <a:pt x="0" y="649"/>
                      </a:lnTo>
                      <a:lnTo>
                        <a:pt x="1128" y="0"/>
                      </a:lnTo>
                      <a:lnTo>
                        <a:pt x="1128" y="819"/>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3" name="Freeform 15">
                  <a:extLst>
                    <a:ext uri="{FF2B5EF4-FFF2-40B4-BE49-F238E27FC236}">
                      <a16:creationId xmlns:a16="http://schemas.microsoft.com/office/drawing/2014/main" id="{E5831A16-5C58-46E3-9149-96F87F0161E9}"/>
                    </a:ext>
                  </a:extLst>
                </p:cNvPr>
                <p:cNvSpPr>
                  <a:spLocks/>
                </p:cNvSpPr>
                <p:nvPr/>
              </p:nvSpPr>
              <p:spPr bwMode="auto">
                <a:xfrm>
                  <a:off x="16227144" y="3591287"/>
                  <a:ext cx="1790700" cy="1682750"/>
                </a:xfrm>
                <a:custGeom>
                  <a:avLst/>
                  <a:gdLst>
                    <a:gd name="T0" fmla="*/ 418 w 1128"/>
                    <a:gd name="T1" fmla="*/ 0 h 1060"/>
                    <a:gd name="T2" fmla="*/ 0 w 1128"/>
                    <a:gd name="T3" fmla="*/ 241 h 1060"/>
                    <a:gd name="T4" fmla="*/ 0 w 1128"/>
                    <a:gd name="T5" fmla="*/ 1060 h 1060"/>
                    <a:gd name="T6" fmla="*/ 1128 w 1128"/>
                    <a:gd name="T7" fmla="*/ 412 h 1060"/>
                    <a:gd name="T8" fmla="*/ 418 w 1128"/>
                    <a:gd name="T9" fmla="*/ 0 h 1060"/>
                  </a:gdLst>
                  <a:ahLst/>
                  <a:cxnLst>
                    <a:cxn ang="0">
                      <a:pos x="T0" y="T1"/>
                    </a:cxn>
                    <a:cxn ang="0">
                      <a:pos x="T2" y="T3"/>
                    </a:cxn>
                    <a:cxn ang="0">
                      <a:pos x="T4" y="T5"/>
                    </a:cxn>
                    <a:cxn ang="0">
                      <a:pos x="T6" y="T7"/>
                    </a:cxn>
                    <a:cxn ang="0">
                      <a:pos x="T8" y="T9"/>
                    </a:cxn>
                  </a:cxnLst>
                  <a:rect l="0" t="0" r="r" b="b"/>
                  <a:pathLst>
                    <a:path w="1128" h="1060">
                      <a:moveTo>
                        <a:pt x="418" y="0"/>
                      </a:moveTo>
                      <a:lnTo>
                        <a:pt x="0" y="241"/>
                      </a:lnTo>
                      <a:lnTo>
                        <a:pt x="0" y="1060"/>
                      </a:lnTo>
                      <a:lnTo>
                        <a:pt x="1128" y="412"/>
                      </a:lnTo>
                      <a:lnTo>
                        <a:pt x="418" y="0"/>
                      </a:lnTo>
                      <a:close/>
                    </a:path>
                  </a:pathLst>
                </a:custGeom>
                <a:solidFill>
                  <a:schemeClr val="tx1">
                    <a:lumMod val="75000"/>
                    <a:lumOff val="2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14" name="Freeform 16">
                  <a:extLst>
                    <a:ext uri="{FF2B5EF4-FFF2-40B4-BE49-F238E27FC236}">
                      <a16:creationId xmlns:a16="http://schemas.microsoft.com/office/drawing/2014/main" id="{340EF701-7D9D-433D-8CFE-EDABD792F6C6}"/>
                    </a:ext>
                  </a:extLst>
                </p:cNvPr>
                <p:cNvSpPr>
                  <a:spLocks/>
                </p:cNvSpPr>
                <p:nvPr/>
              </p:nvSpPr>
              <p:spPr bwMode="auto">
                <a:xfrm>
                  <a:off x="16227144" y="3591287"/>
                  <a:ext cx="1790700" cy="1682750"/>
                </a:xfrm>
                <a:custGeom>
                  <a:avLst/>
                  <a:gdLst>
                    <a:gd name="T0" fmla="*/ 418 w 1128"/>
                    <a:gd name="T1" fmla="*/ 0 h 1060"/>
                    <a:gd name="T2" fmla="*/ 0 w 1128"/>
                    <a:gd name="T3" fmla="*/ 241 h 1060"/>
                    <a:gd name="T4" fmla="*/ 0 w 1128"/>
                    <a:gd name="T5" fmla="*/ 1060 h 1060"/>
                    <a:gd name="T6" fmla="*/ 1128 w 1128"/>
                    <a:gd name="T7" fmla="*/ 412 h 1060"/>
                    <a:gd name="T8" fmla="*/ 418 w 1128"/>
                    <a:gd name="T9" fmla="*/ 0 h 1060"/>
                  </a:gdLst>
                  <a:ahLst/>
                  <a:cxnLst>
                    <a:cxn ang="0">
                      <a:pos x="T0" y="T1"/>
                    </a:cxn>
                    <a:cxn ang="0">
                      <a:pos x="T2" y="T3"/>
                    </a:cxn>
                    <a:cxn ang="0">
                      <a:pos x="T4" y="T5"/>
                    </a:cxn>
                    <a:cxn ang="0">
                      <a:pos x="T6" y="T7"/>
                    </a:cxn>
                    <a:cxn ang="0">
                      <a:pos x="T8" y="T9"/>
                    </a:cxn>
                  </a:cxnLst>
                  <a:rect l="0" t="0" r="r" b="b"/>
                  <a:pathLst>
                    <a:path w="1128" h="1060">
                      <a:moveTo>
                        <a:pt x="418" y="0"/>
                      </a:moveTo>
                      <a:lnTo>
                        <a:pt x="0" y="241"/>
                      </a:lnTo>
                      <a:lnTo>
                        <a:pt x="0" y="1060"/>
                      </a:lnTo>
                      <a:lnTo>
                        <a:pt x="1128" y="412"/>
                      </a:lnTo>
                      <a:lnTo>
                        <a:pt x="418"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 name="Freeform 17">
                  <a:extLst>
                    <a:ext uri="{FF2B5EF4-FFF2-40B4-BE49-F238E27FC236}">
                      <a16:creationId xmlns:a16="http://schemas.microsoft.com/office/drawing/2014/main" id="{796E4D4B-83E4-4CA4-A636-C458B9CDC51A}"/>
                    </a:ext>
                  </a:extLst>
                </p:cNvPr>
                <p:cNvSpPr>
                  <a:spLocks/>
                </p:cNvSpPr>
                <p:nvPr/>
              </p:nvSpPr>
              <p:spPr bwMode="auto">
                <a:xfrm>
                  <a:off x="16978031" y="2497500"/>
                  <a:ext cx="160338" cy="96838"/>
                </a:xfrm>
                <a:custGeom>
                  <a:avLst/>
                  <a:gdLst>
                    <a:gd name="T0" fmla="*/ 101 w 101"/>
                    <a:gd name="T1" fmla="*/ 0 h 61"/>
                    <a:gd name="T2" fmla="*/ 0 w 101"/>
                    <a:gd name="T3" fmla="*/ 61 h 61"/>
                    <a:gd name="T4" fmla="*/ 101 w 101"/>
                    <a:gd name="T5" fmla="*/ 0 h 61"/>
                    <a:gd name="T6" fmla="*/ 101 w 101"/>
                    <a:gd name="T7" fmla="*/ 0 h 61"/>
                  </a:gdLst>
                  <a:ahLst/>
                  <a:cxnLst>
                    <a:cxn ang="0">
                      <a:pos x="T0" y="T1"/>
                    </a:cxn>
                    <a:cxn ang="0">
                      <a:pos x="T2" y="T3"/>
                    </a:cxn>
                    <a:cxn ang="0">
                      <a:pos x="T4" y="T5"/>
                    </a:cxn>
                    <a:cxn ang="0">
                      <a:pos x="T6" y="T7"/>
                    </a:cxn>
                  </a:cxnLst>
                  <a:rect l="0" t="0" r="r" b="b"/>
                  <a:pathLst>
                    <a:path w="101" h="61">
                      <a:moveTo>
                        <a:pt x="101" y="0"/>
                      </a:moveTo>
                      <a:lnTo>
                        <a:pt x="0" y="61"/>
                      </a:lnTo>
                      <a:lnTo>
                        <a:pt x="101" y="0"/>
                      </a:lnTo>
                      <a:lnTo>
                        <a:pt x="101"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 name="Freeform 18">
                  <a:extLst>
                    <a:ext uri="{FF2B5EF4-FFF2-40B4-BE49-F238E27FC236}">
                      <a16:creationId xmlns:a16="http://schemas.microsoft.com/office/drawing/2014/main" id="{1C77626F-739D-4EFC-B66B-D1F871CB48DB}"/>
                    </a:ext>
                  </a:extLst>
                </p:cNvPr>
                <p:cNvSpPr>
                  <a:spLocks/>
                </p:cNvSpPr>
                <p:nvPr/>
              </p:nvSpPr>
              <p:spPr bwMode="auto">
                <a:xfrm>
                  <a:off x="16978031" y="2497500"/>
                  <a:ext cx="160338" cy="96838"/>
                </a:xfrm>
                <a:custGeom>
                  <a:avLst/>
                  <a:gdLst>
                    <a:gd name="T0" fmla="*/ 101 w 101"/>
                    <a:gd name="T1" fmla="*/ 0 h 61"/>
                    <a:gd name="T2" fmla="*/ 0 w 101"/>
                    <a:gd name="T3" fmla="*/ 61 h 61"/>
                    <a:gd name="T4" fmla="*/ 101 w 101"/>
                    <a:gd name="T5" fmla="*/ 0 h 61"/>
                    <a:gd name="T6" fmla="*/ 101 w 101"/>
                    <a:gd name="T7" fmla="*/ 0 h 61"/>
                  </a:gdLst>
                  <a:ahLst/>
                  <a:cxnLst>
                    <a:cxn ang="0">
                      <a:pos x="T0" y="T1"/>
                    </a:cxn>
                    <a:cxn ang="0">
                      <a:pos x="T2" y="T3"/>
                    </a:cxn>
                    <a:cxn ang="0">
                      <a:pos x="T4" y="T5"/>
                    </a:cxn>
                    <a:cxn ang="0">
                      <a:pos x="T6" y="T7"/>
                    </a:cxn>
                  </a:cxnLst>
                  <a:rect l="0" t="0" r="r" b="b"/>
                  <a:pathLst>
                    <a:path w="101" h="61">
                      <a:moveTo>
                        <a:pt x="101" y="0"/>
                      </a:moveTo>
                      <a:lnTo>
                        <a:pt x="0" y="61"/>
                      </a:lnTo>
                      <a:lnTo>
                        <a:pt x="101" y="0"/>
                      </a:lnTo>
                      <a:lnTo>
                        <a:pt x="10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 name="Freeform 19">
                  <a:extLst>
                    <a:ext uri="{FF2B5EF4-FFF2-40B4-BE49-F238E27FC236}">
                      <a16:creationId xmlns:a16="http://schemas.microsoft.com/office/drawing/2014/main" id="{3ED6BC8F-F9E8-4BFF-9A57-D35B31087D9B}"/>
                    </a:ext>
                  </a:extLst>
                </p:cNvPr>
                <p:cNvSpPr>
                  <a:spLocks/>
                </p:cNvSpPr>
                <p:nvPr/>
              </p:nvSpPr>
              <p:spPr bwMode="auto">
                <a:xfrm>
                  <a:off x="16978031" y="2497500"/>
                  <a:ext cx="160338" cy="1117600"/>
                </a:xfrm>
                <a:custGeom>
                  <a:avLst/>
                  <a:gdLst>
                    <a:gd name="T0" fmla="*/ 101 w 101"/>
                    <a:gd name="T1" fmla="*/ 0 h 704"/>
                    <a:gd name="T2" fmla="*/ 0 w 101"/>
                    <a:gd name="T3" fmla="*/ 61 h 704"/>
                    <a:gd name="T4" fmla="*/ 0 w 101"/>
                    <a:gd name="T5" fmla="*/ 643 h 704"/>
                    <a:gd name="T6" fmla="*/ 101 w 101"/>
                    <a:gd name="T7" fmla="*/ 704 h 704"/>
                    <a:gd name="T8" fmla="*/ 101 w 101"/>
                    <a:gd name="T9" fmla="*/ 0 h 704"/>
                  </a:gdLst>
                  <a:ahLst/>
                  <a:cxnLst>
                    <a:cxn ang="0">
                      <a:pos x="T0" y="T1"/>
                    </a:cxn>
                    <a:cxn ang="0">
                      <a:pos x="T2" y="T3"/>
                    </a:cxn>
                    <a:cxn ang="0">
                      <a:pos x="T4" y="T5"/>
                    </a:cxn>
                    <a:cxn ang="0">
                      <a:pos x="T6" y="T7"/>
                    </a:cxn>
                    <a:cxn ang="0">
                      <a:pos x="T8" y="T9"/>
                    </a:cxn>
                  </a:cxnLst>
                  <a:rect l="0" t="0" r="r" b="b"/>
                  <a:pathLst>
                    <a:path w="101" h="704">
                      <a:moveTo>
                        <a:pt x="101" y="0"/>
                      </a:moveTo>
                      <a:lnTo>
                        <a:pt x="0" y="61"/>
                      </a:lnTo>
                      <a:lnTo>
                        <a:pt x="0" y="643"/>
                      </a:lnTo>
                      <a:lnTo>
                        <a:pt x="101" y="704"/>
                      </a:lnTo>
                      <a:lnTo>
                        <a:pt x="101" y="0"/>
                      </a:lnTo>
                      <a:close/>
                    </a:path>
                  </a:pathLst>
                </a:custGeom>
                <a:solidFill>
                  <a:schemeClr val="bg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18" name="Freeform 20">
                  <a:extLst>
                    <a:ext uri="{FF2B5EF4-FFF2-40B4-BE49-F238E27FC236}">
                      <a16:creationId xmlns:a16="http://schemas.microsoft.com/office/drawing/2014/main" id="{EEA318E3-0BA0-456C-A772-A157B4D78691}"/>
                    </a:ext>
                  </a:extLst>
                </p:cNvPr>
                <p:cNvSpPr>
                  <a:spLocks/>
                </p:cNvSpPr>
                <p:nvPr/>
              </p:nvSpPr>
              <p:spPr bwMode="auto">
                <a:xfrm>
                  <a:off x="16978031" y="2497500"/>
                  <a:ext cx="160338" cy="1117600"/>
                </a:xfrm>
                <a:custGeom>
                  <a:avLst/>
                  <a:gdLst>
                    <a:gd name="T0" fmla="*/ 101 w 101"/>
                    <a:gd name="T1" fmla="*/ 0 h 704"/>
                    <a:gd name="T2" fmla="*/ 0 w 101"/>
                    <a:gd name="T3" fmla="*/ 61 h 704"/>
                    <a:gd name="T4" fmla="*/ 0 w 101"/>
                    <a:gd name="T5" fmla="*/ 643 h 704"/>
                    <a:gd name="T6" fmla="*/ 101 w 101"/>
                    <a:gd name="T7" fmla="*/ 704 h 704"/>
                    <a:gd name="T8" fmla="*/ 101 w 101"/>
                    <a:gd name="T9" fmla="*/ 0 h 704"/>
                  </a:gdLst>
                  <a:ahLst/>
                  <a:cxnLst>
                    <a:cxn ang="0">
                      <a:pos x="T0" y="T1"/>
                    </a:cxn>
                    <a:cxn ang="0">
                      <a:pos x="T2" y="T3"/>
                    </a:cxn>
                    <a:cxn ang="0">
                      <a:pos x="T4" y="T5"/>
                    </a:cxn>
                    <a:cxn ang="0">
                      <a:pos x="T6" y="T7"/>
                    </a:cxn>
                    <a:cxn ang="0">
                      <a:pos x="T8" y="T9"/>
                    </a:cxn>
                  </a:cxnLst>
                  <a:rect l="0" t="0" r="r" b="b"/>
                  <a:pathLst>
                    <a:path w="101" h="704">
                      <a:moveTo>
                        <a:pt x="101" y="0"/>
                      </a:moveTo>
                      <a:lnTo>
                        <a:pt x="0" y="61"/>
                      </a:lnTo>
                      <a:lnTo>
                        <a:pt x="0" y="643"/>
                      </a:lnTo>
                      <a:lnTo>
                        <a:pt x="101" y="704"/>
                      </a:lnTo>
                      <a:lnTo>
                        <a:pt x="10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9" name="Freeform 21">
                  <a:extLst>
                    <a:ext uri="{FF2B5EF4-FFF2-40B4-BE49-F238E27FC236}">
                      <a16:creationId xmlns:a16="http://schemas.microsoft.com/office/drawing/2014/main" id="{59FDE645-D328-4A87-80DA-043026651903}"/>
                    </a:ext>
                  </a:extLst>
                </p:cNvPr>
                <p:cNvSpPr>
                  <a:spLocks/>
                </p:cNvSpPr>
                <p:nvPr/>
              </p:nvSpPr>
              <p:spPr bwMode="auto">
                <a:xfrm>
                  <a:off x="15220669" y="2610212"/>
                  <a:ext cx="144463" cy="925513"/>
                </a:xfrm>
                <a:custGeom>
                  <a:avLst/>
                  <a:gdLst>
                    <a:gd name="T0" fmla="*/ 91 w 91"/>
                    <a:gd name="T1" fmla="*/ 0 h 583"/>
                    <a:gd name="T2" fmla="*/ 91 w 91"/>
                    <a:gd name="T3" fmla="*/ 532 h 583"/>
                    <a:gd name="T4" fmla="*/ 0 w 91"/>
                    <a:gd name="T5" fmla="*/ 583 h 583"/>
                    <a:gd name="T6" fmla="*/ 0 w 91"/>
                    <a:gd name="T7" fmla="*/ 583 h 583"/>
                    <a:gd name="T8" fmla="*/ 91 w 91"/>
                    <a:gd name="T9" fmla="*/ 532 h 583"/>
                    <a:gd name="T10" fmla="*/ 91 w 91"/>
                    <a:gd name="T11" fmla="*/ 0 h 583"/>
                  </a:gdLst>
                  <a:ahLst/>
                  <a:cxnLst>
                    <a:cxn ang="0">
                      <a:pos x="T0" y="T1"/>
                    </a:cxn>
                    <a:cxn ang="0">
                      <a:pos x="T2" y="T3"/>
                    </a:cxn>
                    <a:cxn ang="0">
                      <a:pos x="T4" y="T5"/>
                    </a:cxn>
                    <a:cxn ang="0">
                      <a:pos x="T6" y="T7"/>
                    </a:cxn>
                    <a:cxn ang="0">
                      <a:pos x="T8" y="T9"/>
                    </a:cxn>
                    <a:cxn ang="0">
                      <a:pos x="T10" y="T11"/>
                    </a:cxn>
                  </a:cxnLst>
                  <a:rect l="0" t="0" r="r" b="b"/>
                  <a:pathLst>
                    <a:path w="91" h="583">
                      <a:moveTo>
                        <a:pt x="91" y="0"/>
                      </a:moveTo>
                      <a:lnTo>
                        <a:pt x="91" y="532"/>
                      </a:lnTo>
                      <a:lnTo>
                        <a:pt x="0" y="583"/>
                      </a:lnTo>
                      <a:lnTo>
                        <a:pt x="0" y="583"/>
                      </a:lnTo>
                      <a:lnTo>
                        <a:pt x="91" y="532"/>
                      </a:lnTo>
                      <a:lnTo>
                        <a:pt x="91"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0" name="Freeform 22">
                  <a:extLst>
                    <a:ext uri="{FF2B5EF4-FFF2-40B4-BE49-F238E27FC236}">
                      <a16:creationId xmlns:a16="http://schemas.microsoft.com/office/drawing/2014/main" id="{5C369D68-0104-4C61-87B1-D873581818E9}"/>
                    </a:ext>
                  </a:extLst>
                </p:cNvPr>
                <p:cNvSpPr>
                  <a:spLocks/>
                </p:cNvSpPr>
                <p:nvPr/>
              </p:nvSpPr>
              <p:spPr bwMode="auto">
                <a:xfrm>
                  <a:off x="15220669" y="2610212"/>
                  <a:ext cx="144463" cy="925513"/>
                </a:xfrm>
                <a:custGeom>
                  <a:avLst/>
                  <a:gdLst>
                    <a:gd name="T0" fmla="*/ 91 w 91"/>
                    <a:gd name="T1" fmla="*/ 0 h 583"/>
                    <a:gd name="T2" fmla="*/ 91 w 91"/>
                    <a:gd name="T3" fmla="*/ 532 h 583"/>
                    <a:gd name="T4" fmla="*/ 0 w 91"/>
                    <a:gd name="T5" fmla="*/ 583 h 583"/>
                    <a:gd name="T6" fmla="*/ 0 w 91"/>
                    <a:gd name="T7" fmla="*/ 583 h 583"/>
                    <a:gd name="T8" fmla="*/ 91 w 91"/>
                    <a:gd name="T9" fmla="*/ 532 h 583"/>
                    <a:gd name="T10" fmla="*/ 91 w 91"/>
                    <a:gd name="T11" fmla="*/ 0 h 583"/>
                  </a:gdLst>
                  <a:ahLst/>
                  <a:cxnLst>
                    <a:cxn ang="0">
                      <a:pos x="T0" y="T1"/>
                    </a:cxn>
                    <a:cxn ang="0">
                      <a:pos x="T2" y="T3"/>
                    </a:cxn>
                    <a:cxn ang="0">
                      <a:pos x="T4" y="T5"/>
                    </a:cxn>
                    <a:cxn ang="0">
                      <a:pos x="T6" y="T7"/>
                    </a:cxn>
                    <a:cxn ang="0">
                      <a:pos x="T8" y="T9"/>
                    </a:cxn>
                    <a:cxn ang="0">
                      <a:pos x="T10" y="T11"/>
                    </a:cxn>
                  </a:cxnLst>
                  <a:rect l="0" t="0" r="r" b="b"/>
                  <a:pathLst>
                    <a:path w="91" h="583">
                      <a:moveTo>
                        <a:pt x="91" y="0"/>
                      </a:moveTo>
                      <a:lnTo>
                        <a:pt x="91" y="532"/>
                      </a:lnTo>
                      <a:lnTo>
                        <a:pt x="0" y="583"/>
                      </a:lnTo>
                      <a:lnTo>
                        <a:pt x="0" y="583"/>
                      </a:lnTo>
                      <a:lnTo>
                        <a:pt x="91" y="532"/>
                      </a:lnTo>
                      <a:lnTo>
                        <a:pt x="9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1" name="Freeform 23">
                  <a:extLst>
                    <a:ext uri="{FF2B5EF4-FFF2-40B4-BE49-F238E27FC236}">
                      <a16:creationId xmlns:a16="http://schemas.microsoft.com/office/drawing/2014/main" id="{1846A205-C5CA-4728-84A2-7C2468FB2990}"/>
                    </a:ext>
                  </a:extLst>
                </p:cNvPr>
                <p:cNvSpPr>
                  <a:spLocks/>
                </p:cNvSpPr>
                <p:nvPr/>
              </p:nvSpPr>
              <p:spPr bwMode="auto">
                <a:xfrm>
                  <a:off x="15220669" y="2521312"/>
                  <a:ext cx="144463" cy="1014413"/>
                </a:xfrm>
                <a:custGeom>
                  <a:avLst/>
                  <a:gdLst>
                    <a:gd name="T0" fmla="*/ 0 w 91"/>
                    <a:gd name="T1" fmla="*/ 0 h 639"/>
                    <a:gd name="T2" fmla="*/ 0 w 91"/>
                    <a:gd name="T3" fmla="*/ 639 h 639"/>
                    <a:gd name="T4" fmla="*/ 91 w 91"/>
                    <a:gd name="T5" fmla="*/ 588 h 639"/>
                    <a:gd name="T6" fmla="*/ 91 w 91"/>
                    <a:gd name="T7" fmla="*/ 56 h 639"/>
                    <a:gd name="T8" fmla="*/ 0 w 91"/>
                    <a:gd name="T9" fmla="*/ 0 h 639"/>
                  </a:gdLst>
                  <a:ahLst/>
                  <a:cxnLst>
                    <a:cxn ang="0">
                      <a:pos x="T0" y="T1"/>
                    </a:cxn>
                    <a:cxn ang="0">
                      <a:pos x="T2" y="T3"/>
                    </a:cxn>
                    <a:cxn ang="0">
                      <a:pos x="T4" y="T5"/>
                    </a:cxn>
                    <a:cxn ang="0">
                      <a:pos x="T6" y="T7"/>
                    </a:cxn>
                    <a:cxn ang="0">
                      <a:pos x="T8" y="T9"/>
                    </a:cxn>
                  </a:cxnLst>
                  <a:rect l="0" t="0" r="r" b="b"/>
                  <a:pathLst>
                    <a:path w="91" h="639">
                      <a:moveTo>
                        <a:pt x="0" y="0"/>
                      </a:moveTo>
                      <a:lnTo>
                        <a:pt x="0" y="639"/>
                      </a:lnTo>
                      <a:lnTo>
                        <a:pt x="91" y="588"/>
                      </a:lnTo>
                      <a:lnTo>
                        <a:pt x="91" y="56"/>
                      </a:lnTo>
                      <a:lnTo>
                        <a:pt x="0" y="0"/>
                      </a:lnTo>
                      <a:close/>
                    </a:path>
                  </a:pathLst>
                </a:custGeom>
                <a:solidFill>
                  <a:schemeClr val="bg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22" name="Freeform 24">
                  <a:extLst>
                    <a:ext uri="{FF2B5EF4-FFF2-40B4-BE49-F238E27FC236}">
                      <a16:creationId xmlns:a16="http://schemas.microsoft.com/office/drawing/2014/main" id="{6E13789E-6031-4415-B16C-57185648F9B6}"/>
                    </a:ext>
                  </a:extLst>
                </p:cNvPr>
                <p:cNvSpPr>
                  <a:spLocks/>
                </p:cNvSpPr>
                <p:nvPr/>
              </p:nvSpPr>
              <p:spPr bwMode="auto">
                <a:xfrm>
                  <a:off x="15220669" y="2521312"/>
                  <a:ext cx="144463" cy="1014413"/>
                </a:xfrm>
                <a:custGeom>
                  <a:avLst/>
                  <a:gdLst>
                    <a:gd name="T0" fmla="*/ 0 w 91"/>
                    <a:gd name="T1" fmla="*/ 0 h 639"/>
                    <a:gd name="T2" fmla="*/ 0 w 91"/>
                    <a:gd name="T3" fmla="*/ 639 h 639"/>
                    <a:gd name="T4" fmla="*/ 91 w 91"/>
                    <a:gd name="T5" fmla="*/ 588 h 639"/>
                    <a:gd name="T6" fmla="*/ 91 w 91"/>
                    <a:gd name="T7" fmla="*/ 56 h 639"/>
                    <a:gd name="T8" fmla="*/ 0 w 91"/>
                    <a:gd name="T9" fmla="*/ 0 h 639"/>
                  </a:gdLst>
                  <a:ahLst/>
                  <a:cxnLst>
                    <a:cxn ang="0">
                      <a:pos x="T0" y="T1"/>
                    </a:cxn>
                    <a:cxn ang="0">
                      <a:pos x="T2" y="T3"/>
                    </a:cxn>
                    <a:cxn ang="0">
                      <a:pos x="T4" y="T5"/>
                    </a:cxn>
                    <a:cxn ang="0">
                      <a:pos x="T6" y="T7"/>
                    </a:cxn>
                    <a:cxn ang="0">
                      <a:pos x="T8" y="T9"/>
                    </a:cxn>
                  </a:cxnLst>
                  <a:rect l="0" t="0" r="r" b="b"/>
                  <a:pathLst>
                    <a:path w="91" h="639">
                      <a:moveTo>
                        <a:pt x="0" y="0"/>
                      </a:moveTo>
                      <a:lnTo>
                        <a:pt x="0" y="639"/>
                      </a:lnTo>
                      <a:lnTo>
                        <a:pt x="91" y="588"/>
                      </a:lnTo>
                      <a:lnTo>
                        <a:pt x="91" y="56"/>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3" name="Freeform 25">
                  <a:extLst>
                    <a:ext uri="{FF2B5EF4-FFF2-40B4-BE49-F238E27FC236}">
                      <a16:creationId xmlns:a16="http://schemas.microsoft.com/office/drawing/2014/main" id="{FA4B709A-37F7-48EC-A87E-E2FCAC718A5A}"/>
                    </a:ext>
                  </a:extLst>
                </p:cNvPr>
                <p:cNvSpPr>
                  <a:spLocks/>
                </p:cNvSpPr>
                <p:nvPr/>
              </p:nvSpPr>
              <p:spPr bwMode="auto">
                <a:xfrm>
                  <a:off x="16171581" y="2114912"/>
                  <a:ext cx="735013" cy="423863"/>
                </a:xfrm>
                <a:custGeom>
                  <a:avLst/>
                  <a:gdLst>
                    <a:gd name="T0" fmla="*/ 0 w 463"/>
                    <a:gd name="T1" fmla="*/ 0 h 267"/>
                    <a:gd name="T2" fmla="*/ 0 w 463"/>
                    <a:gd name="T3" fmla="*/ 0 h 267"/>
                    <a:gd name="T4" fmla="*/ 463 w 463"/>
                    <a:gd name="T5" fmla="*/ 267 h 267"/>
                    <a:gd name="T6" fmla="*/ 463 w 463"/>
                    <a:gd name="T7" fmla="*/ 267 h 267"/>
                    <a:gd name="T8" fmla="*/ 0 w 463"/>
                    <a:gd name="T9" fmla="*/ 0 h 267"/>
                  </a:gdLst>
                  <a:ahLst/>
                  <a:cxnLst>
                    <a:cxn ang="0">
                      <a:pos x="T0" y="T1"/>
                    </a:cxn>
                    <a:cxn ang="0">
                      <a:pos x="T2" y="T3"/>
                    </a:cxn>
                    <a:cxn ang="0">
                      <a:pos x="T4" y="T5"/>
                    </a:cxn>
                    <a:cxn ang="0">
                      <a:pos x="T6" y="T7"/>
                    </a:cxn>
                    <a:cxn ang="0">
                      <a:pos x="T8" y="T9"/>
                    </a:cxn>
                  </a:cxnLst>
                  <a:rect l="0" t="0" r="r" b="b"/>
                  <a:pathLst>
                    <a:path w="463" h="267">
                      <a:moveTo>
                        <a:pt x="0" y="0"/>
                      </a:moveTo>
                      <a:lnTo>
                        <a:pt x="0" y="0"/>
                      </a:lnTo>
                      <a:lnTo>
                        <a:pt x="463" y="267"/>
                      </a:lnTo>
                      <a:lnTo>
                        <a:pt x="463" y="267"/>
                      </a:lnTo>
                      <a:lnTo>
                        <a:pt x="0"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4" name="Freeform 26">
                  <a:extLst>
                    <a:ext uri="{FF2B5EF4-FFF2-40B4-BE49-F238E27FC236}">
                      <a16:creationId xmlns:a16="http://schemas.microsoft.com/office/drawing/2014/main" id="{F4783DAE-E426-44ED-B1CD-E2FDED83A0A0}"/>
                    </a:ext>
                  </a:extLst>
                </p:cNvPr>
                <p:cNvSpPr>
                  <a:spLocks/>
                </p:cNvSpPr>
                <p:nvPr/>
              </p:nvSpPr>
              <p:spPr bwMode="auto">
                <a:xfrm>
                  <a:off x="16171581" y="2114912"/>
                  <a:ext cx="735013" cy="423863"/>
                </a:xfrm>
                <a:custGeom>
                  <a:avLst/>
                  <a:gdLst>
                    <a:gd name="T0" fmla="*/ 0 w 463"/>
                    <a:gd name="T1" fmla="*/ 0 h 267"/>
                    <a:gd name="T2" fmla="*/ 0 w 463"/>
                    <a:gd name="T3" fmla="*/ 0 h 267"/>
                    <a:gd name="T4" fmla="*/ 463 w 463"/>
                    <a:gd name="T5" fmla="*/ 267 h 267"/>
                    <a:gd name="T6" fmla="*/ 463 w 463"/>
                    <a:gd name="T7" fmla="*/ 267 h 267"/>
                    <a:gd name="T8" fmla="*/ 0 w 463"/>
                    <a:gd name="T9" fmla="*/ 0 h 267"/>
                  </a:gdLst>
                  <a:ahLst/>
                  <a:cxnLst>
                    <a:cxn ang="0">
                      <a:pos x="T0" y="T1"/>
                    </a:cxn>
                    <a:cxn ang="0">
                      <a:pos x="T2" y="T3"/>
                    </a:cxn>
                    <a:cxn ang="0">
                      <a:pos x="T4" y="T5"/>
                    </a:cxn>
                    <a:cxn ang="0">
                      <a:pos x="T6" y="T7"/>
                    </a:cxn>
                    <a:cxn ang="0">
                      <a:pos x="T8" y="T9"/>
                    </a:cxn>
                  </a:cxnLst>
                  <a:rect l="0" t="0" r="r" b="b"/>
                  <a:pathLst>
                    <a:path w="463" h="267">
                      <a:moveTo>
                        <a:pt x="0" y="0"/>
                      </a:moveTo>
                      <a:lnTo>
                        <a:pt x="0" y="0"/>
                      </a:lnTo>
                      <a:lnTo>
                        <a:pt x="463" y="267"/>
                      </a:lnTo>
                      <a:lnTo>
                        <a:pt x="463" y="267"/>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5" name="Freeform 27">
                  <a:extLst>
                    <a:ext uri="{FF2B5EF4-FFF2-40B4-BE49-F238E27FC236}">
                      <a16:creationId xmlns:a16="http://schemas.microsoft.com/office/drawing/2014/main" id="{65E68A93-25D1-4465-B587-CB85D3AC3249}"/>
                    </a:ext>
                  </a:extLst>
                </p:cNvPr>
                <p:cNvSpPr>
                  <a:spLocks/>
                </p:cNvSpPr>
                <p:nvPr/>
              </p:nvSpPr>
              <p:spPr bwMode="auto">
                <a:xfrm>
                  <a:off x="16171581" y="1948225"/>
                  <a:ext cx="879475" cy="590550"/>
                </a:xfrm>
                <a:custGeom>
                  <a:avLst/>
                  <a:gdLst>
                    <a:gd name="T0" fmla="*/ 0 w 554"/>
                    <a:gd name="T1" fmla="*/ 0 h 372"/>
                    <a:gd name="T2" fmla="*/ 0 w 554"/>
                    <a:gd name="T3" fmla="*/ 105 h 372"/>
                    <a:gd name="T4" fmla="*/ 463 w 554"/>
                    <a:gd name="T5" fmla="*/ 372 h 372"/>
                    <a:gd name="T6" fmla="*/ 554 w 554"/>
                    <a:gd name="T7" fmla="*/ 316 h 372"/>
                    <a:gd name="T8" fmla="*/ 554 w 554"/>
                    <a:gd name="T9" fmla="*/ 316 h 372"/>
                    <a:gd name="T10" fmla="*/ 0 w 554"/>
                    <a:gd name="T11" fmla="*/ 0 h 372"/>
                  </a:gdLst>
                  <a:ahLst/>
                  <a:cxnLst>
                    <a:cxn ang="0">
                      <a:pos x="T0" y="T1"/>
                    </a:cxn>
                    <a:cxn ang="0">
                      <a:pos x="T2" y="T3"/>
                    </a:cxn>
                    <a:cxn ang="0">
                      <a:pos x="T4" y="T5"/>
                    </a:cxn>
                    <a:cxn ang="0">
                      <a:pos x="T6" y="T7"/>
                    </a:cxn>
                    <a:cxn ang="0">
                      <a:pos x="T8" y="T9"/>
                    </a:cxn>
                    <a:cxn ang="0">
                      <a:pos x="T10" y="T11"/>
                    </a:cxn>
                  </a:cxnLst>
                  <a:rect l="0" t="0" r="r" b="b"/>
                  <a:pathLst>
                    <a:path w="554" h="372">
                      <a:moveTo>
                        <a:pt x="0" y="0"/>
                      </a:moveTo>
                      <a:lnTo>
                        <a:pt x="0" y="105"/>
                      </a:lnTo>
                      <a:lnTo>
                        <a:pt x="463" y="372"/>
                      </a:lnTo>
                      <a:lnTo>
                        <a:pt x="554" y="316"/>
                      </a:lnTo>
                      <a:lnTo>
                        <a:pt x="554" y="316"/>
                      </a:lnTo>
                      <a:lnTo>
                        <a:pt x="0" y="0"/>
                      </a:lnTo>
                      <a:close/>
                    </a:path>
                  </a:pathLst>
                </a:custGeom>
                <a:solidFill>
                  <a:schemeClr val="bg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26" name="Freeform 28">
                  <a:extLst>
                    <a:ext uri="{FF2B5EF4-FFF2-40B4-BE49-F238E27FC236}">
                      <a16:creationId xmlns:a16="http://schemas.microsoft.com/office/drawing/2014/main" id="{55F65CEF-ED7A-4532-B325-71B2D0EBC00C}"/>
                    </a:ext>
                  </a:extLst>
                </p:cNvPr>
                <p:cNvSpPr>
                  <a:spLocks/>
                </p:cNvSpPr>
                <p:nvPr/>
              </p:nvSpPr>
              <p:spPr bwMode="auto">
                <a:xfrm>
                  <a:off x="16171581" y="1948225"/>
                  <a:ext cx="879475" cy="590550"/>
                </a:xfrm>
                <a:custGeom>
                  <a:avLst/>
                  <a:gdLst>
                    <a:gd name="T0" fmla="*/ 0 w 554"/>
                    <a:gd name="T1" fmla="*/ 0 h 372"/>
                    <a:gd name="T2" fmla="*/ 0 w 554"/>
                    <a:gd name="T3" fmla="*/ 105 h 372"/>
                    <a:gd name="T4" fmla="*/ 463 w 554"/>
                    <a:gd name="T5" fmla="*/ 372 h 372"/>
                    <a:gd name="T6" fmla="*/ 554 w 554"/>
                    <a:gd name="T7" fmla="*/ 316 h 372"/>
                    <a:gd name="T8" fmla="*/ 554 w 554"/>
                    <a:gd name="T9" fmla="*/ 316 h 372"/>
                    <a:gd name="T10" fmla="*/ 0 w 554"/>
                    <a:gd name="T11" fmla="*/ 0 h 372"/>
                  </a:gdLst>
                  <a:ahLst/>
                  <a:cxnLst>
                    <a:cxn ang="0">
                      <a:pos x="T0" y="T1"/>
                    </a:cxn>
                    <a:cxn ang="0">
                      <a:pos x="T2" y="T3"/>
                    </a:cxn>
                    <a:cxn ang="0">
                      <a:pos x="T4" y="T5"/>
                    </a:cxn>
                    <a:cxn ang="0">
                      <a:pos x="T6" y="T7"/>
                    </a:cxn>
                    <a:cxn ang="0">
                      <a:pos x="T8" y="T9"/>
                    </a:cxn>
                    <a:cxn ang="0">
                      <a:pos x="T10" y="T11"/>
                    </a:cxn>
                  </a:cxnLst>
                  <a:rect l="0" t="0" r="r" b="b"/>
                  <a:pathLst>
                    <a:path w="554" h="372">
                      <a:moveTo>
                        <a:pt x="0" y="0"/>
                      </a:moveTo>
                      <a:lnTo>
                        <a:pt x="0" y="105"/>
                      </a:lnTo>
                      <a:lnTo>
                        <a:pt x="463" y="372"/>
                      </a:lnTo>
                      <a:lnTo>
                        <a:pt x="554" y="316"/>
                      </a:lnTo>
                      <a:lnTo>
                        <a:pt x="554" y="316"/>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7" name="Freeform 29">
                  <a:extLst>
                    <a:ext uri="{FF2B5EF4-FFF2-40B4-BE49-F238E27FC236}">
                      <a16:creationId xmlns:a16="http://schemas.microsoft.com/office/drawing/2014/main" id="{75657D7D-2FD6-4934-9E34-C65694D59D1F}"/>
                    </a:ext>
                  </a:extLst>
                </p:cNvPr>
                <p:cNvSpPr>
                  <a:spLocks/>
                </p:cNvSpPr>
                <p:nvPr/>
              </p:nvSpPr>
              <p:spPr bwMode="auto">
                <a:xfrm>
                  <a:off x="15236544" y="3543662"/>
                  <a:ext cx="879475" cy="422275"/>
                </a:xfrm>
                <a:custGeom>
                  <a:avLst/>
                  <a:gdLst>
                    <a:gd name="T0" fmla="*/ 91 w 554"/>
                    <a:gd name="T1" fmla="*/ 0 h 266"/>
                    <a:gd name="T2" fmla="*/ 91 w 554"/>
                    <a:gd name="T3" fmla="*/ 0 h 266"/>
                    <a:gd name="T4" fmla="*/ 0 w 554"/>
                    <a:gd name="T5" fmla="*/ 55 h 266"/>
                    <a:gd name="T6" fmla="*/ 91 w 554"/>
                    <a:gd name="T7" fmla="*/ 0 h 266"/>
                    <a:gd name="T8" fmla="*/ 554 w 554"/>
                    <a:gd name="T9" fmla="*/ 266 h 266"/>
                    <a:gd name="T10" fmla="*/ 554 w 554"/>
                    <a:gd name="T11" fmla="*/ 266 h 266"/>
                    <a:gd name="T12" fmla="*/ 91 w 554"/>
                    <a:gd name="T13" fmla="*/ 0 h 266"/>
                  </a:gdLst>
                  <a:ahLst/>
                  <a:cxnLst>
                    <a:cxn ang="0">
                      <a:pos x="T0" y="T1"/>
                    </a:cxn>
                    <a:cxn ang="0">
                      <a:pos x="T2" y="T3"/>
                    </a:cxn>
                    <a:cxn ang="0">
                      <a:pos x="T4" y="T5"/>
                    </a:cxn>
                    <a:cxn ang="0">
                      <a:pos x="T6" y="T7"/>
                    </a:cxn>
                    <a:cxn ang="0">
                      <a:pos x="T8" y="T9"/>
                    </a:cxn>
                    <a:cxn ang="0">
                      <a:pos x="T10" y="T11"/>
                    </a:cxn>
                    <a:cxn ang="0">
                      <a:pos x="T12" y="T13"/>
                    </a:cxn>
                  </a:cxnLst>
                  <a:rect l="0" t="0" r="r" b="b"/>
                  <a:pathLst>
                    <a:path w="554" h="266">
                      <a:moveTo>
                        <a:pt x="91" y="0"/>
                      </a:moveTo>
                      <a:lnTo>
                        <a:pt x="91" y="0"/>
                      </a:lnTo>
                      <a:lnTo>
                        <a:pt x="0" y="55"/>
                      </a:lnTo>
                      <a:lnTo>
                        <a:pt x="91" y="0"/>
                      </a:lnTo>
                      <a:lnTo>
                        <a:pt x="554" y="266"/>
                      </a:lnTo>
                      <a:lnTo>
                        <a:pt x="554" y="266"/>
                      </a:lnTo>
                      <a:lnTo>
                        <a:pt x="91"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8" name="Freeform 30">
                  <a:extLst>
                    <a:ext uri="{FF2B5EF4-FFF2-40B4-BE49-F238E27FC236}">
                      <a16:creationId xmlns:a16="http://schemas.microsoft.com/office/drawing/2014/main" id="{C97EBA8A-E94F-467F-ADDF-322382BE24AA}"/>
                    </a:ext>
                  </a:extLst>
                </p:cNvPr>
                <p:cNvSpPr>
                  <a:spLocks/>
                </p:cNvSpPr>
                <p:nvPr/>
              </p:nvSpPr>
              <p:spPr bwMode="auto">
                <a:xfrm>
                  <a:off x="15236544" y="3543662"/>
                  <a:ext cx="879475" cy="422275"/>
                </a:xfrm>
                <a:custGeom>
                  <a:avLst/>
                  <a:gdLst>
                    <a:gd name="T0" fmla="*/ 91 w 554"/>
                    <a:gd name="T1" fmla="*/ 0 h 266"/>
                    <a:gd name="T2" fmla="*/ 91 w 554"/>
                    <a:gd name="T3" fmla="*/ 0 h 266"/>
                    <a:gd name="T4" fmla="*/ 0 w 554"/>
                    <a:gd name="T5" fmla="*/ 55 h 266"/>
                    <a:gd name="T6" fmla="*/ 91 w 554"/>
                    <a:gd name="T7" fmla="*/ 0 h 266"/>
                    <a:gd name="T8" fmla="*/ 554 w 554"/>
                    <a:gd name="T9" fmla="*/ 266 h 266"/>
                    <a:gd name="T10" fmla="*/ 554 w 554"/>
                    <a:gd name="T11" fmla="*/ 266 h 266"/>
                    <a:gd name="T12" fmla="*/ 91 w 554"/>
                    <a:gd name="T13" fmla="*/ 0 h 266"/>
                  </a:gdLst>
                  <a:ahLst/>
                  <a:cxnLst>
                    <a:cxn ang="0">
                      <a:pos x="T0" y="T1"/>
                    </a:cxn>
                    <a:cxn ang="0">
                      <a:pos x="T2" y="T3"/>
                    </a:cxn>
                    <a:cxn ang="0">
                      <a:pos x="T4" y="T5"/>
                    </a:cxn>
                    <a:cxn ang="0">
                      <a:pos x="T6" y="T7"/>
                    </a:cxn>
                    <a:cxn ang="0">
                      <a:pos x="T8" y="T9"/>
                    </a:cxn>
                    <a:cxn ang="0">
                      <a:pos x="T10" y="T11"/>
                    </a:cxn>
                    <a:cxn ang="0">
                      <a:pos x="T12" y="T13"/>
                    </a:cxn>
                  </a:cxnLst>
                  <a:rect l="0" t="0" r="r" b="b"/>
                  <a:pathLst>
                    <a:path w="554" h="266">
                      <a:moveTo>
                        <a:pt x="91" y="0"/>
                      </a:moveTo>
                      <a:lnTo>
                        <a:pt x="91" y="0"/>
                      </a:lnTo>
                      <a:lnTo>
                        <a:pt x="0" y="55"/>
                      </a:lnTo>
                      <a:lnTo>
                        <a:pt x="91" y="0"/>
                      </a:lnTo>
                      <a:lnTo>
                        <a:pt x="554" y="266"/>
                      </a:lnTo>
                      <a:lnTo>
                        <a:pt x="554" y="266"/>
                      </a:lnTo>
                      <a:lnTo>
                        <a:pt x="9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9" name="Freeform 31">
                  <a:extLst>
                    <a:ext uri="{FF2B5EF4-FFF2-40B4-BE49-F238E27FC236}">
                      <a16:creationId xmlns:a16="http://schemas.microsoft.com/office/drawing/2014/main" id="{055A77F2-11F6-49E8-93B2-4E4EC25B0D72}"/>
                    </a:ext>
                  </a:extLst>
                </p:cNvPr>
                <p:cNvSpPr>
                  <a:spLocks/>
                </p:cNvSpPr>
                <p:nvPr/>
              </p:nvSpPr>
              <p:spPr bwMode="auto">
                <a:xfrm>
                  <a:off x="15236544" y="3543662"/>
                  <a:ext cx="879475" cy="588963"/>
                </a:xfrm>
                <a:custGeom>
                  <a:avLst/>
                  <a:gdLst>
                    <a:gd name="T0" fmla="*/ 91 w 554"/>
                    <a:gd name="T1" fmla="*/ 0 h 371"/>
                    <a:gd name="T2" fmla="*/ 0 w 554"/>
                    <a:gd name="T3" fmla="*/ 55 h 371"/>
                    <a:gd name="T4" fmla="*/ 554 w 554"/>
                    <a:gd name="T5" fmla="*/ 371 h 371"/>
                    <a:gd name="T6" fmla="*/ 554 w 554"/>
                    <a:gd name="T7" fmla="*/ 266 h 371"/>
                    <a:gd name="T8" fmla="*/ 91 w 554"/>
                    <a:gd name="T9" fmla="*/ 0 h 371"/>
                  </a:gdLst>
                  <a:ahLst/>
                  <a:cxnLst>
                    <a:cxn ang="0">
                      <a:pos x="T0" y="T1"/>
                    </a:cxn>
                    <a:cxn ang="0">
                      <a:pos x="T2" y="T3"/>
                    </a:cxn>
                    <a:cxn ang="0">
                      <a:pos x="T4" y="T5"/>
                    </a:cxn>
                    <a:cxn ang="0">
                      <a:pos x="T6" y="T7"/>
                    </a:cxn>
                    <a:cxn ang="0">
                      <a:pos x="T8" y="T9"/>
                    </a:cxn>
                  </a:cxnLst>
                  <a:rect l="0" t="0" r="r" b="b"/>
                  <a:pathLst>
                    <a:path w="554" h="371">
                      <a:moveTo>
                        <a:pt x="91" y="0"/>
                      </a:moveTo>
                      <a:lnTo>
                        <a:pt x="0" y="55"/>
                      </a:lnTo>
                      <a:lnTo>
                        <a:pt x="554" y="371"/>
                      </a:lnTo>
                      <a:lnTo>
                        <a:pt x="554" y="266"/>
                      </a:lnTo>
                      <a:lnTo>
                        <a:pt x="91" y="0"/>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30" name="Freeform 32">
                  <a:extLst>
                    <a:ext uri="{FF2B5EF4-FFF2-40B4-BE49-F238E27FC236}">
                      <a16:creationId xmlns:a16="http://schemas.microsoft.com/office/drawing/2014/main" id="{15388551-5EA9-489D-8FAD-108CD48B5C7C}"/>
                    </a:ext>
                  </a:extLst>
                </p:cNvPr>
                <p:cNvSpPr>
                  <a:spLocks/>
                </p:cNvSpPr>
                <p:nvPr/>
              </p:nvSpPr>
              <p:spPr bwMode="auto">
                <a:xfrm>
                  <a:off x="15236544" y="3543662"/>
                  <a:ext cx="879475" cy="588963"/>
                </a:xfrm>
                <a:custGeom>
                  <a:avLst/>
                  <a:gdLst>
                    <a:gd name="T0" fmla="*/ 91 w 554"/>
                    <a:gd name="T1" fmla="*/ 0 h 371"/>
                    <a:gd name="T2" fmla="*/ 0 w 554"/>
                    <a:gd name="T3" fmla="*/ 55 h 371"/>
                    <a:gd name="T4" fmla="*/ 554 w 554"/>
                    <a:gd name="T5" fmla="*/ 371 h 371"/>
                    <a:gd name="T6" fmla="*/ 554 w 554"/>
                    <a:gd name="T7" fmla="*/ 266 h 371"/>
                    <a:gd name="T8" fmla="*/ 91 w 554"/>
                    <a:gd name="T9" fmla="*/ 0 h 371"/>
                  </a:gdLst>
                  <a:ahLst/>
                  <a:cxnLst>
                    <a:cxn ang="0">
                      <a:pos x="T0" y="T1"/>
                    </a:cxn>
                    <a:cxn ang="0">
                      <a:pos x="T2" y="T3"/>
                    </a:cxn>
                    <a:cxn ang="0">
                      <a:pos x="T4" y="T5"/>
                    </a:cxn>
                    <a:cxn ang="0">
                      <a:pos x="T6" y="T7"/>
                    </a:cxn>
                    <a:cxn ang="0">
                      <a:pos x="T8" y="T9"/>
                    </a:cxn>
                  </a:cxnLst>
                  <a:rect l="0" t="0" r="r" b="b"/>
                  <a:pathLst>
                    <a:path w="554" h="371">
                      <a:moveTo>
                        <a:pt x="91" y="0"/>
                      </a:moveTo>
                      <a:lnTo>
                        <a:pt x="0" y="55"/>
                      </a:lnTo>
                      <a:lnTo>
                        <a:pt x="554" y="371"/>
                      </a:lnTo>
                      <a:lnTo>
                        <a:pt x="554" y="266"/>
                      </a:lnTo>
                      <a:lnTo>
                        <a:pt x="9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1" name="Freeform 33">
                  <a:extLst>
                    <a:ext uri="{FF2B5EF4-FFF2-40B4-BE49-F238E27FC236}">
                      <a16:creationId xmlns:a16="http://schemas.microsoft.com/office/drawing/2014/main" id="{9F0D9086-E3C2-4656-B532-EE5DA9937C7A}"/>
                    </a:ext>
                  </a:extLst>
                </p:cNvPr>
                <p:cNvSpPr>
                  <a:spLocks/>
                </p:cNvSpPr>
                <p:nvPr/>
              </p:nvSpPr>
              <p:spPr bwMode="auto">
                <a:xfrm>
                  <a:off x="15284169" y="2003787"/>
                  <a:ext cx="800100" cy="534988"/>
                </a:xfrm>
                <a:custGeom>
                  <a:avLst/>
                  <a:gdLst>
                    <a:gd name="T0" fmla="*/ 504 w 504"/>
                    <a:gd name="T1" fmla="*/ 0 h 337"/>
                    <a:gd name="T2" fmla="*/ 0 w 504"/>
                    <a:gd name="T3" fmla="*/ 286 h 337"/>
                    <a:gd name="T4" fmla="*/ 0 w 504"/>
                    <a:gd name="T5" fmla="*/ 286 h 337"/>
                    <a:gd name="T6" fmla="*/ 86 w 504"/>
                    <a:gd name="T7" fmla="*/ 337 h 337"/>
                    <a:gd name="T8" fmla="*/ 86 w 504"/>
                    <a:gd name="T9" fmla="*/ 337 h 337"/>
                    <a:gd name="T10" fmla="*/ 504 w 504"/>
                    <a:gd name="T11" fmla="*/ 95 h 337"/>
                    <a:gd name="T12" fmla="*/ 504 w 504"/>
                    <a:gd name="T13" fmla="*/ 0 h 337"/>
                  </a:gdLst>
                  <a:ahLst/>
                  <a:cxnLst>
                    <a:cxn ang="0">
                      <a:pos x="T0" y="T1"/>
                    </a:cxn>
                    <a:cxn ang="0">
                      <a:pos x="T2" y="T3"/>
                    </a:cxn>
                    <a:cxn ang="0">
                      <a:pos x="T4" y="T5"/>
                    </a:cxn>
                    <a:cxn ang="0">
                      <a:pos x="T6" y="T7"/>
                    </a:cxn>
                    <a:cxn ang="0">
                      <a:pos x="T8" y="T9"/>
                    </a:cxn>
                    <a:cxn ang="0">
                      <a:pos x="T10" y="T11"/>
                    </a:cxn>
                    <a:cxn ang="0">
                      <a:pos x="T12" y="T13"/>
                    </a:cxn>
                  </a:cxnLst>
                  <a:rect l="0" t="0" r="r" b="b"/>
                  <a:pathLst>
                    <a:path w="504" h="337">
                      <a:moveTo>
                        <a:pt x="504" y="0"/>
                      </a:moveTo>
                      <a:lnTo>
                        <a:pt x="0" y="286"/>
                      </a:lnTo>
                      <a:lnTo>
                        <a:pt x="0" y="286"/>
                      </a:lnTo>
                      <a:lnTo>
                        <a:pt x="86" y="337"/>
                      </a:lnTo>
                      <a:lnTo>
                        <a:pt x="86" y="337"/>
                      </a:lnTo>
                      <a:lnTo>
                        <a:pt x="504" y="95"/>
                      </a:lnTo>
                      <a:lnTo>
                        <a:pt x="504" y="0"/>
                      </a:lnTo>
                      <a:close/>
                    </a:path>
                  </a:pathLst>
                </a:custGeom>
                <a:solidFill>
                  <a:srgbClr val="7EA83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2" name="Freeform 34">
                  <a:extLst>
                    <a:ext uri="{FF2B5EF4-FFF2-40B4-BE49-F238E27FC236}">
                      <a16:creationId xmlns:a16="http://schemas.microsoft.com/office/drawing/2014/main" id="{F4802B53-8C38-4D8C-96DB-E4F8AE1313FE}"/>
                    </a:ext>
                  </a:extLst>
                </p:cNvPr>
                <p:cNvSpPr>
                  <a:spLocks/>
                </p:cNvSpPr>
                <p:nvPr/>
              </p:nvSpPr>
              <p:spPr bwMode="auto">
                <a:xfrm>
                  <a:off x="15284169" y="2003787"/>
                  <a:ext cx="800100" cy="534988"/>
                </a:xfrm>
                <a:custGeom>
                  <a:avLst/>
                  <a:gdLst>
                    <a:gd name="T0" fmla="*/ 504 w 504"/>
                    <a:gd name="T1" fmla="*/ 0 h 337"/>
                    <a:gd name="T2" fmla="*/ 0 w 504"/>
                    <a:gd name="T3" fmla="*/ 286 h 337"/>
                    <a:gd name="T4" fmla="*/ 0 w 504"/>
                    <a:gd name="T5" fmla="*/ 286 h 337"/>
                    <a:gd name="T6" fmla="*/ 86 w 504"/>
                    <a:gd name="T7" fmla="*/ 337 h 337"/>
                    <a:gd name="T8" fmla="*/ 86 w 504"/>
                    <a:gd name="T9" fmla="*/ 337 h 337"/>
                    <a:gd name="T10" fmla="*/ 504 w 504"/>
                    <a:gd name="T11" fmla="*/ 95 h 337"/>
                    <a:gd name="T12" fmla="*/ 504 w 504"/>
                    <a:gd name="T13" fmla="*/ 0 h 337"/>
                  </a:gdLst>
                  <a:ahLst/>
                  <a:cxnLst>
                    <a:cxn ang="0">
                      <a:pos x="T0" y="T1"/>
                    </a:cxn>
                    <a:cxn ang="0">
                      <a:pos x="T2" y="T3"/>
                    </a:cxn>
                    <a:cxn ang="0">
                      <a:pos x="T4" y="T5"/>
                    </a:cxn>
                    <a:cxn ang="0">
                      <a:pos x="T6" y="T7"/>
                    </a:cxn>
                    <a:cxn ang="0">
                      <a:pos x="T8" y="T9"/>
                    </a:cxn>
                    <a:cxn ang="0">
                      <a:pos x="T10" y="T11"/>
                    </a:cxn>
                    <a:cxn ang="0">
                      <a:pos x="T12" y="T13"/>
                    </a:cxn>
                  </a:cxnLst>
                  <a:rect l="0" t="0" r="r" b="b"/>
                  <a:pathLst>
                    <a:path w="504" h="337">
                      <a:moveTo>
                        <a:pt x="504" y="0"/>
                      </a:moveTo>
                      <a:lnTo>
                        <a:pt x="0" y="286"/>
                      </a:lnTo>
                      <a:lnTo>
                        <a:pt x="0" y="286"/>
                      </a:lnTo>
                      <a:lnTo>
                        <a:pt x="86" y="337"/>
                      </a:lnTo>
                      <a:lnTo>
                        <a:pt x="86" y="337"/>
                      </a:lnTo>
                      <a:lnTo>
                        <a:pt x="504" y="95"/>
                      </a:lnTo>
                      <a:lnTo>
                        <a:pt x="504" y="0"/>
                      </a:lnTo>
                    </a:path>
                  </a:pathLst>
                </a:cu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33" name="Freeform 35">
                  <a:extLst>
                    <a:ext uri="{FF2B5EF4-FFF2-40B4-BE49-F238E27FC236}">
                      <a16:creationId xmlns:a16="http://schemas.microsoft.com/office/drawing/2014/main" id="{3375EF21-6D44-4C16-8351-2A627CCED238}"/>
                    </a:ext>
                  </a:extLst>
                </p:cNvPr>
                <p:cNvSpPr>
                  <a:spLocks/>
                </p:cNvSpPr>
                <p:nvPr/>
              </p:nvSpPr>
              <p:spPr bwMode="auto">
                <a:xfrm>
                  <a:off x="16227144" y="3591287"/>
                  <a:ext cx="663575" cy="382588"/>
                </a:xfrm>
                <a:custGeom>
                  <a:avLst/>
                  <a:gdLst>
                    <a:gd name="T0" fmla="*/ 418 w 418"/>
                    <a:gd name="T1" fmla="*/ 0 h 241"/>
                    <a:gd name="T2" fmla="*/ 418 w 418"/>
                    <a:gd name="T3" fmla="*/ 0 h 241"/>
                    <a:gd name="T4" fmla="*/ 0 w 418"/>
                    <a:gd name="T5" fmla="*/ 241 h 241"/>
                    <a:gd name="T6" fmla="*/ 0 w 418"/>
                    <a:gd name="T7" fmla="*/ 241 h 241"/>
                    <a:gd name="T8" fmla="*/ 418 w 418"/>
                    <a:gd name="T9" fmla="*/ 0 h 241"/>
                  </a:gdLst>
                  <a:ahLst/>
                  <a:cxnLst>
                    <a:cxn ang="0">
                      <a:pos x="T0" y="T1"/>
                    </a:cxn>
                    <a:cxn ang="0">
                      <a:pos x="T2" y="T3"/>
                    </a:cxn>
                    <a:cxn ang="0">
                      <a:pos x="T4" y="T5"/>
                    </a:cxn>
                    <a:cxn ang="0">
                      <a:pos x="T6" y="T7"/>
                    </a:cxn>
                    <a:cxn ang="0">
                      <a:pos x="T8" y="T9"/>
                    </a:cxn>
                  </a:cxnLst>
                  <a:rect l="0" t="0" r="r" b="b"/>
                  <a:pathLst>
                    <a:path w="418" h="241">
                      <a:moveTo>
                        <a:pt x="418" y="0"/>
                      </a:moveTo>
                      <a:lnTo>
                        <a:pt x="418" y="0"/>
                      </a:lnTo>
                      <a:lnTo>
                        <a:pt x="0" y="241"/>
                      </a:lnTo>
                      <a:lnTo>
                        <a:pt x="0" y="241"/>
                      </a:lnTo>
                      <a:lnTo>
                        <a:pt x="418"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4" name="Freeform 36">
                  <a:extLst>
                    <a:ext uri="{FF2B5EF4-FFF2-40B4-BE49-F238E27FC236}">
                      <a16:creationId xmlns:a16="http://schemas.microsoft.com/office/drawing/2014/main" id="{EB9E15B1-F590-41D1-82E5-D457EF44335A}"/>
                    </a:ext>
                  </a:extLst>
                </p:cNvPr>
                <p:cNvSpPr>
                  <a:spLocks/>
                </p:cNvSpPr>
                <p:nvPr/>
              </p:nvSpPr>
              <p:spPr bwMode="auto">
                <a:xfrm>
                  <a:off x="16227144" y="3591287"/>
                  <a:ext cx="663575" cy="382588"/>
                </a:xfrm>
                <a:custGeom>
                  <a:avLst/>
                  <a:gdLst>
                    <a:gd name="T0" fmla="*/ 418 w 418"/>
                    <a:gd name="T1" fmla="*/ 0 h 241"/>
                    <a:gd name="T2" fmla="*/ 418 w 418"/>
                    <a:gd name="T3" fmla="*/ 0 h 241"/>
                    <a:gd name="T4" fmla="*/ 0 w 418"/>
                    <a:gd name="T5" fmla="*/ 241 h 241"/>
                    <a:gd name="T6" fmla="*/ 0 w 418"/>
                    <a:gd name="T7" fmla="*/ 241 h 241"/>
                    <a:gd name="T8" fmla="*/ 418 w 418"/>
                    <a:gd name="T9" fmla="*/ 0 h 241"/>
                  </a:gdLst>
                  <a:ahLst/>
                  <a:cxnLst>
                    <a:cxn ang="0">
                      <a:pos x="T0" y="T1"/>
                    </a:cxn>
                    <a:cxn ang="0">
                      <a:pos x="T2" y="T3"/>
                    </a:cxn>
                    <a:cxn ang="0">
                      <a:pos x="T4" y="T5"/>
                    </a:cxn>
                    <a:cxn ang="0">
                      <a:pos x="T6" y="T7"/>
                    </a:cxn>
                    <a:cxn ang="0">
                      <a:pos x="T8" y="T9"/>
                    </a:cxn>
                  </a:cxnLst>
                  <a:rect l="0" t="0" r="r" b="b"/>
                  <a:pathLst>
                    <a:path w="418" h="241">
                      <a:moveTo>
                        <a:pt x="418" y="0"/>
                      </a:moveTo>
                      <a:lnTo>
                        <a:pt x="418" y="0"/>
                      </a:lnTo>
                      <a:lnTo>
                        <a:pt x="0" y="241"/>
                      </a:lnTo>
                      <a:lnTo>
                        <a:pt x="0" y="241"/>
                      </a:lnTo>
                      <a:lnTo>
                        <a:pt x="418"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5" name="Freeform 37">
                  <a:extLst>
                    <a:ext uri="{FF2B5EF4-FFF2-40B4-BE49-F238E27FC236}">
                      <a16:creationId xmlns:a16="http://schemas.microsoft.com/office/drawing/2014/main" id="{F2229477-478F-4D8D-B8A6-7A3DDBA4E353}"/>
                    </a:ext>
                  </a:extLst>
                </p:cNvPr>
                <p:cNvSpPr>
                  <a:spLocks/>
                </p:cNvSpPr>
                <p:nvPr/>
              </p:nvSpPr>
              <p:spPr bwMode="auto">
                <a:xfrm>
                  <a:off x="16227144" y="3591287"/>
                  <a:ext cx="800100" cy="533400"/>
                </a:xfrm>
                <a:custGeom>
                  <a:avLst/>
                  <a:gdLst>
                    <a:gd name="T0" fmla="*/ 418 w 504"/>
                    <a:gd name="T1" fmla="*/ 0 h 336"/>
                    <a:gd name="T2" fmla="*/ 418 w 504"/>
                    <a:gd name="T3" fmla="*/ 0 h 336"/>
                    <a:gd name="T4" fmla="*/ 0 w 504"/>
                    <a:gd name="T5" fmla="*/ 241 h 336"/>
                    <a:gd name="T6" fmla="*/ 0 w 504"/>
                    <a:gd name="T7" fmla="*/ 336 h 336"/>
                    <a:gd name="T8" fmla="*/ 504 w 504"/>
                    <a:gd name="T9" fmla="*/ 50 h 336"/>
                    <a:gd name="T10" fmla="*/ 418 w 504"/>
                    <a:gd name="T11" fmla="*/ 0 h 336"/>
                  </a:gdLst>
                  <a:ahLst/>
                  <a:cxnLst>
                    <a:cxn ang="0">
                      <a:pos x="T0" y="T1"/>
                    </a:cxn>
                    <a:cxn ang="0">
                      <a:pos x="T2" y="T3"/>
                    </a:cxn>
                    <a:cxn ang="0">
                      <a:pos x="T4" y="T5"/>
                    </a:cxn>
                    <a:cxn ang="0">
                      <a:pos x="T6" y="T7"/>
                    </a:cxn>
                    <a:cxn ang="0">
                      <a:pos x="T8" y="T9"/>
                    </a:cxn>
                    <a:cxn ang="0">
                      <a:pos x="T10" y="T11"/>
                    </a:cxn>
                  </a:cxnLst>
                  <a:rect l="0" t="0" r="r" b="b"/>
                  <a:pathLst>
                    <a:path w="504" h="336">
                      <a:moveTo>
                        <a:pt x="418" y="0"/>
                      </a:moveTo>
                      <a:lnTo>
                        <a:pt x="418" y="0"/>
                      </a:lnTo>
                      <a:lnTo>
                        <a:pt x="0" y="241"/>
                      </a:lnTo>
                      <a:lnTo>
                        <a:pt x="0" y="336"/>
                      </a:lnTo>
                      <a:lnTo>
                        <a:pt x="504" y="50"/>
                      </a:lnTo>
                      <a:lnTo>
                        <a:pt x="418" y="0"/>
                      </a:lnTo>
                      <a:close/>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36" name="Freeform 38">
                  <a:extLst>
                    <a:ext uri="{FF2B5EF4-FFF2-40B4-BE49-F238E27FC236}">
                      <a16:creationId xmlns:a16="http://schemas.microsoft.com/office/drawing/2014/main" id="{433AACB9-B81E-4F45-888C-2DB404F9B777}"/>
                    </a:ext>
                  </a:extLst>
                </p:cNvPr>
                <p:cNvSpPr>
                  <a:spLocks/>
                </p:cNvSpPr>
                <p:nvPr/>
              </p:nvSpPr>
              <p:spPr bwMode="auto">
                <a:xfrm>
                  <a:off x="16227144" y="3591287"/>
                  <a:ext cx="800100" cy="533400"/>
                </a:xfrm>
                <a:custGeom>
                  <a:avLst/>
                  <a:gdLst>
                    <a:gd name="T0" fmla="*/ 418 w 504"/>
                    <a:gd name="T1" fmla="*/ 0 h 336"/>
                    <a:gd name="T2" fmla="*/ 418 w 504"/>
                    <a:gd name="T3" fmla="*/ 0 h 336"/>
                    <a:gd name="T4" fmla="*/ 0 w 504"/>
                    <a:gd name="T5" fmla="*/ 241 h 336"/>
                    <a:gd name="T6" fmla="*/ 0 w 504"/>
                    <a:gd name="T7" fmla="*/ 336 h 336"/>
                    <a:gd name="T8" fmla="*/ 504 w 504"/>
                    <a:gd name="T9" fmla="*/ 50 h 336"/>
                    <a:gd name="T10" fmla="*/ 418 w 504"/>
                    <a:gd name="T11" fmla="*/ 0 h 336"/>
                  </a:gdLst>
                  <a:ahLst/>
                  <a:cxnLst>
                    <a:cxn ang="0">
                      <a:pos x="T0" y="T1"/>
                    </a:cxn>
                    <a:cxn ang="0">
                      <a:pos x="T2" y="T3"/>
                    </a:cxn>
                    <a:cxn ang="0">
                      <a:pos x="T4" y="T5"/>
                    </a:cxn>
                    <a:cxn ang="0">
                      <a:pos x="T6" y="T7"/>
                    </a:cxn>
                    <a:cxn ang="0">
                      <a:pos x="T8" y="T9"/>
                    </a:cxn>
                    <a:cxn ang="0">
                      <a:pos x="T10" y="T11"/>
                    </a:cxn>
                  </a:cxnLst>
                  <a:rect l="0" t="0" r="r" b="b"/>
                  <a:pathLst>
                    <a:path w="504" h="336">
                      <a:moveTo>
                        <a:pt x="418" y="0"/>
                      </a:moveTo>
                      <a:lnTo>
                        <a:pt x="418" y="0"/>
                      </a:lnTo>
                      <a:lnTo>
                        <a:pt x="0" y="241"/>
                      </a:lnTo>
                      <a:lnTo>
                        <a:pt x="0" y="336"/>
                      </a:lnTo>
                      <a:lnTo>
                        <a:pt x="504" y="50"/>
                      </a:lnTo>
                      <a:lnTo>
                        <a:pt x="418"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147" name="Group 146">
                <a:extLst>
                  <a:ext uri="{FF2B5EF4-FFF2-40B4-BE49-F238E27FC236}">
                    <a16:creationId xmlns:a16="http://schemas.microsoft.com/office/drawing/2014/main" id="{5990A8A2-FC3E-4555-8E6B-DB764BB0DC25}"/>
                  </a:ext>
                </a:extLst>
              </p:cNvPr>
              <p:cNvGrpSpPr/>
              <p:nvPr/>
            </p:nvGrpSpPr>
            <p:grpSpPr>
              <a:xfrm>
                <a:off x="4816454" y="4848788"/>
                <a:ext cx="941296" cy="348813"/>
                <a:chOff x="4884000" y="4874730"/>
                <a:chExt cx="941296" cy="348813"/>
              </a:xfrm>
            </p:grpSpPr>
            <p:grpSp>
              <p:nvGrpSpPr>
                <p:cNvPr id="194" name="Group 193">
                  <a:extLst>
                    <a:ext uri="{FF2B5EF4-FFF2-40B4-BE49-F238E27FC236}">
                      <a16:creationId xmlns:a16="http://schemas.microsoft.com/office/drawing/2014/main" id="{E66BE488-D54D-4A59-9DDE-331449594B3D}"/>
                    </a:ext>
                  </a:extLst>
                </p:cNvPr>
                <p:cNvGrpSpPr/>
                <p:nvPr/>
              </p:nvGrpSpPr>
              <p:grpSpPr>
                <a:xfrm>
                  <a:off x="4884000" y="4906060"/>
                  <a:ext cx="342900" cy="240132"/>
                  <a:chOff x="4691912" y="4771542"/>
                  <a:chExt cx="534988" cy="374650"/>
                </a:xfrm>
              </p:grpSpPr>
              <p:sp>
                <p:nvSpPr>
                  <p:cNvPr id="196" name="Freeform 46">
                    <a:extLst>
                      <a:ext uri="{FF2B5EF4-FFF2-40B4-BE49-F238E27FC236}">
                        <a16:creationId xmlns:a16="http://schemas.microsoft.com/office/drawing/2014/main" id="{6F8E65A3-BF81-4C18-8407-55DD47094D5A}"/>
                      </a:ext>
                    </a:extLst>
                  </p:cNvPr>
                  <p:cNvSpPr>
                    <a:spLocks/>
                  </p:cNvSpPr>
                  <p:nvPr/>
                </p:nvSpPr>
                <p:spPr bwMode="auto">
                  <a:xfrm>
                    <a:off x="4691912" y="5130317"/>
                    <a:ext cx="534988" cy="15875"/>
                  </a:xfrm>
                  <a:custGeom>
                    <a:avLst/>
                    <a:gdLst>
                      <a:gd name="T0" fmla="*/ 67 w 67"/>
                      <a:gd name="T1" fmla="*/ 1 h 2"/>
                      <a:gd name="T2" fmla="*/ 42 w 67"/>
                      <a:gd name="T3" fmla="*/ 0 h 2"/>
                      <a:gd name="T4" fmla="*/ 33 w 67"/>
                      <a:gd name="T5" fmla="*/ 0 h 2"/>
                      <a:gd name="T6" fmla="*/ 25 w 67"/>
                      <a:gd name="T7" fmla="*/ 0 h 2"/>
                      <a:gd name="T8" fmla="*/ 0 w 67"/>
                      <a:gd name="T9" fmla="*/ 1 h 2"/>
                      <a:gd name="T10" fmla="*/ 25 w 67"/>
                      <a:gd name="T11" fmla="*/ 2 h 2"/>
                      <a:gd name="T12" fmla="*/ 33 w 67"/>
                      <a:gd name="T13" fmla="*/ 2 h 2"/>
                      <a:gd name="T14" fmla="*/ 42 w 67"/>
                      <a:gd name="T15" fmla="*/ 2 h 2"/>
                      <a:gd name="T16" fmla="*/ 67 w 67"/>
                      <a:gd name="T17"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 h="2">
                        <a:moveTo>
                          <a:pt x="67" y="1"/>
                        </a:moveTo>
                        <a:cubicBezTo>
                          <a:pt x="67" y="1"/>
                          <a:pt x="55" y="0"/>
                          <a:pt x="42" y="0"/>
                        </a:cubicBezTo>
                        <a:cubicBezTo>
                          <a:pt x="39" y="0"/>
                          <a:pt x="36" y="0"/>
                          <a:pt x="33" y="0"/>
                        </a:cubicBezTo>
                        <a:cubicBezTo>
                          <a:pt x="31" y="0"/>
                          <a:pt x="28" y="0"/>
                          <a:pt x="25" y="0"/>
                        </a:cubicBezTo>
                        <a:cubicBezTo>
                          <a:pt x="11" y="0"/>
                          <a:pt x="0" y="1"/>
                          <a:pt x="0" y="1"/>
                        </a:cubicBezTo>
                        <a:cubicBezTo>
                          <a:pt x="0" y="2"/>
                          <a:pt x="11" y="2"/>
                          <a:pt x="25" y="2"/>
                        </a:cubicBezTo>
                        <a:cubicBezTo>
                          <a:pt x="28" y="2"/>
                          <a:pt x="31" y="2"/>
                          <a:pt x="33" y="2"/>
                        </a:cubicBezTo>
                        <a:cubicBezTo>
                          <a:pt x="36" y="2"/>
                          <a:pt x="39" y="2"/>
                          <a:pt x="42" y="2"/>
                        </a:cubicBezTo>
                        <a:cubicBezTo>
                          <a:pt x="55" y="2"/>
                          <a:pt x="67" y="2"/>
                          <a:pt x="67" y="1"/>
                        </a:cubicBezTo>
                      </a:path>
                    </a:pathLst>
                  </a:custGeom>
                  <a:solidFill>
                    <a:srgbClr val="62361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7" name="Freeform 47">
                    <a:extLst>
                      <a:ext uri="{FF2B5EF4-FFF2-40B4-BE49-F238E27FC236}">
                        <a16:creationId xmlns:a16="http://schemas.microsoft.com/office/drawing/2014/main" id="{3D95B7AF-A4E1-4CE9-BD8F-91179BC6FBE1}"/>
                      </a:ext>
                    </a:extLst>
                  </p:cNvPr>
                  <p:cNvSpPr>
                    <a:spLocks/>
                  </p:cNvSpPr>
                  <p:nvPr/>
                </p:nvSpPr>
                <p:spPr bwMode="auto">
                  <a:xfrm>
                    <a:off x="5034812" y="5011255"/>
                    <a:ext cx="47625" cy="127000"/>
                  </a:xfrm>
                  <a:custGeom>
                    <a:avLst/>
                    <a:gdLst>
                      <a:gd name="T0" fmla="*/ 30 w 30"/>
                      <a:gd name="T1" fmla="*/ 80 h 80"/>
                      <a:gd name="T2" fmla="*/ 0 w 30"/>
                      <a:gd name="T3" fmla="*/ 80 h 80"/>
                      <a:gd name="T4" fmla="*/ 5 w 30"/>
                      <a:gd name="T5" fmla="*/ 0 h 80"/>
                      <a:gd name="T6" fmla="*/ 25 w 30"/>
                      <a:gd name="T7" fmla="*/ 0 h 80"/>
                      <a:gd name="T8" fmla="*/ 30 w 30"/>
                      <a:gd name="T9" fmla="*/ 80 h 80"/>
                    </a:gdLst>
                    <a:ahLst/>
                    <a:cxnLst>
                      <a:cxn ang="0">
                        <a:pos x="T0" y="T1"/>
                      </a:cxn>
                      <a:cxn ang="0">
                        <a:pos x="T2" y="T3"/>
                      </a:cxn>
                      <a:cxn ang="0">
                        <a:pos x="T4" y="T5"/>
                      </a:cxn>
                      <a:cxn ang="0">
                        <a:pos x="T6" y="T7"/>
                      </a:cxn>
                      <a:cxn ang="0">
                        <a:pos x="T8" y="T9"/>
                      </a:cxn>
                    </a:cxnLst>
                    <a:rect l="0" t="0" r="r" b="b"/>
                    <a:pathLst>
                      <a:path w="30" h="80">
                        <a:moveTo>
                          <a:pt x="30" y="80"/>
                        </a:moveTo>
                        <a:lnTo>
                          <a:pt x="0" y="80"/>
                        </a:lnTo>
                        <a:lnTo>
                          <a:pt x="5" y="0"/>
                        </a:lnTo>
                        <a:lnTo>
                          <a:pt x="25" y="0"/>
                        </a:lnTo>
                        <a:lnTo>
                          <a:pt x="30" y="80"/>
                        </a:lnTo>
                        <a:close/>
                      </a:path>
                    </a:pathLst>
                  </a:custGeom>
                  <a:solidFill>
                    <a:srgbClr val="62361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8" name="Oval 48">
                    <a:extLst>
                      <a:ext uri="{FF2B5EF4-FFF2-40B4-BE49-F238E27FC236}">
                        <a16:creationId xmlns:a16="http://schemas.microsoft.com/office/drawing/2014/main" id="{1E1102FA-975C-4393-A9FF-87FF7E46C50C}"/>
                      </a:ext>
                    </a:extLst>
                  </p:cNvPr>
                  <p:cNvSpPr>
                    <a:spLocks noChangeArrowheads="1"/>
                  </p:cNvSpPr>
                  <p:nvPr/>
                </p:nvSpPr>
                <p:spPr bwMode="auto">
                  <a:xfrm>
                    <a:off x="4907812" y="4771542"/>
                    <a:ext cx="303213" cy="287338"/>
                  </a:xfrm>
                  <a:prstGeom prst="ellipse">
                    <a:avLst/>
                  </a:pr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99" name="Freeform 49">
                    <a:extLst>
                      <a:ext uri="{FF2B5EF4-FFF2-40B4-BE49-F238E27FC236}">
                        <a16:creationId xmlns:a16="http://schemas.microsoft.com/office/drawing/2014/main" id="{264A618B-7025-4F94-8FD5-BF47385A6D76}"/>
                      </a:ext>
                    </a:extLst>
                  </p:cNvPr>
                  <p:cNvSpPr>
                    <a:spLocks/>
                  </p:cNvSpPr>
                  <p:nvPr/>
                </p:nvSpPr>
                <p:spPr bwMode="auto">
                  <a:xfrm>
                    <a:off x="4844312" y="5027130"/>
                    <a:ext cx="39688" cy="111125"/>
                  </a:xfrm>
                  <a:custGeom>
                    <a:avLst/>
                    <a:gdLst>
                      <a:gd name="T0" fmla="*/ 25 w 25"/>
                      <a:gd name="T1" fmla="*/ 70 h 70"/>
                      <a:gd name="T2" fmla="*/ 0 w 25"/>
                      <a:gd name="T3" fmla="*/ 70 h 70"/>
                      <a:gd name="T4" fmla="*/ 5 w 25"/>
                      <a:gd name="T5" fmla="*/ 0 h 70"/>
                      <a:gd name="T6" fmla="*/ 20 w 25"/>
                      <a:gd name="T7" fmla="*/ 0 h 70"/>
                      <a:gd name="T8" fmla="*/ 25 w 25"/>
                      <a:gd name="T9" fmla="*/ 70 h 70"/>
                    </a:gdLst>
                    <a:ahLst/>
                    <a:cxnLst>
                      <a:cxn ang="0">
                        <a:pos x="T0" y="T1"/>
                      </a:cxn>
                      <a:cxn ang="0">
                        <a:pos x="T2" y="T3"/>
                      </a:cxn>
                      <a:cxn ang="0">
                        <a:pos x="T4" y="T5"/>
                      </a:cxn>
                      <a:cxn ang="0">
                        <a:pos x="T6" y="T7"/>
                      </a:cxn>
                      <a:cxn ang="0">
                        <a:pos x="T8" y="T9"/>
                      </a:cxn>
                    </a:cxnLst>
                    <a:rect l="0" t="0" r="r" b="b"/>
                    <a:pathLst>
                      <a:path w="25" h="70">
                        <a:moveTo>
                          <a:pt x="25" y="70"/>
                        </a:moveTo>
                        <a:lnTo>
                          <a:pt x="0" y="70"/>
                        </a:lnTo>
                        <a:lnTo>
                          <a:pt x="5" y="0"/>
                        </a:lnTo>
                        <a:lnTo>
                          <a:pt x="20" y="0"/>
                        </a:lnTo>
                        <a:lnTo>
                          <a:pt x="25" y="70"/>
                        </a:lnTo>
                        <a:close/>
                      </a:path>
                    </a:pathLst>
                  </a:custGeom>
                  <a:solidFill>
                    <a:srgbClr val="6C46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0" name="Oval 50">
                    <a:extLst>
                      <a:ext uri="{FF2B5EF4-FFF2-40B4-BE49-F238E27FC236}">
                        <a16:creationId xmlns:a16="http://schemas.microsoft.com/office/drawing/2014/main" id="{F49261DD-4EF9-4271-BBFA-BC8B971571D3}"/>
                      </a:ext>
                    </a:extLst>
                  </p:cNvPr>
                  <p:cNvSpPr>
                    <a:spLocks noChangeArrowheads="1"/>
                  </p:cNvSpPr>
                  <p:nvPr/>
                </p:nvSpPr>
                <p:spPr bwMode="auto">
                  <a:xfrm>
                    <a:off x="4715724" y="4779480"/>
                    <a:ext cx="295275" cy="287338"/>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01" name="Freeform 51">
                    <a:extLst>
                      <a:ext uri="{FF2B5EF4-FFF2-40B4-BE49-F238E27FC236}">
                        <a16:creationId xmlns:a16="http://schemas.microsoft.com/office/drawing/2014/main" id="{9F3CCDD8-7399-414F-AD5B-507F7877866C}"/>
                      </a:ext>
                    </a:extLst>
                  </p:cNvPr>
                  <p:cNvSpPr>
                    <a:spLocks/>
                  </p:cNvSpPr>
                  <p:nvPr/>
                </p:nvSpPr>
                <p:spPr bwMode="auto">
                  <a:xfrm>
                    <a:off x="4987187" y="5050942"/>
                    <a:ext cx="31750" cy="87313"/>
                  </a:xfrm>
                  <a:custGeom>
                    <a:avLst/>
                    <a:gdLst>
                      <a:gd name="T0" fmla="*/ 20 w 20"/>
                      <a:gd name="T1" fmla="*/ 55 h 55"/>
                      <a:gd name="T2" fmla="*/ 0 w 20"/>
                      <a:gd name="T3" fmla="*/ 55 h 55"/>
                      <a:gd name="T4" fmla="*/ 0 w 20"/>
                      <a:gd name="T5" fmla="*/ 0 h 55"/>
                      <a:gd name="T6" fmla="*/ 15 w 20"/>
                      <a:gd name="T7" fmla="*/ 0 h 55"/>
                      <a:gd name="T8" fmla="*/ 20 w 20"/>
                      <a:gd name="T9" fmla="*/ 55 h 55"/>
                    </a:gdLst>
                    <a:ahLst/>
                    <a:cxnLst>
                      <a:cxn ang="0">
                        <a:pos x="T0" y="T1"/>
                      </a:cxn>
                      <a:cxn ang="0">
                        <a:pos x="T2" y="T3"/>
                      </a:cxn>
                      <a:cxn ang="0">
                        <a:pos x="T4" y="T5"/>
                      </a:cxn>
                      <a:cxn ang="0">
                        <a:pos x="T6" y="T7"/>
                      </a:cxn>
                      <a:cxn ang="0">
                        <a:pos x="T8" y="T9"/>
                      </a:cxn>
                    </a:cxnLst>
                    <a:rect l="0" t="0" r="r" b="b"/>
                    <a:pathLst>
                      <a:path w="20" h="55">
                        <a:moveTo>
                          <a:pt x="20" y="55"/>
                        </a:moveTo>
                        <a:lnTo>
                          <a:pt x="0" y="55"/>
                        </a:lnTo>
                        <a:lnTo>
                          <a:pt x="0" y="0"/>
                        </a:lnTo>
                        <a:lnTo>
                          <a:pt x="15" y="0"/>
                        </a:lnTo>
                        <a:lnTo>
                          <a:pt x="20" y="55"/>
                        </a:lnTo>
                        <a:close/>
                      </a:path>
                    </a:pathLst>
                  </a:custGeom>
                  <a:solidFill>
                    <a:srgbClr val="8A672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2" name="Oval 52">
                    <a:extLst>
                      <a:ext uri="{FF2B5EF4-FFF2-40B4-BE49-F238E27FC236}">
                        <a16:creationId xmlns:a16="http://schemas.microsoft.com/office/drawing/2014/main" id="{D50FF89B-B2BF-400C-9A22-AD5A63224E0E}"/>
                      </a:ext>
                    </a:extLst>
                  </p:cNvPr>
                  <p:cNvSpPr>
                    <a:spLocks noChangeArrowheads="1"/>
                  </p:cNvSpPr>
                  <p:nvPr/>
                </p:nvSpPr>
                <p:spPr bwMode="auto">
                  <a:xfrm>
                    <a:off x="4891937" y="4874730"/>
                    <a:ext cx="215900" cy="207963"/>
                  </a:xfrm>
                  <a:prstGeom prst="ellipse">
                    <a:avLst/>
                  </a:prstGeom>
                  <a:solidFill>
                    <a:schemeClr val="accent3">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95" name="TextBox 194">
                  <a:extLst>
                    <a:ext uri="{FF2B5EF4-FFF2-40B4-BE49-F238E27FC236}">
                      <a16:creationId xmlns:a16="http://schemas.microsoft.com/office/drawing/2014/main" id="{81CEE6F9-7CF9-4AFA-977B-E7BBE0BBBD7A}"/>
                    </a:ext>
                  </a:extLst>
                </p:cNvPr>
                <p:cNvSpPr txBox="1"/>
                <p:nvPr/>
              </p:nvSpPr>
              <p:spPr>
                <a:xfrm>
                  <a:off x="5197726" y="4874730"/>
                  <a:ext cx="627570" cy="348813"/>
                </a:xfrm>
                <a:prstGeom prst="rect">
                  <a:avLst/>
                </a:prstGeom>
                <a:noFill/>
              </p:spPr>
              <p:txBody>
                <a:bodyPr wrap="square" rtlCol="0">
                  <a:spAutoFit/>
                </a:bodyPr>
                <a:lstStyle/>
                <a:p>
                  <a:pPr>
                    <a:lnSpc>
                      <a:spcPts val="1000"/>
                    </a:lnSpc>
                  </a:pPr>
                  <a:r>
                    <a:rPr lang="en-US" sz="800" dirty="0" err="1">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EcoBiz</a:t>
                  </a:r>
                  <a:endPar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endParaRPr>
                </a:p>
                <a:p>
                  <a:pPr>
                    <a:lnSpc>
                      <a:spcPts val="1000"/>
                    </a:lnSpc>
                  </a:pPr>
                  <a:r>
                    <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Headline</a:t>
                  </a:r>
                </a:p>
              </p:txBody>
            </p:sp>
          </p:grpSp>
          <p:grpSp>
            <p:nvGrpSpPr>
              <p:cNvPr id="148" name="Group 147">
                <a:extLst>
                  <a:ext uri="{FF2B5EF4-FFF2-40B4-BE49-F238E27FC236}">
                    <a16:creationId xmlns:a16="http://schemas.microsoft.com/office/drawing/2014/main" id="{125A6932-7ED2-4B88-B9D6-8150F83ED578}"/>
                  </a:ext>
                </a:extLst>
              </p:cNvPr>
              <p:cNvGrpSpPr/>
              <p:nvPr/>
            </p:nvGrpSpPr>
            <p:grpSpPr>
              <a:xfrm>
                <a:off x="6395033" y="4775250"/>
                <a:ext cx="644749" cy="474733"/>
                <a:chOff x="6566323" y="4847650"/>
                <a:chExt cx="644749" cy="474733"/>
              </a:xfrm>
            </p:grpSpPr>
            <p:sp>
              <p:nvSpPr>
                <p:cNvPr id="192" name="Freeform 68">
                  <a:extLst>
                    <a:ext uri="{FF2B5EF4-FFF2-40B4-BE49-F238E27FC236}">
                      <a16:creationId xmlns:a16="http://schemas.microsoft.com/office/drawing/2014/main" id="{8714A30F-EF8B-4689-A074-CB334C539A4F}"/>
                    </a:ext>
                  </a:extLst>
                </p:cNvPr>
                <p:cNvSpPr>
                  <a:spLocks noEditPoints="1"/>
                </p:cNvSpPr>
                <p:nvPr/>
              </p:nvSpPr>
              <p:spPr bwMode="auto">
                <a:xfrm>
                  <a:off x="6566323" y="4847650"/>
                  <a:ext cx="264789" cy="280769"/>
                </a:xfrm>
                <a:custGeom>
                  <a:avLst/>
                  <a:gdLst>
                    <a:gd name="T0" fmla="*/ 45 w 48"/>
                    <a:gd name="T1" fmla="*/ 27 h 51"/>
                    <a:gd name="T2" fmla="*/ 48 w 48"/>
                    <a:gd name="T3" fmla="*/ 23 h 51"/>
                    <a:gd name="T4" fmla="*/ 44 w 48"/>
                    <a:gd name="T5" fmla="*/ 19 h 51"/>
                    <a:gd name="T6" fmla="*/ 33 w 48"/>
                    <a:gd name="T7" fmla="*/ 19 h 51"/>
                    <a:gd name="T8" fmla="*/ 32 w 48"/>
                    <a:gd name="T9" fmla="*/ 19 h 51"/>
                    <a:gd name="T10" fmla="*/ 35 w 48"/>
                    <a:gd name="T11" fmla="*/ 9 h 51"/>
                    <a:gd name="T12" fmla="*/ 30 w 48"/>
                    <a:gd name="T13" fmla="*/ 0 h 51"/>
                    <a:gd name="T14" fmla="*/ 27 w 48"/>
                    <a:gd name="T15" fmla="*/ 4 h 51"/>
                    <a:gd name="T16" fmla="*/ 27 w 48"/>
                    <a:gd name="T17" fmla="*/ 8 h 51"/>
                    <a:gd name="T18" fmla="*/ 21 w 48"/>
                    <a:gd name="T19" fmla="*/ 15 h 51"/>
                    <a:gd name="T20" fmla="*/ 16 w 48"/>
                    <a:gd name="T21" fmla="*/ 28 h 51"/>
                    <a:gd name="T22" fmla="*/ 16 w 48"/>
                    <a:gd name="T23" fmla="*/ 45 h 51"/>
                    <a:gd name="T24" fmla="*/ 18 w 48"/>
                    <a:gd name="T25" fmla="*/ 47 h 51"/>
                    <a:gd name="T26" fmla="*/ 42 w 48"/>
                    <a:gd name="T27" fmla="*/ 47 h 51"/>
                    <a:gd name="T28" fmla="*/ 44 w 48"/>
                    <a:gd name="T29" fmla="*/ 41 h 51"/>
                    <a:gd name="T30" fmla="*/ 45 w 48"/>
                    <a:gd name="T31" fmla="*/ 34 h 51"/>
                    <a:gd name="T32" fmla="*/ 48 w 48"/>
                    <a:gd name="T33" fmla="*/ 32 h 51"/>
                    <a:gd name="T34" fmla="*/ 45 w 48"/>
                    <a:gd name="T35" fmla="*/ 27 h 51"/>
                    <a:gd name="T36" fmla="*/ 11 w 48"/>
                    <a:gd name="T37" fmla="*/ 24 h 51"/>
                    <a:gd name="T38" fmla="*/ 1 w 48"/>
                    <a:gd name="T39" fmla="*/ 24 h 51"/>
                    <a:gd name="T40" fmla="*/ 0 w 48"/>
                    <a:gd name="T41" fmla="*/ 27 h 51"/>
                    <a:gd name="T42" fmla="*/ 0 w 48"/>
                    <a:gd name="T43" fmla="*/ 48 h 51"/>
                    <a:gd name="T44" fmla="*/ 3 w 48"/>
                    <a:gd name="T45" fmla="*/ 51 h 51"/>
                    <a:gd name="T46" fmla="*/ 11 w 48"/>
                    <a:gd name="T47" fmla="*/ 51 h 51"/>
                    <a:gd name="T48" fmla="*/ 13 w 48"/>
                    <a:gd name="T49" fmla="*/ 47 h 51"/>
                    <a:gd name="T50" fmla="*/ 13 w 48"/>
                    <a:gd name="T51" fmla="*/ 27 h 51"/>
                    <a:gd name="T52" fmla="*/ 11 w 48"/>
                    <a:gd name="T53" fmla="*/ 24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48" h="51">
                      <a:moveTo>
                        <a:pt x="45" y="27"/>
                      </a:moveTo>
                      <a:cubicBezTo>
                        <a:pt x="46" y="26"/>
                        <a:pt x="48" y="25"/>
                        <a:pt x="48" y="23"/>
                      </a:cubicBezTo>
                      <a:cubicBezTo>
                        <a:pt x="48" y="21"/>
                        <a:pt x="47" y="19"/>
                        <a:pt x="44" y="19"/>
                      </a:cubicBezTo>
                      <a:cubicBezTo>
                        <a:pt x="33" y="19"/>
                        <a:pt x="33" y="19"/>
                        <a:pt x="33" y="19"/>
                      </a:cubicBezTo>
                      <a:cubicBezTo>
                        <a:pt x="32" y="19"/>
                        <a:pt x="32" y="19"/>
                        <a:pt x="32" y="19"/>
                      </a:cubicBezTo>
                      <a:cubicBezTo>
                        <a:pt x="32" y="18"/>
                        <a:pt x="35" y="14"/>
                        <a:pt x="35" y="9"/>
                      </a:cubicBezTo>
                      <a:cubicBezTo>
                        <a:pt x="35" y="3"/>
                        <a:pt x="32" y="0"/>
                        <a:pt x="30" y="0"/>
                      </a:cubicBezTo>
                      <a:cubicBezTo>
                        <a:pt x="28" y="0"/>
                        <a:pt x="27" y="2"/>
                        <a:pt x="27" y="4"/>
                      </a:cubicBezTo>
                      <a:cubicBezTo>
                        <a:pt x="27" y="6"/>
                        <a:pt x="27" y="8"/>
                        <a:pt x="27" y="8"/>
                      </a:cubicBezTo>
                      <a:cubicBezTo>
                        <a:pt x="26" y="10"/>
                        <a:pt x="24" y="11"/>
                        <a:pt x="21" y="15"/>
                      </a:cubicBezTo>
                      <a:cubicBezTo>
                        <a:pt x="19" y="19"/>
                        <a:pt x="16" y="24"/>
                        <a:pt x="16" y="28"/>
                      </a:cubicBezTo>
                      <a:cubicBezTo>
                        <a:pt x="16" y="45"/>
                        <a:pt x="16" y="45"/>
                        <a:pt x="16" y="45"/>
                      </a:cubicBezTo>
                      <a:cubicBezTo>
                        <a:pt x="16" y="46"/>
                        <a:pt x="16" y="47"/>
                        <a:pt x="18" y="47"/>
                      </a:cubicBezTo>
                      <a:cubicBezTo>
                        <a:pt x="42" y="47"/>
                        <a:pt x="42" y="47"/>
                        <a:pt x="42" y="47"/>
                      </a:cubicBezTo>
                      <a:cubicBezTo>
                        <a:pt x="47" y="47"/>
                        <a:pt x="47" y="43"/>
                        <a:pt x="44" y="41"/>
                      </a:cubicBezTo>
                      <a:cubicBezTo>
                        <a:pt x="48" y="40"/>
                        <a:pt x="48" y="36"/>
                        <a:pt x="45" y="34"/>
                      </a:cubicBezTo>
                      <a:cubicBezTo>
                        <a:pt x="45" y="34"/>
                        <a:pt x="47" y="33"/>
                        <a:pt x="48" y="32"/>
                      </a:cubicBezTo>
                      <a:cubicBezTo>
                        <a:pt x="48" y="31"/>
                        <a:pt x="48" y="28"/>
                        <a:pt x="45" y="27"/>
                      </a:cubicBezTo>
                      <a:moveTo>
                        <a:pt x="11" y="24"/>
                      </a:moveTo>
                      <a:cubicBezTo>
                        <a:pt x="1" y="24"/>
                        <a:pt x="1" y="24"/>
                        <a:pt x="1" y="24"/>
                      </a:cubicBezTo>
                      <a:cubicBezTo>
                        <a:pt x="1" y="24"/>
                        <a:pt x="0" y="25"/>
                        <a:pt x="0" y="27"/>
                      </a:cubicBezTo>
                      <a:cubicBezTo>
                        <a:pt x="0" y="48"/>
                        <a:pt x="0" y="48"/>
                        <a:pt x="0" y="48"/>
                      </a:cubicBezTo>
                      <a:cubicBezTo>
                        <a:pt x="0" y="50"/>
                        <a:pt x="1" y="51"/>
                        <a:pt x="3" y="51"/>
                      </a:cubicBezTo>
                      <a:cubicBezTo>
                        <a:pt x="11" y="51"/>
                        <a:pt x="11" y="51"/>
                        <a:pt x="11" y="51"/>
                      </a:cubicBezTo>
                      <a:cubicBezTo>
                        <a:pt x="13" y="51"/>
                        <a:pt x="13" y="50"/>
                        <a:pt x="13" y="47"/>
                      </a:cubicBezTo>
                      <a:cubicBezTo>
                        <a:pt x="13" y="27"/>
                        <a:pt x="13" y="27"/>
                        <a:pt x="13" y="27"/>
                      </a:cubicBezTo>
                      <a:cubicBezTo>
                        <a:pt x="13" y="25"/>
                        <a:pt x="12" y="24"/>
                        <a:pt x="11" y="24"/>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3" name="TextBox 192">
                  <a:extLst>
                    <a:ext uri="{FF2B5EF4-FFF2-40B4-BE49-F238E27FC236}">
                      <a16:creationId xmlns:a16="http://schemas.microsoft.com/office/drawing/2014/main" id="{A2A39122-59CB-4502-8761-86DB6F99E9FA}"/>
                    </a:ext>
                  </a:extLst>
                </p:cNvPr>
                <p:cNvSpPr txBox="1"/>
                <p:nvPr/>
              </p:nvSpPr>
              <p:spPr>
                <a:xfrm>
                  <a:off x="6576645" y="4973570"/>
                  <a:ext cx="634427" cy="348813"/>
                </a:xfrm>
                <a:prstGeom prst="rect">
                  <a:avLst/>
                </a:prstGeom>
                <a:noFill/>
              </p:spPr>
              <p:txBody>
                <a:bodyPr wrap="square" rtlCol="0">
                  <a:spAutoFit/>
                </a:bodyPr>
                <a:lstStyle/>
                <a:p>
                  <a:pPr algn="r">
                    <a:lnSpc>
                      <a:spcPts val="1000"/>
                    </a:lnSpc>
                  </a:pPr>
                  <a:r>
                    <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Earn</a:t>
                  </a:r>
                </a:p>
                <a:p>
                  <a:pPr algn="r">
                    <a:lnSpc>
                      <a:spcPts val="1000"/>
                    </a:lnSpc>
                  </a:pPr>
                  <a:r>
                    <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Goodwill</a:t>
                  </a:r>
                </a:p>
              </p:txBody>
            </p:sp>
          </p:grpSp>
          <p:grpSp>
            <p:nvGrpSpPr>
              <p:cNvPr id="149" name="Group 148">
                <a:extLst>
                  <a:ext uri="{FF2B5EF4-FFF2-40B4-BE49-F238E27FC236}">
                    <a16:creationId xmlns:a16="http://schemas.microsoft.com/office/drawing/2014/main" id="{EE9E9B2C-5129-4EEC-92B1-696B06914C7F}"/>
                  </a:ext>
                </a:extLst>
              </p:cNvPr>
              <p:cNvGrpSpPr/>
              <p:nvPr/>
            </p:nvGrpSpPr>
            <p:grpSpPr>
              <a:xfrm>
                <a:off x="7144105" y="3625032"/>
                <a:ext cx="660800" cy="562066"/>
                <a:chOff x="7144105" y="3730298"/>
                <a:chExt cx="660800" cy="562066"/>
              </a:xfrm>
            </p:grpSpPr>
            <p:sp>
              <p:nvSpPr>
                <p:cNvPr id="190" name="Freeform 62">
                  <a:extLst>
                    <a:ext uri="{FF2B5EF4-FFF2-40B4-BE49-F238E27FC236}">
                      <a16:creationId xmlns:a16="http://schemas.microsoft.com/office/drawing/2014/main" id="{B148F354-8BC5-4B08-A228-7020C1834973}"/>
                    </a:ext>
                  </a:extLst>
                </p:cNvPr>
                <p:cNvSpPr>
                  <a:spLocks/>
                </p:cNvSpPr>
                <p:nvPr/>
              </p:nvSpPr>
              <p:spPr bwMode="auto">
                <a:xfrm>
                  <a:off x="7343830" y="3730298"/>
                  <a:ext cx="261350" cy="224654"/>
                </a:xfrm>
                <a:custGeom>
                  <a:avLst/>
                  <a:gdLst>
                    <a:gd name="T0" fmla="*/ 28 w 58"/>
                    <a:gd name="T1" fmla="*/ 49 h 50"/>
                    <a:gd name="T2" fmla="*/ 8 w 58"/>
                    <a:gd name="T3" fmla="*/ 30 h 50"/>
                    <a:gd name="T4" fmla="*/ 0 w 58"/>
                    <a:gd name="T5" fmla="*/ 15 h 50"/>
                    <a:gd name="T6" fmla="*/ 16 w 58"/>
                    <a:gd name="T7" fmla="*/ 0 h 50"/>
                    <a:gd name="T8" fmla="*/ 29 w 58"/>
                    <a:gd name="T9" fmla="*/ 7 h 50"/>
                    <a:gd name="T10" fmla="*/ 43 w 58"/>
                    <a:gd name="T11" fmla="*/ 0 h 50"/>
                    <a:gd name="T12" fmla="*/ 58 w 58"/>
                    <a:gd name="T13" fmla="*/ 15 h 50"/>
                    <a:gd name="T14" fmla="*/ 51 w 58"/>
                    <a:gd name="T15" fmla="*/ 30 h 50"/>
                    <a:gd name="T16" fmla="*/ 31 w 58"/>
                    <a:gd name="T17" fmla="*/ 49 h 50"/>
                    <a:gd name="T18" fmla="*/ 29 w 58"/>
                    <a:gd name="T19" fmla="*/ 50 h 50"/>
                    <a:gd name="T20" fmla="*/ 28 w 58"/>
                    <a:gd name="T21" fmla="*/ 49 h 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8" h="50">
                      <a:moveTo>
                        <a:pt x="28" y="49"/>
                      </a:moveTo>
                      <a:cubicBezTo>
                        <a:pt x="8" y="30"/>
                        <a:pt x="8" y="30"/>
                        <a:pt x="8" y="30"/>
                      </a:cubicBezTo>
                      <a:cubicBezTo>
                        <a:pt x="7" y="30"/>
                        <a:pt x="0" y="23"/>
                        <a:pt x="0" y="15"/>
                      </a:cubicBezTo>
                      <a:cubicBezTo>
                        <a:pt x="0" y="6"/>
                        <a:pt x="6" y="0"/>
                        <a:pt x="16" y="0"/>
                      </a:cubicBezTo>
                      <a:cubicBezTo>
                        <a:pt x="21" y="0"/>
                        <a:pt x="27" y="5"/>
                        <a:pt x="29" y="7"/>
                      </a:cubicBezTo>
                      <a:cubicBezTo>
                        <a:pt x="32" y="5"/>
                        <a:pt x="37" y="0"/>
                        <a:pt x="43" y="0"/>
                      </a:cubicBezTo>
                      <a:cubicBezTo>
                        <a:pt x="52" y="0"/>
                        <a:pt x="58" y="6"/>
                        <a:pt x="58" y="15"/>
                      </a:cubicBezTo>
                      <a:cubicBezTo>
                        <a:pt x="58" y="23"/>
                        <a:pt x="51" y="30"/>
                        <a:pt x="51" y="30"/>
                      </a:cubicBezTo>
                      <a:cubicBezTo>
                        <a:pt x="31" y="49"/>
                        <a:pt x="31" y="49"/>
                        <a:pt x="31" y="49"/>
                      </a:cubicBezTo>
                      <a:cubicBezTo>
                        <a:pt x="30" y="50"/>
                        <a:pt x="30" y="50"/>
                        <a:pt x="29" y="50"/>
                      </a:cubicBezTo>
                      <a:cubicBezTo>
                        <a:pt x="29" y="50"/>
                        <a:pt x="28" y="50"/>
                        <a:pt x="28" y="49"/>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1" name="TextBox 190">
                  <a:extLst>
                    <a:ext uri="{FF2B5EF4-FFF2-40B4-BE49-F238E27FC236}">
                      <a16:creationId xmlns:a16="http://schemas.microsoft.com/office/drawing/2014/main" id="{3EB86F86-1DA1-43E1-B0D0-DCB813E9E61D}"/>
                    </a:ext>
                  </a:extLst>
                </p:cNvPr>
                <p:cNvSpPr txBox="1"/>
                <p:nvPr/>
              </p:nvSpPr>
              <p:spPr>
                <a:xfrm>
                  <a:off x="7144105" y="3943551"/>
                  <a:ext cx="660800" cy="348813"/>
                </a:xfrm>
                <a:prstGeom prst="rect">
                  <a:avLst/>
                </a:prstGeom>
                <a:noFill/>
              </p:spPr>
              <p:txBody>
                <a:bodyPr wrap="square" rtlCol="0">
                  <a:spAutoFit/>
                </a:bodyPr>
                <a:lstStyle/>
                <a:p>
                  <a:pPr algn="ctr">
                    <a:lnSpc>
                      <a:spcPts val="1000"/>
                    </a:lnSpc>
                  </a:pPr>
                  <a:r>
                    <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Love</a:t>
                  </a:r>
                </a:p>
                <a:p>
                  <a:pPr algn="ctr">
                    <a:lnSpc>
                      <a:spcPts val="1000"/>
                    </a:lnSpc>
                  </a:pPr>
                  <a:r>
                    <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Business</a:t>
                  </a:r>
                </a:p>
              </p:txBody>
            </p:sp>
          </p:grpSp>
          <p:grpSp>
            <p:nvGrpSpPr>
              <p:cNvPr id="150" name="Group 149">
                <a:extLst>
                  <a:ext uri="{FF2B5EF4-FFF2-40B4-BE49-F238E27FC236}">
                    <a16:creationId xmlns:a16="http://schemas.microsoft.com/office/drawing/2014/main" id="{1BF2C747-F264-44D4-B021-FB203A1482BC}"/>
                  </a:ext>
                </a:extLst>
              </p:cNvPr>
              <p:cNvGrpSpPr/>
              <p:nvPr/>
            </p:nvGrpSpPr>
            <p:grpSpPr>
              <a:xfrm>
                <a:off x="4343830" y="3592146"/>
                <a:ext cx="722930" cy="619682"/>
                <a:chOff x="4343830" y="3712925"/>
                <a:chExt cx="722930" cy="619682"/>
              </a:xfrm>
            </p:grpSpPr>
            <p:sp>
              <p:nvSpPr>
                <p:cNvPr id="188" name="Freeform 45">
                  <a:extLst>
                    <a:ext uri="{FF2B5EF4-FFF2-40B4-BE49-F238E27FC236}">
                      <a16:creationId xmlns:a16="http://schemas.microsoft.com/office/drawing/2014/main" id="{82431B5A-6886-44EF-9E95-1807214C2B15}"/>
                    </a:ext>
                  </a:extLst>
                </p:cNvPr>
                <p:cNvSpPr>
                  <a:spLocks/>
                </p:cNvSpPr>
                <p:nvPr/>
              </p:nvSpPr>
              <p:spPr bwMode="auto">
                <a:xfrm>
                  <a:off x="4553431" y="3712925"/>
                  <a:ext cx="303728" cy="273522"/>
                </a:xfrm>
                <a:custGeom>
                  <a:avLst/>
                  <a:gdLst>
                    <a:gd name="T0" fmla="*/ 17 w 72"/>
                    <a:gd name="T1" fmla="*/ 61 h 65"/>
                    <a:gd name="T2" fmla="*/ 25 w 72"/>
                    <a:gd name="T3" fmla="*/ 55 h 65"/>
                    <a:gd name="T4" fmla="*/ 30 w 72"/>
                    <a:gd name="T5" fmla="*/ 52 h 65"/>
                    <a:gd name="T6" fmla="*/ 22 w 72"/>
                    <a:gd name="T7" fmla="*/ 40 h 65"/>
                    <a:gd name="T8" fmla="*/ 19 w 72"/>
                    <a:gd name="T9" fmla="*/ 36 h 65"/>
                    <a:gd name="T10" fmla="*/ 21 w 72"/>
                    <a:gd name="T11" fmla="*/ 30 h 65"/>
                    <a:gd name="T12" fmla="*/ 20 w 72"/>
                    <a:gd name="T13" fmla="*/ 29 h 65"/>
                    <a:gd name="T14" fmla="*/ 21 w 72"/>
                    <a:gd name="T15" fmla="*/ 26 h 65"/>
                    <a:gd name="T16" fmla="*/ 20 w 72"/>
                    <a:gd name="T17" fmla="*/ 21 h 65"/>
                    <a:gd name="T18" fmla="*/ 30 w 72"/>
                    <a:gd name="T19" fmla="*/ 12 h 65"/>
                    <a:gd name="T20" fmla="*/ 29 w 72"/>
                    <a:gd name="T21" fmla="*/ 9 h 65"/>
                    <a:gd name="T22" fmla="*/ 31 w 72"/>
                    <a:gd name="T23" fmla="*/ 8 h 65"/>
                    <a:gd name="T24" fmla="*/ 38 w 72"/>
                    <a:gd name="T25" fmla="*/ 10 h 65"/>
                    <a:gd name="T26" fmla="*/ 37 w 72"/>
                    <a:gd name="T27" fmla="*/ 9 h 65"/>
                    <a:gd name="T28" fmla="*/ 46 w 72"/>
                    <a:gd name="T29" fmla="*/ 13 h 65"/>
                    <a:gd name="T30" fmla="*/ 46 w 72"/>
                    <a:gd name="T31" fmla="*/ 12 h 65"/>
                    <a:gd name="T32" fmla="*/ 48 w 72"/>
                    <a:gd name="T33" fmla="*/ 13 h 65"/>
                    <a:gd name="T34" fmla="*/ 50 w 72"/>
                    <a:gd name="T35" fmla="*/ 13 h 65"/>
                    <a:gd name="T36" fmla="*/ 51 w 72"/>
                    <a:gd name="T37" fmla="*/ 18 h 65"/>
                    <a:gd name="T38" fmla="*/ 51 w 72"/>
                    <a:gd name="T39" fmla="*/ 16 h 65"/>
                    <a:gd name="T40" fmla="*/ 54 w 72"/>
                    <a:gd name="T41" fmla="*/ 21 h 65"/>
                    <a:gd name="T42" fmla="*/ 53 w 72"/>
                    <a:gd name="T43" fmla="*/ 23 h 65"/>
                    <a:gd name="T44" fmla="*/ 53 w 72"/>
                    <a:gd name="T45" fmla="*/ 24 h 65"/>
                    <a:gd name="T46" fmla="*/ 54 w 72"/>
                    <a:gd name="T47" fmla="*/ 26 h 65"/>
                    <a:gd name="T48" fmla="*/ 53 w 72"/>
                    <a:gd name="T49" fmla="*/ 26 h 65"/>
                    <a:gd name="T50" fmla="*/ 51 w 72"/>
                    <a:gd name="T51" fmla="*/ 31 h 65"/>
                    <a:gd name="T52" fmla="*/ 53 w 72"/>
                    <a:gd name="T53" fmla="*/ 35 h 65"/>
                    <a:gd name="T54" fmla="*/ 50 w 72"/>
                    <a:gd name="T55" fmla="*/ 39 h 65"/>
                    <a:gd name="T56" fmla="*/ 42 w 72"/>
                    <a:gd name="T57" fmla="*/ 51 h 65"/>
                    <a:gd name="T58" fmla="*/ 47 w 72"/>
                    <a:gd name="T59" fmla="*/ 55 h 65"/>
                    <a:gd name="T60" fmla="*/ 49 w 72"/>
                    <a:gd name="T61" fmla="*/ 56 h 65"/>
                    <a:gd name="T62" fmla="*/ 49 w 72"/>
                    <a:gd name="T63" fmla="*/ 56 h 65"/>
                    <a:gd name="T64" fmla="*/ 58 w 72"/>
                    <a:gd name="T65" fmla="*/ 64 h 65"/>
                    <a:gd name="T66" fmla="*/ 36 w 72"/>
                    <a:gd name="T67" fmla="*/ 0 h 65"/>
                    <a:gd name="T68" fmla="*/ 14 w 72"/>
                    <a:gd name="T6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72" h="65">
                      <a:moveTo>
                        <a:pt x="14" y="65"/>
                      </a:moveTo>
                      <a:cubicBezTo>
                        <a:pt x="15" y="64"/>
                        <a:pt x="16" y="63"/>
                        <a:pt x="17" y="61"/>
                      </a:cubicBezTo>
                      <a:cubicBezTo>
                        <a:pt x="19" y="60"/>
                        <a:pt x="22" y="58"/>
                        <a:pt x="23" y="57"/>
                      </a:cubicBezTo>
                      <a:cubicBezTo>
                        <a:pt x="23" y="56"/>
                        <a:pt x="24" y="55"/>
                        <a:pt x="25" y="55"/>
                      </a:cubicBezTo>
                      <a:cubicBezTo>
                        <a:pt x="26" y="55"/>
                        <a:pt x="28" y="55"/>
                        <a:pt x="30" y="54"/>
                      </a:cubicBezTo>
                      <a:cubicBezTo>
                        <a:pt x="30" y="52"/>
                        <a:pt x="30" y="52"/>
                        <a:pt x="30" y="52"/>
                      </a:cubicBezTo>
                      <a:cubicBezTo>
                        <a:pt x="27" y="50"/>
                        <a:pt x="22" y="45"/>
                        <a:pt x="22" y="40"/>
                      </a:cubicBezTo>
                      <a:cubicBezTo>
                        <a:pt x="22" y="40"/>
                        <a:pt x="22" y="40"/>
                        <a:pt x="22" y="40"/>
                      </a:cubicBezTo>
                      <a:cubicBezTo>
                        <a:pt x="22" y="40"/>
                        <a:pt x="22" y="40"/>
                        <a:pt x="22" y="40"/>
                      </a:cubicBezTo>
                      <a:cubicBezTo>
                        <a:pt x="20" y="40"/>
                        <a:pt x="19" y="38"/>
                        <a:pt x="19" y="36"/>
                      </a:cubicBezTo>
                      <a:cubicBezTo>
                        <a:pt x="19" y="34"/>
                        <a:pt x="20" y="33"/>
                        <a:pt x="21" y="32"/>
                      </a:cubicBezTo>
                      <a:cubicBezTo>
                        <a:pt x="20" y="32"/>
                        <a:pt x="21" y="31"/>
                        <a:pt x="21" y="30"/>
                      </a:cubicBezTo>
                      <a:cubicBezTo>
                        <a:pt x="21" y="29"/>
                        <a:pt x="21" y="29"/>
                        <a:pt x="21" y="29"/>
                      </a:cubicBezTo>
                      <a:cubicBezTo>
                        <a:pt x="20" y="30"/>
                        <a:pt x="20" y="30"/>
                        <a:pt x="20" y="29"/>
                      </a:cubicBezTo>
                      <a:cubicBezTo>
                        <a:pt x="20" y="29"/>
                        <a:pt x="20" y="28"/>
                        <a:pt x="21" y="27"/>
                      </a:cubicBezTo>
                      <a:cubicBezTo>
                        <a:pt x="21" y="26"/>
                        <a:pt x="21" y="26"/>
                        <a:pt x="21" y="26"/>
                      </a:cubicBezTo>
                      <a:cubicBezTo>
                        <a:pt x="21" y="24"/>
                        <a:pt x="21" y="22"/>
                        <a:pt x="22" y="20"/>
                      </a:cubicBezTo>
                      <a:cubicBezTo>
                        <a:pt x="21" y="20"/>
                        <a:pt x="20" y="22"/>
                        <a:pt x="20" y="21"/>
                      </a:cubicBezTo>
                      <a:cubicBezTo>
                        <a:pt x="21" y="19"/>
                        <a:pt x="23" y="15"/>
                        <a:pt x="26" y="14"/>
                      </a:cubicBezTo>
                      <a:cubicBezTo>
                        <a:pt x="27" y="13"/>
                        <a:pt x="28" y="12"/>
                        <a:pt x="30" y="12"/>
                      </a:cubicBezTo>
                      <a:cubicBezTo>
                        <a:pt x="30" y="12"/>
                        <a:pt x="30" y="12"/>
                        <a:pt x="30" y="12"/>
                      </a:cubicBezTo>
                      <a:cubicBezTo>
                        <a:pt x="27" y="11"/>
                        <a:pt x="29" y="9"/>
                        <a:pt x="29" y="9"/>
                      </a:cubicBezTo>
                      <a:cubicBezTo>
                        <a:pt x="28" y="11"/>
                        <a:pt x="31" y="10"/>
                        <a:pt x="31" y="10"/>
                      </a:cubicBezTo>
                      <a:cubicBezTo>
                        <a:pt x="31" y="10"/>
                        <a:pt x="31" y="8"/>
                        <a:pt x="31" y="8"/>
                      </a:cubicBezTo>
                      <a:cubicBezTo>
                        <a:pt x="32" y="11"/>
                        <a:pt x="38" y="10"/>
                        <a:pt x="38" y="10"/>
                      </a:cubicBezTo>
                      <a:cubicBezTo>
                        <a:pt x="38" y="10"/>
                        <a:pt x="38" y="10"/>
                        <a:pt x="38" y="10"/>
                      </a:cubicBezTo>
                      <a:cubicBezTo>
                        <a:pt x="39" y="11"/>
                        <a:pt x="40" y="11"/>
                        <a:pt x="40" y="11"/>
                      </a:cubicBezTo>
                      <a:cubicBezTo>
                        <a:pt x="40" y="10"/>
                        <a:pt x="38" y="9"/>
                        <a:pt x="37" y="9"/>
                      </a:cubicBezTo>
                      <a:cubicBezTo>
                        <a:pt x="37" y="9"/>
                        <a:pt x="43" y="9"/>
                        <a:pt x="45" y="12"/>
                      </a:cubicBezTo>
                      <a:cubicBezTo>
                        <a:pt x="46" y="13"/>
                        <a:pt x="46" y="13"/>
                        <a:pt x="46" y="13"/>
                      </a:cubicBezTo>
                      <a:cubicBezTo>
                        <a:pt x="46" y="12"/>
                        <a:pt x="46" y="12"/>
                        <a:pt x="46" y="12"/>
                      </a:cubicBezTo>
                      <a:cubicBezTo>
                        <a:pt x="46" y="11"/>
                        <a:pt x="45" y="11"/>
                        <a:pt x="46" y="12"/>
                      </a:cubicBezTo>
                      <a:cubicBezTo>
                        <a:pt x="47" y="12"/>
                        <a:pt x="47" y="13"/>
                        <a:pt x="48" y="14"/>
                      </a:cubicBezTo>
                      <a:cubicBezTo>
                        <a:pt x="48" y="14"/>
                        <a:pt x="48" y="13"/>
                        <a:pt x="48" y="13"/>
                      </a:cubicBezTo>
                      <a:cubicBezTo>
                        <a:pt x="49" y="14"/>
                        <a:pt x="48" y="14"/>
                        <a:pt x="49" y="14"/>
                      </a:cubicBezTo>
                      <a:cubicBezTo>
                        <a:pt x="49" y="14"/>
                        <a:pt x="49" y="12"/>
                        <a:pt x="50" y="13"/>
                      </a:cubicBezTo>
                      <a:cubicBezTo>
                        <a:pt x="50" y="15"/>
                        <a:pt x="51" y="17"/>
                        <a:pt x="51" y="18"/>
                      </a:cubicBezTo>
                      <a:cubicBezTo>
                        <a:pt x="51" y="18"/>
                        <a:pt x="51" y="18"/>
                        <a:pt x="51" y="18"/>
                      </a:cubicBezTo>
                      <a:cubicBezTo>
                        <a:pt x="51" y="18"/>
                        <a:pt x="51" y="18"/>
                        <a:pt x="51" y="18"/>
                      </a:cubicBezTo>
                      <a:cubicBezTo>
                        <a:pt x="52" y="17"/>
                        <a:pt x="51" y="17"/>
                        <a:pt x="51" y="16"/>
                      </a:cubicBezTo>
                      <a:cubicBezTo>
                        <a:pt x="52" y="17"/>
                        <a:pt x="52" y="19"/>
                        <a:pt x="52" y="21"/>
                      </a:cubicBezTo>
                      <a:cubicBezTo>
                        <a:pt x="53" y="20"/>
                        <a:pt x="55" y="20"/>
                        <a:pt x="54" y="21"/>
                      </a:cubicBezTo>
                      <a:cubicBezTo>
                        <a:pt x="53" y="21"/>
                        <a:pt x="53" y="22"/>
                        <a:pt x="52" y="23"/>
                      </a:cubicBezTo>
                      <a:cubicBezTo>
                        <a:pt x="53" y="23"/>
                        <a:pt x="53" y="23"/>
                        <a:pt x="53" y="23"/>
                      </a:cubicBezTo>
                      <a:cubicBezTo>
                        <a:pt x="53" y="23"/>
                        <a:pt x="54" y="22"/>
                        <a:pt x="53" y="23"/>
                      </a:cubicBezTo>
                      <a:cubicBezTo>
                        <a:pt x="53" y="23"/>
                        <a:pt x="53" y="24"/>
                        <a:pt x="53" y="24"/>
                      </a:cubicBezTo>
                      <a:cubicBezTo>
                        <a:pt x="53" y="24"/>
                        <a:pt x="53" y="24"/>
                        <a:pt x="53" y="24"/>
                      </a:cubicBezTo>
                      <a:cubicBezTo>
                        <a:pt x="54" y="24"/>
                        <a:pt x="54" y="26"/>
                        <a:pt x="54" y="26"/>
                      </a:cubicBezTo>
                      <a:cubicBezTo>
                        <a:pt x="53" y="25"/>
                        <a:pt x="53" y="24"/>
                        <a:pt x="53" y="25"/>
                      </a:cubicBezTo>
                      <a:cubicBezTo>
                        <a:pt x="53" y="25"/>
                        <a:pt x="53" y="26"/>
                        <a:pt x="53" y="26"/>
                      </a:cubicBezTo>
                      <a:cubicBezTo>
                        <a:pt x="53" y="30"/>
                        <a:pt x="53" y="30"/>
                        <a:pt x="53" y="30"/>
                      </a:cubicBezTo>
                      <a:cubicBezTo>
                        <a:pt x="52" y="30"/>
                        <a:pt x="52" y="31"/>
                        <a:pt x="51" y="31"/>
                      </a:cubicBezTo>
                      <a:cubicBezTo>
                        <a:pt x="51" y="31"/>
                        <a:pt x="51" y="31"/>
                        <a:pt x="51" y="31"/>
                      </a:cubicBezTo>
                      <a:cubicBezTo>
                        <a:pt x="53" y="32"/>
                        <a:pt x="53" y="33"/>
                        <a:pt x="53" y="35"/>
                      </a:cubicBezTo>
                      <a:cubicBezTo>
                        <a:pt x="53" y="37"/>
                        <a:pt x="52" y="39"/>
                        <a:pt x="51" y="39"/>
                      </a:cubicBezTo>
                      <a:cubicBezTo>
                        <a:pt x="50" y="39"/>
                        <a:pt x="50" y="39"/>
                        <a:pt x="50" y="39"/>
                      </a:cubicBezTo>
                      <a:cubicBezTo>
                        <a:pt x="50" y="40"/>
                        <a:pt x="50" y="40"/>
                        <a:pt x="50" y="40"/>
                      </a:cubicBezTo>
                      <a:cubicBezTo>
                        <a:pt x="50" y="45"/>
                        <a:pt x="46" y="49"/>
                        <a:pt x="42" y="51"/>
                      </a:cubicBezTo>
                      <a:cubicBezTo>
                        <a:pt x="43" y="54"/>
                        <a:pt x="43" y="54"/>
                        <a:pt x="43" y="54"/>
                      </a:cubicBezTo>
                      <a:cubicBezTo>
                        <a:pt x="44" y="55"/>
                        <a:pt x="46" y="55"/>
                        <a:pt x="47" y="55"/>
                      </a:cubicBezTo>
                      <a:cubicBezTo>
                        <a:pt x="48" y="56"/>
                        <a:pt x="48" y="56"/>
                        <a:pt x="48" y="56"/>
                      </a:cubicBezTo>
                      <a:cubicBezTo>
                        <a:pt x="49" y="56"/>
                        <a:pt x="49" y="56"/>
                        <a:pt x="49" y="56"/>
                      </a:cubicBezTo>
                      <a:cubicBezTo>
                        <a:pt x="49" y="56"/>
                        <a:pt x="49" y="56"/>
                        <a:pt x="49" y="56"/>
                      </a:cubicBezTo>
                      <a:cubicBezTo>
                        <a:pt x="49" y="56"/>
                        <a:pt x="49" y="56"/>
                        <a:pt x="49" y="56"/>
                      </a:cubicBezTo>
                      <a:cubicBezTo>
                        <a:pt x="50" y="57"/>
                        <a:pt x="53" y="60"/>
                        <a:pt x="55" y="61"/>
                      </a:cubicBezTo>
                      <a:cubicBezTo>
                        <a:pt x="56" y="62"/>
                        <a:pt x="57" y="64"/>
                        <a:pt x="58" y="64"/>
                      </a:cubicBezTo>
                      <a:cubicBezTo>
                        <a:pt x="66" y="58"/>
                        <a:pt x="72" y="48"/>
                        <a:pt x="72" y="36"/>
                      </a:cubicBezTo>
                      <a:cubicBezTo>
                        <a:pt x="72" y="16"/>
                        <a:pt x="56" y="0"/>
                        <a:pt x="36" y="0"/>
                      </a:cubicBezTo>
                      <a:cubicBezTo>
                        <a:pt x="16" y="0"/>
                        <a:pt x="0" y="16"/>
                        <a:pt x="0" y="36"/>
                      </a:cubicBezTo>
                      <a:cubicBezTo>
                        <a:pt x="0" y="48"/>
                        <a:pt x="5" y="58"/>
                        <a:pt x="14" y="65"/>
                      </a:cubicBezTo>
                      <a:cubicBezTo>
                        <a:pt x="14" y="65"/>
                        <a:pt x="14" y="65"/>
                        <a:pt x="14" y="65"/>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9" name="TextBox 188">
                  <a:extLst>
                    <a:ext uri="{FF2B5EF4-FFF2-40B4-BE49-F238E27FC236}">
                      <a16:creationId xmlns:a16="http://schemas.microsoft.com/office/drawing/2014/main" id="{9F69905B-3EAC-4E0C-BAC8-EDA7C768DF0E}"/>
                    </a:ext>
                  </a:extLst>
                </p:cNvPr>
                <p:cNvSpPr txBox="1"/>
                <p:nvPr/>
              </p:nvSpPr>
              <p:spPr>
                <a:xfrm>
                  <a:off x="4343830" y="3983794"/>
                  <a:ext cx="722930" cy="348813"/>
                </a:xfrm>
                <a:prstGeom prst="rect">
                  <a:avLst/>
                </a:prstGeom>
                <a:noFill/>
              </p:spPr>
              <p:txBody>
                <a:bodyPr wrap="square" rtlCol="0">
                  <a:spAutoFit/>
                </a:bodyPr>
                <a:lstStyle/>
                <a:p>
                  <a:pPr algn="ctr">
                    <a:lnSpc>
                      <a:spcPts val="1000"/>
                    </a:lnSpc>
                  </a:pPr>
                  <a:r>
                    <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Awesome</a:t>
                  </a:r>
                </a:p>
                <a:p>
                  <a:pPr algn="ctr">
                    <a:lnSpc>
                      <a:spcPts val="1000"/>
                    </a:lnSpc>
                  </a:pPr>
                  <a:r>
                    <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People</a:t>
                  </a:r>
                </a:p>
              </p:txBody>
            </p:sp>
          </p:grpSp>
          <p:grpSp>
            <p:nvGrpSpPr>
              <p:cNvPr id="151" name="Group 150">
                <a:extLst>
                  <a:ext uri="{FF2B5EF4-FFF2-40B4-BE49-F238E27FC236}">
                    <a16:creationId xmlns:a16="http://schemas.microsoft.com/office/drawing/2014/main" id="{2166ABB9-C842-477B-A579-438D1D560880}"/>
                  </a:ext>
                </a:extLst>
              </p:cNvPr>
              <p:cNvGrpSpPr/>
              <p:nvPr/>
            </p:nvGrpSpPr>
            <p:grpSpPr>
              <a:xfrm>
                <a:off x="4954835" y="2628593"/>
                <a:ext cx="841626" cy="348813"/>
                <a:chOff x="5022754" y="2605879"/>
                <a:chExt cx="841626" cy="348813"/>
              </a:xfrm>
            </p:grpSpPr>
            <p:sp>
              <p:nvSpPr>
                <p:cNvPr id="186" name="Freeform 64">
                  <a:extLst>
                    <a:ext uri="{FF2B5EF4-FFF2-40B4-BE49-F238E27FC236}">
                      <a16:creationId xmlns:a16="http://schemas.microsoft.com/office/drawing/2014/main" id="{4272706F-9FDC-4B79-AA77-7952C89DC1F8}"/>
                    </a:ext>
                  </a:extLst>
                </p:cNvPr>
                <p:cNvSpPr>
                  <a:spLocks noEditPoints="1"/>
                </p:cNvSpPr>
                <p:nvPr/>
              </p:nvSpPr>
              <p:spPr bwMode="auto">
                <a:xfrm>
                  <a:off x="5022754" y="2670534"/>
                  <a:ext cx="214852" cy="219502"/>
                </a:xfrm>
                <a:custGeom>
                  <a:avLst/>
                  <a:gdLst>
                    <a:gd name="T0" fmla="*/ 46 w 46"/>
                    <a:gd name="T1" fmla="*/ 27 h 47"/>
                    <a:gd name="T2" fmla="*/ 45 w 46"/>
                    <a:gd name="T3" fmla="*/ 28 h 47"/>
                    <a:gd name="T4" fmla="*/ 40 w 46"/>
                    <a:gd name="T5" fmla="*/ 29 h 47"/>
                    <a:gd name="T6" fmla="*/ 39 w 46"/>
                    <a:gd name="T7" fmla="*/ 31 h 47"/>
                    <a:gd name="T8" fmla="*/ 42 w 46"/>
                    <a:gd name="T9" fmla="*/ 36 h 47"/>
                    <a:gd name="T10" fmla="*/ 42 w 46"/>
                    <a:gd name="T11" fmla="*/ 36 h 47"/>
                    <a:gd name="T12" fmla="*/ 42 w 46"/>
                    <a:gd name="T13" fmla="*/ 37 h 47"/>
                    <a:gd name="T14" fmla="*/ 36 w 46"/>
                    <a:gd name="T15" fmla="*/ 42 h 47"/>
                    <a:gd name="T16" fmla="*/ 35 w 46"/>
                    <a:gd name="T17" fmla="*/ 42 h 47"/>
                    <a:gd name="T18" fmla="*/ 31 w 46"/>
                    <a:gd name="T19" fmla="*/ 39 h 47"/>
                    <a:gd name="T20" fmla="*/ 28 w 46"/>
                    <a:gd name="T21" fmla="*/ 40 h 47"/>
                    <a:gd name="T22" fmla="*/ 27 w 46"/>
                    <a:gd name="T23" fmla="*/ 46 h 47"/>
                    <a:gd name="T24" fmla="*/ 26 w 46"/>
                    <a:gd name="T25" fmla="*/ 47 h 47"/>
                    <a:gd name="T26" fmla="*/ 20 w 46"/>
                    <a:gd name="T27" fmla="*/ 47 h 47"/>
                    <a:gd name="T28" fmla="*/ 19 w 46"/>
                    <a:gd name="T29" fmla="*/ 46 h 47"/>
                    <a:gd name="T30" fmla="*/ 18 w 46"/>
                    <a:gd name="T31" fmla="*/ 40 h 47"/>
                    <a:gd name="T32" fmla="*/ 15 w 46"/>
                    <a:gd name="T33" fmla="*/ 39 h 47"/>
                    <a:gd name="T34" fmla="*/ 11 w 46"/>
                    <a:gd name="T35" fmla="*/ 42 h 47"/>
                    <a:gd name="T36" fmla="*/ 10 w 46"/>
                    <a:gd name="T37" fmla="*/ 42 h 47"/>
                    <a:gd name="T38" fmla="*/ 9 w 46"/>
                    <a:gd name="T39" fmla="*/ 42 h 47"/>
                    <a:gd name="T40" fmla="*/ 4 w 46"/>
                    <a:gd name="T41" fmla="*/ 37 h 47"/>
                    <a:gd name="T42" fmla="*/ 4 w 46"/>
                    <a:gd name="T43" fmla="*/ 36 h 47"/>
                    <a:gd name="T44" fmla="*/ 4 w 46"/>
                    <a:gd name="T45" fmla="*/ 36 h 47"/>
                    <a:gd name="T46" fmla="*/ 8 w 46"/>
                    <a:gd name="T47" fmla="*/ 32 h 47"/>
                    <a:gd name="T48" fmla="*/ 6 w 46"/>
                    <a:gd name="T49" fmla="*/ 29 h 47"/>
                    <a:gd name="T50" fmla="*/ 1 w 46"/>
                    <a:gd name="T51" fmla="*/ 28 h 47"/>
                    <a:gd name="T52" fmla="*/ 0 w 46"/>
                    <a:gd name="T53" fmla="*/ 27 h 47"/>
                    <a:gd name="T54" fmla="*/ 0 w 46"/>
                    <a:gd name="T55" fmla="*/ 20 h 47"/>
                    <a:gd name="T56" fmla="*/ 1 w 46"/>
                    <a:gd name="T57" fmla="*/ 19 h 47"/>
                    <a:gd name="T58" fmla="*/ 6 w 46"/>
                    <a:gd name="T59" fmla="*/ 18 h 47"/>
                    <a:gd name="T60" fmla="*/ 7 w 46"/>
                    <a:gd name="T61" fmla="*/ 15 h 47"/>
                    <a:gd name="T62" fmla="*/ 4 w 46"/>
                    <a:gd name="T63" fmla="*/ 11 h 47"/>
                    <a:gd name="T64" fmla="*/ 4 w 46"/>
                    <a:gd name="T65" fmla="*/ 10 h 47"/>
                    <a:gd name="T66" fmla="*/ 4 w 46"/>
                    <a:gd name="T67" fmla="*/ 10 h 47"/>
                    <a:gd name="T68" fmla="*/ 10 w 46"/>
                    <a:gd name="T69" fmla="*/ 4 h 47"/>
                    <a:gd name="T70" fmla="*/ 11 w 46"/>
                    <a:gd name="T71" fmla="*/ 5 h 47"/>
                    <a:gd name="T72" fmla="*/ 15 w 46"/>
                    <a:gd name="T73" fmla="*/ 8 h 47"/>
                    <a:gd name="T74" fmla="*/ 18 w 46"/>
                    <a:gd name="T75" fmla="*/ 7 h 47"/>
                    <a:gd name="T76" fmla="*/ 19 w 46"/>
                    <a:gd name="T77" fmla="*/ 1 h 47"/>
                    <a:gd name="T78" fmla="*/ 20 w 46"/>
                    <a:gd name="T79" fmla="*/ 0 h 47"/>
                    <a:gd name="T80" fmla="*/ 26 w 46"/>
                    <a:gd name="T81" fmla="*/ 0 h 47"/>
                    <a:gd name="T82" fmla="*/ 27 w 46"/>
                    <a:gd name="T83" fmla="*/ 1 h 47"/>
                    <a:gd name="T84" fmla="*/ 28 w 46"/>
                    <a:gd name="T85" fmla="*/ 7 h 47"/>
                    <a:gd name="T86" fmla="*/ 31 w 46"/>
                    <a:gd name="T87" fmla="*/ 8 h 47"/>
                    <a:gd name="T88" fmla="*/ 35 w 46"/>
                    <a:gd name="T89" fmla="*/ 5 h 47"/>
                    <a:gd name="T90" fmla="*/ 36 w 46"/>
                    <a:gd name="T91" fmla="*/ 4 h 47"/>
                    <a:gd name="T92" fmla="*/ 37 w 46"/>
                    <a:gd name="T93" fmla="*/ 5 h 47"/>
                    <a:gd name="T94" fmla="*/ 42 w 46"/>
                    <a:gd name="T95" fmla="*/ 10 h 47"/>
                    <a:gd name="T96" fmla="*/ 42 w 46"/>
                    <a:gd name="T97" fmla="*/ 10 h 47"/>
                    <a:gd name="T98" fmla="*/ 42 w 46"/>
                    <a:gd name="T99" fmla="*/ 11 h 47"/>
                    <a:gd name="T100" fmla="*/ 39 w 46"/>
                    <a:gd name="T101" fmla="*/ 15 h 47"/>
                    <a:gd name="T102" fmla="*/ 40 w 46"/>
                    <a:gd name="T103" fmla="*/ 18 h 47"/>
                    <a:gd name="T104" fmla="*/ 45 w 46"/>
                    <a:gd name="T105" fmla="*/ 19 h 47"/>
                    <a:gd name="T106" fmla="*/ 46 w 46"/>
                    <a:gd name="T107" fmla="*/ 20 h 47"/>
                    <a:gd name="T108" fmla="*/ 46 w 46"/>
                    <a:gd name="T109" fmla="*/ 27 h 47"/>
                    <a:gd name="T110" fmla="*/ 23 w 46"/>
                    <a:gd name="T111" fmla="*/ 16 h 47"/>
                    <a:gd name="T112" fmla="*/ 15 w 46"/>
                    <a:gd name="T113" fmla="*/ 23 h 47"/>
                    <a:gd name="T114" fmla="*/ 23 w 46"/>
                    <a:gd name="T115" fmla="*/ 31 h 47"/>
                    <a:gd name="T116" fmla="*/ 31 w 46"/>
                    <a:gd name="T117" fmla="*/ 23 h 47"/>
                    <a:gd name="T118" fmla="*/ 23 w 46"/>
                    <a:gd name="T119" fmla="*/ 16 h 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46" h="47">
                      <a:moveTo>
                        <a:pt x="46" y="27"/>
                      </a:moveTo>
                      <a:cubicBezTo>
                        <a:pt x="46" y="27"/>
                        <a:pt x="46" y="28"/>
                        <a:pt x="45" y="28"/>
                      </a:cubicBezTo>
                      <a:cubicBezTo>
                        <a:pt x="40" y="29"/>
                        <a:pt x="40" y="29"/>
                        <a:pt x="40" y="29"/>
                      </a:cubicBezTo>
                      <a:cubicBezTo>
                        <a:pt x="39" y="30"/>
                        <a:pt x="39" y="31"/>
                        <a:pt x="39" y="31"/>
                      </a:cubicBezTo>
                      <a:cubicBezTo>
                        <a:pt x="40" y="33"/>
                        <a:pt x="41" y="34"/>
                        <a:pt x="42" y="36"/>
                      </a:cubicBezTo>
                      <a:cubicBezTo>
                        <a:pt x="42" y="36"/>
                        <a:pt x="42" y="36"/>
                        <a:pt x="42" y="36"/>
                      </a:cubicBezTo>
                      <a:cubicBezTo>
                        <a:pt x="42" y="37"/>
                        <a:pt x="42" y="37"/>
                        <a:pt x="42" y="37"/>
                      </a:cubicBezTo>
                      <a:cubicBezTo>
                        <a:pt x="41" y="38"/>
                        <a:pt x="37" y="42"/>
                        <a:pt x="36" y="42"/>
                      </a:cubicBezTo>
                      <a:cubicBezTo>
                        <a:pt x="35" y="42"/>
                        <a:pt x="35" y="42"/>
                        <a:pt x="35" y="42"/>
                      </a:cubicBezTo>
                      <a:cubicBezTo>
                        <a:pt x="31" y="39"/>
                        <a:pt x="31" y="39"/>
                        <a:pt x="31" y="39"/>
                      </a:cubicBezTo>
                      <a:cubicBezTo>
                        <a:pt x="30" y="39"/>
                        <a:pt x="29" y="40"/>
                        <a:pt x="28" y="40"/>
                      </a:cubicBezTo>
                      <a:cubicBezTo>
                        <a:pt x="28" y="42"/>
                        <a:pt x="28" y="44"/>
                        <a:pt x="27" y="46"/>
                      </a:cubicBezTo>
                      <a:cubicBezTo>
                        <a:pt x="27" y="46"/>
                        <a:pt x="27" y="47"/>
                        <a:pt x="26" y="47"/>
                      </a:cubicBezTo>
                      <a:cubicBezTo>
                        <a:pt x="20" y="47"/>
                        <a:pt x="20" y="47"/>
                        <a:pt x="20" y="47"/>
                      </a:cubicBezTo>
                      <a:cubicBezTo>
                        <a:pt x="19" y="47"/>
                        <a:pt x="19" y="46"/>
                        <a:pt x="19" y="46"/>
                      </a:cubicBezTo>
                      <a:cubicBezTo>
                        <a:pt x="18" y="40"/>
                        <a:pt x="18" y="40"/>
                        <a:pt x="18" y="40"/>
                      </a:cubicBezTo>
                      <a:cubicBezTo>
                        <a:pt x="17" y="40"/>
                        <a:pt x="16" y="39"/>
                        <a:pt x="15" y="39"/>
                      </a:cubicBezTo>
                      <a:cubicBezTo>
                        <a:pt x="11" y="42"/>
                        <a:pt x="11" y="42"/>
                        <a:pt x="11" y="42"/>
                      </a:cubicBezTo>
                      <a:cubicBezTo>
                        <a:pt x="10" y="42"/>
                        <a:pt x="10" y="42"/>
                        <a:pt x="10" y="42"/>
                      </a:cubicBezTo>
                      <a:cubicBezTo>
                        <a:pt x="9" y="42"/>
                        <a:pt x="9" y="42"/>
                        <a:pt x="9" y="42"/>
                      </a:cubicBezTo>
                      <a:cubicBezTo>
                        <a:pt x="8" y="41"/>
                        <a:pt x="6" y="39"/>
                        <a:pt x="4" y="37"/>
                      </a:cubicBezTo>
                      <a:cubicBezTo>
                        <a:pt x="4" y="36"/>
                        <a:pt x="4" y="36"/>
                        <a:pt x="4" y="36"/>
                      </a:cubicBezTo>
                      <a:cubicBezTo>
                        <a:pt x="4" y="36"/>
                        <a:pt x="4" y="36"/>
                        <a:pt x="4" y="36"/>
                      </a:cubicBezTo>
                      <a:cubicBezTo>
                        <a:pt x="5" y="34"/>
                        <a:pt x="6" y="33"/>
                        <a:pt x="8" y="32"/>
                      </a:cubicBezTo>
                      <a:cubicBezTo>
                        <a:pt x="7" y="31"/>
                        <a:pt x="7" y="30"/>
                        <a:pt x="6" y="29"/>
                      </a:cubicBezTo>
                      <a:cubicBezTo>
                        <a:pt x="1" y="28"/>
                        <a:pt x="1" y="28"/>
                        <a:pt x="1" y="28"/>
                      </a:cubicBezTo>
                      <a:cubicBezTo>
                        <a:pt x="0" y="28"/>
                        <a:pt x="0" y="27"/>
                        <a:pt x="0" y="27"/>
                      </a:cubicBezTo>
                      <a:cubicBezTo>
                        <a:pt x="0" y="20"/>
                        <a:pt x="0" y="20"/>
                        <a:pt x="0" y="20"/>
                      </a:cubicBezTo>
                      <a:cubicBezTo>
                        <a:pt x="0" y="20"/>
                        <a:pt x="0" y="19"/>
                        <a:pt x="1" y="19"/>
                      </a:cubicBezTo>
                      <a:cubicBezTo>
                        <a:pt x="6" y="18"/>
                        <a:pt x="6" y="18"/>
                        <a:pt x="6" y="18"/>
                      </a:cubicBezTo>
                      <a:cubicBezTo>
                        <a:pt x="7" y="17"/>
                        <a:pt x="7" y="16"/>
                        <a:pt x="7" y="15"/>
                      </a:cubicBezTo>
                      <a:cubicBezTo>
                        <a:pt x="6" y="14"/>
                        <a:pt x="5" y="12"/>
                        <a:pt x="4" y="11"/>
                      </a:cubicBezTo>
                      <a:cubicBezTo>
                        <a:pt x="4" y="10"/>
                        <a:pt x="4" y="10"/>
                        <a:pt x="4" y="10"/>
                      </a:cubicBezTo>
                      <a:cubicBezTo>
                        <a:pt x="4" y="10"/>
                        <a:pt x="4" y="10"/>
                        <a:pt x="4" y="10"/>
                      </a:cubicBezTo>
                      <a:cubicBezTo>
                        <a:pt x="5" y="9"/>
                        <a:pt x="9" y="4"/>
                        <a:pt x="10" y="4"/>
                      </a:cubicBezTo>
                      <a:cubicBezTo>
                        <a:pt x="11" y="5"/>
                        <a:pt x="11" y="5"/>
                        <a:pt x="11" y="5"/>
                      </a:cubicBezTo>
                      <a:cubicBezTo>
                        <a:pt x="15" y="8"/>
                        <a:pt x="15" y="8"/>
                        <a:pt x="15" y="8"/>
                      </a:cubicBezTo>
                      <a:cubicBezTo>
                        <a:pt x="16" y="7"/>
                        <a:pt x="17" y="7"/>
                        <a:pt x="18" y="7"/>
                      </a:cubicBezTo>
                      <a:cubicBezTo>
                        <a:pt x="18" y="5"/>
                        <a:pt x="18" y="3"/>
                        <a:pt x="19" y="1"/>
                      </a:cubicBezTo>
                      <a:cubicBezTo>
                        <a:pt x="19" y="1"/>
                        <a:pt x="19" y="0"/>
                        <a:pt x="20" y="0"/>
                      </a:cubicBezTo>
                      <a:cubicBezTo>
                        <a:pt x="26" y="0"/>
                        <a:pt x="26" y="0"/>
                        <a:pt x="26" y="0"/>
                      </a:cubicBezTo>
                      <a:cubicBezTo>
                        <a:pt x="27" y="0"/>
                        <a:pt x="27" y="1"/>
                        <a:pt x="27" y="1"/>
                      </a:cubicBezTo>
                      <a:cubicBezTo>
                        <a:pt x="28" y="7"/>
                        <a:pt x="28" y="7"/>
                        <a:pt x="28" y="7"/>
                      </a:cubicBezTo>
                      <a:cubicBezTo>
                        <a:pt x="29" y="7"/>
                        <a:pt x="30" y="7"/>
                        <a:pt x="31" y="8"/>
                      </a:cubicBezTo>
                      <a:cubicBezTo>
                        <a:pt x="35" y="5"/>
                        <a:pt x="35" y="5"/>
                        <a:pt x="35" y="5"/>
                      </a:cubicBezTo>
                      <a:cubicBezTo>
                        <a:pt x="36" y="4"/>
                        <a:pt x="36" y="4"/>
                        <a:pt x="36" y="4"/>
                      </a:cubicBezTo>
                      <a:cubicBezTo>
                        <a:pt x="37" y="5"/>
                        <a:pt x="37" y="5"/>
                        <a:pt x="37" y="5"/>
                      </a:cubicBezTo>
                      <a:cubicBezTo>
                        <a:pt x="38" y="6"/>
                        <a:pt x="40" y="8"/>
                        <a:pt x="42" y="10"/>
                      </a:cubicBezTo>
                      <a:cubicBezTo>
                        <a:pt x="42" y="10"/>
                        <a:pt x="42" y="10"/>
                        <a:pt x="42" y="10"/>
                      </a:cubicBezTo>
                      <a:cubicBezTo>
                        <a:pt x="42" y="11"/>
                        <a:pt x="42" y="11"/>
                        <a:pt x="42" y="11"/>
                      </a:cubicBezTo>
                      <a:cubicBezTo>
                        <a:pt x="41" y="12"/>
                        <a:pt x="40" y="14"/>
                        <a:pt x="39" y="15"/>
                      </a:cubicBezTo>
                      <a:cubicBezTo>
                        <a:pt x="39" y="16"/>
                        <a:pt x="39" y="17"/>
                        <a:pt x="40" y="18"/>
                      </a:cubicBezTo>
                      <a:cubicBezTo>
                        <a:pt x="45" y="19"/>
                        <a:pt x="45" y="19"/>
                        <a:pt x="45" y="19"/>
                      </a:cubicBezTo>
                      <a:cubicBezTo>
                        <a:pt x="46" y="19"/>
                        <a:pt x="46" y="20"/>
                        <a:pt x="46" y="20"/>
                      </a:cubicBezTo>
                      <a:lnTo>
                        <a:pt x="46" y="27"/>
                      </a:lnTo>
                      <a:close/>
                      <a:moveTo>
                        <a:pt x="23" y="16"/>
                      </a:moveTo>
                      <a:cubicBezTo>
                        <a:pt x="19" y="16"/>
                        <a:pt x="15" y="19"/>
                        <a:pt x="15" y="23"/>
                      </a:cubicBezTo>
                      <a:cubicBezTo>
                        <a:pt x="15" y="28"/>
                        <a:pt x="19" y="31"/>
                        <a:pt x="23" y="31"/>
                      </a:cubicBezTo>
                      <a:cubicBezTo>
                        <a:pt x="27" y="31"/>
                        <a:pt x="31" y="28"/>
                        <a:pt x="31" y="23"/>
                      </a:cubicBezTo>
                      <a:cubicBezTo>
                        <a:pt x="31" y="19"/>
                        <a:pt x="27" y="16"/>
                        <a:pt x="23" y="16"/>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7" name="TextBox 186">
                  <a:extLst>
                    <a:ext uri="{FF2B5EF4-FFF2-40B4-BE49-F238E27FC236}">
                      <a16:creationId xmlns:a16="http://schemas.microsoft.com/office/drawing/2014/main" id="{E4347501-2E73-4D8D-A2FE-7A85DBB606D0}"/>
                    </a:ext>
                  </a:extLst>
                </p:cNvPr>
                <p:cNvSpPr txBox="1"/>
                <p:nvPr/>
              </p:nvSpPr>
              <p:spPr>
                <a:xfrm>
                  <a:off x="5252847" y="2605879"/>
                  <a:ext cx="611533" cy="348813"/>
                </a:xfrm>
                <a:prstGeom prst="rect">
                  <a:avLst/>
                </a:prstGeom>
                <a:noFill/>
              </p:spPr>
              <p:txBody>
                <a:bodyPr wrap="square" rtlCol="0">
                  <a:spAutoFit/>
                </a:bodyPr>
                <a:lstStyle/>
                <a:p>
                  <a:pPr>
                    <a:lnSpc>
                      <a:spcPts val="1000"/>
                    </a:lnSpc>
                  </a:pPr>
                  <a:r>
                    <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Gear</a:t>
                  </a:r>
                </a:p>
                <a:p>
                  <a:pPr>
                    <a:lnSpc>
                      <a:spcPts val="1000"/>
                    </a:lnSpc>
                  </a:pPr>
                  <a:r>
                    <a:rPr lang="en-US" sz="8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Heading</a:t>
                  </a:r>
                </a:p>
              </p:txBody>
            </p:sp>
          </p:grpSp>
          <p:grpSp>
            <p:nvGrpSpPr>
              <p:cNvPr id="152" name="Group 151">
                <a:extLst>
                  <a:ext uri="{FF2B5EF4-FFF2-40B4-BE49-F238E27FC236}">
                    <a16:creationId xmlns:a16="http://schemas.microsoft.com/office/drawing/2014/main" id="{94A61E8A-54D1-4036-B6A8-6138D336E7E9}"/>
                  </a:ext>
                </a:extLst>
              </p:cNvPr>
              <p:cNvGrpSpPr/>
              <p:nvPr/>
            </p:nvGrpSpPr>
            <p:grpSpPr>
              <a:xfrm>
                <a:off x="6332671" y="2565598"/>
                <a:ext cx="779793" cy="348813"/>
                <a:chOff x="6364313" y="2557787"/>
                <a:chExt cx="779793" cy="348813"/>
              </a:xfrm>
            </p:grpSpPr>
            <p:sp>
              <p:nvSpPr>
                <p:cNvPr id="184" name="Freeform 63">
                  <a:extLst>
                    <a:ext uri="{FF2B5EF4-FFF2-40B4-BE49-F238E27FC236}">
                      <a16:creationId xmlns:a16="http://schemas.microsoft.com/office/drawing/2014/main" id="{715179A5-8C48-4605-BDB4-CC5A71669502}"/>
                    </a:ext>
                  </a:extLst>
                </p:cNvPr>
                <p:cNvSpPr>
                  <a:spLocks noEditPoints="1"/>
                </p:cNvSpPr>
                <p:nvPr/>
              </p:nvSpPr>
              <p:spPr bwMode="auto">
                <a:xfrm>
                  <a:off x="6364313" y="2614569"/>
                  <a:ext cx="236102" cy="235249"/>
                </a:xfrm>
                <a:custGeom>
                  <a:avLst/>
                  <a:gdLst>
                    <a:gd name="T0" fmla="*/ 44 w 55"/>
                    <a:gd name="T1" fmla="*/ 28 h 55"/>
                    <a:gd name="T2" fmla="*/ 37 w 55"/>
                    <a:gd name="T3" fmla="*/ 34 h 55"/>
                    <a:gd name="T4" fmla="*/ 37 w 55"/>
                    <a:gd name="T5" fmla="*/ 47 h 55"/>
                    <a:gd name="T6" fmla="*/ 36 w 55"/>
                    <a:gd name="T7" fmla="*/ 47 h 55"/>
                    <a:gd name="T8" fmla="*/ 23 w 55"/>
                    <a:gd name="T9" fmla="*/ 55 h 55"/>
                    <a:gd name="T10" fmla="*/ 23 w 55"/>
                    <a:gd name="T11" fmla="*/ 55 h 55"/>
                    <a:gd name="T12" fmla="*/ 22 w 55"/>
                    <a:gd name="T13" fmla="*/ 55 h 55"/>
                    <a:gd name="T14" fmla="*/ 20 w 55"/>
                    <a:gd name="T15" fmla="*/ 53 h 55"/>
                    <a:gd name="T16" fmla="*/ 19 w 55"/>
                    <a:gd name="T17" fmla="*/ 52 h 55"/>
                    <a:gd name="T18" fmla="*/ 22 w 55"/>
                    <a:gd name="T19" fmla="*/ 42 h 55"/>
                    <a:gd name="T20" fmla="*/ 13 w 55"/>
                    <a:gd name="T21" fmla="*/ 33 h 55"/>
                    <a:gd name="T22" fmla="*/ 3 w 55"/>
                    <a:gd name="T23" fmla="*/ 36 h 55"/>
                    <a:gd name="T24" fmla="*/ 3 w 55"/>
                    <a:gd name="T25" fmla="*/ 36 h 55"/>
                    <a:gd name="T26" fmla="*/ 2 w 55"/>
                    <a:gd name="T27" fmla="*/ 35 h 55"/>
                    <a:gd name="T28" fmla="*/ 0 w 55"/>
                    <a:gd name="T29" fmla="*/ 33 h 55"/>
                    <a:gd name="T30" fmla="*/ 0 w 55"/>
                    <a:gd name="T31" fmla="*/ 32 h 55"/>
                    <a:gd name="T32" fmla="*/ 7 w 55"/>
                    <a:gd name="T33" fmla="*/ 19 h 55"/>
                    <a:gd name="T34" fmla="*/ 8 w 55"/>
                    <a:gd name="T35" fmla="*/ 18 h 55"/>
                    <a:gd name="T36" fmla="*/ 21 w 55"/>
                    <a:gd name="T37" fmla="*/ 17 h 55"/>
                    <a:gd name="T38" fmla="*/ 27 w 55"/>
                    <a:gd name="T39" fmla="*/ 11 h 55"/>
                    <a:gd name="T40" fmla="*/ 54 w 55"/>
                    <a:gd name="T41" fmla="*/ 0 h 55"/>
                    <a:gd name="T42" fmla="*/ 55 w 55"/>
                    <a:gd name="T43" fmla="*/ 1 h 55"/>
                    <a:gd name="T44" fmla="*/ 44 w 55"/>
                    <a:gd name="T45" fmla="*/ 28 h 55"/>
                    <a:gd name="T46" fmla="*/ 44 w 55"/>
                    <a:gd name="T47" fmla="*/ 7 h 55"/>
                    <a:gd name="T48" fmla="*/ 41 w 55"/>
                    <a:gd name="T49" fmla="*/ 11 h 55"/>
                    <a:gd name="T50" fmla="*/ 44 w 55"/>
                    <a:gd name="T51" fmla="*/ 14 h 55"/>
                    <a:gd name="T52" fmla="*/ 48 w 55"/>
                    <a:gd name="T53" fmla="*/ 11 h 55"/>
                    <a:gd name="T54" fmla="*/ 44 w 55"/>
                    <a:gd name="T55" fmla="*/ 7 h 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55" h="55">
                      <a:moveTo>
                        <a:pt x="44" y="28"/>
                      </a:moveTo>
                      <a:cubicBezTo>
                        <a:pt x="42" y="30"/>
                        <a:pt x="40" y="32"/>
                        <a:pt x="37" y="34"/>
                      </a:cubicBezTo>
                      <a:cubicBezTo>
                        <a:pt x="37" y="47"/>
                        <a:pt x="37" y="47"/>
                        <a:pt x="37" y="47"/>
                      </a:cubicBezTo>
                      <a:cubicBezTo>
                        <a:pt x="36" y="47"/>
                        <a:pt x="36" y="47"/>
                        <a:pt x="36" y="47"/>
                      </a:cubicBezTo>
                      <a:cubicBezTo>
                        <a:pt x="23" y="55"/>
                        <a:pt x="23" y="55"/>
                        <a:pt x="23" y="55"/>
                      </a:cubicBezTo>
                      <a:cubicBezTo>
                        <a:pt x="23" y="55"/>
                        <a:pt x="23" y="55"/>
                        <a:pt x="23" y="55"/>
                      </a:cubicBezTo>
                      <a:cubicBezTo>
                        <a:pt x="22" y="55"/>
                        <a:pt x="22" y="55"/>
                        <a:pt x="22" y="55"/>
                      </a:cubicBezTo>
                      <a:cubicBezTo>
                        <a:pt x="20" y="53"/>
                        <a:pt x="20" y="53"/>
                        <a:pt x="20" y="53"/>
                      </a:cubicBezTo>
                      <a:cubicBezTo>
                        <a:pt x="19" y="52"/>
                        <a:pt x="19" y="52"/>
                        <a:pt x="19" y="52"/>
                      </a:cubicBezTo>
                      <a:cubicBezTo>
                        <a:pt x="22" y="42"/>
                        <a:pt x="22" y="42"/>
                        <a:pt x="22" y="42"/>
                      </a:cubicBezTo>
                      <a:cubicBezTo>
                        <a:pt x="13" y="33"/>
                        <a:pt x="13" y="33"/>
                        <a:pt x="13" y="33"/>
                      </a:cubicBezTo>
                      <a:cubicBezTo>
                        <a:pt x="3" y="36"/>
                        <a:pt x="3" y="36"/>
                        <a:pt x="3" y="36"/>
                      </a:cubicBezTo>
                      <a:cubicBezTo>
                        <a:pt x="3" y="36"/>
                        <a:pt x="3" y="36"/>
                        <a:pt x="3" y="36"/>
                      </a:cubicBezTo>
                      <a:cubicBezTo>
                        <a:pt x="2" y="35"/>
                        <a:pt x="2" y="35"/>
                        <a:pt x="2" y="35"/>
                      </a:cubicBezTo>
                      <a:cubicBezTo>
                        <a:pt x="0" y="33"/>
                        <a:pt x="0" y="33"/>
                        <a:pt x="0" y="33"/>
                      </a:cubicBezTo>
                      <a:cubicBezTo>
                        <a:pt x="0" y="33"/>
                        <a:pt x="0" y="32"/>
                        <a:pt x="0" y="32"/>
                      </a:cubicBezTo>
                      <a:cubicBezTo>
                        <a:pt x="7" y="19"/>
                        <a:pt x="7" y="19"/>
                        <a:pt x="7" y="19"/>
                      </a:cubicBezTo>
                      <a:cubicBezTo>
                        <a:pt x="8" y="18"/>
                        <a:pt x="8" y="18"/>
                        <a:pt x="8" y="18"/>
                      </a:cubicBezTo>
                      <a:cubicBezTo>
                        <a:pt x="21" y="17"/>
                        <a:pt x="21" y="17"/>
                        <a:pt x="21" y="17"/>
                      </a:cubicBezTo>
                      <a:cubicBezTo>
                        <a:pt x="23" y="15"/>
                        <a:pt x="25" y="13"/>
                        <a:pt x="27" y="11"/>
                      </a:cubicBezTo>
                      <a:cubicBezTo>
                        <a:pt x="36" y="2"/>
                        <a:pt x="42" y="0"/>
                        <a:pt x="54" y="0"/>
                      </a:cubicBezTo>
                      <a:cubicBezTo>
                        <a:pt x="55" y="0"/>
                        <a:pt x="55" y="0"/>
                        <a:pt x="55" y="1"/>
                      </a:cubicBezTo>
                      <a:cubicBezTo>
                        <a:pt x="55" y="12"/>
                        <a:pt x="52" y="20"/>
                        <a:pt x="44" y="28"/>
                      </a:cubicBezTo>
                      <a:moveTo>
                        <a:pt x="44" y="7"/>
                      </a:moveTo>
                      <a:cubicBezTo>
                        <a:pt x="43" y="7"/>
                        <a:pt x="41" y="9"/>
                        <a:pt x="41" y="11"/>
                      </a:cubicBezTo>
                      <a:cubicBezTo>
                        <a:pt x="41" y="12"/>
                        <a:pt x="43" y="14"/>
                        <a:pt x="44" y="14"/>
                      </a:cubicBezTo>
                      <a:cubicBezTo>
                        <a:pt x="46" y="14"/>
                        <a:pt x="48" y="12"/>
                        <a:pt x="48" y="11"/>
                      </a:cubicBezTo>
                      <a:cubicBezTo>
                        <a:pt x="48" y="9"/>
                        <a:pt x="46" y="7"/>
                        <a:pt x="44" y="7"/>
                      </a:cubicBezTo>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5" name="TextBox 184">
                  <a:extLst>
                    <a:ext uri="{FF2B5EF4-FFF2-40B4-BE49-F238E27FC236}">
                      <a16:creationId xmlns:a16="http://schemas.microsoft.com/office/drawing/2014/main" id="{CD865E3C-620A-4D73-BA34-39BEBB3E3B0C}"/>
                    </a:ext>
                  </a:extLst>
                </p:cNvPr>
                <p:cNvSpPr txBox="1"/>
                <p:nvPr/>
              </p:nvSpPr>
              <p:spPr>
                <a:xfrm>
                  <a:off x="6598434" y="2557787"/>
                  <a:ext cx="545672" cy="348813"/>
                </a:xfrm>
                <a:prstGeom prst="rect">
                  <a:avLst/>
                </a:prstGeom>
                <a:noFill/>
              </p:spPr>
              <p:txBody>
                <a:bodyPr wrap="square" rtlCol="0">
                  <a:spAutoFit/>
                </a:bodyPr>
                <a:lstStyle/>
                <a:p>
                  <a:pPr>
                    <a:lnSpc>
                      <a:spcPts val="1000"/>
                    </a:lnSpc>
                  </a:pPr>
                  <a:r>
                    <a:rPr lang="en-US" sz="800" dirty="0">
                      <a:latin typeface="Open Sans Semibold" panose="020B0706030804020204" pitchFamily="34" charset="0"/>
                      <a:ea typeface="Open Sans Semibold" panose="020B0706030804020204" pitchFamily="34" charset="0"/>
                      <a:cs typeface="Open Sans Semibold" panose="020B0706030804020204" pitchFamily="34" charset="0"/>
                    </a:rPr>
                    <a:t>Rocket</a:t>
                  </a:r>
                </a:p>
                <a:p>
                  <a:pPr>
                    <a:lnSpc>
                      <a:spcPts val="1000"/>
                    </a:lnSpc>
                  </a:pPr>
                  <a:r>
                    <a:rPr lang="en-US" sz="800" dirty="0">
                      <a:latin typeface="Open Sans Semibold" panose="020B0706030804020204" pitchFamily="34" charset="0"/>
                      <a:ea typeface="Open Sans Semibold" panose="020B0706030804020204" pitchFamily="34" charset="0"/>
                      <a:cs typeface="Open Sans Semibold" panose="020B0706030804020204" pitchFamily="34" charset="0"/>
                    </a:rPr>
                    <a:t>Title</a:t>
                  </a:r>
                </a:p>
              </p:txBody>
            </p:sp>
          </p:grpSp>
          <p:sp>
            <p:nvSpPr>
              <p:cNvPr id="154" name="Freeform 44">
                <a:extLst>
                  <a:ext uri="{FF2B5EF4-FFF2-40B4-BE49-F238E27FC236}">
                    <a16:creationId xmlns:a16="http://schemas.microsoft.com/office/drawing/2014/main" id="{1515BE0C-04DE-4B53-918C-83C71D42EBAF}"/>
                  </a:ext>
                </a:extLst>
              </p:cNvPr>
              <p:cNvSpPr>
                <a:spLocks/>
              </p:cNvSpPr>
              <p:nvPr/>
            </p:nvSpPr>
            <p:spPr bwMode="auto">
              <a:xfrm>
                <a:off x="5258789" y="2046072"/>
                <a:ext cx="342900" cy="390525"/>
              </a:xfrm>
              <a:custGeom>
                <a:avLst/>
                <a:gdLst>
                  <a:gd name="T0" fmla="*/ 0 w 216"/>
                  <a:gd name="T1" fmla="*/ 186 h 246"/>
                  <a:gd name="T2" fmla="*/ 111 w 216"/>
                  <a:gd name="T3" fmla="*/ 246 h 246"/>
                  <a:gd name="T4" fmla="*/ 216 w 216"/>
                  <a:gd name="T5" fmla="*/ 186 h 246"/>
                  <a:gd name="T6" fmla="*/ 216 w 216"/>
                  <a:gd name="T7" fmla="*/ 60 h 246"/>
                  <a:gd name="T8" fmla="*/ 111 w 216"/>
                  <a:gd name="T9" fmla="*/ 0 h 246"/>
                  <a:gd name="T10" fmla="*/ 0 w 216"/>
                  <a:gd name="T11" fmla="*/ 60 h 246"/>
                  <a:gd name="T12" fmla="*/ 0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0" y="186"/>
                    </a:moveTo>
                    <a:lnTo>
                      <a:pt x="111" y="246"/>
                    </a:lnTo>
                    <a:lnTo>
                      <a:pt x="216" y="186"/>
                    </a:lnTo>
                    <a:lnTo>
                      <a:pt x="216" y="60"/>
                    </a:lnTo>
                    <a:lnTo>
                      <a:pt x="111" y="0"/>
                    </a:lnTo>
                    <a:lnTo>
                      <a:pt x="0" y="60"/>
                    </a:lnTo>
                    <a:lnTo>
                      <a:pt x="0" y="186"/>
                    </a:lnTo>
                    <a:close/>
                  </a:path>
                </a:pathLst>
              </a:custGeom>
              <a:solidFill>
                <a:schemeClr val="accent3">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55" name="Freeform 44">
                <a:extLst>
                  <a:ext uri="{FF2B5EF4-FFF2-40B4-BE49-F238E27FC236}">
                    <a16:creationId xmlns:a16="http://schemas.microsoft.com/office/drawing/2014/main" id="{ACE568BF-A512-4220-AB7B-443FE4A86FC1}"/>
                  </a:ext>
                </a:extLst>
              </p:cNvPr>
              <p:cNvSpPr>
                <a:spLocks/>
              </p:cNvSpPr>
              <p:nvPr/>
            </p:nvSpPr>
            <p:spPr bwMode="auto">
              <a:xfrm>
                <a:off x="6632121" y="2018503"/>
                <a:ext cx="342900" cy="390525"/>
              </a:xfrm>
              <a:custGeom>
                <a:avLst/>
                <a:gdLst>
                  <a:gd name="T0" fmla="*/ 0 w 216"/>
                  <a:gd name="T1" fmla="*/ 186 h 246"/>
                  <a:gd name="T2" fmla="*/ 111 w 216"/>
                  <a:gd name="T3" fmla="*/ 246 h 246"/>
                  <a:gd name="T4" fmla="*/ 216 w 216"/>
                  <a:gd name="T5" fmla="*/ 186 h 246"/>
                  <a:gd name="T6" fmla="*/ 216 w 216"/>
                  <a:gd name="T7" fmla="*/ 60 h 246"/>
                  <a:gd name="T8" fmla="*/ 111 w 216"/>
                  <a:gd name="T9" fmla="*/ 0 h 246"/>
                  <a:gd name="T10" fmla="*/ 0 w 216"/>
                  <a:gd name="T11" fmla="*/ 60 h 246"/>
                  <a:gd name="T12" fmla="*/ 0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0" y="186"/>
                    </a:moveTo>
                    <a:lnTo>
                      <a:pt x="111" y="246"/>
                    </a:lnTo>
                    <a:lnTo>
                      <a:pt x="216" y="186"/>
                    </a:lnTo>
                    <a:lnTo>
                      <a:pt x="216" y="60"/>
                    </a:lnTo>
                    <a:lnTo>
                      <a:pt x="111" y="0"/>
                    </a:lnTo>
                    <a:lnTo>
                      <a:pt x="0" y="60"/>
                    </a:lnTo>
                    <a:lnTo>
                      <a:pt x="0" y="186"/>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56" name="Freeform 44">
                <a:extLst>
                  <a:ext uri="{FF2B5EF4-FFF2-40B4-BE49-F238E27FC236}">
                    <a16:creationId xmlns:a16="http://schemas.microsoft.com/office/drawing/2014/main" id="{73F6D2BF-6B97-4605-BB78-B00607B90DD8}"/>
                  </a:ext>
                </a:extLst>
              </p:cNvPr>
              <p:cNvSpPr>
                <a:spLocks/>
              </p:cNvSpPr>
              <p:nvPr/>
            </p:nvSpPr>
            <p:spPr bwMode="auto">
              <a:xfrm>
                <a:off x="7181924" y="4948201"/>
                <a:ext cx="342900" cy="390525"/>
              </a:xfrm>
              <a:custGeom>
                <a:avLst/>
                <a:gdLst>
                  <a:gd name="T0" fmla="*/ 0 w 216"/>
                  <a:gd name="T1" fmla="*/ 186 h 246"/>
                  <a:gd name="T2" fmla="*/ 111 w 216"/>
                  <a:gd name="T3" fmla="*/ 246 h 246"/>
                  <a:gd name="T4" fmla="*/ 216 w 216"/>
                  <a:gd name="T5" fmla="*/ 186 h 246"/>
                  <a:gd name="T6" fmla="*/ 216 w 216"/>
                  <a:gd name="T7" fmla="*/ 60 h 246"/>
                  <a:gd name="T8" fmla="*/ 111 w 216"/>
                  <a:gd name="T9" fmla="*/ 0 h 246"/>
                  <a:gd name="T10" fmla="*/ 0 w 216"/>
                  <a:gd name="T11" fmla="*/ 60 h 246"/>
                  <a:gd name="T12" fmla="*/ 0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0" y="186"/>
                    </a:moveTo>
                    <a:lnTo>
                      <a:pt x="111" y="246"/>
                    </a:lnTo>
                    <a:lnTo>
                      <a:pt x="216" y="186"/>
                    </a:lnTo>
                    <a:lnTo>
                      <a:pt x="216" y="60"/>
                    </a:lnTo>
                    <a:lnTo>
                      <a:pt x="111" y="0"/>
                    </a:lnTo>
                    <a:lnTo>
                      <a:pt x="0" y="60"/>
                    </a:lnTo>
                    <a:lnTo>
                      <a:pt x="0" y="186"/>
                    </a:ln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57" name="Freeform 44">
                <a:extLst>
                  <a:ext uri="{FF2B5EF4-FFF2-40B4-BE49-F238E27FC236}">
                    <a16:creationId xmlns:a16="http://schemas.microsoft.com/office/drawing/2014/main" id="{836BDA79-E9EE-4ADC-9671-9E6B64FDD2A1}"/>
                  </a:ext>
                </a:extLst>
              </p:cNvPr>
              <p:cNvSpPr>
                <a:spLocks/>
              </p:cNvSpPr>
              <p:nvPr/>
            </p:nvSpPr>
            <p:spPr bwMode="auto">
              <a:xfrm>
                <a:off x="4049618" y="3024759"/>
                <a:ext cx="342900" cy="390525"/>
              </a:xfrm>
              <a:custGeom>
                <a:avLst/>
                <a:gdLst>
                  <a:gd name="T0" fmla="*/ 0 w 216"/>
                  <a:gd name="T1" fmla="*/ 186 h 246"/>
                  <a:gd name="T2" fmla="*/ 111 w 216"/>
                  <a:gd name="T3" fmla="*/ 246 h 246"/>
                  <a:gd name="T4" fmla="*/ 216 w 216"/>
                  <a:gd name="T5" fmla="*/ 186 h 246"/>
                  <a:gd name="T6" fmla="*/ 216 w 216"/>
                  <a:gd name="T7" fmla="*/ 60 h 246"/>
                  <a:gd name="T8" fmla="*/ 111 w 216"/>
                  <a:gd name="T9" fmla="*/ 0 h 246"/>
                  <a:gd name="T10" fmla="*/ 0 w 216"/>
                  <a:gd name="T11" fmla="*/ 60 h 246"/>
                  <a:gd name="T12" fmla="*/ 0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0" y="186"/>
                    </a:moveTo>
                    <a:lnTo>
                      <a:pt x="111" y="246"/>
                    </a:lnTo>
                    <a:lnTo>
                      <a:pt x="216" y="186"/>
                    </a:lnTo>
                    <a:lnTo>
                      <a:pt x="216" y="60"/>
                    </a:lnTo>
                    <a:lnTo>
                      <a:pt x="111" y="0"/>
                    </a:lnTo>
                    <a:lnTo>
                      <a:pt x="0" y="60"/>
                    </a:lnTo>
                    <a:lnTo>
                      <a:pt x="0" y="186"/>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58" name="Freeform 44">
                <a:extLst>
                  <a:ext uri="{FF2B5EF4-FFF2-40B4-BE49-F238E27FC236}">
                    <a16:creationId xmlns:a16="http://schemas.microsoft.com/office/drawing/2014/main" id="{85B38A0A-2E33-4F5D-8E1A-CB480035EF16}"/>
                  </a:ext>
                </a:extLst>
              </p:cNvPr>
              <p:cNvSpPr>
                <a:spLocks/>
              </p:cNvSpPr>
              <p:nvPr/>
            </p:nvSpPr>
            <p:spPr bwMode="auto">
              <a:xfrm>
                <a:off x="5260614" y="5469350"/>
                <a:ext cx="342900" cy="390525"/>
              </a:xfrm>
              <a:custGeom>
                <a:avLst/>
                <a:gdLst>
                  <a:gd name="T0" fmla="*/ 0 w 216"/>
                  <a:gd name="T1" fmla="*/ 186 h 246"/>
                  <a:gd name="T2" fmla="*/ 111 w 216"/>
                  <a:gd name="T3" fmla="*/ 246 h 246"/>
                  <a:gd name="T4" fmla="*/ 216 w 216"/>
                  <a:gd name="T5" fmla="*/ 186 h 246"/>
                  <a:gd name="T6" fmla="*/ 216 w 216"/>
                  <a:gd name="T7" fmla="*/ 60 h 246"/>
                  <a:gd name="T8" fmla="*/ 111 w 216"/>
                  <a:gd name="T9" fmla="*/ 0 h 246"/>
                  <a:gd name="T10" fmla="*/ 0 w 216"/>
                  <a:gd name="T11" fmla="*/ 60 h 246"/>
                  <a:gd name="T12" fmla="*/ 0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0" y="186"/>
                    </a:moveTo>
                    <a:lnTo>
                      <a:pt x="111" y="246"/>
                    </a:lnTo>
                    <a:lnTo>
                      <a:pt x="216" y="186"/>
                    </a:lnTo>
                    <a:lnTo>
                      <a:pt x="216" y="60"/>
                    </a:lnTo>
                    <a:lnTo>
                      <a:pt x="111" y="0"/>
                    </a:lnTo>
                    <a:lnTo>
                      <a:pt x="0" y="60"/>
                    </a:lnTo>
                    <a:lnTo>
                      <a:pt x="0" y="186"/>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59" name="Freeform 44">
                <a:extLst>
                  <a:ext uri="{FF2B5EF4-FFF2-40B4-BE49-F238E27FC236}">
                    <a16:creationId xmlns:a16="http://schemas.microsoft.com/office/drawing/2014/main" id="{FF80AA93-3771-4FC8-8FFE-031CBC28370F}"/>
                  </a:ext>
                </a:extLst>
              </p:cNvPr>
              <p:cNvSpPr>
                <a:spLocks/>
              </p:cNvSpPr>
              <p:nvPr/>
            </p:nvSpPr>
            <p:spPr bwMode="auto">
              <a:xfrm>
                <a:off x="7802971" y="3714847"/>
                <a:ext cx="342900" cy="390525"/>
              </a:xfrm>
              <a:custGeom>
                <a:avLst/>
                <a:gdLst>
                  <a:gd name="T0" fmla="*/ 0 w 216"/>
                  <a:gd name="T1" fmla="*/ 186 h 246"/>
                  <a:gd name="T2" fmla="*/ 111 w 216"/>
                  <a:gd name="T3" fmla="*/ 246 h 246"/>
                  <a:gd name="T4" fmla="*/ 216 w 216"/>
                  <a:gd name="T5" fmla="*/ 186 h 246"/>
                  <a:gd name="T6" fmla="*/ 216 w 216"/>
                  <a:gd name="T7" fmla="*/ 60 h 246"/>
                  <a:gd name="T8" fmla="*/ 111 w 216"/>
                  <a:gd name="T9" fmla="*/ 0 h 246"/>
                  <a:gd name="T10" fmla="*/ 0 w 216"/>
                  <a:gd name="T11" fmla="*/ 60 h 246"/>
                  <a:gd name="T12" fmla="*/ 0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0" y="186"/>
                    </a:moveTo>
                    <a:lnTo>
                      <a:pt x="111" y="246"/>
                    </a:lnTo>
                    <a:lnTo>
                      <a:pt x="216" y="186"/>
                    </a:lnTo>
                    <a:lnTo>
                      <a:pt x="216" y="60"/>
                    </a:lnTo>
                    <a:lnTo>
                      <a:pt x="111" y="0"/>
                    </a:lnTo>
                    <a:lnTo>
                      <a:pt x="0" y="60"/>
                    </a:lnTo>
                    <a:lnTo>
                      <a:pt x="0" y="186"/>
                    </a:lnTo>
                    <a:close/>
                  </a:path>
                </a:pathLst>
              </a:custGeom>
              <a:solidFill>
                <a:schemeClr val="bg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60" name="TextBox 159">
                <a:extLst>
                  <a:ext uri="{FF2B5EF4-FFF2-40B4-BE49-F238E27FC236}">
                    <a16:creationId xmlns:a16="http://schemas.microsoft.com/office/drawing/2014/main" id="{304E7083-EAB0-426C-9773-14C26E92BA18}"/>
                  </a:ext>
                </a:extLst>
              </p:cNvPr>
              <p:cNvSpPr txBox="1"/>
              <p:nvPr/>
            </p:nvSpPr>
            <p:spPr>
              <a:xfrm>
                <a:off x="6650766" y="2106043"/>
                <a:ext cx="305610" cy="215444"/>
              </a:xfrm>
              <a:prstGeom prst="rect">
                <a:avLst/>
              </a:prstGeom>
              <a:noFill/>
            </p:spPr>
            <p:txBody>
              <a:bodyPr wrap="square" rtlCol="0">
                <a:spAutoFit/>
              </a:bodyPr>
              <a:lstStyle/>
              <a:p>
                <a:pPr algn="ctr"/>
                <a:r>
                  <a:rPr lang="en-US" sz="8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01</a:t>
                </a:r>
              </a:p>
            </p:txBody>
          </p:sp>
          <p:sp>
            <p:nvSpPr>
              <p:cNvPr id="161" name="TextBox 160">
                <a:extLst>
                  <a:ext uri="{FF2B5EF4-FFF2-40B4-BE49-F238E27FC236}">
                    <a16:creationId xmlns:a16="http://schemas.microsoft.com/office/drawing/2014/main" id="{3235F91C-978B-48BC-BB2D-F45DA370A686}"/>
                  </a:ext>
                </a:extLst>
              </p:cNvPr>
              <p:cNvSpPr txBox="1"/>
              <p:nvPr/>
            </p:nvSpPr>
            <p:spPr>
              <a:xfrm>
                <a:off x="7821616" y="3798343"/>
                <a:ext cx="305610" cy="215444"/>
              </a:xfrm>
              <a:prstGeom prst="rect">
                <a:avLst/>
              </a:prstGeom>
              <a:noFill/>
            </p:spPr>
            <p:txBody>
              <a:bodyPr wrap="square" rtlCol="0">
                <a:spAutoFit/>
              </a:bodyPr>
              <a:lstStyle/>
              <a:p>
                <a:pPr algn="ctr"/>
                <a:r>
                  <a:rPr lang="en-US" sz="8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02</a:t>
                </a:r>
              </a:p>
            </p:txBody>
          </p:sp>
          <p:sp>
            <p:nvSpPr>
              <p:cNvPr id="162" name="TextBox 161">
                <a:extLst>
                  <a:ext uri="{FF2B5EF4-FFF2-40B4-BE49-F238E27FC236}">
                    <a16:creationId xmlns:a16="http://schemas.microsoft.com/office/drawing/2014/main" id="{8B763B67-5043-4DDC-987F-ED41B8DEFBCA}"/>
                  </a:ext>
                </a:extLst>
              </p:cNvPr>
              <p:cNvSpPr txBox="1"/>
              <p:nvPr/>
            </p:nvSpPr>
            <p:spPr>
              <a:xfrm>
                <a:off x="7200569" y="5035741"/>
                <a:ext cx="305610" cy="215444"/>
              </a:xfrm>
              <a:prstGeom prst="rect">
                <a:avLst/>
              </a:prstGeom>
              <a:noFill/>
            </p:spPr>
            <p:txBody>
              <a:bodyPr wrap="square" rtlCol="0">
                <a:spAutoFit/>
              </a:bodyPr>
              <a:lstStyle/>
              <a:p>
                <a:pPr algn="ctr"/>
                <a:r>
                  <a:rPr lang="en-US" sz="8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03</a:t>
                </a:r>
              </a:p>
            </p:txBody>
          </p:sp>
          <p:sp>
            <p:nvSpPr>
              <p:cNvPr id="163" name="TextBox 162">
                <a:extLst>
                  <a:ext uri="{FF2B5EF4-FFF2-40B4-BE49-F238E27FC236}">
                    <a16:creationId xmlns:a16="http://schemas.microsoft.com/office/drawing/2014/main" id="{525FE804-02DD-4CF2-9CE5-A6561E2524C9}"/>
                  </a:ext>
                </a:extLst>
              </p:cNvPr>
              <p:cNvSpPr txBox="1"/>
              <p:nvPr/>
            </p:nvSpPr>
            <p:spPr>
              <a:xfrm>
                <a:off x="5277434" y="5562648"/>
                <a:ext cx="305610" cy="215444"/>
              </a:xfrm>
              <a:prstGeom prst="rect">
                <a:avLst/>
              </a:prstGeom>
              <a:noFill/>
            </p:spPr>
            <p:txBody>
              <a:bodyPr wrap="square" rtlCol="0">
                <a:spAutoFit/>
              </a:bodyPr>
              <a:lstStyle/>
              <a:p>
                <a:pPr algn="ctr"/>
                <a:r>
                  <a:rPr lang="en-US" sz="8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04</a:t>
                </a:r>
              </a:p>
            </p:txBody>
          </p:sp>
          <p:sp>
            <p:nvSpPr>
              <p:cNvPr id="164" name="TextBox 163">
                <a:extLst>
                  <a:ext uri="{FF2B5EF4-FFF2-40B4-BE49-F238E27FC236}">
                    <a16:creationId xmlns:a16="http://schemas.microsoft.com/office/drawing/2014/main" id="{6BA1E574-8FB4-4CDB-8BF7-AFBD4F7E2858}"/>
                  </a:ext>
                </a:extLst>
              </p:cNvPr>
              <p:cNvSpPr txBox="1"/>
              <p:nvPr/>
            </p:nvSpPr>
            <p:spPr>
              <a:xfrm>
                <a:off x="4073648" y="3115470"/>
                <a:ext cx="305610" cy="215444"/>
              </a:xfrm>
              <a:prstGeom prst="rect">
                <a:avLst/>
              </a:prstGeom>
              <a:noFill/>
            </p:spPr>
            <p:txBody>
              <a:bodyPr wrap="square" rtlCol="0">
                <a:spAutoFit/>
              </a:bodyPr>
              <a:lstStyle/>
              <a:p>
                <a:pPr algn="ctr"/>
                <a:r>
                  <a:rPr lang="en-US" sz="8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05</a:t>
                </a:r>
              </a:p>
            </p:txBody>
          </p:sp>
          <p:sp>
            <p:nvSpPr>
              <p:cNvPr id="165" name="TextBox 164">
                <a:extLst>
                  <a:ext uri="{FF2B5EF4-FFF2-40B4-BE49-F238E27FC236}">
                    <a16:creationId xmlns:a16="http://schemas.microsoft.com/office/drawing/2014/main" id="{42E61DE9-82F4-4D16-B2F6-AC5C386CBA30}"/>
                  </a:ext>
                </a:extLst>
              </p:cNvPr>
              <p:cNvSpPr txBox="1"/>
              <p:nvPr/>
            </p:nvSpPr>
            <p:spPr>
              <a:xfrm>
                <a:off x="5289023" y="2133612"/>
                <a:ext cx="305610" cy="215444"/>
              </a:xfrm>
              <a:prstGeom prst="rect">
                <a:avLst/>
              </a:prstGeom>
              <a:noFill/>
            </p:spPr>
            <p:txBody>
              <a:bodyPr wrap="square" rtlCol="0">
                <a:spAutoFit/>
              </a:bodyPr>
              <a:lstStyle/>
              <a:p>
                <a:pPr algn="ctr"/>
                <a:r>
                  <a:rPr lang="en-US" sz="8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06</a:t>
                </a:r>
              </a:p>
            </p:txBody>
          </p:sp>
          <p:grpSp>
            <p:nvGrpSpPr>
              <p:cNvPr id="166" name="Group 165">
                <a:extLst>
                  <a:ext uri="{FF2B5EF4-FFF2-40B4-BE49-F238E27FC236}">
                    <a16:creationId xmlns:a16="http://schemas.microsoft.com/office/drawing/2014/main" id="{A754A7B7-C91F-4EF5-8411-798FB14D8152}"/>
                  </a:ext>
                </a:extLst>
              </p:cNvPr>
              <p:cNvGrpSpPr/>
              <p:nvPr/>
            </p:nvGrpSpPr>
            <p:grpSpPr>
              <a:xfrm>
                <a:off x="5623752" y="3415284"/>
                <a:ext cx="815976" cy="985951"/>
                <a:chOff x="8943974" y="3127276"/>
                <a:chExt cx="815976" cy="985951"/>
              </a:xfrm>
            </p:grpSpPr>
            <p:grpSp>
              <p:nvGrpSpPr>
                <p:cNvPr id="173" name="Group 172">
                  <a:extLst>
                    <a:ext uri="{FF2B5EF4-FFF2-40B4-BE49-F238E27FC236}">
                      <a16:creationId xmlns:a16="http://schemas.microsoft.com/office/drawing/2014/main" id="{BE781FDD-FBF4-49C2-AA22-10E8388992CE}"/>
                    </a:ext>
                  </a:extLst>
                </p:cNvPr>
                <p:cNvGrpSpPr/>
                <p:nvPr/>
              </p:nvGrpSpPr>
              <p:grpSpPr>
                <a:xfrm>
                  <a:off x="9046638" y="3127276"/>
                  <a:ext cx="610648" cy="573088"/>
                  <a:chOff x="8959850" y="2955826"/>
                  <a:chExt cx="800100" cy="750888"/>
                </a:xfrm>
              </p:grpSpPr>
              <p:sp>
                <p:nvSpPr>
                  <p:cNvPr id="175" name="Freeform 53">
                    <a:extLst>
                      <a:ext uri="{FF2B5EF4-FFF2-40B4-BE49-F238E27FC236}">
                        <a16:creationId xmlns:a16="http://schemas.microsoft.com/office/drawing/2014/main" id="{FB096F8E-9EDC-49D8-8391-6A2035AC2262}"/>
                      </a:ext>
                    </a:extLst>
                  </p:cNvPr>
                  <p:cNvSpPr>
                    <a:spLocks/>
                  </p:cNvSpPr>
                  <p:nvPr/>
                </p:nvSpPr>
                <p:spPr bwMode="auto">
                  <a:xfrm>
                    <a:off x="9496425" y="2989164"/>
                    <a:ext cx="263525" cy="358775"/>
                  </a:xfrm>
                  <a:custGeom>
                    <a:avLst/>
                    <a:gdLst>
                      <a:gd name="T0" fmla="*/ 10 w 33"/>
                      <a:gd name="T1" fmla="*/ 12 h 45"/>
                      <a:gd name="T2" fmla="*/ 11 w 33"/>
                      <a:gd name="T3" fmla="*/ 13 h 45"/>
                      <a:gd name="T4" fmla="*/ 8 w 33"/>
                      <a:gd name="T5" fmla="*/ 15 h 45"/>
                      <a:gd name="T6" fmla="*/ 6 w 33"/>
                      <a:gd name="T7" fmla="*/ 11 h 45"/>
                      <a:gd name="T8" fmla="*/ 22 w 33"/>
                      <a:gd name="T9" fmla="*/ 2 h 45"/>
                      <a:gd name="T10" fmla="*/ 22 w 33"/>
                      <a:gd name="T11" fmla="*/ 26 h 45"/>
                      <a:gd name="T12" fmla="*/ 6 w 33"/>
                      <a:gd name="T13" fmla="*/ 36 h 45"/>
                      <a:gd name="T14" fmla="*/ 11 w 33"/>
                      <a:gd name="T15" fmla="*/ 36 h 45"/>
                      <a:gd name="T16" fmla="*/ 10 w 33"/>
                      <a:gd name="T17" fmla="*/ 35 h 45"/>
                      <a:gd name="T18" fmla="*/ 14 w 33"/>
                      <a:gd name="T19" fmla="*/ 34 h 45"/>
                      <a:gd name="T20" fmla="*/ 14 w 33"/>
                      <a:gd name="T21" fmla="*/ 37 h 45"/>
                      <a:gd name="T22" fmla="*/ 1 w 33"/>
                      <a:gd name="T23" fmla="*/ 35 h 45"/>
                      <a:gd name="T24" fmla="*/ 25 w 33"/>
                      <a:gd name="T25" fmla="*/ 13 h 45"/>
                      <a:gd name="T26" fmla="*/ 10 w 33"/>
                      <a:gd name="T27" fmla="*/ 12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3" h="45">
                        <a:moveTo>
                          <a:pt x="10" y="12"/>
                        </a:moveTo>
                        <a:cubicBezTo>
                          <a:pt x="12" y="12"/>
                          <a:pt x="12" y="12"/>
                          <a:pt x="11" y="13"/>
                        </a:cubicBezTo>
                        <a:cubicBezTo>
                          <a:pt x="9" y="14"/>
                          <a:pt x="8" y="15"/>
                          <a:pt x="8" y="15"/>
                        </a:cubicBezTo>
                        <a:cubicBezTo>
                          <a:pt x="7" y="15"/>
                          <a:pt x="6" y="11"/>
                          <a:pt x="6" y="11"/>
                        </a:cubicBezTo>
                        <a:cubicBezTo>
                          <a:pt x="6" y="11"/>
                          <a:pt x="8" y="0"/>
                          <a:pt x="22" y="2"/>
                        </a:cubicBezTo>
                        <a:cubicBezTo>
                          <a:pt x="33" y="4"/>
                          <a:pt x="33" y="19"/>
                          <a:pt x="22" y="26"/>
                        </a:cubicBezTo>
                        <a:cubicBezTo>
                          <a:pt x="11" y="32"/>
                          <a:pt x="4" y="32"/>
                          <a:pt x="6" y="36"/>
                        </a:cubicBezTo>
                        <a:cubicBezTo>
                          <a:pt x="7" y="41"/>
                          <a:pt x="11" y="37"/>
                          <a:pt x="11" y="36"/>
                        </a:cubicBezTo>
                        <a:cubicBezTo>
                          <a:pt x="10" y="35"/>
                          <a:pt x="11" y="36"/>
                          <a:pt x="10" y="35"/>
                        </a:cubicBezTo>
                        <a:cubicBezTo>
                          <a:pt x="10" y="34"/>
                          <a:pt x="13" y="32"/>
                          <a:pt x="14" y="34"/>
                        </a:cubicBezTo>
                        <a:cubicBezTo>
                          <a:pt x="15" y="35"/>
                          <a:pt x="15" y="38"/>
                          <a:pt x="14" y="37"/>
                        </a:cubicBezTo>
                        <a:cubicBezTo>
                          <a:pt x="12" y="42"/>
                          <a:pt x="3" y="45"/>
                          <a:pt x="1" y="35"/>
                        </a:cubicBezTo>
                        <a:cubicBezTo>
                          <a:pt x="0" y="26"/>
                          <a:pt x="22" y="28"/>
                          <a:pt x="25" y="13"/>
                        </a:cubicBezTo>
                        <a:cubicBezTo>
                          <a:pt x="27" y="4"/>
                          <a:pt x="12" y="3"/>
                          <a:pt x="10" y="12"/>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76" name="Freeform 54">
                    <a:extLst>
                      <a:ext uri="{FF2B5EF4-FFF2-40B4-BE49-F238E27FC236}">
                        <a16:creationId xmlns:a16="http://schemas.microsoft.com/office/drawing/2014/main" id="{3C51F71C-B483-49C0-A248-70C790F1FE48}"/>
                      </a:ext>
                    </a:extLst>
                  </p:cNvPr>
                  <p:cNvSpPr>
                    <a:spLocks/>
                  </p:cNvSpPr>
                  <p:nvPr/>
                </p:nvSpPr>
                <p:spPr bwMode="auto">
                  <a:xfrm>
                    <a:off x="8959850" y="2989164"/>
                    <a:ext cx="271463" cy="358775"/>
                  </a:xfrm>
                  <a:custGeom>
                    <a:avLst/>
                    <a:gdLst>
                      <a:gd name="T0" fmla="*/ 24 w 34"/>
                      <a:gd name="T1" fmla="*/ 12 h 45"/>
                      <a:gd name="T2" fmla="*/ 23 w 34"/>
                      <a:gd name="T3" fmla="*/ 13 h 45"/>
                      <a:gd name="T4" fmla="*/ 26 w 34"/>
                      <a:gd name="T5" fmla="*/ 15 h 45"/>
                      <a:gd name="T6" fmla="*/ 27 w 34"/>
                      <a:gd name="T7" fmla="*/ 11 h 45"/>
                      <a:gd name="T8" fmla="*/ 12 w 34"/>
                      <a:gd name="T9" fmla="*/ 2 h 45"/>
                      <a:gd name="T10" fmla="*/ 11 w 34"/>
                      <a:gd name="T11" fmla="*/ 26 h 45"/>
                      <a:gd name="T12" fmla="*/ 28 w 34"/>
                      <a:gd name="T13" fmla="*/ 36 h 45"/>
                      <a:gd name="T14" fmla="*/ 22 w 34"/>
                      <a:gd name="T15" fmla="*/ 36 h 45"/>
                      <a:gd name="T16" fmla="*/ 23 w 34"/>
                      <a:gd name="T17" fmla="*/ 35 h 45"/>
                      <a:gd name="T18" fmla="*/ 19 w 34"/>
                      <a:gd name="T19" fmla="*/ 34 h 45"/>
                      <a:gd name="T20" fmla="*/ 20 w 34"/>
                      <a:gd name="T21" fmla="*/ 37 h 45"/>
                      <a:gd name="T22" fmla="*/ 32 w 34"/>
                      <a:gd name="T23" fmla="*/ 35 h 45"/>
                      <a:gd name="T24" fmla="*/ 8 w 34"/>
                      <a:gd name="T25" fmla="*/ 13 h 45"/>
                      <a:gd name="T26" fmla="*/ 24 w 34"/>
                      <a:gd name="T27" fmla="*/ 12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4" h="45">
                        <a:moveTo>
                          <a:pt x="24" y="12"/>
                        </a:moveTo>
                        <a:cubicBezTo>
                          <a:pt x="21" y="12"/>
                          <a:pt x="21" y="12"/>
                          <a:pt x="23" y="13"/>
                        </a:cubicBezTo>
                        <a:cubicBezTo>
                          <a:pt x="24" y="14"/>
                          <a:pt x="25" y="15"/>
                          <a:pt x="26" y="15"/>
                        </a:cubicBezTo>
                        <a:cubicBezTo>
                          <a:pt x="26" y="15"/>
                          <a:pt x="27" y="11"/>
                          <a:pt x="27" y="11"/>
                        </a:cubicBezTo>
                        <a:cubicBezTo>
                          <a:pt x="27" y="11"/>
                          <a:pt x="26" y="0"/>
                          <a:pt x="12" y="2"/>
                        </a:cubicBezTo>
                        <a:cubicBezTo>
                          <a:pt x="0" y="4"/>
                          <a:pt x="0" y="19"/>
                          <a:pt x="11" y="26"/>
                        </a:cubicBezTo>
                        <a:cubicBezTo>
                          <a:pt x="22" y="32"/>
                          <a:pt x="29" y="32"/>
                          <a:pt x="28" y="36"/>
                        </a:cubicBezTo>
                        <a:cubicBezTo>
                          <a:pt x="26" y="41"/>
                          <a:pt x="23" y="37"/>
                          <a:pt x="22" y="36"/>
                        </a:cubicBezTo>
                        <a:cubicBezTo>
                          <a:pt x="23" y="35"/>
                          <a:pt x="23" y="36"/>
                          <a:pt x="23" y="35"/>
                        </a:cubicBezTo>
                        <a:cubicBezTo>
                          <a:pt x="24" y="34"/>
                          <a:pt x="20" y="32"/>
                          <a:pt x="19" y="34"/>
                        </a:cubicBezTo>
                        <a:cubicBezTo>
                          <a:pt x="18" y="35"/>
                          <a:pt x="18" y="38"/>
                          <a:pt x="20" y="37"/>
                        </a:cubicBezTo>
                        <a:cubicBezTo>
                          <a:pt x="21" y="42"/>
                          <a:pt x="30" y="45"/>
                          <a:pt x="32" y="35"/>
                        </a:cubicBezTo>
                        <a:cubicBezTo>
                          <a:pt x="34" y="26"/>
                          <a:pt x="11" y="28"/>
                          <a:pt x="8" y="13"/>
                        </a:cubicBezTo>
                        <a:cubicBezTo>
                          <a:pt x="6" y="4"/>
                          <a:pt x="21" y="3"/>
                          <a:pt x="24" y="12"/>
                        </a:cubicBezTo>
                      </a:path>
                    </a:pathLst>
                  </a:custGeom>
                  <a:solidFill>
                    <a:schemeClr val="accent4">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77" name="Freeform 55">
                    <a:extLst>
                      <a:ext uri="{FF2B5EF4-FFF2-40B4-BE49-F238E27FC236}">
                        <a16:creationId xmlns:a16="http://schemas.microsoft.com/office/drawing/2014/main" id="{C6C28B05-E5B1-40C2-AA5C-7D29F6CF0111}"/>
                      </a:ext>
                    </a:extLst>
                  </p:cNvPr>
                  <p:cNvSpPr>
                    <a:spLocks/>
                  </p:cNvSpPr>
                  <p:nvPr/>
                </p:nvSpPr>
                <p:spPr bwMode="auto">
                  <a:xfrm>
                    <a:off x="9256713" y="3363814"/>
                    <a:ext cx="206375" cy="206375"/>
                  </a:xfrm>
                  <a:custGeom>
                    <a:avLst/>
                    <a:gdLst>
                      <a:gd name="T0" fmla="*/ 18 w 26"/>
                      <a:gd name="T1" fmla="*/ 3 h 26"/>
                      <a:gd name="T2" fmla="*/ 18 w 26"/>
                      <a:gd name="T3" fmla="*/ 12 h 26"/>
                      <a:gd name="T4" fmla="*/ 26 w 26"/>
                      <a:gd name="T5" fmla="*/ 26 h 26"/>
                      <a:gd name="T6" fmla="*/ 0 w 26"/>
                      <a:gd name="T7" fmla="*/ 26 h 26"/>
                      <a:gd name="T8" fmla="*/ 7 w 26"/>
                      <a:gd name="T9" fmla="*/ 14 h 26"/>
                      <a:gd name="T10" fmla="*/ 7 w 26"/>
                      <a:gd name="T11" fmla="*/ 0 h 26"/>
                      <a:gd name="T12" fmla="*/ 18 w 26"/>
                      <a:gd name="T13" fmla="*/ 3 h 26"/>
                    </a:gdLst>
                    <a:ahLst/>
                    <a:cxnLst>
                      <a:cxn ang="0">
                        <a:pos x="T0" y="T1"/>
                      </a:cxn>
                      <a:cxn ang="0">
                        <a:pos x="T2" y="T3"/>
                      </a:cxn>
                      <a:cxn ang="0">
                        <a:pos x="T4" y="T5"/>
                      </a:cxn>
                      <a:cxn ang="0">
                        <a:pos x="T6" y="T7"/>
                      </a:cxn>
                      <a:cxn ang="0">
                        <a:pos x="T8" y="T9"/>
                      </a:cxn>
                      <a:cxn ang="0">
                        <a:pos x="T10" y="T11"/>
                      </a:cxn>
                      <a:cxn ang="0">
                        <a:pos x="T12" y="T13"/>
                      </a:cxn>
                    </a:cxnLst>
                    <a:rect l="0" t="0" r="r" b="b"/>
                    <a:pathLst>
                      <a:path w="26" h="26">
                        <a:moveTo>
                          <a:pt x="18" y="3"/>
                        </a:moveTo>
                        <a:cubicBezTo>
                          <a:pt x="18" y="12"/>
                          <a:pt x="18" y="12"/>
                          <a:pt x="18" y="12"/>
                        </a:cubicBezTo>
                        <a:cubicBezTo>
                          <a:pt x="18" y="18"/>
                          <a:pt x="22" y="25"/>
                          <a:pt x="26" y="26"/>
                        </a:cubicBezTo>
                        <a:cubicBezTo>
                          <a:pt x="0" y="26"/>
                          <a:pt x="0" y="26"/>
                          <a:pt x="0" y="26"/>
                        </a:cubicBezTo>
                        <a:cubicBezTo>
                          <a:pt x="6" y="23"/>
                          <a:pt x="7" y="18"/>
                          <a:pt x="7" y="14"/>
                        </a:cubicBezTo>
                        <a:cubicBezTo>
                          <a:pt x="7" y="0"/>
                          <a:pt x="7" y="0"/>
                          <a:pt x="7" y="0"/>
                        </a:cubicBezTo>
                        <a:lnTo>
                          <a:pt x="18" y="3"/>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78" name="Freeform 56">
                    <a:extLst>
                      <a:ext uri="{FF2B5EF4-FFF2-40B4-BE49-F238E27FC236}">
                        <a16:creationId xmlns:a16="http://schemas.microsoft.com/office/drawing/2014/main" id="{9F5E8B0B-53C5-4139-BFBE-E52D09549AF1}"/>
                      </a:ext>
                    </a:extLst>
                  </p:cNvPr>
                  <p:cNvSpPr>
                    <a:spLocks/>
                  </p:cNvSpPr>
                  <p:nvPr/>
                </p:nvSpPr>
                <p:spPr bwMode="auto">
                  <a:xfrm>
                    <a:off x="9159875" y="2955826"/>
                    <a:ext cx="400050" cy="455613"/>
                  </a:xfrm>
                  <a:custGeom>
                    <a:avLst/>
                    <a:gdLst>
                      <a:gd name="T0" fmla="*/ 5 w 50"/>
                      <a:gd name="T1" fmla="*/ 0 h 57"/>
                      <a:gd name="T2" fmla="*/ 0 w 50"/>
                      <a:gd name="T3" fmla="*/ 10 h 57"/>
                      <a:gd name="T4" fmla="*/ 24 w 50"/>
                      <a:gd name="T5" fmla="*/ 57 h 57"/>
                      <a:gd name="T6" fmla="*/ 26 w 50"/>
                      <a:gd name="T7" fmla="*/ 57 h 57"/>
                      <a:gd name="T8" fmla="*/ 50 w 50"/>
                      <a:gd name="T9" fmla="*/ 10 h 57"/>
                      <a:gd name="T10" fmla="*/ 45 w 50"/>
                      <a:gd name="T11" fmla="*/ 0 h 57"/>
                      <a:gd name="T12" fmla="*/ 5 w 50"/>
                      <a:gd name="T13" fmla="*/ 0 h 57"/>
                    </a:gdLst>
                    <a:ahLst/>
                    <a:cxnLst>
                      <a:cxn ang="0">
                        <a:pos x="T0" y="T1"/>
                      </a:cxn>
                      <a:cxn ang="0">
                        <a:pos x="T2" y="T3"/>
                      </a:cxn>
                      <a:cxn ang="0">
                        <a:pos x="T4" y="T5"/>
                      </a:cxn>
                      <a:cxn ang="0">
                        <a:pos x="T6" y="T7"/>
                      </a:cxn>
                      <a:cxn ang="0">
                        <a:pos x="T8" y="T9"/>
                      </a:cxn>
                      <a:cxn ang="0">
                        <a:pos x="T10" y="T11"/>
                      </a:cxn>
                      <a:cxn ang="0">
                        <a:pos x="T12" y="T13"/>
                      </a:cxn>
                    </a:cxnLst>
                    <a:rect l="0" t="0" r="r" b="b"/>
                    <a:pathLst>
                      <a:path w="50" h="57">
                        <a:moveTo>
                          <a:pt x="5" y="0"/>
                        </a:moveTo>
                        <a:cubicBezTo>
                          <a:pt x="0" y="0"/>
                          <a:pt x="0" y="3"/>
                          <a:pt x="0" y="10"/>
                        </a:cubicBezTo>
                        <a:cubicBezTo>
                          <a:pt x="0" y="26"/>
                          <a:pt x="9" y="57"/>
                          <a:pt x="24" y="57"/>
                        </a:cubicBezTo>
                        <a:cubicBezTo>
                          <a:pt x="26" y="57"/>
                          <a:pt x="26" y="57"/>
                          <a:pt x="26" y="57"/>
                        </a:cubicBezTo>
                        <a:cubicBezTo>
                          <a:pt x="41" y="57"/>
                          <a:pt x="50" y="26"/>
                          <a:pt x="50" y="10"/>
                        </a:cubicBezTo>
                        <a:cubicBezTo>
                          <a:pt x="50" y="3"/>
                          <a:pt x="50" y="0"/>
                          <a:pt x="45" y="0"/>
                        </a:cubicBezTo>
                        <a:lnTo>
                          <a:pt x="5" y="0"/>
                        </a:lnTo>
                        <a:close/>
                      </a:path>
                    </a:pathLst>
                  </a:custGeom>
                  <a:solidFill>
                    <a:schemeClr val="accent4">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79" name="Freeform 57">
                    <a:extLst>
                      <a:ext uri="{FF2B5EF4-FFF2-40B4-BE49-F238E27FC236}">
                        <a16:creationId xmlns:a16="http://schemas.microsoft.com/office/drawing/2014/main" id="{6BAA8BED-5D39-4B98-8870-6AA5FD5197CF}"/>
                      </a:ext>
                    </a:extLst>
                  </p:cNvPr>
                  <p:cNvSpPr>
                    <a:spLocks/>
                  </p:cNvSpPr>
                  <p:nvPr/>
                </p:nvSpPr>
                <p:spPr bwMode="auto">
                  <a:xfrm>
                    <a:off x="9191625" y="3617814"/>
                    <a:ext cx="320675" cy="41275"/>
                  </a:xfrm>
                  <a:custGeom>
                    <a:avLst/>
                    <a:gdLst>
                      <a:gd name="T0" fmla="*/ 40 w 40"/>
                      <a:gd name="T1" fmla="*/ 3 h 5"/>
                      <a:gd name="T2" fmla="*/ 37 w 40"/>
                      <a:gd name="T3" fmla="*/ 5 h 5"/>
                      <a:gd name="T4" fmla="*/ 3 w 40"/>
                      <a:gd name="T5" fmla="*/ 5 h 5"/>
                      <a:gd name="T6" fmla="*/ 0 w 40"/>
                      <a:gd name="T7" fmla="*/ 3 h 5"/>
                      <a:gd name="T8" fmla="*/ 3 w 40"/>
                      <a:gd name="T9" fmla="*/ 0 h 5"/>
                      <a:gd name="T10" fmla="*/ 37 w 40"/>
                      <a:gd name="T11" fmla="*/ 0 h 5"/>
                      <a:gd name="T12" fmla="*/ 40 w 40"/>
                      <a:gd name="T13" fmla="*/ 3 h 5"/>
                    </a:gdLst>
                    <a:ahLst/>
                    <a:cxnLst>
                      <a:cxn ang="0">
                        <a:pos x="T0" y="T1"/>
                      </a:cxn>
                      <a:cxn ang="0">
                        <a:pos x="T2" y="T3"/>
                      </a:cxn>
                      <a:cxn ang="0">
                        <a:pos x="T4" y="T5"/>
                      </a:cxn>
                      <a:cxn ang="0">
                        <a:pos x="T6" y="T7"/>
                      </a:cxn>
                      <a:cxn ang="0">
                        <a:pos x="T8" y="T9"/>
                      </a:cxn>
                      <a:cxn ang="0">
                        <a:pos x="T10" y="T11"/>
                      </a:cxn>
                      <a:cxn ang="0">
                        <a:pos x="T12" y="T13"/>
                      </a:cxn>
                    </a:cxnLst>
                    <a:rect l="0" t="0" r="r" b="b"/>
                    <a:pathLst>
                      <a:path w="40" h="5">
                        <a:moveTo>
                          <a:pt x="40" y="3"/>
                        </a:moveTo>
                        <a:cubicBezTo>
                          <a:pt x="40" y="4"/>
                          <a:pt x="39" y="5"/>
                          <a:pt x="37" y="5"/>
                        </a:cubicBezTo>
                        <a:cubicBezTo>
                          <a:pt x="3" y="5"/>
                          <a:pt x="3" y="5"/>
                          <a:pt x="3" y="5"/>
                        </a:cubicBezTo>
                        <a:cubicBezTo>
                          <a:pt x="2" y="5"/>
                          <a:pt x="0" y="4"/>
                          <a:pt x="0" y="3"/>
                        </a:cubicBezTo>
                        <a:cubicBezTo>
                          <a:pt x="0" y="1"/>
                          <a:pt x="2" y="0"/>
                          <a:pt x="3" y="0"/>
                        </a:cubicBezTo>
                        <a:cubicBezTo>
                          <a:pt x="37" y="0"/>
                          <a:pt x="37" y="0"/>
                          <a:pt x="37" y="0"/>
                        </a:cubicBezTo>
                        <a:cubicBezTo>
                          <a:pt x="39" y="0"/>
                          <a:pt x="40" y="1"/>
                          <a:pt x="40" y="3"/>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80" name="Freeform 58">
                    <a:extLst>
                      <a:ext uri="{FF2B5EF4-FFF2-40B4-BE49-F238E27FC236}">
                        <a16:creationId xmlns:a16="http://schemas.microsoft.com/office/drawing/2014/main" id="{9CA78CCF-1DBA-475A-8DD7-6F04A07E4E3E}"/>
                      </a:ext>
                    </a:extLst>
                  </p:cNvPr>
                  <p:cNvSpPr>
                    <a:spLocks/>
                  </p:cNvSpPr>
                  <p:nvPr/>
                </p:nvSpPr>
                <p:spPr bwMode="auto">
                  <a:xfrm>
                    <a:off x="9183688" y="3659089"/>
                    <a:ext cx="336550" cy="47625"/>
                  </a:xfrm>
                  <a:custGeom>
                    <a:avLst/>
                    <a:gdLst>
                      <a:gd name="T0" fmla="*/ 0 w 42"/>
                      <a:gd name="T1" fmla="*/ 3 h 6"/>
                      <a:gd name="T2" fmla="*/ 3 w 42"/>
                      <a:gd name="T3" fmla="*/ 0 h 6"/>
                      <a:gd name="T4" fmla="*/ 39 w 42"/>
                      <a:gd name="T5" fmla="*/ 0 h 6"/>
                      <a:gd name="T6" fmla="*/ 42 w 42"/>
                      <a:gd name="T7" fmla="*/ 3 h 6"/>
                      <a:gd name="T8" fmla="*/ 39 w 42"/>
                      <a:gd name="T9" fmla="*/ 6 h 6"/>
                      <a:gd name="T10" fmla="*/ 3 w 42"/>
                      <a:gd name="T11" fmla="*/ 6 h 6"/>
                      <a:gd name="T12" fmla="*/ 0 w 42"/>
                      <a:gd name="T13" fmla="*/ 3 h 6"/>
                    </a:gdLst>
                    <a:ahLst/>
                    <a:cxnLst>
                      <a:cxn ang="0">
                        <a:pos x="T0" y="T1"/>
                      </a:cxn>
                      <a:cxn ang="0">
                        <a:pos x="T2" y="T3"/>
                      </a:cxn>
                      <a:cxn ang="0">
                        <a:pos x="T4" y="T5"/>
                      </a:cxn>
                      <a:cxn ang="0">
                        <a:pos x="T6" y="T7"/>
                      </a:cxn>
                      <a:cxn ang="0">
                        <a:pos x="T8" y="T9"/>
                      </a:cxn>
                      <a:cxn ang="0">
                        <a:pos x="T10" y="T11"/>
                      </a:cxn>
                      <a:cxn ang="0">
                        <a:pos x="T12" y="T13"/>
                      </a:cxn>
                    </a:cxnLst>
                    <a:rect l="0" t="0" r="r" b="b"/>
                    <a:pathLst>
                      <a:path w="42" h="6">
                        <a:moveTo>
                          <a:pt x="0" y="3"/>
                        </a:moveTo>
                        <a:cubicBezTo>
                          <a:pt x="0" y="2"/>
                          <a:pt x="2" y="0"/>
                          <a:pt x="3" y="0"/>
                        </a:cubicBezTo>
                        <a:cubicBezTo>
                          <a:pt x="39" y="0"/>
                          <a:pt x="39" y="0"/>
                          <a:pt x="39" y="0"/>
                        </a:cubicBezTo>
                        <a:cubicBezTo>
                          <a:pt x="41" y="0"/>
                          <a:pt x="42" y="2"/>
                          <a:pt x="42" y="3"/>
                        </a:cubicBezTo>
                        <a:cubicBezTo>
                          <a:pt x="42" y="5"/>
                          <a:pt x="41" y="6"/>
                          <a:pt x="39" y="6"/>
                        </a:cubicBezTo>
                        <a:cubicBezTo>
                          <a:pt x="3" y="6"/>
                          <a:pt x="3" y="6"/>
                          <a:pt x="3" y="6"/>
                        </a:cubicBezTo>
                        <a:cubicBezTo>
                          <a:pt x="2" y="6"/>
                          <a:pt x="0" y="5"/>
                          <a:pt x="0" y="3"/>
                        </a:cubicBezTo>
                      </a:path>
                    </a:pathLst>
                  </a:custGeom>
                  <a:solidFill>
                    <a:schemeClr val="accent4">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81" name="Freeform 59">
                    <a:extLst>
                      <a:ext uri="{FF2B5EF4-FFF2-40B4-BE49-F238E27FC236}">
                        <a16:creationId xmlns:a16="http://schemas.microsoft.com/office/drawing/2014/main" id="{9E6A99DB-96D8-432C-B1CA-3473A997F8DB}"/>
                      </a:ext>
                    </a:extLst>
                  </p:cNvPr>
                  <p:cNvSpPr>
                    <a:spLocks/>
                  </p:cNvSpPr>
                  <p:nvPr/>
                </p:nvSpPr>
                <p:spPr bwMode="auto">
                  <a:xfrm>
                    <a:off x="9207500" y="3570189"/>
                    <a:ext cx="296863" cy="47625"/>
                  </a:xfrm>
                  <a:custGeom>
                    <a:avLst/>
                    <a:gdLst>
                      <a:gd name="T0" fmla="*/ 37 w 37"/>
                      <a:gd name="T1" fmla="*/ 3 h 6"/>
                      <a:gd name="T2" fmla="*/ 34 w 37"/>
                      <a:gd name="T3" fmla="*/ 0 h 6"/>
                      <a:gd name="T4" fmla="*/ 2 w 37"/>
                      <a:gd name="T5" fmla="*/ 0 h 6"/>
                      <a:gd name="T6" fmla="*/ 0 w 37"/>
                      <a:gd name="T7" fmla="*/ 3 h 6"/>
                      <a:gd name="T8" fmla="*/ 2 w 37"/>
                      <a:gd name="T9" fmla="*/ 6 h 6"/>
                      <a:gd name="T10" fmla="*/ 34 w 37"/>
                      <a:gd name="T11" fmla="*/ 6 h 6"/>
                      <a:gd name="T12" fmla="*/ 37 w 37"/>
                      <a:gd name="T13" fmla="*/ 3 h 6"/>
                    </a:gdLst>
                    <a:ahLst/>
                    <a:cxnLst>
                      <a:cxn ang="0">
                        <a:pos x="T0" y="T1"/>
                      </a:cxn>
                      <a:cxn ang="0">
                        <a:pos x="T2" y="T3"/>
                      </a:cxn>
                      <a:cxn ang="0">
                        <a:pos x="T4" y="T5"/>
                      </a:cxn>
                      <a:cxn ang="0">
                        <a:pos x="T6" y="T7"/>
                      </a:cxn>
                      <a:cxn ang="0">
                        <a:pos x="T8" y="T9"/>
                      </a:cxn>
                      <a:cxn ang="0">
                        <a:pos x="T10" y="T11"/>
                      </a:cxn>
                      <a:cxn ang="0">
                        <a:pos x="T12" y="T13"/>
                      </a:cxn>
                    </a:cxnLst>
                    <a:rect l="0" t="0" r="r" b="b"/>
                    <a:pathLst>
                      <a:path w="37" h="6">
                        <a:moveTo>
                          <a:pt x="37" y="3"/>
                        </a:moveTo>
                        <a:cubicBezTo>
                          <a:pt x="37" y="2"/>
                          <a:pt x="35" y="0"/>
                          <a:pt x="34" y="0"/>
                        </a:cubicBezTo>
                        <a:cubicBezTo>
                          <a:pt x="2" y="0"/>
                          <a:pt x="2" y="0"/>
                          <a:pt x="2" y="0"/>
                        </a:cubicBezTo>
                        <a:cubicBezTo>
                          <a:pt x="1" y="0"/>
                          <a:pt x="0" y="2"/>
                          <a:pt x="0" y="3"/>
                        </a:cubicBezTo>
                        <a:cubicBezTo>
                          <a:pt x="0" y="5"/>
                          <a:pt x="1" y="6"/>
                          <a:pt x="2" y="6"/>
                        </a:cubicBezTo>
                        <a:cubicBezTo>
                          <a:pt x="34" y="6"/>
                          <a:pt x="34" y="6"/>
                          <a:pt x="34" y="6"/>
                        </a:cubicBezTo>
                        <a:cubicBezTo>
                          <a:pt x="35" y="6"/>
                          <a:pt x="37" y="5"/>
                          <a:pt x="37" y="3"/>
                        </a:cubicBezTo>
                      </a:path>
                    </a:pathLst>
                  </a:custGeom>
                  <a:solidFill>
                    <a:schemeClr val="accent4">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82" name="Freeform 60">
                    <a:extLst>
                      <a:ext uri="{FF2B5EF4-FFF2-40B4-BE49-F238E27FC236}">
                        <a16:creationId xmlns:a16="http://schemas.microsoft.com/office/drawing/2014/main" id="{DF08C90B-BA71-4736-A699-F99C4D95BA3A}"/>
                      </a:ext>
                    </a:extLst>
                  </p:cNvPr>
                  <p:cNvSpPr>
                    <a:spLocks/>
                  </p:cNvSpPr>
                  <p:nvPr/>
                </p:nvSpPr>
                <p:spPr bwMode="auto">
                  <a:xfrm>
                    <a:off x="9351963" y="2955826"/>
                    <a:ext cx="207963" cy="455613"/>
                  </a:xfrm>
                  <a:custGeom>
                    <a:avLst/>
                    <a:gdLst>
                      <a:gd name="T0" fmla="*/ 21 w 26"/>
                      <a:gd name="T1" fmla="*/ 0 h 57"/>
                      <a:gd name="T2" fmla="*/ 0 w 26"/>
                      <a:gd name="T3" fmla="*/ 0 h 57"/>
                      <a:gd name="T4" fmla="*/ 0 w 26"/>
                      <a:gd name="T5" fmla="*/ 57 h 57"/>
                      <a:gd name="T6" fmla="*/ 2 w 26"/>
                      <a:gd name="T7" fmla="*/ 57 h 57"/>
                      <a:gd name="T8" fmla="*/ 26 w 26"/>
                      <a:gd name="T9" fmla="*/ 10 h 57"/>
                      <a:gd name="T10" fmla="*/ 21 w 26"/>
                      <a:gd name="T11" fmla="*/ 0 h 57"/>
                    </a:gdLst>
                    <a:ahLst/>
                    <a:cxnLst>
                      <a:cxn ang="0">
                        <a:pos x="T0" y="T1"/>
                      </a:cxn>
                      <a:cxn ang="0">
                        <a:pos x="T2" y="T3"/>
                      </a:cxn>
                      <a:cxn ang="0">
                        <a:pos x="T4" y="T5"/>
                      </a:cxn>
                      <a:cxn ang="0">
                        <a:pos x="T6" y="T7"/>
                      </a:cxn>
                      <a:cxn ang="0">
                        <a:pos x="T8" y="T9"/>
                      </a:cxn>
                      <a:cxn ang="0">
                        <a:pos x="T10" y="T11"/>
                      </a:cxn>
                    </a:cxnLst>
                    <a:rect l="0" t="0" r="r" b="b"/>
                    <a:pathLst>
                      <a:path w="26" h="57">
                        <a:moveTo>
                          <a:pt x="21" y="0"/>
                        </a:moveTo>
                        <a:cubicBezTo>
                          <a:pt x="0" y="0"/>
                          <a:pt x="0" y="0"/>
                          <a:pt x="0" y="0"/>
                        </a:cubicBezTo>
                        <a:cubicBezTo>
                          <a:pt x="0" y="57"/>
                          <a:pt x="0" y="57"/>
                          <a:pt x="0" y="57"/>
                        </a:cubicBezTo>
                        <a:cubicBezTo>
                          <a:pt x="2" y="57"/>
                          <a:pt x="2" y="57"/>
                          <a:pt x="2" y="57"/>
                        </a:cubicBezTo>
                        <a:cubicBezTo>
                          <a:pt x="17" y="57"/>
                          <a:pt x="26" y="26"/>
                          <a:pt x="26" y="10"/>
                        </a:cubicBezTo>
                        <a:cubicBezTo>
                          <a:pt x="26" y="3"/>
                          <a:pt x="26" y="0"/>
                          <a:pt x="21" y="0"/>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83" name="Freeform 61">
                    <a:extLst>
                      <a:ext uri="{FF2B5EF4-FFF2-40B4-BE49-F238E27FC236}">
                        <a16:creationId xmlns:a16="http://schemas.microsoft.com/office/drawing/2014/main" id="{7A23B91D-6069-4C57-985C-0264374B308C}"/>
                      </a:ext>
                    </a:extLst>
                  </p:cNvPr>
                  <p:cNvSpPr>
                    <a:spLocks/>
                  </p:cNvSpPr>
                  <p:nvPr/>
                </p:nvSpPr>
                <p:spPr bwMode="auto">
                  <a:xfrm>
                    <a:off x="9391650" y="3044726"/>
                    <a:ext cx="120650" cy="319088"/>
                  </a:xfrm>
                  <a:custGeom>
                    <a:avLst/>
                    <a:gdLst>
                      <a:gd name="T0" fmla="*/ 12 w 15"/>
                      <a:gd name="T1" fmla="*/ 0 h 40"/>
                      <a:gd name="T2" fmla="*/ 0 w 15"/>
                      <a:gd name="T3" fmla="*/ 40 h 40"/>
                      <a:gd name="T4" fmla="*/ 12 w 15"/>
                      <a:gd name="T5" fmla="*/ 0 h 40"/>
                    </a:gdLst>
                    <a:ahLst/>
                    <a:cxnLst>
                      <a:cxn ang="0">
                        <a:pos x="T0" y="T1"/>
                      </a:cxn>
                      <a:cxn ang="0">
                        <a:pos x="T2" y="T3"/>
                      </a:cxn>
                      <a:cxn ang="0">
                        <a:pos x="T4" y="T5"/>
                      </a:cxn>
                    </a:cxnLst>
                    <a:rect l="0" t="0" r="r" b="b"/>
                    <a:pathLst>
                      <a:path w="15" h="40">
                        <a:moveTo>
                          <a:pt x="12" y="0"/>
                        </a:moveTo>
                        <a:cubicBezTo>
                          <a:pt x="12" y="16"/>
                          <a:pt x="6" y="37"/>
                          <a:pt x="0" y="40"/>
                        </a:cubicBezTo>
                        <a:cubicBezTo>
                          <a:pt x="8" y="39"/>
                          <a:pt x="15" y="17"/>
                          <a:pt x="12" y="0"/>
                        </a:cubicBezTo>
                      </a:path>
                    </a:pathLst>
                  </a:custGeom>
                  <a:solidFill>
                    <a:schemeClr val="accent4">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74" name="TextBox 173">
                  <a:extLst>
                    <a:ext uri="{FF2B5EF4-FFF2-40B4-BE49-F238E27FC236}">
                      <a16:creationId xmlns:a16="http://schemas.microsoft.com/office/drawing/2014/main" id="{AA71B628-9CFA-400F-995B-A78035E9BF6C}"/>
                    </a:ext>
                  </a:extLst>
                </p:cNvPr>
                <p:cNvSpPr txBox="1"/>
                <p:nvPr/>
              </p:nvSpPr>
              <p:spPr>
                <a:xfrm>
                  <a:off x="8943974" y="3738766"/>
                  <a:ext cx="815976" cy="374461"/>
                </a:xfrm>
                <a:prstGeom prst="rect">
                  <a:avLst/>
                </a:prstGeom>
                <a:noFill/>
              </p:spPr>
              <p:txBody>
                <a:bodyPr wrap="square" rtlCol="0">
                  <a:spAutoFit/>
                </a:bodyPr>
                <a:lstStyle/>
                <a:p>
                  <a:pPr algn="ctr">
                    <a:lnSpc>
                      <a:spcPts val="1100"/>
                    </a:lnSpc>
                  </a:pPr>
                  <a:r>
                    <a:rPr lang="en-US" sz="1000" dirty="0">
                      <a:solidFill>
                        <a:schemeClr val="accent4"/>
                      </a:solidFill>
                      <a:latin typeface="Open Sans Extrabold" panose="020B0906030804020204" pitchFamily="34" charset="0"/>
                      <a:ea typeface="Open Sans Extrabold" panose="020B0906030804020204" pitchFamily="34" charset="0"/>
                      <a:cs typeface="Open Sans Extrabold" panose="020B0906030804020204" pitchFamily="34" charset="0"/>
                    </a:rPr>
                    <a:t>TROPHY</a:t>
                  </a:r>
                </a:p>
                <a:p>
                  <a:pPr algn="ctr">
                    <a:lnSpc>
                      <a:spcPts val="1100"/>
                    </a:lnSpc>
                  </a:pPr>
                  <a:r>
                    <a:rPr lang="en-US" sz="1000" dirty="0" err="1">
                      <a:solidFill>
                        <a:schemeClr val="accent4"/>
                      </a:solidFill>
                      <a:latin typeface="Open Sans Extrabold" panose="020B0906030804020204" pitchFamily="34" charset="0"/>
                      <a:ea typeface="Open Sans Extrabold" panose="020B0906030804020204" pitchFamily="34" charset="0"/>
                      <a:cs typeface="Open Sans Extrabold" panose="020B0906030804020204" pitchFamily="34" charset="0"/>
                    </a:rPr>
                    <a:t>GAINeD</a:t>
                  </a:r>
                  <a:endParaRPr lang="en-US" sz="1000" dirty="0">
                    <a:solidFill>
                      <a:schemeClr val="accent4"/>
                    </a:solidFill>
                    <a:latin typeface="Open Sans Extrabold" panose="020B0906030804020204" pitchFamily="34" charset="0"/>
                    <a:ea typeface="Open Sans Extrabold" panose="020B0906030804020204" pitchFamily="34" charset="0"/>
                    <a:cs typeface="Open Sans Extrabold" panose="020B0906030804020204" pitchFamily="34" charset="0"/>
                  </a:endParaRPr>
                </a:p>
              </p:txBody>
            </p:sp>
          </p:grpSp>
          <p:sp>
            <p:nvSpPr>
              <p:cNvPr id="167" name="TextBox 166">
                <a:extLst>
                  <a:ext uri="{FF2B5EF4-FFF2-40B4-BE49-F238E27FC236}">
                    <a16:creationId xmlns:a16="http://schemas.microsoft.com/office/drawing/2014/main" id="{51C5C6C0-5A73-4F95-9A7E-78038A4BBEC6}"/>
                  </a:ext>
                </a:extLst>
              </p:cNvPr>
              <p:cNvSpPr txBox="1"/>
              <p:nvPr/>
            </p:nvSpPr>
            <p:spPr>
              <a:xfrm>
                <a:off x="7108038" y="1795058"/>
                <a:ext cx="1366044" cy="553998"/>
              </a:xfrm>
              <a:prstGeom prst="rect">
                <a:avLst/>
              </a:prstGeom>
              <a:noFill/>
            </p:spPr>
            <p:txBody>
              <a:bodyPr wrap="square" rtlCol="0">
                <a:spAutoFit/>
              </a:bodyPr>
              <a:lstStyle/>
              <a:p>
                <a:pPr>
                  <a:lnSpc>
                    <a:spcPts val="1200"/>
                  </a:lnSpc>
                </a:pPr>
                <a:r>
                  <a:rPr lang="en-US" sz="9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a:t>
                </a:r>
              </a:p>
            </p:txBody>
          </p:sp>
          <p:sp>
            <p:nvSpPr>
              <p:cNvPr id="168" name="TextBox 167">
                <a:extLst>
                  <a:ext uri="{FF2B5EF4-FFF2-40B4-BE49-F238E27FC236}">
                    <a16:creationId xmlns:a16="http://schemas.microsoft.com/office/drawing/2014/main" id="{E3A77270-C1F3-44B7-B53B-01448E21386E}"/>
                  </a:ext>
                </a:extLst>
              </p:cNvPr>
              <p:cNvSpPr txBox="1"/>
              <p:nvPr/>
            </p:nvSpPr>
            <p:spPr>
              <a:xfrm>
                <a:off x="8302919" y="3614237"/>
                <a:ext cx="1366044" cy="553998"/>
              </a:xfrm>
              <a:prstGeom prst="rect">
                <a:avLst/>
              </a:prstGeom>
              <a:noFill/>
            </p:spPr>
            <p:txBody>
              <a:bodyPr wrap="square" rtlCol="0">
                <a:spAutoFit/>
              </a:bodyPr>
              <a:lstStyle/>
              <a:p>
                <a:pPr>
                  <a:lnSpc>
                    <a:spcPts val="1200"/>
                  </a:lnSpc>
                </a:pPr>
                <a:r>
                  <a:rPr lang="en-US" sz="9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a:t>
                </a:r>
              </a:p>
            </p:txBody>
          </p:sp>
          <p:sp>
            <p:nvSpPr>
              <p:cNvPr id="169" name="TextBox 168">
                <a:extLst>
                  <a:ext uri="{FF2B5EF4-FFF2-40B4-BE49-F238E27FC236}">
                    <a16:creationId xmlns:a16="http://schemas.microsoft.com/office/drawing/2014/main" id="{43AAF42D-D74E-4E90-BEA8-69785D2FA51E}"/>
                  </a:ext>
                </a:extLst>
              </p:cNvPr>
              <p:cNvSpPr txBox="1"/>
              <p:nvPr/>
            </p:nvSpPr>
            <p:spPr>
              <a:xfrm>
                <a:off x="7545465" y="5100598"/>
                <a:ext cx="1366044" cy="400110"/>
              </a:xfrm>
              <a:prstGeom prst="rect">
                <a:avLst/>
              </a:prstGeom>
              <a:noFill/>
            </p:spPr>
            <p:txBody>
              <a:bodyPr wrap="square" rtlCol="0">
                <a:spAutoFit/>
              </a:bodyPr>
              <a:lstStyle/>
              <a:p>
                <a:pPr>
                  <a:lnSpc>
                    <a:spcPts val="1200"/>
                  </a:lnSpc>
                </a:pPr>
                <a:r>
                  <a:rPr lang="en-US" sz="9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a:t>
                </a:r>
              </a:p>
            </p:txBody>
          </p:sp>
          <p:sp>
            <p:nvSpPr>
              <p:cNvPr id="170" name="TextBox 169">
                <a:extLst>
                  <a:ext uri="{FF2B5EF4-FFF2-40B4-BE49-F238E27FC236}">
                    <a16:creationId xmlns:a16="http://schemas.microsoft.com/office/drawing/2014/main" id="{32E8172D-8C72-43B9-84F4-57A65794268B}"/>
                  </a:ext>
                </a:extLst>
              </p:cNvPr>
              <p:cNvSpPr txBox="1"/>
              <p:nvPr/>
            </p:nvSpPr>
            <p:spPr>
              <a:xfrm>
                <a:off x="3850741" y="5495644"/>
                <a:ext cx="1366044" cy="400110"/>
              </a:xfrm>
              <a:prstGeom prst="rect">
                <a:avLst/>
              </a:prstGeom>
              <a:noFill/>
            </p:spPr>
            <p:txBody>
              <a:bodyPr wrap="square" rtlCol="0">
                <a:spAutoFit/>
              </a:bodyPr>
              <a:lstStyle/>
              <a:p>
                <a:pPr algn="r">
                  <a:lnSpc>
                    <a:spcPts val="1200"/>
                  </a:lnSpc>
                </a:pPr>
                <a:r>
                  <a:rPr lang="en-US" sz="9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a:t>
                </a:r>
              </a:p>
            </p:txBody>
          </p:sp>
          <p:sp>
            <p:nvSpPr>
              <p:cNvPr id="171" name="TextBox 170">
                <a:extLst>
                  <a:ext uri="{FF2B5EF4-FFF2-40B4-BE49-F238E27FC236}">
                    <a16:creationId xmlns:a16="http://schemas.microsoft.com/office/drawing/2014/main" id="{E3844ED8-8764-4D2B-B2E8-DF544C0EA0C0}"/>
                  </a:ext>
                </a:extLst>
              </p:cNvPr>
              <p:cNvSpPr txBox="1"/>
              <p:nvPr/>
            </p:nvSpPr>
            <p:spPr>
              <a:xfrm>
                <a:off x="2605895" y="2965276"/>
                <a:ext cx="1366044" cy="553998"/>
              </a:xfrm>
              <a:prstGeom prst="rect">
                <a:avLst/>
              </a:prstGeom>
              <a:noFill/>
            </p:spPr>
            <p:txBody>
              <a:bodyPr wrap="square" rtlCol="0">
                <a:spAutoFit/>
              </a:bodyPr>
              <a:lstStyle/>
              <a:p>
                <a:pPr algn="r">
                  <a:lnSpc>
                    <a:spcPts val="1200"/>
                  </a:lnSpc>
                </a:pPr>
                <a:r>
                  <a:rPr lang="en-US" sz="9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a:t>
                </a:r>
              </a:p>
            </p:txBody>
          </p:sp>
          <p:sp>
            <p:nvSpPr>
              <p:cNvPr id="172" name="TextBox 171">
                <a:extLst>
                  <a:ext uri="{FF2B5EF4-FFF2-40B4-BE49-F238E27FC236}">
                    <a16:creationId xmlns:a16="http://schemas.microsoft.com/office/drawing/2014/main" id="{C57B3E82-DA30-4C12-9BF8-7DAC8D9F5B31}"/>
                  </a:ext>
                </a:extLst>
              </p:cNvPr>
              <p:cNvSpPr txBox="1"/>
              <p:nvPr/>
            </p:nvSpPr>
            <p:spPr>
              <a:xfrm>
                <a:off x="3830310" y="1821106"/>
                <a:ext cx="1366044" cy="553998"/>
              </a:xfrm>
              <a:prstGeom prst="rect">
                <a:avLst/>
              </a:prstGeom>
              <a:noFill/>
            </p:spPr>
            <p:txBody>
              <a:bodyPr wrap="square" rtlCol="0">
                <a:spAutoFit/>
              </a:bodyPr>
              <a:lstStyle/>
              <a:p>
                <a:pPr algn="r">
                  <a:lnSpc>
                    <a:spcPts val="1200"/>
                  </a:lnSpc>
                </a:pPr>
                <a:r>
                  <a:rPr lang="en-US" sz="9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a:t>
                </a:r>
              </a:p>
            </p:txBody>
          </p:sp>
        </p:grpSp>
        <p:grpSp>
          <p:nvGrpSpPr>
            <p:cNvPr id="68" name="Group 67">
              <a:extLst>
                <a:ext uri="{FF2B5EF4-FFF2-40B4-BE49-F238E27FC236}">
                  <a16:creationId xmlns:a16="http://schemas.microsoft.com/office/drawing/2014/main" id="{B37771F8-E61A-4E5E-8A86-5239E832EF6F}"/>
                </a:ext>
              </a:extLst>
            </p:cNvPr>
            <p:cNvGrpSpPr/>
            <p:nvPr/>
          </p:nvGrpSpPr>
          <p:grpSpPr>
            <a:xfrm>
              <a:off x="8335464" y="1617974"/>
              <a:ext cx="2190184" cy="4271069"/>
              <a:chOff x="14279563" y="1344613"/>
              <a:chExt cx="1622426" cy="3163888"/>
            </a:xfrm>
          </p:grpSpPr>
          <p:sp>
            <p:nvSpPr>
              <p:cNvPr id="82" name="Freeform 61">
                <a:extLst>
                  <a:ext uri="{FF2B5EF4-FFF2-40B4-BE49-F238E27FC236}">
                    <a16:creationId xmlns:a16="http://schemas.microsoft.com/office/drawing/2014/main" id="{3AED94DB-E1C0-49E0-BC73-2FAEABB09667}"/>
                  </a:ext>
                </a:extLst>
              </p:cNvPr>
              <p:cNvSpPr>
                <a:spLocks/>
              </p:cNvSpPr>
              <p:nvPr/>
            </p:nvSpPr>
            <p:spPr bwMode="auto">
              <a:xfrm>
                <a:off x="14622463" y="3025776"/>
                <a:ext cx="155575" cy="238125"/>
              </a:xfrm>
              <a:custGeom>
                <a:avLst/>
                <a:gdLst>
                  <a:gd name="T0" fmla="*/ 17 w 43"/>
                  <a:gd name="T1" fmla="*/ 66 h 66"/>
                  <a:gd name="T2" fmla="*/ 12 w 43"/>
                  <a:gd name="T3" fmla="*/ 64 h 66"/>
                  <a:gd name="T4" fmla="*/ 1 w 43"/>
                  <a:gd name="T5" fmla="*/ 41 h 66"/>
                  <a:gd name="T6" fmla="*/ 12 w 43"/>
                  <a:gd name="T7" fmla="*/ 14 h 66"/>
                  <a:gd name="T8" fmla="*/ 38 w 43"/>
                  <a:gd name="T9" fmla="*/ 5 h 66"/>
                  <a:gd name="T10" fmla="*/ 43 w 43"/>
                  <a:gd name="T11" fmla="*/ 18 h 66"/>
                  <a:gd name="T12" fmla="*/ 40 w 43"/>
                  <a:gd name="T13" fmla="*/ 28 h 66"/>
                  <a:gd name="T14" fmla="*/ 41 w 43"/>
                  <a:gd name="T15" fmla="*/ 37 h 66"/>
                  <a:gd name="T16" fmla="*/ 39 w 43"/>
                  <a:gd name="T17" fmla="*/ 45 h 66"/>
                  <a:gd name="T18" fmla="*/ 31 w 43"/>
                  <a:gd name="T19" fmla="*/ 64 h 66"/>
                  <a:gd name="T20" fmla="*/ 17 w 43"/>
                  <a:gd name="T21" fmla="*/ 66 h 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3" h="66">
                    <a:moveTo>
                      <a:pt x="17" y="66"/>
                    </a:moveTo>
                    <a:cubicBezTo>
                      <a:pt x="15" y="65"/>
                      <a:pt x="13" y="65"/>
                      <a:pt x="12" y="64"/>
                    </a:cubicBezTo>
                    <a:cubicBezTo>
                      <a:pt x="3" y="61"/>
                      <a:pt x="0" y="48"/>
                      <a:pt x="1" y="41"/>
                    </a:cubicBezTo>
                    <a:cubicBezTo>
                      <a:pt x="2" y="31"/>
                      <a:pt x="5" y="21"/>
                      <a:pt x="12" y="14"/>
                    </a:cubicBezTo>
                    <a:cubicBezTo>
                      <a:pt x="18" y="7"/>
                      <a:pt x="29" y="0"/>
                      <a:pt x="38" y="5"/>
                    </a:cubicBezTo>
                    <a:cubicBezTo>
                      <a:pt x="42" y="8"/>
                      <a:pt x="43" y="13"/>
                      <a:pt x="43" y="18"/>
                    </a:cubicBezTo>
                    <a:cubicBezTo>
                      <a:pt x="43" y="21"/>
                      <a:pt x="41" y="25"/>
                      <a:pt x="40" y="28"/>
                    </a:cubicBezTo>
                    <a:cubicBezTo>
                      <a:pt x="40" y="31"/>
                      <a:pt x="41" y="34"/>
                      <a:pt x="41" y="37"/>
                    </a:cubicBezTo>
                    <a:cubicBezTo>
                      <a:pt x="41" y="40"/>
                      <a:pt x="40" y="43"/>
                      <a:pt x="39" y="45"/>
                    </a:cubicBezTo>
                    <a:cubicBezTo>
                      <a:pt x="36" y="53"/>
                      <a:pt x="39" y="60"/>
                      <a:pt x="31" y="64"/>
                    </a:cubicBezTo>
                    <a:cubicBezTo>
                      <a:pt x="27" y="65"/>
                      <a:pt x="21" y="66"/>
                      <a:pt x="17" y="66"/>
                    </a:cubicBez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62">
                <a:extLst>
                  <a:ext uri="{FF2B5EF4-FFF2-40B4-BE49-F238E27FC236}">
                    <a16:creationId xmlns:a16="http://schemas.microsoft.com/office/drawing/2014/main" id="{25B81A19-69E7-4EE7-8268-08D676F8D4FB}"/>
                  </a:ext>
                </a:extLst>
              </p:cNvPr>
              <p:cNvSpPr>
                <a:spLocks/>
              </p:cNvSpPr>
              <p:nvPr/>
            </p:nvSpPr>
            <p:spPr bwMode="auto">
              <a:xfrm>
                <a:off x="14655801" y="3209926"/>
                <a:ext cx="130175" cy="65088"/>
              </a:xfrm>
              <a:custGeom>
                <a:avLst/>
                <a:gdLst>
                  <a:gd name="T0" fmla="*/ 9 w 36"/>
                  <a:gd name="T1" fmla="*/ 5 h 18"/>
                  <a:gd name="T2" fmla="*/ 14 w 36"/>
                  <a:gd name="T3" fmla="*/ 17 h 18"/>
                  <a:gd name="T4" fmla="*/ 29 w 36"/>
                  <a:gd name="T5" fmla="*/ 5 h 18"/>
                  <a:gd name="T6" fmla="*/ 9 w 36"/>
                  <a:gd name="T7" fmla="*/ 5 h 18"/>
                </a:gdLst>
                <a:ahLst/>
                <a:cxnLst>
                  <a:cxn ang="0">
                    <a:pos x="T0" y="T1"/>
                  </a:cxn>
                  <a:cxn ang="0">
                    <a:pos x="T2" y="T3"/>
                  </a:cxn>
                  <a:cxn ang="0">
                    <a:pos x="T4" y="T5"/>
                  </a:cxn>
                  <a:cxn ang="0">
                    <a:pos x="T6" y="T7"/>
                  </a:cxn>
                </a:cxnLst>
                <a:rect l="0" t="0" r="r" b="b"/>
                <a:pathLst>
                  <a:path w="36" h="18">
                    <a:moveTo>
                      <a:pt x="9" y="5"/>
                    </a:moveTo>
                    <a:cubicBezTo>
                      <a:pt x="0" y="12"/>
                      <a:pt x="4" y="18"/>
                      <a:pt x="14" y="17"/>
                    </a:cubicBezTo>
                    <a:cubicBezTo>
                      <a:pt x="20" y="17"/>
                      <a:pt x="36" y="14"/>
                      <a:pt x="29" y="5"/>
                    </a:cubicBezTo>
                    <a:cubicBezTo>
                      <a:pt x="25" y="0"/>
                      <a:pt x="13" y="1"/>
                      <a:pt x="9" y="5"/>
                    </a:cubicBezTo>
                    <a:close/>
                  </a:path>
                </a:pathLst>
              </a:custGeom>
              <a:solidFill>
                <a:srgbClr val="EDB66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63">
                <a:extLst>
                  <a:ext uri="{FF2B5EF4-FFF2-40B4-BE49-F238E27FC236}">
                    <a16:creationId xmlns:a16="http://schemas.microsoft.com/office/drawing/2014/main" id="{B190DD2F-443F-4FFF-BCBF-C58914427296}"/>
                  </a:ext>
                </a:extLst>
              </p:cNvPr>
              <p:cNvSpPr>
                <a:spLocks/>
              </p:cNvSpPr>
              <p:nvPr/>
            </p:nvSpPr>
            <p:spPr bwMode="auto">
              <a:xfrm>
                <a:off x="14293851" y="3284538"/>
                <a:ext cx="846138" cy="520700"/>
              </a:xfrm>
              <a:custGeom>
                <a:avLst/>
                <a:gdLst>
                  <a:gd name="T0" fmla="*/ 234 w 234"/>
                  <a:gd name="T1" fmla="*/ 0 h 144"/>
                  <a:gd name="T2" fmla="*/ 234 w 234"/>
                  <a:gd name="T3" fmla="*/ 1 h 144"/>
                  <a:gd name="T4" fmla="*/ 234 w 234"/>
                  <a:gd name="T5" fmla="*/ 134 h 144"/>
                  <a:gd name="T6" fmla="*/ 224 w 234"/>
                  <a:gd name="T7" fmla="*/ 144 h 144"/>
                  <a:gd name="T8" fmla="*/ 9 w 234"/>
                  <a:gd name="T9" fmla="*/ 144 h 144"/>
                  <a:gd name="T10" fmla="*/ 0 w 234"/>
                  <a:gd name="T11" fmla="*/ 134 h 144"/>
                  <a:gd name="T12" fmla="*/ 0 w 234"/>
                  <a:gd name="T13" fmla="*/ 1 h 144"/>
                  <a:gd name="T14" fmla="*/ 0 w 234"/>
                  <a:gd name="T15" fmla="*/ 0 h 144"/>
                  <a:gd name="T16" fmla="*/ 234 w 234"/>
                  <a:gd name="T17" fmla="*/ 0 h 1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34" h="144">
                    <a:moveTo>
                      <a:pt x="234" y="0"/>
                    </a:moveTo>
                    <a:cubicBezTo>
                      <a:pt x="234" y="0"/>
                      <a:pt x="234" y="0"/>
                      <a:pt x="234" y="1"/>
                    </a:cubicBezTo>
                    <a:cubicBezTo>
                      <a:pt x="234" y="134"/>
                      <a:pt x="234" y="134"/>
                      <a:pt x="234" y="134"/>
                    </a:cubicBezTo>
                    <a:cubicBezTo>
                      <a:pt x="234" y="139"/>
                      <a:pt x="230" y="144"/>
                      <a:pt x="224" y="144"/>
                    </a:cubicBezTo>
                    <a:cubicBezTo>
                      <a:pt x="9" y="144"/>
                      <a:pt x="9" y="144"/>
                      <a:pt x="9" y="144"/>
                    </a:cubicBezTo>
                    <a:cubicBezTo>
                      <a:pt x="4" y="144"/>
                      <a:pt x="0" y="139"/>
                      <a:pt x="0" y="134"/>
                    </a:cubicBezTo>
                    <a:cubicBezTo>
                      <a:pt x="0" y="1"/>
                      <a:pt x="0" y="1"/>
                      <a:pt x="0" y="1"/>
                    </a:cubicBezTo>
                    <a:cubicBezTo>
                      <a:pt x="0" y="0"/>
                      <a:pt x="0" y="0"/>
                      <a:pt x="0" y="0"/>
                    </a:cubicBezTo>
                    <a:lnTo>
                      <a:pt x="234" y="0"/>
                    </a:lnTo>
                    <a:close/>
                  </a:path>
                </a:pathLst>
              </a:custGeom>
              <a:solidFill>
                <a:srgbClr val="93552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64">
                <a:extLst>
                  <a:ext uri="{FF2B5EF4-FFF2-40B4-BE49-F238E27FC236}">
                    <a16:creationId xmlns:a16="http://schemas.microsoft.com/office/drawing/2014/main" id="{BAC84321-2C42-4052-9603-5C4F9BF8C7A2}"/>
                  </a:ext>
                </a:extLst>
              </p:cNvPr>
              <p:cNvSpPr>
                <a:spLocks/>
              </p:cNvSpPr>
              <p:nvPr/>
            </p:nvSpPr>
            <p:spPr bwMode="auto">
              <a:xfrm>
                <a:off x="14279563" y="3284538"/>
                <a:ext cx="871538" cy="277813"/>
              </a:xfrm>
              <a:custGeom>
                <a:avLst/>
                <a:gdLst>
                  <a:gd name="T0" fmla="*/ 241 w 241"/>
                  <a:gd name="T1" fmla="*/ 0 h 77"/>
                  <a:gd name="T2" fmla="*/ 241 w 241"/>
                  <a:gd name="T3" fmla="*/ 0 h 77"/>
                  <a:gd name="T4" fmla="*/ 241 w 241"/>
                  <a:gd name="T5" fmla="*/ 47 h 77"/>
                  <a:gd name="T6" fmla="*/ 121 w 241"/>
                  <a:gd name="T7" fmla="*/ 77 h 77"/>
                  <a:gd name="T8" fmla="*/ 0 w 241"/>
                  <a:gd name="T9" fmla="*/ 47 h 77"/>
                  <a:gd name="T10" fmla="*/ 0 w 241"/>
                  <a:gd name="T11" fmla="*/ 0 h 77"/>
                  <a:gd name="T12" fmla="*/ 0 w 241"/>
                  <a:gd name="T13" fmla="*/ 0 h 77"/>
                  <a:gd name="T14" fmla="*/ 241 w 241"/>
                  <a:gd name="T15" fmla="*/ 0 h 7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41" h="77">
                    <a:moveTo>
                      <a:pt x="241" y="0"/>
                    </a:moveTo>
                    <a:cubicBezTo>
                      <a:pt x="241" y="0"/>
                      <a:pt x="241" y="0"/>
                      <a:pt x="241" y="0"/>
                    </a:cubicBezTo>
                    <a:cubicBezTo>
                      <a:pt x="241" y="47"/>
                      <a:pt x="241" y="47"/>
                      <a:pt x="241" y="47"/>
                    </a:cubicBezTo>
                    <a:cubicBezTo>
                      <a:pt x="215" y="65"/>
                      <a:pt x="171" y="77"/>
                      <a:pt x="121" y="77"/>
                    </a:cubicBezTo>
                    <a:cubicBezTo>
                      <a:pt x="71" y="77"/>
                      <a:pt x="27" y="65"/>
                      <a:pt x="0" y="47"/>
                    </a:cubicBezTo>
                    <a:cubicBezTo>
                      <a:pt x="0" y="0"/>
                      <a:pt x="0" y="0"/>
                      <a:pt x="0" y="0"/>
                    </a:cubicBezTo>
                    <a:cubicBezTo>
                      <a:pt x="0" y="0"/>
                      <a:pt x="0" y="0"/>
                      <a:pt x="0" y="0"/>
                    </a:cubicBezTo>
                    <a:lnTo>
                      <a:pt x="241" y="0"/>
                    </a:lnTo>
                    <a:close/>
                  </a:path>
                </a:pathLst>
              </a:custGeom>
              <a:solidFill>
                <a:srgbClr val="B0662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65">
                <a:extLst>
                  <a:ext uri="{FF2B5EF4-FFF2-40B4-BE49-F238E27FC236}">
                    <a16:creationId xmlns:a16="http://schemas.microsoft.com/office/drawing/2014/main" id="{12029394-C030-427E-98B3-4AF785CE2344}"/>
                  </a:ext>
                </a:extLst>
              </p:cNvPr>
              <p:cNvSpPr>
                <a:spLocks/>
              </p:cNvSpPr>
              <p:nvPr/>
            </p:nvSpPr>
            <p:spPr bwMode="auto">
              <a:xfrm>
                <a:off x="14571663" y="3170238"/>
                <a:ext cx="288925" cy="125413"/>
              </a:xfrm>
              <a:custGeom>
                <a:avLst/>
                <a:gdLst>
                  <a:gd name="T0" fmla="*/ 80 w 80"/>
                  <a:gd name="T1" fmla="*/ 35 h 35"/>
                  <a:gd name="T2" fmla="*/ 78 w 80"/>
                  <a:gd name="T3" fmla="*/ 23 h 35"/>
                  <a:gd name="T4" fmla="*/ 78 w 80"/>
                  <a:gd name="T5" fmla="*/ 21 h 35"/>
                  <a:gd name="T6" fmla="*/ 78 w 80"/>
                  <a:gd name="T7" fmla="*/ 21 h 35"/>
                  <a:gd name="T8" fmla="*/ 78 w 80"/>
                  <a:gd name="T9" fmla="*/ 21 h 35"/>
                  <a:gd name="T10" fmla="*/ 2 w 80"/>
                  <a:gd name="T11" fmla="*/ 21 h 35"/>
                  <a:gd name="T12" fmla="*/ 2 w 80"/>
                  <a:gd name="T13" fmla="*/ 21 h 35"/>
                  <a:gd name="T14" fmla="*/ 2 w 80"/>
                  <a:gd name="T15" fmla="*/ 21 h 35"/>
                  <a:gd name="T16" fmla="*/ 2 w 80"/>
                  <a:gd name="T17" fmla="*/ 23 h 35"/>
                  <a:gd name="T18" fmla="*/ 0 w 80"/>
                  <a:gd name="T19" fmla="*/ 35 h 35"/>
                  <a:gd name="T20" fmla="*/ 4 w 80"/>
                  <a:gd name="T21" fmla="*/ 35 h 35"/>
                  <a:gd name="T22" fmla="*/ 6 w 80"/>
                  <a:gd name="T23" fmla="*/ 24 h 35"/>
                  <a:gd name="T24" fmla="*/ 10 w 80"/>
                  <a:gd name="T25" fmla="*/ 22 h 35"/>
                  <a:gd name="T26" fmla="*/ 70 w 80"/>
                  <a:gd name="T27" fmla="*/ 22 h 35"/>
                  <a:gd name="T28" fmla="*/ 74 w 80"/>
                  <a:gd name="T29" fmla="*/ 24 h 35"/>
                  <a:gd name="T30" fmla="*/ 76 w 80"/>
                  <a:gd name="T31" fmla="*/ 35 h 35"/>
                  <a:gd name="T32" fmla="*/ 80 w 80"/>
                  <a:gd name="T33" fmla="*/ 35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80" h="35">
                    <a:moveTo>
                      <a:pt x="80" y="35"/>
                    </a:moveTo>
                    <a:cubicBezTo>
                      <a:pt x="80" y="31"/>
                      <a:pt x="79" y="27"/>
                      <a:pt x="78" y="23"/>
                    </a:cubicBezTo>
                    <a:cubicBezTo>
                      <a:pt x="78" y="23"/>
                      <a:pt x="78" y="22"/>
                      <a:pt x="78" y="21"/>
                    </a:cubicBezTo>
                    <a:cubicBezTo>
                      <a:pt x="78" y="21"/>
                      <a:pt x="78" y="21"/>
                      <a:pt x="78" y="21"/>
                    </a:cubicBezTo>
                    <a:cubicBezTo>
                      <a:pt x="78" y="21"/>
                      <a:pt x="78" y="21"/>
                      <a:pt x="78" y="21"/>
                    </a:cubicBezTo>
                    <a:cubicBezTo>
                      <a:pt x="71" y="0"/>
                      <a:pt x="9" y="0"/>
                      <a:pt x="2" y="21"/>
                    </a:cubicBezTo>
                    <a:cubicBezTo>
                      <a:pt x="2" y="21"/>
                      <a:pt x="2" y="21"/>
                      <a:pt x="2" y="21"/>
                    </a:cubicBezTo>
                    <a:cubicBezTo>
                      <a:pt x="2" y="21"/>
                      <a:pt x="2" y="21"/>
                      <a:pt x="2" y="21"/>
                    </a:cubicBezTo>
                    <a:cubicBezTo>
                      <a:pt x="1" y="22"/>
                      <a:pt x="2" y="23"/>
                      <a:pt x="2" y="23"/>
                    </a:cubicBezTo>
                    <a:cubicBezTo>
                      <a:pt x="1" y="27"/>
                      <a:pt x="0" y="31"/>
                      <a:pt x="0" y="35"/>
                    </a:cubicBezTo>
                    <a:cubicBezTo>
                      <a:pt x="4" y="35"/>
                      <a:pt x="4" y="35"/>
                      <a:pt x="4" y="35"/>
                    </a:cubicBezTo>
                    <a:cubicBezTo>
                      <a:pt x="4" y="31"/>
                      <a:pt x="5" y="27"/>
                      <a:pt x="6" y="24"/>
                    </a:cubicBezTo>
                    <a:cubicBezTo>
                      <a:pt x="7" y="23"/>
                      <a:pt x="9" y="23"/>
                      <a:pt x="10" y="22"/>
                    </a:cubicBezTo>
                    <a:cubicBezTo>
                      <a:pt x="16" y="10"/>
                      <a:pt x="64" y="10"/>
                      <a:pt x="70" y="22"/>
                    </a:cubicBezTo>
                    <a:cubicBezTo>
                      <a:pt x="71" y="23"/>
                      <a:pt x="73" y="23"/>
                      <a:pt x="74" y="24"/>
                    </a:cubicBezTo>
                    <a:cubicBezTo>
                      <a:pt x="75" y="27"/>
                      <a:pt x="76" y="31"/>
                      <a:pt x="76" y="35"/>
                    </a:cubicBezTo>
                    <a:lnTo>
                      <a:pt x="80" y="35"/>
                    </a:lnTo>
                    <a:close/>
                  </a:path>
                </a:pathLst>
              </a:custGeom>
              <a:solidFill>
                <a:srgbClr val="B0662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66">
                <a:extLst>
                  <a:ext uri="{FF2B5EF4-FFF2-40B4-BE49-F238E27FC236}">
                    <a16:creationId xmlns:a16="http://schemas.microsoft.com/office/drawing/2014/main" id="{687DC97A-80D3-45C3-996F-1DBAFF73FA23}"/>
                  </a:ext>
                </a:extLst>
              </p:cNvPr>
              <p:cNvSpPr>
                <a:spLocks/>
              </p:cNvSpPr>
              <p:nvPr/>
            </p:nvSpPr>
            <p:spPr bwMode="auto">
              <a:xfrm>
                <a:off x="14616113" y="3122613"/>
                <a:ext cx="85725" cy="155575"/>
              </a:xfrm>
              <a:custGeom>
                <a:avLst/>
                <a:gdLst>
                  <a:gd name="T0" fmla="*/ 14 w 24"/>
                  <a:gd name="T1" fmla="*/ 37 h 43"/>
                  <a:gd name="T2" fmla="*/ 22 w 24"/>
                  <a:gd name="T3" fmla="*/ 11 h 43"/>
                  <a:gd name="T4" fmla="*/ 8 w 24"/>
                  <a:gd name="T5" fmla="*/ 4 h 43"/>
                  <a:gd name="T6" fmla="*/ 4 w 24"/>
                  <a:gd name="T7" fmla="*/ 23 h 43"/>
                  <a:gd name="T8" fmla="*/ 4 w 24"/>
                  <a:gd name="T9" fmla="*/ 32 h 43"/>
                  <a:gd name="T10" fmla="*/ 1 w 24"/>
                  <a:gd name="T11" fmla="*/ 39 h 43"/>
                  <a:gd name="T12" fmla="*/ 14 w 24"/>
                  <a:gd name="T13" fmla="*/ 37 h 43"/>
                </a:gdLst>
                <a:ahLst/>
                <a:cxnLst>
                  <a:cxn ang="0">
                    <a:pos x="T0" y="T1"/>
                  </a:cxn>
                  <a:cxn ang="0">
                    <a:pos x="T2" y="T3"/>
                  </a:cxn>
                  <a:cxn ang="0">
                    <a:pos x="T4" y="T5"/>
                  </a:cxn>
                  <a:cxn ang="0">
                    <a:pos x="T6" y="T7"/>
                  </a:cxn>
                  <a:cxn ang="0">
                    <a:pos x="T8" y="T9"/>
                  </a:cxn>
                  <a:cxn ang="0">
                    <a:pos x="T10" y="T11"/>
                  </a:cxn>
                  <a:cxn ang="0">
                    <a:pos x="T12" y="T13"/>
                  </a:cxn>
                </a:cxnLst>
                <a:rect l="0" t="0" r="r" b="b"/>
                <a:pathLst>
                  <a:path w="24" h="43">
                    <a:moveTo>
                      <a:pt x="14" y="37"/>
                    </a:moveTo>
                    <a:cubicBezTo>
                      <a:pt x="20" y="33"/>
                      <a:pt x="24" y="17"/>
                      <a:pt x="22" y="11"/>
                    </a:cubicBezTo>
                    <a:cubicBezTo>
                      <a:pt x="20" y="4"/>
                      <a:pt x="14" y="0"/>
                      <a:pt x="8" y="4"/>
                    </a:cubicBezTo>
                    <a:cubicBezTo>
                      <a:pt x="1" y="8"/>
                      <a:pt x="3" y="18"/>
                      <a:pt x="4" y="23"/>
                    </a:cubicBezTo>
                    <a:cubicBezTo>
                      <a:pt x="4" y="28"/>
                      <a:pt x="4" y="27"/>
                      <a:pt x="4" y="32"/>
                    </a:cubicBezTo>
                    <a:cubicBezTo>
                      <a:pt x="3" y="34"/>
                      <a:pt x="0" y="37"/>
                      <a:pt x="1" y="39"/>
                    </a:cubicBezTo>
                    <a:cubicBezTo>
                      <a:pt x="4" y="43"/>
                      <a:pt x="11" y="40"/>
                      <a:pt x="14" y="37"/>
                    </a:cubicBezTo>
                    <a:close/>
                  </a:path>
                </a:pathLst>
              </a:custGeom>
              <a:solidFill>
                <a:srgbClr val="FFD79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Oval 67">
                <a:extLst>
                  <a:ext uri="{FF2B5EF4-FFF2-40B4-BE49-F238E27FC236}">
                    <a16:creationId xmlns:a16="http://schemas.microsoft.com/office/drawing/2014/main" id="{C5DB7CA6-5F34-4F55-8495-E7B6008089E8}"/>
                  </a:ext>
                </a:extLst>
              </p:cNvPr>
              <p:cNvSpPr>
                <a:spLocks noChangeArrowheads="1"/>
              </p:cNvSpPr>
              <p:nvPr/>
            </p:nvSpPr>
            <p:spPr bwMode="auto">
              <a:xfrm>
                <a:off x="14893926" y="1920876"/>
                <a:ext cx="147638" cy="188913"/>
              </a:xfrm>
              <a:prstGeom prst="ellipse">
                <a:avLst/>
              </a:pr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Oval 68">
                <a:extLst>
                  <a:ext uri="{FF2B5EF4-FFF2-40B4-BE49-F238E27FC236}">
                    <a16:creationId xmlns:a16="http://schemas.microsoft.com/office/drawing/2014/main" id="{B7D6C7F4-DFD1-4D45-BCFB-421E173857F8}"/>
                  </a:ext>
                </a:extLst>
              </p:cNvPr>
              <p:cNvSpPr>
                <a:spLocks noChangeArrowheads="1"/>
              </p:cNvSpPr>
              <p:nvPr/>
            </p:nvSpPr>
            <p:spPr bwMode="auto">
              <a:xfrm>
                <a:off x="15659101" y="1920876"/>
                <a:ext cx="149225" cy="188913"/>
              </a:xfrm>
              <a:prstGeom prst="ellipse">
                <a:avLst/>
              </a:prstGeom>
              <a:solidFill>
                <a:srgbClr val="F4C27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69">
                <a:extLst>
                  <a:ext uri="{FF2B5EF4-FFF2-40B4-BE49-F238E27FC236}">
                    <a16:creationId xmlns:a16="http://schemas.microsoft.com/office/drawing/2014/main" id="{36DABE08-7C96-463C-B0D1-176424EAC23D}"/>
                  </a:ext>
                </a:extLst>
              </p:cNvPr>
              <p:cNvSpPr>
                <a:spLocks/>
              </p:cNvSpPr>
              <p:nvPr/>
            </p:nvSpPr>
            <p:spPr bwMode="auto">
              <a:xfrm>
                <a:off x="15001876" y="3454401"/>
                <a:ext cx="719138" cy="960438"/>
              </a:xfrm>
              <a:custGeom>
                <a:avLst/>
                <a:gdLst>
                  <a:gd name="T0" fmla="*/ 198 w 199"/>
                  <a:gd name="T1" fmla="*/ 0 h 266"/>
                  <a:gd name="T2" fmla="*/ 1 w 199"/>
                  <a:gd name="T3" fmla="*/ 0 h 266"/>
                  <a:gd name="T4" fmla="*/ 2 w 199"/>
                  <a:gd name="T5" fmla="*/ 224 h 266"/>
                  <a:gd name="T6" fmla="*/ 0 w 199"/>
                  <a:gd name="T7" fmla="*/ 266 h 266"/>
                  <a:gd name="T8" fmla="*/ 66 w 199"/>
                  <a:gd name="T9" fmla="*/ 266 h 266"/>
                  <a:gd name="T10" fmla="*/ 71 w 199"/>
                  <a:gd name="T11" fmla="*/ 53 h 266"/>
                  <a:gd name="T12" fmla="*/ 99 w 199"/>
                  <a:gd name="T13" fmla="*/ 22 h 266"/>
                  <a:gd name="T14" fmla="*/ 125 w 199"/>
                  <a:gd name="T15" fmla="*/ 47 h 266"/>
                  <a:gd name="T16" fmla="*/ 133 w 199"/>
                  <a:gd name="T17" fmla="*/ 266 h 266"/>
                  <a:gd name="T18" fmla="*/ 199 w 199"/>
                  <a:gd name="T19" fmla="*/ 266 h 266"/>
                  <a:gd name="T20" fmla="*/ 198 w 199"/>
                  <a:gd name="T21" fmla="*/ 0 h 2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99" h="266">
                    <a:moveTo>
                      <a:pt x="198" y="0"/>
                    </a:moveTo>
                    <a:cubicBezTo>
                      <a:pt x="1" y="0"/>
                      <a:pt x="1" y="0"/>
                      <a:pt x="1" y="0"/>
                    </a:cubicBezTo>
                    <a:cubicBezTo>
                      <a:pt x="2" y="224"/>
                      <a:pt x="2" y="224"/>
                      <a:pt x="2" y="224"/>
                    </a:cubicBezTo>
                    <a:cubicBezTo>
                      <a:pt x="0" y="266"/>
                      <a:pt x="0" y="266"/>
                      <a:pt x="0" y="266"/>
                    </a:cubicBezTo>
                    <a:cubicBezTo>
                      <a:pt x="66" y="266"/>
                      <a:pt x="66" y="266"/>
                      <a:pt x="66" y="266"/>
                    </a:cubicBezTo>
                    <a:cubicBezTo>
                      <a:pt x="71" y="53"/>
                      <a:pt x="71" y="53"/>
                      <a:pt x="71" y="53"/>
                    </a:cubicBezTo>
                    <a:cubicBezTo>
                      <a:pt x="71" y="53"/>
                      <a:pt x="84" y="22"/>
                      <a:pt x="99" y="22"/>
                    </a:cubicBezTo>
                    <a:cubicBezTo>
                      <a:pt x="113" y="22"/>
                      <a:pt x="125" y="47"/>
                      <a:pt x="125" y="47"/>
                    </a:cubicBezTo>
                    <a:cubicBezTo>
                      <a:pt x="133" y="266"/>
                      <a:pt x="133" y="266"/>
                      <a:pt x="133" y="266"/>
                    </a:cubicBezTo>
                    <a:cubicBezTo>
                      <a:pt x="199" y="266"/>
                      <a:pt x="199" y="266"/>
                      <a:pt x="199" y="266"/>
                    </a:cubicBezTo>
                    <a:lnTo>
                      <a:pt x="198" y="0"/>
                    </a:ln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Rectangle 70">
                <a:extLst>
                  <a:ext uri="{FF2B5EF4-FFF2-40B4-BE49-F238E27FC236}">
                    <a16:creationId xmlns:a16="http://schemas.microsoft.com/office/drawing/2014/main" id="{C9D6B2DE-95BC-4B4D-B955-D610276A0E3D}"/>
                  </a:ext>
                </a:extLst>
              </p:cNvPr>
              <p:cNvSpPr>
                <a:spLocks noChangeArrowheads="1"/>
              </p:cNvSpPr>
              <p:nvPr/>
            </p:nvSpPr>
            <p:spPr bwMode="auto">
              <a:xfrm>
                <a:off x="14998701" y="3411538"/>
                <a:ext cx="722313" cy="46038"/>
              </a:xfrm>
              <a:prstGeom prst="rect">
                <a:avLst/>
              </a:prstGeom>
              <a:solidFill>
                <a:srgbClr val="D6D1D2"/>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71">
                <a:extLst>
                  <a:ext uri="{FF2B5EF4-FFF2-40B4-BE49-F238E27FC236}">
                    <a16:creationId xmlns:a16="http://schemas.microsoft.com/office/drawing/2014/main" id="{AF891A22-E4C4-4383-8F8C-B50223A709FE}"/>
                  </a:ext>
                </a:extLst>
              </p:cNvPr>
              <p:cNvSpPr>
                <a:spLocks/>
              </p:cNvSpPr>
              <p:nvPr/>
            </p:nvSpPr>
            <p:spPr bwMode="auto">
              <a:xfrm>
                <a:off x="15635288" y="2535238"/>
                <a:ext cx="258763" cy="754063"/>
              </a:xfrm>
              <a:custGeom>
                <a:avLst/>
                <a:gdLst>
                  <a:gd name="T0" fmla="*/ 38 w 72"/>
                  <a:gd name="T1" fmla="*/ 11 h 209"/>
                  <a:gd name="T2" fmla="*/ 26 w 72"/>
                  <a:gd name="T3" fmla="*/ 2 h 209"/>
                  <a:gd name="T4" fmla="*/ 13 w 72"/>
                  <a:gd name="T5" fmla="*/ 1 h 209"/>
                  <a:gd name="T6" fmla="*/ 8 w 72"/>
                  <a:gd name="T7" fmla="*/ 3 h 209"/>
                  <a:gd name="T8" fmla="*/ 4 w 72"/>
                  <a:gd name="T9" fmla="*/ 6 h 209"/>
                  <a:gd name="T10" fmla="*/ 1 w 72"/>
                  <a:gd name="T11" fmla="*/ 14 h 209"/>
                  <a:gd name="T12" fmla="*/ 2 w 72"/>
                  <a:gd name="T13" fmla="*/ 31 h 209"/>
                  <a:gd name="T14" fmla="*/ 2 w 72"/>
                  <a:gd name="T15" fmla="*/ 39 h 209"/>
                  <a:gd name="T16" fmla="*/ 5 w 72"/>
                  <a:gd name="T17" fmla="*/ 44 h 209"/>
                  <a:gd name="T18" fmla="*/ 12 w 72"/>
                  <a:gd name="T19" fmla="*/ 59 h 209"/>
                  <a:gd name="T20" fmla="*/ 16 w 72"/>
                  <a:gd name="T21" fmla="*/ 76 h 209"/>
                  <a:gd name="T22" fmla="*/ 22 w 72"/>
                  <a:gd name="T23" fmla="*/ 114 h 209"/>
                  <a:gd name="T24" fmla="*/ 27 w 72"/>
                  <a:gd name="T25" fmla="*/ 193 h 209"/>
                  <a:gd name="T26" fmla="*/ 27 w 72"/>
                  <a:gd name="T27" fmla="*/ 209 h 209"/>
                  <a:gd name="T28" fmla="*/ 72 w 72"/>
                  <a:gd name="T29" fmla="*/ 209 h 209"/>
                  <a:gd name="T30" fmla="*/ 72 w 72"/>
                  <a:gd name="T31" fmla="*/ 193 h 209"/>
                  <a:gd name="T32" fmla="*/ 67 w 72"/>
                  <a:gd name="T33" fmla="*/ 109 h 209"/>
                  <a:gd name="T34" fmla="*/ 60 w 72"/>
                  <a:gd name="T35" fmla="*/ 67 h 209"/>
                  <a:gd name="T36" fmla="*/ 54 w 72"/>
                  <a:gd name="T37" fmla="*/ 45 h 209"/>
                  <a:gd name="T38" fmla="*/ 45 w 72"/>
                  <a:gd name="T39" fmla="*/ 22 h 209"/>
                  <a:gd name="T40" fmla="*/ 38 w 72"/>
                  <a:gd name="T41" fmla="*/ 11 h 2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72" h="209">
                    <a:moveTo>
                      <a:pt x="38" y="11"/>
                    </a:moveTo>
                    <a:cubicBezTo>
                      <a:pt x="35" y="7"/>
                      <a:pt x="31" y="4"/>
                      <a:pt x="26" y="2"/>
                    </a:cubicBezTo>
                    <a:cubicBezTo>
                      <a:pt x="22" y="0"/>
                      <a:pt x="17" y="0"/>
                      <a:pt x="13" y="1"/>
                    </a:cubicBezTo>
                    <a:cubicBezTo>
                      <a:pt x="11" y="1"/>
                      <a:pt x="9" y="2"/>
                      <a:pt x="8" y="3"/>
                    </a:cubicBezTo>
                    <a:cubicBezTo>
                      <a:pt x="6" y="3"/>
                      <a:pt x="5" y="4"/>
                      <a:pt x="4" y="6"/>
                    </a:cubicBezTo>
                    <a:cubicBezTo>
                      <a:pt x="2" y="8"/>
                      <a:pt x="1" y="11"/>
                      <a:pt x="1" y="14"/>
                    </a:cubicBezTo>
                    <a:cubicBezTo>
                      <a:pt x="1" y="21"/>
                      <a:pt x="3" y="26"/>
                      <a:pt x="2" y="31"/>
                    </a:cubicBezTo>
                    <a:cubicBezTo>
                      <a:pt x="2" y="35"/>
                      <a:pt x="0" y="37"/>
                      <a:pt x="2" y="39"/>
                    </a:cubicBezTo>
                    <a:cubicBezTo>
                      <a:pt x="3" y="40"/>
                      <a:pt x="4" y="42"/>
                      <a:pt x="5" y="44"/>
                    </a:cubicBezTo>
                    <a:cubicBezTo>
                      <a:pt x="8" y="48"/>
                      <a:pt x="10" y="53"/>
                      <a:pt x="12" y="59"/>
                    </a:cubicBezTo>
                    <a:cubicBezTo>
                      <a:pt x="13" y="64"/>
                      <a:pt x="15" y="70"/>
                      <a:pt x="16" y="76"/>
                    </a:cubicBezTo>
                    <a:cubicBezTo>
                      <a:pt x="19" y="88"/>
                      <a:pt x="21" y="101"/>
                      <a:pt x="22" y="114"/>
                    </a:cubicBezTo>
                    <a:cubicBezTo>
                      <a:pt x="25" y="140"/>
                      <a:pt x="26" y="167"/>
                      <a:pt x="27" y="193"/>
                    </a:cubicBezTo>
                    <a:cubicBezTo>
                      <a:pt x="27" y="209"/>
                      <a:pt x="27" y="209"/>
                      <a:pt x="27" y="209"/>
                    </a:cubicBezTo>
                    <a:cubicBezTo>
                      <a:pt x="72" y="209"/>
                      <a:pt x="72" y="209"/>
                      <a:pt x="72" y="209"/>
                    </a:cubicBezTo>
                    <a:cubicBezTo>
                      <a:pt x="72" y="193"/>
                      <a:pt x="72" y="193"/>
                      <a:pt x="72" y="193"/>
                    </a:cubicBezTo>
                    <a:cubicBezTo>
                      <a:pt x="71" y="165"/>
                      <a:pt x="70" y="137"/>
                      <a:pt x="67" y="109"/>
                    </a:cubicBezTo>
                    <a:cubicBezTo>
                      <a:pt x="65" y="95"/>
                      <a:pt x="63" y="81"/>
                      <a:pt x="60" y="67"/>
                    </a:cubicBezTo>
                    <a:cubicBezTo>
                      <a:pt x="59" y="59"/>
                      <a:pt x="57" y="52"/>
                      <a:pt x="54" y="45"/>
                    </a:cubicBezTo>
                    <a:cubicBezTo>
                      <a:pt x="52" y="37"/>
                      <a:pt x="49" y="30"/>
                      <a:pt x="45" y="22"/>
                    </a:cubicBezTo>
                    <a:cubicBezTo>
                      <a:pt x="43" y="18"/>
                      <a:pt x="41" y="15"/>
                      <a:pt x="38" y="11"/>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72">
                <a:extLst>
                  <a:ext uri="{FF2B5EF4-FFF2-40B4-BE49-F238E27FC236}">
                    <a16:creationId xmlns:a16="http://schemas.microsoft.com/office/drawing/2014/main" id="{DD2CAF00-54BC-4BD2-AB67-2338B74B5E0F}"/>
                  </a:ext>
                </a:extLst>
              </p:cNvPr>
              <p:cNvSpPr>
                <a:spLocks/>
              </p:cNvSpPr>
              <p:nvPr/>
            </p:nvSpPr>
            <p:spPr bwMode="auto">
              <a:xfrm>
                <a:off x="15649576" y="3289301"/>
                <a:ext cx="252413" cy="382588"/>
              </a:xfrm>
              <a:custGeom>
                <a:avLst/>
                <a:gdLst>
                  <a:gd name="T0" fmla="*/ 26 w 70"/>
                  <a:gd name="T1" fmla="*/ 12 h 106"/>
                  <a:gd name="T2" fmla="*/ 3 w 70"/>
                  <a:gd name="T3" fmla="*/ 52 h 106"/>
                  <a:gd name="T4" fmla="*/ 18 w 70"/>
                  <a:gd name="T5" fmla="*/ 51 h 106"/>
                  <a:gd name="T6" fmla="*/ 24 w 70"/>
                  <a:gd name="T7" fmla="*/ 61 h 106"/>
                  <a:gd name="T8" fmla="*/ 31 w 70"/>
                  <a:gd name="T9" fmla="*/ 91 h 106"/>
                  <a:gd name="T10" fmla="*/ 38 w 70"/>
                  <a:gd name="T11" fmla="*/ 70 h 106"/>
                  <a:gd name="T12" fmla="*/ 41 w 70"/>
                  <a:gd name="T13" fmla="*/ 93 h 106"/>
                  <a:gd name="T14" fmla="*/ 49 w 70"/>
                  <a:gd name="T15" fmla="*/ 101 h 106"/>
                  <a:gd name="T16" fmla="*/ 63 w 70"/>
                  <a:gd name="T17" fmla="*/ 90 h 106"/>
                  <a:gd name="T18" fmla="*/ 69 w 70"/>
                  <a:gd name="T19" fmla="*/ 52 h 106"/>
                  <a:gd name="T20" fmla="*/ 48 w 70"/>
                  <a:gd name="T21" fmla="*/ 2 h 106"/>
                  <a:gd name="T22" fmla="*/ 26 w 70"/>
                  <a:gd name="T23" fmla="*/ 12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0" h="106">
                    <a:moveTo>
                      <a:pt x="26" y="12"/>
                    </a:moveTo>
                    <a:cubicBezTo>
                      <a:pt x="15" y="29"/>
                      <a:pt x="0" y="45"/>
                      <a:pt x="3" y="52"/>
                    </a:cubicBezTo>
                    <a:cubicBezTo>
                      <a:pt x="7" y="59"/>
                      <a:pt x="12" y="59"/>
                      <a:pt x="18" y="51"/>
                    </a:cubicBezTo>
                    <a:cubicBezTo>
                      <a:pt x="24" y="42"/>
                      <a:pt x="23" y="45"/>
                      <a:pt x="24" y="61"/>
                    </a:cubicBezTo>
                    <a:cubicBezTo>
                      <a:pt x="25" y="77"/>
                      <a:pt x="25" y="96"/>
                      <a:pt x="31" y="91"/>
                    </a:cubicBezTo>
                    <a:cubicBezTo>
                      <a:pt x="37" y="87"/>
                      <a:pt x="38" y="59"/>
                      <a:pt x="38" y="70"/>
                    </a:cubicBezTo>
                    <a:cubicBezTo>
                      <a:pt x="37" y="80"/>
                      <a:pt x="36" y="101"/>
                      <a:pt x="41" y="93"/>
                    </a:cubicBezTo>
                    <a:cubicBezTo>
                      <a:pt x="45" y="86"/>
                      <a:pt x="45" y="106"/>
                      <a:pt x="49" y="101"/>
                    </a:cubicBezTo>
                    <a:cubicBezTo>
                      <a:pt x="56" y="103"/>
                      <a:pt x="63" y="90"/>
                      <a:pt x="63" y="90"/>
                    </a:cubicBezTo>
                    <a:cubicBezTo>
                      <a:pt x="63" y="90"/>
                      <a:pt x="68" y="93"/>
                      <a:pt x="69" y="52"/>
                    </a:cubicBezTo>
                    <a:cubicBezTo>
                      <a:pt x="70" y="11"/>
                      <a:pt x="66" y="1"/>
                      <a:pt x="48" y="2"/>
                    </a:cubicBezTo>
                    <a:cubicBezTo>
                      <a:pt x="40" y="0"/>
                      <a:pt x="34" y="2"/>
                      <a:pt x="26" y="12"/>
                    </a:cubicBez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73">
                <a:extLst>
                  <a:ext uri="{FF2B5EF4-FFF2-40B4-BE49-F238E27FC236}">
                    <a16:creationId xmlns:a16="http://schemas.microsoft.com/office/drawing/2014/main" id="{47F33C8D-6E71-487D-B1A5-5CB5F2FAC723}"/>
                  </a:ext>
                </a:extLst>
              </p:cNvPr>
              <p:cNvSpPr>
                <a:spLocks/>
              </p:cNvSpPr>
              <p:nvPr/>
            </p:nvSpPr>
            <p:spPr bwMode="auto">
              <a:xfrm>
                <a:off x="14644688" y="2535238"/>
                <a:ext cx="476250" cy="606425"/>
              </a:xfrm>
              <a:custGeom>
                <a:avLst/>
                <a:gdLst>
                  <a:gd name="T0" fmla="*/ 132 w 132"/>
                  <a:gd name="T1" fmla="*/ 44 h 168"/>
                  <a:gd name="T2" fmla="*/ 62 w 132"/>
                  <a:gd name="T3" fmla="*/ 88 h 168"/>
                  <a:gd name="T4" fmla="*/ 34 w 132"/>
                  <a:gd name="T5" fmla="*/ 168 h 168"/>
                  <a:gd name="T6" fmla="*/ 0 w 132"/>
                  <a:gd name="T7" fmla="*/ 163 h 168"/>
                  <a:gd name="T8" fmla="*/ 23 w 132"/>
                  <a:gd name="T9" fmla="*/ 66 h 168"/>
                  <a:gd name="T10" fmla="*/ 120 w 132"/>
                  <a:gd name="T11" fmla="*/ 0 h 168"/>
                  <a:gd name="T12" fmla="*/ 132 w 132"/>
                  <a:gd name="T13" fmla="*/ 44 h 168"/>
                </a:gdLst>
                <a:ahLst/>
                <a:cxnLst>
                  <a:cxn ang="0">
                    <a:pos x="T0" y="T1"/>
                  </a:cxn>
                  <a:cxn ang="0">
                    <a:pos x="T2" y="T3"/>
                  </a:cxn>
                  <a:cxn ang="0">
                    <a:pos x="T4" y="T5"/>
                  </a:cxn>
                  <a:cxn ang="0">
                    <a:pos x="T6" y="T7"/>
                  </a:cxn>
                  <a:cxn ang="0">
                    <a:pos x="T8" y="T9"/>
                  </a:cxn>
                  <a:cxn ang="0">
                    <a:pos x="T10" y="T11"/>
                  </a:cxn>
                  <a:cxn ang="0">
                    <a:pos x="T12" y="T13"/>
                  </a:cxn>
                </a:cxnLst>
                <a:rect l="0" t="0" r="r" b="b"/>
                <a:pathLst>
                  <a:path w="132" h="168">
                    <a:moveTo>
                      <a:pt x="132" y="44"/>
                    </a:moveTo>
                    <a:cubicBezTo>
                      <a:pt x="96" y="45"/>
                      <a:pt x="77" y="62"/>
                      <a:pt x="62" y="88"/>
                    </a:cubicBezTo>
                    <a:cubicBezTo>
                      <a:pt x="57" y="99"/>
                      <a:pt x="39" y="126"/>
                      <a:pt x="34" y="168"/>
                    </a:cubicBezTo>
                    <a:cubicBezTo>
                      <a:pt x="0" y="163"/>
                      <a:pt x="0" y="163"/>
                      <a:pt x="0" y="163"/>
                    </a:cubicBezTo>
                    <a:cubicBezTo>
                      <a:pt x="0" y="134"/>
                      <a:pt x="8" y="89"/>
                      <a:pt x="23" y="66"/>
                    </a:cubicBezTo>
                    <a:cubicBezTo>
                      <a:pt x="44" y="28"/>
                      <a:pt x="72" y="5"/>
                      <a:pt x="120" y="0"/>
                    </a:cubicBezTo>
                    <a:lnTo>
                      <a:pt x="132" y="44"/>
                    </a:ln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74">
                <a:extLst>
                  <a:ext uri="{FF2B5EF4-FFF2-40B4-BE49-F238E27FC236}">
                    <a16:creationId xmlns:a16="http://schemas.microsoft.com/office/drawing/2014/main" id="{96561240-DB6E-487A-9445-4FB7344A7E19}"/>
                  </a:ext>
                </a:extLst>
              </p:cNvPr>
              <p:cNvSpPr>
                <a:spLocks/>
              </p:cNvSpPr>
              <p:nvPr/>
            </p:nvSpPr>
            <p:spPr bwMode="auto">
              <a:xfrm>
                <a:off x="14998701" y="2481263"/>
                <a:ext cx="722313" cy="930275"/>
              </a:xfrm>
              <a:custGeom>
                <a:avLst/>
                <a:gdLst>
                  <a:gd name="T0" fmla="*/ 179 w 200"/>
                  <a:gd name="T1" fmla="*/ 11 h 258"/>
                  <a:gd name="T2" fmla="*/ 100 w 200"/>
                  <a:gd name="T3" fmla="*/ 0 h 258"/>
                  <a:gd name="T4" fmla="*/ 22 w 200"/>
                  <a:gd name="T5" fmla="*/ 11 h 258"/>
                  <a:gd name="T6" fmla="*/ 0 w 200"/>
                  <a:gd name="T7" fmla="*/ 19 h 258"/>
                  <a:gd name="T8" fmla="*/ 0 w 200"/>
                  <a:gd name="T9" fmla="*/ 258 h 258"/>
                  <a:gd name="T10" fmla="*/ 200 w 200"/>
                  <a:gd name="T11" fmla="*/ 258 h 258"/>
                  <a:gd name="T12" fmla="*/ 200 w 200"/>
                  <a:gd name="T13" fmla="*/ 18 h 258"/>
                  <a:gd name="T14" fmla="*/ 179 w 200"/>
                  <a:gd name="T15" fmla="*/ 11 h 25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00" h="258">
                    <a:moveTo>
                      <a:pt x="179" y="11"/>
                    </a:moveTo>
                    <a:cubicBezTo>
                      <a:pt x="160" y="6"/>
                      <a:pt x="130" y="0"/>
                      <a:pt x="100" y="0"/>
                    </a:cubicBezTo>
                    <a:cubicBezTo>
                      <a:pt x="70" y="0"/>
                      <a:pt x="40" y="6"/>
                      <a:pt x="22" y="11"/>
                    </a:cubicBezTo>
                    <a:cubicBezTo>
                      <a:pt x="10" y="13"/>
                      <a:pt x="3" y="17"/>
                      <a:pt x="0" y="19"/>
                    </a:cubicBezTo>
                    <a:cubicBezTo>
                      <a:pt x="0" y="258"/>
                      <a:pt x="0" y="258"/>
                      <a:pt x="0" y="258"/>
                    </a:cubicBezTo>
                    <a:cubicBezTo>
                      <a:pt x="200" y="258"/>
                      <a:pt x="200" y="258"/>
                      <a:pt x="200" y="258"/>
                    </a:cubicBezTo>
                    <a:cubicBezTo>
                      <a:pt x="200" y="18"/>
                      <a:pt x="200" y="18"/>
                      <a:pt x="200" y="18"/>
                    </a:cubicBezTo>
                    <a:cubicBezTo>
                      <a:pt x="200" y="16"/>
                      <a:pt x="191" y="13"/>
                      <a:pt x="179" y="11"/>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Freeform 75">
                <a:extLst>
                  <a:ext uri="{FF2B5EF4-FFF2-40B4-BE49-F238E27FC236}">
                    <a16:creationId xmlns:a16="http://schemas.microsoft.com/office/drawing/2014/main" id="{66695551-7EA7-4F99-9BD2-80E34E766ABC}"/>
                  </a:ext>
                </a:extLst>
              </p:cNvPr>
              <p:cNvSpPr>
                <a:spLocks/>
              </p:cNvSpPr>
              <p:nvPr/>
            </p:nvSpPr>
            <p:spPr bwMode="auto">
              <a:xfrm>
                <a:off x="14998701" y="2870201"/>
                <a:ext cx="722313" cy="547688"/>
              </a:xfrm>
              <a:custGeom>
                <a:avLst/>
                <a:gdLst>
                  <a:gd name="T0" fmla="*/ 179 w 200"/>
                  <a:gd name="T1" fmla="*/ 6 h 152"/>
                  <a:gd name="T2" fmla="*/ 100 w 200"/>
                  <a:gd name="T3" fmla="*/ 0 h 152"/>
                  <a:gd name="T4" fmla="*/ 22 w 200"/>
                  <a:gd name="T5" fmla="*/ 6 h 152"/>
                  <a:gd name="T6" fmla="*/ 0 w 200"/>
                  <a:gd name="T7" fmla="*/ 11 h 152"/>
                  <a:gd name="T8" fmla="*/ 0 w 200"/>
                  <a:gd name="T9" fmla="*/ 152 h 152"/>
                  <a:gd name="T10" fmla="*/ 200 w 200"/>
                  <a:gd name="T11" fmla="*/ 152 h 152"/>
                  <a:gd name="T12" fmla="*/ 200 w 200"/>
                  <a:gd name="T13" fmla="*/ 11 h 152"/>
                  <a:gd name="T14" fmla="*/ 179 w 200"/>
                  <a:gd name="T15" fmla="*/ 6 h 1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00" h="152">
                    <a:moveTo>
                      <a:pt x="179" y="6"/>
                    </a:moveTo>
                    <a:cubicBezTo>
                      <a:pt x="160" y="3"/>
                      <a:pt x="130" y="0"/>
                      <a:pt x="100" y="0"/>
                    </a:cubicBezTo>
                    <a:cubicBezTo>
                      <a:pt x="70" y="0"/>
                      <a:pt x="40" y="3"/>
                      <a:pt x="22" y="6"/>
                    </a:cubicBezTo>
                    <a:cubicBezTo>
                      <a:pt x="10" y="8"/>
                      <a:pt x="3" y="10"/>
                      <a:pt x="0" y="11"/>
                    </a:cubicBezTo>
                    <a:cubicBezTo>
                      <a:pt x="0" y="152"/>
                      <a:pt x="0" y="152"/>
                      <a:pt x="0" y="152"/>
                    </a:cubicBezTo>
                    <a:cubicBezTo>
                      <a:pt x="200" y="152"/>
                      <a:pt x="200" y="152"/>
                      <a:pt x="200" y="152"/>
                    </a:cubicBezTo>
                    <a:cubicBezTo>
                      <a:pt x="200" y="11"/>
                      <a:pt x="200" y="11"/>
                      <a:pt x="200" y="11"/>
                    </a:cubicBezTo>
                    <a:cubicBezTo>
                      <a:pt x="200" y="9"/>
                      <a:pt x="191" y="8"/>
                      <a:pt x="179" y="6"/>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76">
                <a:extLst>
                  <a:ext uri="{FF2B5EF4-FFF2-40B4-BE49-F238E27FC236}">
                    <a16:creationId xmlns:a16="http://schemas.microsoft.com/office/drawing/2014/main" id="{2EAE65D1-2EEA-4B20-86FE-CCD66031BE6C}"/>
                  </a:ext>
                </a:extLst>
              </p:cNvPr>
              <p:cNvSpPr>
                <a:spLocks/>
              </p:cNvSpPr>
              <p:nvPr/>
            </p:nvSpPr>
            <p:spPr bwMode="auto">
              <a:xfrm>
                <a:off x="15225713" y="2268538"/>
                <a:ext cx="268288" cy="400050"/>
              </a:xfrm>
              <a:custGeom>
                <a:avLst/>
                <a:gdLst>
                  <a:gd name="T0" fmla="*/ 74 w 74"/>
                  <a:gd name="T1" fmla="*/ 73 h 111"/>
                  <a:gd name="T2" fmla="*/ 37 w 74"/>
                  <a:gd name="T3" fmla="*/ 111 h 111"/>
                  <a:gd name="T4" fmla="*/ 37 w 74"/>
                  <a:gd name="T5" fmla="*/ 111 h 111"/>
                  <a:gd name="T6" fmla="*/ 0 w 74"/>
                  <a:gd name="T7" fmla="*/ 73 h 111"/>
                  <a:gd name="T8" fmla="*/ 0 w 74"/>
                  <a:gd name="T9" fmla="*/ 37 h 111"/>
                  <a:gd name="T10" fmla="*/ 37 w 74"/>
                  <a:gd name="T11" fmla="*/ 0 h 111"/>
                  <a:gd name="T12" fmla="*/ 37 w 74"/>
                  <a:gd name="T13" fmla="*/ 0 h 111"/>
                  <a:gd name="T14" fmla="*/ 74 w 74"/>
                  <a:gd name="T15" fmla="*/ 37 h 111"/>
                  <a:gd name="T16" fmla="*/ 74 w 74"/>
                  <a:gd name="T17" fmla="*/ 73 h 1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4" h="111">
                    <a:moveTo>
                      <a:pt x="74" y="73"/>
                    </a:moveTo>
                    <a:cubicBezTo>
                      <a:pt x="74" y="94"/>
                      <a:pt x="58" y="111"/>
                      <a:pt x="37" y="111"/>
                    </a:cubicBezTo>
                    <a:cubicBezTo>
                      <a:pt x="37" y="111"/>
                      <a:pt x="37" y="111"/>
                      <a:pt x="37" y="111"/>
                    </a:cubicBezTo>
                    <a:cubicBezTo>
                      <a:pt x="16" y="111"/>
                      <a:pt x="0" y="94"/>
                      <a:pt x="0" y="73"/>
                    </a:cubicBezTo>
                    <a:cubicBezTo>
                      <a:pt x="0" y="37"/>
                      <a:pt x="0" y="37"/>
                      <a:pt x="0" y="37"/>
                    </a:cubicBezTo>
                    <a:cubicBezTo>
                      <a:pt x="0" y="17"/>
                      <a:pt x="16" y="0"/>
                      <a:pt x="37" y="0"/>
                    </a:cubicBezTo>
                    <a:cubicBezTo>
                      <a:pt x="37" y="0"/>
                      <a:pt x="37" y="0"/>
                      <a:pt x="37" y="0"/>
                    </a:cubicBezTo>
                    <a:cubicBezTo>
                      <a:pt x="58" y="0"/>
                      <a:pt x="74" y="17"/>
                      <a:pt x="74" y="37"/>
                    </a:cubicBezTo>
                    <a:lnTo>
                      <a:pt x="74" y="73"/>
                    </a:lnTo>
                    <a:close/>
                  </a:path>
                </a:pathLst>
              </a:custGeom>
              <a:solidFill>
                <a:srgbClr val="F4B86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Freeform 77">
                <a:extLst>
                  <a:ext uri="{FF2B5EF4-FFF2-40B4-BE49-F238E27FC236}">
                    <a16:creationId xmlns:a16="http://schemas.microsoft.com/office/drawing/2014/main" id="{AE4C09FE-E281-43A6-9E79-A7D1D5C01267}"/>
                  </a:ext>
                </a:extLst>
              </p:cNvPr>
              <p:cNvSpPr>
                <a:spLocks/>
              </p:cNvSpPr>
              <p:nvPr/>
            </p:nvSpPr>
            <p:spPr bwMode="auto">
              <a:xfrm>
                <a:off x="14893926" y="1477963"/>
                <a:ext cx="903288" cy="1003300"/>
              </a:xfrm>
              <a:custGeom>
                <a:avLst/>
                <a:gdLst>
                  <a:gd name="T0" fmla="*/ 13 w 250"/>
                  <a:gd name="T1" fmla="*/ 149 h 278"/>
                  <a:gd name="T2" fmla="*/ 130 w 250"/>
                  <a:gd name="T3" fmla="*/ 278 h 278"/>
                  <a:gd name="T4" fmla="*/ 242 w 250"/>
                  <a:gd name="T5" fmla="*/ 100 h 278"/>
                  <a:gd name="T6" fmla="*/ 121 w 250"/>
                  <a:gd name="T7" fmla="*/ 0 h 278"/>
                  <a:gd name="T8" fmla="*/ 13 w 250"/>
                  <a:gd name="T9" fmla="*/ 149 h 278"/>
                </a:gdLst>
                <a:ahLst/>
                <a:cxnLst>
                  <a:cxn ang="0">
                    <a:pos x="T0" y="T1"/>
                  </a:cxn>
                  <a:cxn ang="0">
                    <a:pos x="T2" y="T3"/>
                  </a:cxn>
                  <a:cxn ang="0">
                    <a:pos x="T4" y="T5"/>
                  </a:cxn>
                  <a:cxn ang="0">
                    <a:pos x="T6" y="T7"/>
                  </a:cxn>
                  <a:cxn ang="0">
                    <a:pos x="T8" y="T9"/>
                  </a:cxn>
                </a:cxnLst>
                <a:rect l="0" t="0" r="r" b="b"/>
                <a:pathLst>
                  <a:path w="250" h="278">
                    <a:moveTo>
                      <a:pt x="13" y="149"/>
                    </a:moveTo>
                    <a:cubicBezTo>
                      <a:pt x="20" y="199"/>
                      <a:pt x="43" y="278"/>
                      <a:pt x="130" y="278"/>
                    </a:cubicBezTo>
                    <a:cubicBezTo>
                      <a:pt x="208" y="278"/>
                      <a:pt x="250" y="203"/>
                      <a:pt x="242" y="100"/>
                    </a:cubicBezTo>
                    <a:cubicBezTo>
                      <a:pt x="232" y="20"/>
                      <a:pt x="185" y="0"/>
                      <a:pt x="121" y="0"/>
                    </a:cubicBezTo>
                    <a:cubicBezTo>
                      <a:pt x="52" y="0"/>
                      <a:pt x="0" y="65"/>
                      <a:pt x="13" y="149"/>
                    </a:cubicBezTo>
                    <a:close/>
                  </a:path>
                </a:pathLst>
              </a:custGeom>
              <a:solidFill>
                <a:srgbClr val="F4B86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78">
                <a:extLst>
                  <a:ext uri="{FF2B5EF4-FFF2-40B4-BE49-F238E27FC236}">
                    <a16:creationId xmlns:a16="http://schemas.microsoft.com/office/drawing/2014/main" id="{B1488B6F-8A08-40E4-AEA1-C9A381F7C494}"/>
                  </a:ext>
                </a:extLst>
              </p:cNvPr>
              <p:cNvSpPr>
                <a:spLocks/>
              </p:cNvSpPr>
              <p:nvPr/>
            </p:nvSpPr>
            <p:spPr bwMode="auto">
              <a:xfrm>
                <a:off x="14905038" y="1477963"/>
                <a:ext cx="874713" cy="984250"/>
              </a:xfrm>
              <a:custGeom>
                <a:avLst/>
                <a:gdLst>
                  <a:gd name="T0" fmla="*/ 12 w 242"/>
                  <a:gd name="T1" fmla="*/ 147 h 273"/>
                  <a:gd name="T2" fmla="*/ 125 w 242"/>
                  <a:gd name="T3" fmla="*/ 273 h 273"/>
                  <a:gd name="T4" fmla="*/ 234 w 242"/>
                  <a:gd name="T5" fmla="*/ 98 h 273"/>
                  <a:gd name="T6" fmla="*/ 117 w 242"/>
                  <a:gd name="T7" fmla="*/ 0 h 273"/>
                  <a:gd name="T8" fmla="*/ 12 w 242"/>
                  <a:gd name="T9" fmla="*/ 147 h 273"/>
                </a:gdLst>
                <a:ahLst/>
                <a:cxnLst>
                  <a:cxn ang="0">
                    <a:pos x="T0" y="T1"/>
                  </a:cxn>
                  <a:cxn ang="0">
                    <a:pos x="T2" y="T3"/>
                  </a:cxn>
                  <a:cxn ang="0">
                    <a:pos x="T4" y="T5"/>
                  </a:cxn>
                  <a:cxn ang="0">
                    <a:pos x="T6" y="T7"/>
                  </a:cxn>
                  <a:cxn ang="0">
                    <a:pos x="T8" y="T9"/>
                  </a:cxn>
                </a:cxnLst>
                <a:rect l="0" t="0" r="r" b="b"/>
                <a:pathLst>
                  <a:path w="242" h="273">
                    <a:moveTo>
                      <a:pt x="12" y="147"/>
                    </a:moveTo>
                    <a:cubicBezTo>
                      <a:pt x="19" y="196"/>
                      <a:pt x="42" y="273"/>
                      <a:pt x="125" y="273"/>
                    </a:cubicBezTo>
                    <a:cubicBezTo>
                      <a:pt x="201" y="273"/>
                      <a:pt x="242" y="199"/>
                      <a:pt x="234" y="98"/>
                    </a:cubicBezTo>
                    <a:cubicBezTo>
                      <a:pt x="225" y="19"/>
                      <a:pt x="180" y="0"/>
                      <a:pt x="117" y="0"/>
                    </a:cubicBezTo>
                    <a:cubicBezTo>
                      <a:pt x="50" y="0"/>
                      <a:pt x="0" y="64"/>
                      <a:pt x="12" y="147"/>
                    </a:cubicBez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79">
                <a:extLst>
                  <a:ext uri="{FF2B5EF4-FFF2-40B4-BE49-F238E27FC236}">
                    <a16:creationId xmlns:a16="http://schemas.microsoft.com/office/drawing/2014/main" id="{3D04CCC2-DE40-497D-B0F4-E0FFEFF92810}"/>
                  </a:ext>
                </a:extLst>
              </p:cNvPr>
              <p:cNvSpPr>
                <a:spLocks/>
              </p:cNvSpPr>
              <p:nvPr/>
            </p:nvSpPr>
            <p:spPr bwMode="auto">
              <a:xfrm>
                <a:off x="15095538" y="1943101"/>
                <a:ext cx="138113" cy="115888"/>
              </a:xfrm>
              <a:custGeom>
                <a:avLst/>
                <a:gdLst>
                  <a:gd name="T0" fmla="*/ 22 w 38"/>
                  <a:gd name="T1" fmla="*/ 0 h 32"/>
                  <a:gd name="T2" fmla="*/ 19 w 38"/>
                  <a:gd name="T3" fmla="*/ 0 h 32"/>
                  <a:gd name="T4" fmla="*/ 14 w 38"/>
                  <a:gd name="T5" fmla="*/ 0 h 32"/>
                  <a:gd name="T6" fmla="*/ 0 w 38"/>
                  <a:gd name="T7" fmla="*/ 14 h 32"/>
                  <a:gd name="T8" fmla="*/ 0 w 38"/>
                  <a:gd name="T9" fmla="*/ 18 h 32"/>
                  <a:gd name="T10" fmla="*/ 14 w 38"/>
                  <a:gd name="T11" fmla="*/ 32 h 32"/>
                  <a:gd name="T12" fmla="*/ 19 w 38"/>
                  <a:gd name="T13" fmla="*/ 32 h 32"/>
                  <a:gd name="T14" fmla="*/ 33 w 38"/>
                  <a:gd name="T15" fmla="*/ 18 h 32"/>
                  <a:gd name="T16" fmla="*/ 33 w 38"/>
                  <a:gd name="T17" fmla="*/ 14 h 32"/>
                  <a:gd name="T18" fmla="*/ 32 w 38"/>
                  <a:gd name="T19" fmla="*/ 11 h 32"/>
                  <a:gd name="T20" fmla="*/ 37 w 38"/>
                  <a:gd name="T21" fmla="*/ 7 h 32"/>
                  <a:gd name="T22" fmla="*/ 22 w 38"/>
                  <a:gd name="T23" fmla="*/ 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8" h="32">
                    <a:moveTo>
                      <a:pt x="22" y="0"/>
                    </a:moveTo>
                    <a:cubicBezTo>
                      <a:pt x="21" y="0"/>
                      <a:pt x="20" y="0"/>
                      <a:pt x="19" y="0"/>
                    </a:cubicBezTo>
                    <a:cubicBezTo>
                      <a:pt x="14" y="0"/>
                      <a:pt x="14" y="0"/>
                      <a:pt x="14" y="0"/>
                    </a:cubicBezTo>
                    <a:cubicBezTo>
                      <a:pt x="6" y="0"/>
                      <a:pt x="0" y="6"/>
                      <a:pt x="0" y="14"/>
                    </a:cubicBezTo>
                    <a:cubicBezTo>
                      <a:pt x="0" y="18"/>
                      <a:pt x="0" y="18"/>
                      <a:pt x="0" y="18"/>
                    </a:cubicBezTo>
                    <a:cubicBezTo>
                      <a:pt x="0" y="26"/>
                      <a:pt x="6" y="32"/>
                      <a:pt x="14" y="32"/>
                    </a:cubicBezTo>
                    <a:cubicBezTo>
                      <a:pt x="19" y="32"/>
                      <a:pt x="19" y="32"/>
                      <a:pt x="19" y="32"/>
                    </a:cubicBezTo>
                    <a:cubicBezTo>
                      <a:pt x="26" y="32"/>
                      <a:pt x="33" y="26"/>
                      <a:pt x="33" y="18"/>
                    </a:cubicBezTo>
                    <a:cubicBezTo>
                      <a:pt x="33" y="14"/>
                      <a:pt x="33" y="14"/>
                      <a:pt x="33" y="14"/>
                    </a:cubicBezTo>
                    <a:cubicBezTo>
                      <a:pt x="33" y="13"/>
                      <a:pt x="32" y="12"/>
                      <a:pt x="32" y="11"/>
                    </a:cubicBezTo>
                    <a:cubicBezTo>
                      <a:pt x="34" y="9"/>
                      <a:pt x="37" y="9"/>
                      <a:pt x="37" y="7"/>
                    </a:cubicBezTo>
                    <a:cubicBezTo>
                      <a:pt x="38" y="4"/>
                      <a:pt x="32" y="1"/>
                      <a:pt x="22" y="0"/>
                    </a:cubicBezTo>
                    <a:close/>
                  </a:path>
                </a:pathLst>
              </a:custGeom>
              <a:solidFill>
                <a:srgbClr val="6C4F3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80">
                <a:extLst>
                  <a:ext uri="{FF2B5EF4-FFF2-40B4-BE49-F238E27FC236}">
                    <a16:creationId xmlns:a16="http://schemas.microsoft.com/office/drawing/2014/main" id="{03B5F2A3-781D-4F88-87E6-3C2C0BB318A4}"/>
                  </a:ext>
                </a:extLst>
              </p:cNvPr>
              <p:cNvSpPr>
                <a:spLocks/>
              </p:cNvSpPr>
              <p:nvPr/>
            </p:nvSpPr>
            <p:spPr bwMode="auto">
              <a:xfrm>
                <a:off x="15120938" y="1965326"/>
                <a:ext cx="25400" cy="31750"/>
              </a:xfrm>
              <a:custGeom>
                <a:avLst/>
                <a:gdLst>
                  <a:gd name="T0" fmla="*/ 7 w 7"/>
                  <a:gd name="T1" fmla="*/ 7 h 9"/>
                  <a:gd name="T2" fmla="*/ 5 w 7"/>
                  <a:gd name="T3" fmla="*/ 0 h 9"/>
                  <a:gd name="T4" fmla="*/ 0 w 7"/>
                  <a:gd name="T5" fmla="*/ 7 h 9"/>
                  <a:gd name="T6" fmla="*/ 0 w 7"/>
                  <a:gd name="T7" fmla="*/ 8 h 9"/>
                  <a:gd name="T8" fmla="*/ 7 w 7"/>
                  <a:gd name="T9" fmla="*/ 7 h 9"/>
                </a:gdLst>
                <a:ahLst/>
                <a:cxnLst>
                  <a:cxn ang="0">
                    <a:pos x="T0" y="T1"/>
                  </a:cxn>
                  <a:cxn ang="0">
                    <a:pos x="T2" y="T3"/>
                  </a:cxn>
                  <a:cxn ang="0">
                    <a:pos x="T4" y="T5"/>
                  </a:cxn>
                  <a:cxn ang="0">
                    <a:pos x="T6" y="T7"/>
                  </a:cxn>
                  <a:cxn ang="0">
                    <a:pos x="T8" y="T9"/>
                  </a:cxn>
                </a:cxnLst>
                <a:rect l="0" t="0" r="r" b="b"/>
                <a:pathLst>
                  <a:path w="7" h="9">
                    <a:moveTo>
                      <a:pt x="7" y="7"/>
                    </a:moveTo>
                    <a:cubicBezTo>
                      <a:pt x="7" y="5"/>
                      <a:pt x="7" y="3"/>
                      <a:pt x="5" y="0"/>
                    </a:cubicBezTo>
                    <a:cubicBezTo>
                      <a:pt x="2" y="1"/>
                      <a:pt x="0" y="3"/>
                      <a:pt x="0" y="7"/>
                    </a:cubicBezTo>
                    <a:cubicBezTo>
                      <a:pt x="0" y="8"/>
                      <a:pt x="0" y="8"/>
                      <a:pt x="0" y="8"/>
                    </a:cubicBezTo>
                    <a:cubicBezTo>
                      <a:pt x="2" y="9"/>
                      <a:pt x="6" y="8"/>
                      <a:pt x="7" y="7"/>
                    </a:cubicBezTo>
                    <a:close/>
                  </a:path>
                </a:pathLst>
              </a:custGeom>
              <a:solidFill>
                <a:srgbClr val="D6CAB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81">
                <a:extLst>
                  <a:ext uri="{FF2B5EF4-FFF2-40B4-BE49-F238E27FC236}">
                    <a16:creationId xmlns:a16="http://schemas.microsoft.com/office/drawing/2014/main" id="{C7A09643-120F-4D04-848C-5CDE58458FA9}"/>
                  </a:ext>
                </a:extLst>
              </p:cNvPr>
              <p:cNvSpPr>
                <a:spLocks/>
              </p:cNvSpPr>
              <p:nvPr/>
            </p:nvSpPr>
            <p:spPr bwMode="auto">
              <a:xfrm>
                <a:off x="15160626" y="1993901"/>
                <a:ext cx="19050" cy="25400"/>
              </a:xfrm>
              <a:custGeom>
                <a:avLst/>
                <a:gdLst>
                  <a:gd name="T0" fmla="*/ 1 w 5"/>
                  <a:gd name="T1" fmla="*/ 4 h 7"/>
                  <a:gd name="T2" fmla="*/ 4 w 5"/>
                  <a:gd name="T3" fmla="*/ 2 h 7"/>
                  <a:gd name="T4" fmla="*/ 1 w 5"/>
                  <a:gd name="T5" fmla="*/ 4 h 7"/>
                </a:gdLst>
                <a:ahLst/>
                <a:cxnLst>
                  <a:cxn ang="0">
                    <a:pos x="T0" y="T1"/>
                  </a:cxn>
                  <a:cxn ang="0">
                    <a:pos x="T2" y="T3"/>
                  </a:cxn>
                  <a:cxn ang="0">
                    <a:pos x="T4" y="T5"/>
                  </a:cxn>
                </a:cxnLst>
                <a:rect l="0" t="0" r="r" b="b"/>
                <a:pathLst>
                  <a:path w="5" h="7">
                    <a:moveTo>
                      <a:pt x="1" y="4"/>
                    </a:moveTo>
                    <a:cubicBezTo>
                      <a:pt x="0" y="4"/>
                      <a:pt x="2" y="0"/>
                      <a:pt x="4" y="2"/>
                    </a:cubicBezTo>
                    <a:cubicBezTo>
                      <a:pt x="5" y="4"/>
                      <a:pt x="3" y="7"/>
                      <a:pt x="1" y="4"/>
                    </a:cubicBezTo>
                    <a:close/>
                  </a:path>
                </a:pathLst>
              </a:custGeom>
              <a:solidFill>
                <a:srgbClr val="886B5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Freeform 82">
                <a:extLst>
                  <a:ext uri="{FF2B5EF4-FFF2-40B4-BE49-F238E27FC236}">
                    <a16:creationId xmlns:a16="http://schemas.microsoft.com/office/drawing/2014/main" id="{24A9DD5F-D5DC-4099-80C6-B9DB256B34F4}"/>
                  </a:ext>
                </a:extLst>
              </p:cNvPr>
              <p:cNvSpPr>
                <a:spLocks/>
              </p:cNvSpPr>
              <p:nvPr/>
            </p:nvSpPr>
            <p:spPr bwMode="auto">
              <a:xfrm>
                <a:off x="15432088" y="1943101"/>
                <a:ext cx="133350" cy="115888"/>
              </a:xfrm>
              <a:custGeom>
                <a:avLst/>
                <a:gdLst>
                  <a:gd name="T0" fmla="*/ 15 w 37"/>
                  <a:gd name="T1" fmla="*/ 0 h 32"/>
                  <a:gd name="T2" fmla="*/ 19 w 37"/>
                  <a:gd name="T3" fmla="*/ 0 h 32"/>
                  <a:gd name="T4" fmla="*/ 23 w 37"/>
                  <a:gd name="T5" fmla="*/ 0 h 32"/>
                  <a:gd name="T6" fmla="*/ 37 w 37"/>
                  <a:gd name="T7" fmla="*/ 14 h 32"/>
                  <a:gd name="T8" fmla="*/ 37 w 37"/>
                  <a:gd name="T9" fmla="*/ 18 h 32"/>
                  <a:gd name="T10" fmla="*/ 23 w 37"/>
                  <a:gd name="T11" fmla="*/ 32 h 32"/>
                  <a:gd name="T12" fmla="*/ 19 w 37"/>
                  <a:gd name="T13" fmla="*/ 32 h 32"/>
                  <a:gd name="T14" fmla="*/ 5 w 37"/>
                  <a:gd name="T15" fmla="*/ 18 h 32"/>
                  <a:gd name="T16" fmla="*/ 5 w 37"/>
                  <a:gd name="T17" fmla="*/ 14 h 32"/>
                  <a:gd name="T18" fmla="*/ 5 w 37"/>
                  <a:gd name="T19" fmla="*/ 11 h 32"/>
                  <a:gd name="T20" fmla="*/ 0 w 37"/>
                  <a:gd name="T21" fmla="*/ 7 h 32"/>
                  <a:gd name="T22" fmla="*/ 15 w 37"/>
                  <a:gd name="T23" fmla="*/ 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 h="32">
                    <a:moveTo>
                      <a:pt x="15" y="0"/>
                    </a:moveTo>
                    <a:cubicBezTo>
                      <a:pt x="16" y="0"/>
                      <a:pt x="18" y="0"/>
                      <a:pt x="19" y="0"/>
                    </a:cubicBezTo>
                    <a:cubicBezTo>
                      <a:pt x="23" y="0"/>
                      <a:pt x="23" y="0"/>
                      <a:pt x="23" y="0"/>
                    </a:cubicBezTo>
                    <a:cubicBezTo>
                      <a:pt x="31" y="0"/>
                      <a:pt x="37" y="6"/>
                      <a:pt x="37" y="14"/>
                    </a:cubicBezTo>
                    <a:cubicBezTo>
                      <a:pt x="37" y="18"/>
                      <a:pt x="37" y="18"/>
                      <a:pt x="37" y="18"/>
                    </a:cubicBezTo>
                    <a:cubicBezTo>
                      <a:pt x="37" y="26"/>
                      <a:pt x="31" y="32"/>
                      <a:pt x="23" y="32"/>
                    </a:cubicBezTo>
                    <a:cubicBezTo>
                      <a:pt x="19" y="32"/>
                      <a:pt x="19" y="32"/>
                      <a:pt x="19" y="32"/>
                    </a:cubicBezTo>
                    <a:cubicBezTo>
                      <a:pt x="11" y="32"/>
                      <a:pt x="5" y="26"/>
                      <a:pt x="5" y="18"/>
                    </a:cubicBezTo>
                    <a:cubicBezTo>
                      <a:pt x="5" y="14"/>
                      <a:pt x="5" y="14"/>
                      <a:pt x="5" y="14"/>
                    </a:cubicBezTo>
                    <a:cubicBezTo>
                      <a:pt x="5" y="13"/>
                      <a:pt x="5" y="12"/>
                      <a:pt x="5" y="11"/>
                    </a:cubicBezTo>
                    <a:cubicBezTo>
                      <a:pt x="3" y="9"/>
                      <a:pt x="1" y="9"/>
                      <a:pt x="0" y="7"/>
                    </a:cubicBezTo>
                    <a:cubicBezTo>
                      <a:pt x="0" y="4"/>
                      <a:pt x="5" y="1"/>
                      <a:pt x="15" y="0"/>
                    </a:cubicBezTo>
                    <a:close/>
                  </a:path>
                </a:pathLst>
              </a:custGeom>
              <a:solidFill>
                <a:srgbClr val="6C4F3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83">
                <a:extLst>
                  <a:ext uri="{FF2B5EF4-FFF2-40B4-BE49-F238E27FC236}">
                    <a16:creationId xmlns:a16="http://schemas.microsoft.com/office/drawing/2014/main" id="{13104AB8-5BA6-4758-924B-180D05B479D0}"/>
                  </a:ext>
                </a:extLst>
              </p:cNvPr>
              <p:cNvSpPr>
                <a:spLocks/>
              </p:cNvSpPr>
              <p:nvPr/>
            </p:nvSpPr>
            <p:spPr bwMode="auto">
              <a:xfrm>
                <a:off x="15514638" y="1965326"/>
                <a:ext cx="30163" cy="31750"/>
              </a:xfrm>
              <a:custGeom>
                <a:avLst/>
                <a:gdLst>
                  <a:gd name="T0" fmla="*/ 0 w 8"/>
                  <a:gd name="T1" fmla="*/ 7 h 9"/>
                  <a:gd name="T2" fmla="*/ 3 w 8"/>
                  <a:gd name="T3" fmla="*/ 0 h 9"/>
                  <a:gd name="T4" fmla="*/ 8 w 8"/>
                  <a:gd name="T5" fmla="*/ 7 h 9"/>
                  <a:gd name="T6" fmla="*/ 8 w 8"/>
                  <a:gd name="T7" fmla="*/ 8 h 9"/>
                  <a:gd name="T8" fmla="*/ 0 w 8"/>
                  <a:gd name="T9" fmla="*/ 7 h 9"/>
                </a:gdLst>
                <a:ahLst/>
                <a:cxnLst>
                  <a:cxn ang="0">
                    <a:pos x="T0" y="T1"/>
                  </a:cxn>
                  <a:cxn ang="0">
                    <a:pos x="T2" y="T3"/>
                  </a:cxn>
                  <a:cxn ang="0">
                    <a:pos x="T4" y="T5"/>
                  </a:cxn>
                  <a:cxn ang="0">
                    <a:pos x="T6" y="T7"/>
                  </a:cxn>
                  <a:cxn ang="0">
                    <a:pos x="T8" y="T9"/>
                  </a:cxn>
                </a:cxnLst>
                <a:rect l="0" t="0" r="r" b="b"/>
                <a:pathLst>
                  <a:path w="8" h="9">
                    <a:moveTo>
                      <a:pt x="0" y="7"/>
                    </a:moveTo>
                    <a:cubicBezTo>
                      <a:pt x="0" y="5"/>
                      <a:pt x="1" y="3"/>
                      <a:pt x="3" y="0"/>
                    </a:cubicBezTo>
                    <a:cubicBezTo>
                      <a:pt x="6" y="1"/>
                      <a:pt x="8" y="3"/>
                      <a:pt x="8" y="7"/>
                    </a:cubicBezTo>
                    <a:cubicBezTo>
                      <a:pt x="8" y="8"/>
                      <a:pt x="8" y="8"/>
                      <a:pt x="8" y="8"/>
                    </a:cubicBezTo>
                    <a:cubicBezTo>
                      <a:pt x="5" y="9"/>
                      <a:pt x="1" y="8"/>
                      <a:pt x="0" y="7"/>
                    </a:cubicBezTo>
                    <a:close/>
                  </a:path>
                </a:pathLst>
              </a:custGeom>
              <a:solidFill>
                <a:srgbClr val="D6CAB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84">
                <a:extLst>
                  <a:ext uri="{FF2B5EF4-FFF2-40B4-BE49-F238E27FC236}">
                    <a16:creationId xmlns:a16="http://schemas.microsoft.com/office/drawing/2014/main" id="{D728AF63-1ADC-4E6D-ACBD-BD11F3F38BE2}"/>
                  </a:ext>
                </a:extLst>
              </p:cNvPr>
              <p:cNvSpPr>
                <a:spLocks/>
              </p:cNvSpPr>
              <p:nvPr/>
            </p:nvSpPr>
            <p:spPr bwMode="auto">
              <a:xfrm>
                <a:off x="15486063" y="1993901"/>
                <a:ext cx="14288" cy="25400"/>
              </a:xfrm>
              <a:custGeom>
                <a:avLst/>
                <a:gdLst>
                  <a:gd name="T0" fmla="*/ 4 w 4"/>
                  <a:gd name="T1" fmla="*/ 4 h 7"/>
                  <a:gd name="T2" fmla="*/ 1 w 4"/>
                  <a:gd name="T3" fmla="*/ 2 h 7"/>
                  <a:gd name="T4" fmla="*/ 4 w 4"/>
                  <a:gd name="T5" fmla="*/ 4 h 7"/>
                </a:gdLst>
                <a:ahLst/>
                <a:cxnLst>
                  <a:cxn ang="0">
                    <a:pos x="T0" y="T1"/>
                  </a:cxn>
                  <a:cxn ang="0">
                    <a:pos x="T2" y="T3"/>
                  </a:cxn>
                  <a:cxn ang="0">
                    <a:pos x="T4" y="T5"/>
                  </a:cxn>
                </a:cxnLst>
                <a:rect l="0" t="0" r="r" b="b"/>
                <a:pathLst>
                  <a:path w="4" h="7">
                    <a:moveTo>
                      <a:pt x="4" y="4"/>
                    </a:moveTo>
                    <a:cubicBezTo>
                      <a:pt x="4" y="4"/>
                      <a:pt x="2" y="0"/>
                      <a:pt x="1" y="2"/>
                    </a:cubicBezTo>
                    <a:cubicBezTo>
                      <a:pt x="0" y="4"/>
                      <a:pt x="1" y="7"/>
                      <a:pt x="4" y="4"/>
                    </a:cubicBezTo>
                    <a:close/>
                  </a:path>
                </a:pathLst>
              </a:custGeom>
              <a:solidFill>
                <a:srgbClr val="886B5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85">
                <a:extLst>
                  <a:ext uri="{FF2B5EF4-FFF2-40B4-BE49-F238E27FC236}">
                    <a16:creationId xmlns:a16="http://schemas.microsoft.com/office/drawing/2014/main" id="{CC3C0A5F-0D9F-4C8B-A6CD-734A8435567A}"/>
                  </a:ext>
                </a:extLst>
              </p:cNvPr>
              <p:cNvSpPr>
                <a:spLocks/>
              </p:cNvSpPr>
              <p:nvPr/>
            </p:nvSpPr>
            <p:spPr bwMode="auto">
              <a:xfrm>
                <a:off x="15186026" y="2274888"/>
                <a:ext cx="314325" cy="50800"/>
              </a:xfrm>
              <a:custGeom>
                <a:avLst/>
                <a:gdLst>
                  <a:gd name="T0" fmla="*/ 43 w 87"/>
                  <a:gd name="T1" fmla="*/ 14 h 14"/>
                  <a:gd name="T2" fmla="*/ 4 w 87"/>
                  <a:gd name="T3" fmla="*/ 10 h 14"/>
                  <a:gd name="T4" fmla="*/ 1 w 87"/>
                  <a:gd name="T5" fmla="*/ 4 h 14"/>
                  <a:gd name="T6" fmla="*/ 7 w 87"/>
                  <a:gd name="T7" fmla="*/ 1 h 14"/>
                  <a:gd name="T8" fmla="*/ 43 w 87"/>
                  <a:gd name="T9" fmla="*/ 1 h 14"/>
                  <a:gd name="T10" fmla="*/ 80 w 87"/>
                  <a:gd name="T11" fmla="*/ 1 h 14"/>
                  <a:gd name="T12" fmla="*/ 86 w 87"/>
                  <a:gd name="T13" fmla="*/ 4 h 14"/>
                  <a:gd name="T14" fmla="*/ 83 w 87"/>
                  <a:gd name="T15" fmla="*/ 10 h 14"/>
                  <a:gd name="T16" fmla="*/ 43 w 87"/>
                  <a:gd name="T17" fmla="*/ 14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7" h="14">
                    <a:moveTo>
                      <a:pt x="43" y="14"/>
                    </a:moveTo>
                    <a:cubicBezTo>
                      <a:pt x="15" y="14"/>
                      <a:pt x="4" y="10"/>
                      <a:pt x="4" y="10"/>
                    </a:cubicBezTo>
                    <a:cubicBezTo>
                      <a:pt x="1" y="9"/>
                      <a:pt x="0" y="7"/>
                      <a:pt x="1" y="4"/>
                    </a:cubicBezTo>
                    <a:cubicBezTo>
                      <a:pt x="1" y="2"/>
                      <a:pt x="4" y="0"/>
                      <a:pt x="7" y="1"/>
                    </a:cubicBezTo>
                    <a:cubicBezTo>
                      <a:pt x="7" y="1"/>
                      <a:pt x="17" y="1"/>
                      <a:pt x="43" y="1"/>
                    </a:cubicBezTo>
                    <a:cubicBezTo>
                      <a:pt x="70" y="1"/>
                      <a:pt x="80" y="1"/>
                      <a:pt x="80" y="1"/>
                    </a:cubicBezTo>
                    <a:cubicBezTo>
                      <a:pt x="83" y="0"/>
                      <a:pt x="85" y="2"/>
                      <a:pt x="86" y="4"/>
                    </a:cubicBezTo>
                    <a:cubicBezTo>
                      <a:pt x="87" y="7"/>
                      <a:pt x="86" y="9"/>
                      <a:pt x="83" y="10"/>
                    </a:cubicBezTo>
                    <a:cubicBezTo>
                      <a:pt x="83" y="10"/>
                      <a:pt x="72" y="14"/>
                      <a:pt x="43" y="14"/>
                    </a:cubicBezTo>
                    <a:close/>
                  </a:path>
                </a:pathLst>
              </a:custGeom>
              <a:solidFill>
                <a:srgbClr val="A1765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Freeform 86">
                <a:extLst>
                  <a:ext uri="{FF2B5EF4-FFF2-40B4-BE49-F238E27FC236}">
                    <a16:creationId xmlns:a16="http://schemas.microsoft.com/office/drawing/2014/main" id="{E3677369-0CFF-427D-9B51-EE055343ABA8}"/>
                  </a:ext>
                </a:extLst>
              </p:cNvPr>
              <p:cNvSpPr>
                <a:spLocks/>
              </p:cNvSpPr>
              <p:nvPr/>
            </p:nvSpPr>
            <p:spPr bwMode="auto">
              <a:xfrm>
                <a:off x="15443201" y="4352926"/>
                <a:ext cx="306388" cy="155575"/>
              </a:xfrm>
              <a:custGeom>
                <a:avLst/>
                <a:gdLst>
                  <a:gd name="T0" fmla="*/ 42 w 85"/>
                  <a:gd name="T1" fmla="*/ 0 h 43"/>
                  <a:gd name="T2" fmla="*/ 0 w 85"/>
                  <a:gd name="T3" fmla="*/ 41 h 43"/>
                  <a:gd name="T4" fmla="*/ 0 w 85"/>
                  <a:gd name="T5" fmla="*/ 43 h 43"/>
                  <a:gd name="T6" fmla="*/ 85 w 85"/>
                  <a:gd name="T7" fmla="*/ 43 h 43"/>
                  <a:gd name="T8" fmla="*/ 85 w 85"/>
                  <a:gd name="T9" fmla="*/ 41 h 43"/>
                  <a:gd name="T10" fmla="*/ 42 w 85"/>
                  <a:gd name="T11" fmla="*/ 0 h 43"/>
                </a:gdLst>
                <a:ahLst/>
                <a:cxnLst>
                  <a:cxn ang="0">
                    <a:pos x="T0" y="T1"/>
                  </a:cxn>
                  <a:cxn ang="0">
                    <a:pos x="T2" y="T3"/>
                  </a:cxn>
                  <a:cxn ang="0">
                    <a:pos x="T4" y="T5"/>
                  </a:cxn>
                  <a:cxn ang="0">
                    <a:pos x="T6" y="T7"/>
                  </a:cxn>
                  <a:cxn ang="0">
                    <a:pos x="T8" y="T9"/>
                  </a:cxn>
                  <a:cxn ang="0">
                    <a:pos x="T10" y="T11"/>
                  </a:cxn>
                </a:cxnLst>
                <a:rect l="0" t="0" r="r" b="b"/>
                <a:pathLst>
                  <a:path w="85" h="43">
                    <a:moveTo>
                      <a:pt x="42" y="0"/>
                    </a:moveTo>
                    <a:cubicBezTo>
                      <a:pt x="4" y="1"/>
                      <a:pt x="0" y="19"/>
                      <a:pt x="0" y="41"/>
                    </a:cubicBezTo>
                    <a:cubicBezTo>
                      <a:pt x="0" y="42"/>
                      <a:pt x="0" y="43"/>
                      <a:pt x="0" y="43"/>
                    </a:cubicBezTo>
                    <a:cubicBezTo>
                      <a:pt x="85" y="43"/>
                      <a:pt x="85" y="43"/>
                      <a:pt x="85" y="43"/>
                    </a:cubicBezTo>
                    <a:cubicBezTo>
                      <a:pt x="85" y="43"/>
                      <a:pt x="85" y="42"/>
                      <a:pt x="85" y="41"/>
                    </a:cubicBezTo>
                    <a:cubicBezTo>
                      <a:pt x="85" y="19"/>
                      <a:pt x="80" y="0"/>
                      <a:pt x="42" y="0"/>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Freeform 87">
                <a:extLst>
                  <a:ext uri="{FF2B5EF4-FFF2-40B4-BE49-F238E27FC236}">
                    <a16:creationId xmlns:a16="http://schemas.microsoft.com/office/drawing/2014/main" id="{9B1392B0-312C-403D-B1F0-D131C248E8AF}"/>
                  </a:ext>
                </a:extLst>
              </p:cNvPr>
              <p:cNvSpPr>
                <a:spLocks/>
              </p:cNvSpPr>
              <p:nvPr/>
            </p:nvSpPr>
            <p:spPr bwMode="auto">
              <a:xfrm>
                <a:off x="15443201" y="4454526"/>
                <a:ext cx="306388" cy="53975"/>
              </a:xfrm>
              <a:custGeom>
                <a:avLst/>
                <a:gdLst>
                  <a:gd name="T0" fmla="*/ 0 w 85"/>
                  <a:gd name="T1" fmla="*/ 6 h 15"/>
                  <a:gd name="T2" fmla="*/ 0 w 85"/>
                  <a:gd name="T3" fmla="*/ 13 h 15"/>
                  <a:gd name="T4" fmla="*/ 0 w 85"/>
                  <a:gd name="T5" fmla="*/ 15 h 15"/>
                  <a:gd name="T6" fmla="*/ 85 w 85"/>
                  <a:gd name="T7" fmla="*/ 15 h 15"/>
                  <a:gd name="T8" fmla="*/ 85 w 85"/>
                  <a:gd name="T9" fmla="*/ 13 h 15"/>
                  <a:gd name="T10" fmla="*/ 85 w 85"/>
                  <a:gd name="T11" fmla="*/ 7 h 15"/>
                  <a:gd name="T12" fmla="*/ 20 w 85"/>
                  <a:gd name="T13" fmla="*/ 5 h 15"/>
                  <a:gd name="T14" fmla="*/ 0 w 85"/>
                  <a:gd name="T15" fmla="*/ 6 h 15"/>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85" h="15">
                    <a:moveTo>
                      <a:pt x="0" y="6"/>
                    </a:moveTo>
                    <a:cubicBezTo>
                      <a:pt x="0" y="9"/>
                      <a:pt x="0" y="11"/>
                      <a:pt x="0" y="13"/>
                    </a:cubicBezTo>
                    <a:cubicBezTo>
                      <a:pt x="0" y="14"/>
                      <a:pt x="0" y="15"/>
                      <a:pt x="0" y="15"/>
                    </a:cubicBezTo>
                    <a:cubicBezTo>
                      <a:pt x="85" y="15"/>
                      <a:pt x="85" y="15"/>
                      <a:pt x="85" y="15"/>
                    </a:cubicBezTo>
                    <a:cubicBezTo>
                      <a:pt x="85" y="15"/>
                      <a:pt x="85" y="14"/>
                      <a:pt x="85" y="13"/>
                    </a:cubicBezTo>
                    <a:cubicBezTo>
                      <a:pt x="85" y="11"/>
                      <a:pt x="85" y="9"/>
                      <a:pt x="85" y="7"/>
                    </a:cubicBezTo>
                    <a:cubicBezTo>
                      <a:pt x="60" y="3"/>
                      <a:pt x="56" y="0"/>
                      <a:pt x="20" y="5"/>
                    </a:cubicBezTo>
                    <a:cubicBezTo>
                      <a:pt x="14" y="6"/>
                      <a:pt x="5" y="6"/>
                      <a:pt x="0" y="6"/>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Freeform 88">
                <a:extLst>
                  <a:ext uri="{FF2B5EF4-FFF2-40B4-BE49-F238E27FC236}">
                    <a16:creationId xmlns:a16="http://schemas.microsoft.com/office/drawing/2014/main" id="{893E8094-64E3-4A01-831A-681F3B656F11}"/>
                  </a:ext>
                </a:extLst>
              </p:cNvPr>
              <p:cNvSpPr>
                <a:spLocks/>
              </p:cNvSpPr>
              <p:nvPr/>
            </p:nvSpPr>
            <p:spPr bwMode="auto">
              <a:xfrm>
                <a:off x="14959013" y="4352926"/>
                <a:ext cx="311150" cy="155575"/>
              </a:xfrm>
              <a:custGeom>
                <a:avLst/>
                <a:gdLst>
                  <a:gd name="T0" fmla="*/ 43 w 86"/>
                  <a:gd name="T1" fmla="*/ 0 h 43"/>
                  <a:gd name="T2" fmla="*/ 86 w 86"/>
                  <a:gd name="T3" fmla="*/ 41 h 43"/>
                  <a:gd name="T4" fmla="*/ 85 w 86"/>
                  <a:gd name="T5" fmla="*/ 43 h 43"/>
                  <a:gd name="T6" fmla="*/ 0 w 86"/>
                  <a:gd name="T7" fmla="*/ 43 h 43"/>
                  <a:gd name="T8" fmla="*/ 0 w 86"/>
                  <a:gd name="T9" fmla="*/ 41 h 43"/>
                  <a:gd name="T10" fmla="*/ 43 w 86"/>
                  <a:gd name="T11" fmla="*/ 0 h 43"/>
                </a:gdLst>
                <a:ahLst/>
                <a:cxnLst>
                  <a:cxn ang="0">
                    <a:pos x="T0" y="T1"/>
                  </a:cxn>
                  <a:cxn ang="0">
                    <a:pos x="T2" y="T3"/>
                  </a:cxn>
                  <a:cxn ang="0">
                    <a:pos x="T4" y="T5"/>
                  </a:cxn>
                  <a:cxn ang="0">
                    <a:pos x="T6" y="T7"/>
                  </a:cxn>
                  <a:cxn ang="0">
                    <a:pos x="T8" y="T9"/>
                  </a:cxn>
                  <a:cxn ang="0">
                    <a:pos x="T10" y="T11"/>
                  </a:cxn>
                </a:cxnLst>
                <a:rect l="0" t="0" r="r" b="b"/>
                <a:pathLst>
                  <a:path w="86" h="43">
                    <a:moveTo>
                      <a:pt x="43" y="0"/>
                    </a:moveTo>
                    <a:cubicBezTo>
                      <a:pt x="81" y="1"/>
                      <a:pt x="86" y="19"/>
                      <a:pt x="86" y="41"/>
                    </a:cubicBezTo>
                    <a:cubicBezTo>
                      <a:pt x="86" y="42"/>
                      <a:pt x="85" y="43"/>
                      <a:pt x="85" y="43"/>
                    </a:cubicBezTo>
                    <a:cubicBezTo>
                      <a:pt x="0" y="43"/>
                      <a:pt x="0" y="43"/>
                      <a:pt x="0" y="43"/>
                    </a:cubicBezTo>
                    <a:cubicBezTo>
                      <a:pt x="0" y="43"/>
                      <a:pt x="0" y="42"/>
                      <a:pt x="0" y="41"/>
                    </a:cubicBezTo>
                    <a:cubicBezTo>
                      <a:pt x="0" y="19"/>
                      <a:pt x="5" y="0"/>
                      <a:pt x="43" y="0"/>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89">
                <a:extLst>
                  <a:ext uri="{FF2B5EF4-FFF2-40B4-BE49-F238E27FC236}">
                    <a16:creationId xmlns:a16="http://schemas.microsoft.com/office/drawing/2014/main" id="{BE103B3D-BF1A-4540-9ED6-C4C450706DAB}"/>
                  </a:ext>
                </a:extLst>
              </p:cNvPr>
              <p:cNvSpPr>
                <a:spLocks/>
              </p:cNvSpPr>
              <p:nvPr/>
            </p:nvSpPr>
            <p:spPr bwMode="auto">
              <a:xfrm>
                <a:off x="14959013" y="4454526"/>
                <a:ext cx="311150" cy="53975"/>
              </a:xfrm>
              <a:custGeom>
                <a:avLst/>
                <a:gdLst>
                  <a:gd name="T0" fmla="*/ 85 w 86"/>
                  <a:gd name="T1" fmla="*/ 6 h 15"/>
                  <a:gd name="T2" fmla="*/ 86 w 86"/>
                  <a:gd name="T3" fmla="*/ 13 h 15"/>
                  <a:gd name="T4" fmla="*/ 85 w 86"/>
                  <a:gd name="T5" fmla="*/ 15 h 15"/>
                  <a:gd name="T6" fmla="*/ 0 w 86"/>
                  <a:gd name="T7" fmla="*/ 15 h 15"/>
                  <a:gd name="T8" fmla="*/ 0 w 86"/>
                  <a:gd name="T9" fmla="*/ 13 h 15"/>
                  <a:gd name="T10" fmla="*/ 1 w 86"/>
                  <a:gd name="T11" fmla="*/ 7 h 15"/>
                  <a:gd name="T12" fmla="*/ 65 w 86"/>
                  <a:gd name="T13" fmla="*/ 5 h 15"/>
                  <a:gd name="T14" fmla="*/ 85 w 86"/>
                  <a:gd name="T15" fmla="*/ 6 h 15"/>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86" h="15">
                    <a:moveTo>
                      <a:pt x="85" y="6"/>
                    </a:moveTo>
                    <a:cubicBezTo>
                      <a:pt x="85" y="9"/>
                      <a:pt x="86" y="11"/>
                      <a:pt x="86" y="13"/>
                    </a:cubicBezTo>
                    <a:cubicBezTo>
                      <a:pt x="86" y="14"/>
                      <a:pt x="85" y="15"/>
                      <a:pt x="85" y="15"/>
                    </a:cubicBezTo>
                    <a:cubicBezTo>
                      <a:pt x="0" y="15"/>
                      <a:pt x="0" y="15"/>
                      <a:pt x="0" y="15"/>
                    </a:cubicBezTo>
                    <a:cubicBezTo>
                      <a:pt x="0" y="15"/>
                      <a:pt x="0" y="14"/>
                      <a:pt x="0" y="13"/>
                    </a:cubicBezTo>
                    <a:cubicBezTo>
                      <a:pt x="0" y="11"/>
                      <a:pt x="0" y="9"/>
                      <a:pt x="1" y="7"/>
                    </a:cubicBezTo>
                    <a:cubicBezTo>
                      <a:pt x="25" y="3"/>
                      <a:pt x="30" y="0"/>
                      <a:pt x="65" y="5"/>
                    </a:cubicBezTo>
                    <a:cubicBezTo>
                      <a:pt x="72" y="6"/>
                      <a:pt x="80" y="6"/>
                      <a:pt x="85" y="6"/>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Freeform 90">
                <a:extLst>
                  <a:ext uri="{FF2B5EF4-FFF2-40B4-BE49-F238E27FC236}">
                    <a16:creationId xmlns:a16="http://schemas.microsoft.com/office/drawing/2014/main" id="{01E02B36-F854-48D5-9B44-1C33BF82BA78}"/>
                  </a:ext>
                </a:extLst>
              </p:cNvPr>
              <p:cNvSpPr>
                <a:spLocks/>
              </p:cNvSpPr>
              <p:nvPr/>
            </p:nvSpPr>
            <p:spPr bwMode="auto">
              <a:xfrm>
                <a:off x="15474951" y="4367213"/>
                <a:ext cx="177800" cy="73025"/>
              </a:xfrm>
              <a:custGeom>
                <a:avLst/>
                <a:gdLst>
                  <a:gd name="T0" fmla="*/ 0 w 49"/>
                  <a:gd name="T1" fmla="*/ 20 h 20"/>
                  <a:gd name="T2" fmla="*/ 49 w 49"/>
                  <a:gd name="T3" fmla="*/ 7 h 20"/>
                  <a:gd name="T4" fmla="*/ 0 w 49"/>
                  <a:gd name="T5" fmla="*/ 20 h 20"/>
                </a:gdLst>
                <a:ahLst/>
                <a:cxnLst>
                  <a:cxn ang="0">
                    <a:pos x="T0" y="T1"/>
                  </a:cxn>
                  <a:cxn ang="0">
                    <a:pos x="T2" y="T3"/>
                  </a:cxn>
                  <a:cxn ang="0">
                    <a:pos x="T4" y="T5"/>
                  </a:cxn>
                </a:cxnLst>
                <a:rect l="0" t="0" r="r" b="b"/>
                <a:pathLst>
                  <a:path w="49" h="20">
                    <a:moveTo>
                      <a:pt x="0" y="20"/>
                    </a:moveTo>
                    <a:cubicBezTo>
                      <a:pt x="15" y="9"/>
                      <a:pt x="32" y="6"/>
                      <a:pt x="49" y="7"/>
                    </a:cubicBezTo>
                    <a:cubicBezTo>
                      <a:pt x="31" y="0"/>
                      <a:pt x="7" y="6"/>
                      <a:pt x="0" y="20"/>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Freeform 91">
                <a:extLst>
                  <a:ext uri="{FF2B5EF4-FFF2-40B4-BE49-F238E27FC236}">
                    <a16:creationId xmlns:a16="http://schemas.microsoft.com/office/drawing/2014/main" id="{8E5BF66B-FBB9-4328-89E3-B5A8405DED89}"/>
                  </a:ext>
                </a:extLst>
              </p:cNvPr>
              <p:cNvSpPr>
                <a:spLocks/>
              </p:cNvSpPr>
              <p:nvPr/>
            </p:nvSpPr>
            <p:spPr bwMode="auto">
              <a:xfrm>
                <a:off x="15151101" y="4381501"/>
                <a:ext cx="71438" cy="42863"/>
              </a:xfrm>
              <a:custGeom>
                <a:avLst/>
                <a:gdLst>
                  <a:gd name="T0" fmla="*/ 0 w 20"/>
                  <a:gd name="T1" fmla="*/ 3 h 12"/>
                  <a:gd name="T2" fmla="*/ 20 w 20"/>
                  <a:gd name="T3" fmla="*/ 12 h 12"/>
                  <a:gd name="T4" fmla="*/ 0 w 20"/>
                  <a:gd name="T5" fmla="*/ 3 h 12"/>
                </a:gdLst>
                <a:ahLst/>
                <a:cxnLst>
                  <a:cxn ang="0">
                    <a:pos x="T0" y="T1"/>
                  </a:cxn>
                  <a:cxn ang="0">
                    <a:pos x="T2" y="T3"/>
                  </a:cxn>
                  <a:cxn ang="0">
                    <a:pos x="T4" y="T5"/>
                  </a:cxn>
                </a:cxnLst>
                <a:rect l="0" t="0" r="r" b="b"/>
                <a:pathLst>
                  <a:path w="20" h="12">
                    <a:moveTo>
                      <a:pt x="0" y="3"/>
                    </a:moveTo>
                    <a:cubicBezTo>
                      <a:pt x="8" y="4"/>
                      <a:pt x="14" y="7"/>
                      <a:pt x="20" y="12"/>
                    </a:cubicBezTo>
                    <a:cubicBezTo>
                      <a:pt x="16" y="5"/>
                      <a:pt x="6" y="0"/>
                      <a:pt x="0" y="3"/>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Freeform 92">
                <a:extLst>
                  <a:ext uri="{FF2B5EF4-FFF2-40B4-BE49-F238E27FC236}">
                    <a16:creationId xmlns:a16="http://schemas.microsoft.com/office/drawing/2014/main" id="{60A92A96-53D5-4BBB-9B14-5B5A897DF3E9}"/>
                  </a:ext>
                </a:extLst>
              </p:cNvPr>
              <p:cNvSpPr>
                <a:spLocks/>
              </p:cNvSpPr>
              <p:nvPr/>
            </p:nvSpPr>
            <p:spPr bwMode="auto">
              <a:xfrm>
                <a:off x="14860588" y="1344613"/>
                <a:ext cx="928688" cy="671513"/>
              </a:xfrm>
              <a:custGeom>
                <a:avLst/>
                <a:gdLst>
                  <a:gd name="T0" fmla="*/ 18 w 257"/>
                  <a:gd name="T1" fmla="*/ 168 h 186"/>
                  <a:gd name="T2" fmla="*/ 59 w 257"/>
                  <a:gd name="T3" fmla="*/ 21 h 186"/>
                  <a:gd name="T4" fmla="*/ 72 w 257"/>
                  <a:gd name="T5" fmla="*/ 22 h 186"/>
                  <a:gd name="T6" fmla="*/ 101 w 257"/>
                  <a:gd name="T7" fmla="*/ 8 h 186"/>
                  <a:gd name="T8" fmla="*/ 121 w 257"/>
                  <a:gd name="T9" fmla="*/ 6 h 186"/>
                  <a:gd name="T10" fmla="*/ 157 w 257"/>
                  <a:gd name="T11" fmla="*/ 0 h 186"/>
                  <a:gd name="T12" fmla="*/ 194 w 257"/>
                  <a:gd name="T13" fmla="*/ 10 h 186"/>
                  <a:gd name="T14" fmla="*/ 202 w 257"/>
                  <a:gd name="T15" fmla="*/ 9 h 186"/>
                  <a:gd name="T16" fmla="*/ 206 w 257"/>
                  <a:gd name="T17" fmla="*/ 22 h 186"/>
                  <a:gd name="T18" fmla="*/ 252 w 257"/>
                  <a:gd name="T19" fmla="*/ 102 h 186"/>
                  <a:gd name="T20" fmla="*/ 250 w 257"/>
                  <a:gd name="T21" fmla="*/ 181 h 186"/>
                  <a:gd name="T22" fmla="*/ 242 w 257"/>
                  <a:gd name="T23" fmla="*/ 186 h 186"/>
                  <a:gd name="T24" fmla="*/ 231 w 257"/>
                  <a:gd name="T25" fmla="*/ 164 h 186"/>
                  <a:gd name="T26" fmla="*/ 203 w 257"/>
                  <a:gd name="T27" fmla="*/ 76 h 186"/>
                  <a:gd name="T28" fmla="*/ 63 w 257"/>
                  <a:gd name="T29" fmla="*/ 83 h 186"/>
                  <a:gd name="T30" fmla="*/ 30 w 257"/>
                  <a:gd name="T31" fmla="*/ 164 h 186"/>
                  <a:gd name="T32" fmla="*/ 18 w 257"/>
                  <a:gd name="T33" fmla="*/ 168 h 1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257" h="186">
                    <a:moveTo>
                      <a:pt x="18" y="168"/>
                    </a:moveTo>
                    <a:cubicBezTo>
                      <a:pt x="0" y="108"/>
                      <a:pt x="27" y="47"/>
                      <a:pt x="59" y="21"/>
                    </a:cubicBezTo>
                    <a:cubicBezTo>
                      <a:pt x="61" y="27"/>
                      <a:pt x="63" y="27"/>
                      <a:pt x="72" y="22"/>
                    </a:cubicBezTo>
                    <a:cubicBezTo>
                      <a:pt x="82" y="16"/>
                      <a:pt x="75" y="13"/>
                      <a:pt x="101" y="8"/>
                    </a:cubicBezTo>
                    <a:cubicBezTo>
                      <a:pt x="127" y="3"/>
                      <a:pt x="120" y="3"/>
                      <a:pt x="121" y="6"/>
                    </a:cubicBezTo>
                    <a:cubicBezTo>
                      <a:pt x="123" y="9"/>
                      <a:pt x="132" y="0"/>
                      <a:pt x="157" y="0"/>
                    </a:cubicBezTo>
                    <a:cubicBezTo>
                      <a:pt x="182" y="0"/>
                      <a:pt x="185" y="5"/>
                      <a:pt x="194" y="10"/>
                    </a:cubicBezTo>
                    <a:cubicBezTo>
                      <a:pt x="202" y="9"/>
                      <a:pt x="197" y="3"/>
                      <a:pt x="202" y="9"/>
                    </a:cubicBezTo>
                    <a:cubicBezTo>
                      <a:pt x="206" y="16"/>
                      <a:pt x="196" y="16"/>
                      <a:pt x="206" y="22"/>
                    </a:cubicBezTo>
                    <a:cubicBezTo>
                      <a:pt x="218" y="30"/>
                      <a:pt x="247" y="64"/>
                      <a:pt x="252" y="102"/>
                    </a:cubicBezTo>
                    <a:cubicBezTo>
                      <a:pt x="257" y="136"/>
                      <a:pt x="249" y="174"/>
                      <a:pt x="250" y="181"/>
                    </a:cubicBezTo>
                    <a:cubicBezTo>
                      <a:pt x="248" y="185"/>
                      <a:pt x="242" y="186"/>
                      <a:pt x="242" y="186"/>
                    </a:cubicBezTo>
                    <a:cubicBezTo>
                      <a:pt x="242" y="186"/>
                      <a:pt x="239" y="177"/>
                      <a:pt x="231" y="164"/>
                    </a:cubicBezTo>
                    <a:cubicBezTo>
                      <a:pt x="227" y="134"/>
                      <a:pt x="203" y="76"/>
                      <a:pt x="203" y="76"/>
                    </a:cubicBezTo>
                    <a:cubicBezTo>
                      <a:pt x="63" y="83"/>
                      <a:pt x="63" y="83"/>
                      <a:pt x="63" y="83"/>
                    </a:cubicBezTo>
                    <a:cubicBezTo>
                      <a:pt x="63" y="83"/>
                      <a:pt x="33" y="150"/>
                      <a:pt x="30" y="164"/>
                    </a:cubicBezTo>
                    <a:cubicBezTo>
                      <a:pt x="25" y="178"/>
                      <a:pt x="31" y="181"/>
                      <a:pt x="18" y="168"/>
                    </a:cubicBezTo>
                    <a:close/>
                  </a:path>
                </a:pathLst>
              </a:custGeom>
              <a:solidFill>
                <a:srgbClr val="B8792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93">
                <a:extLst>
                  <a:ext uri="{FF2B5EF4-FFF2-40B4-BE49-F238E27FC236}">
                    <a16:creationId xmlns:a16="http://schemas.microsoft.com/office/drawing/2014/main" id="{E0FEA075-3851-45F5-9553-8AEE38D67684}"/>
                  </a:ext>
                </a:extLst>
              </p:cNvPr>
              <p:cNvSpPr>
                <a:spLocks/>
              </p:cNvSpPr>
              <p:nvPr/>
            </p:nvSpPr>
            <p:spPr bwMode="auto">
              <a:xfrm>
                <a:off x="14947901" y="1492251"/>
                <a:ext cx="798513" cy="533400"/>
              </a:xfrm>
              <a:custGeom>
                <a:avLst/>
                <a:gdLst>
                  <a:gd name="T0" fmla="*/ 0 w 221"/>
                  <a:gd name="T1" fmla="*/ 145 h 148"/>
                  <a:gd name="T2" fmla="*/ 13 w 221"/>
                  <a:gd name="T3" fmla="*/ 130 h 148"/>
                  <a:gd name="T4" fmla="*/ 16 w 221"/>
                  <a:gd name="T5" fmla="*/ 72 h 148"/>
                  <a:gd name="T6" fmla="*/ 34 w 221"/>
                  <a:gd name="T7" fmla="*/ 46 h 148"/>
                  <a:gd name="T8" fmla="*/ 88 w 221"/>
                  <a:gd name="T9" fmla="*/ 77 h 148"/>
                  <a:gd name="T10" fmla="*/ 74 w 221"/>
                  <a:gd name="T11" fmla="*/ 51 h 148"/>
                  <a:gd name="T12" fmla="*/ 156 w 221"/>
                  <a:gd name="T13" fmla="*/ 82 h 148"/>
                  <a:gd name="T14" fmla="*/ 139 w 221"/>
                  <a:gd name="T15" fmla="*/ 67 h 148"/>
                  <a:gd name="T16" fmla="*/ 126 w 221"/>
                  <a:gd name="T17" fmla="*/ 46 h 148"/>
                  <a:gd name="T18" fmla="*/ 184 w 221"/>
                  <a:gd name="T19" fmla="*/ 65 h 148"/>
                  <a:gd name="T20" fmla="*/ 213 w 221"/>
                  <a:gd name="T21" fmla="*/ 148 h 148"/>
                  <a:gd name="T22" fmla="*/ 221 w 221"/>
                  <a:gd name="T23" fmla="*/ 144 h 148"/>
                  <a:gd name="T24" fmla="*/ 221 w 221"/>
                  <a:gd name="T25" fmla="*/ 91 h 148"/>
                  <a:gd name="T26" fmla="*/ 193 w 221"/>
                  <a:gd name="T27" fmla="*/ 2 h 148"/>
                  <a:gd name="T28" fmla="*/ 102 w 221"/>
                  <a:gd name="T29" fmla="*/ 0 h 148"/>
                  <a:gd name="T30" fmla="*/ 46 w 221"/>
                  <a:gd name="T31" fmla="*/ 2 h 148"/>
                  <a:gd name="T32" fmla="*/ 4 w 221"/>
                  <a:gd name="T33" fmla="*/ 79 h 148"/>
                  <a:gd name="T34" fmla="*/ 0 w 221"/>
                  <a:gd name="T35" fmla="*/ 145 h 1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221" h="148">
                    <a:moveTo>
                      <a:pt x="0" y="145"/>
                    </a:moveTo>
                    <a:cubicBezTo>
                      <a:pt x="13" y="130"/>
                      <a:pt x="13" y="130"/>
                      <a:pt x="13" y="130"/>
                    </a:cubicBezTo>
                    <a:cubicBezTo>
                      <a:pt x="13" y="130"/>
                      <a:pt x="2" y="96"/>
                      <a:pt x="16" y="72"/>
                    </a:cubicBezTo>
                    <a:cubicBezTo>
                      <a:pt x="22" y="62"/>
                      <a:pt x="34" y="46"/>
                      <a:pt x="34" y="46"/>
                    </a:cubicBezTo>
                    <a:cubicBezTo>
                      <a:pt x="34" y="46"/>
                      <a:pt x="65" y="73"/>
                      <a:pt x="88" y="77"/>
                    </a:cubicBezTo>
                    <a:cubicBezTo>
                      <a:pt x="88" y="77"/>
                      <a:pt x="74" y="61"/>
                      <a:pt x="74" y="51"/>
                    </a:cubicBezTo>
                    <a:cubicBezTo>
                      <a:pt x="74" y="51"/>
                      <a:pt x="116" y="81"/>
                      <a:pt x="156" y="82"/>
                    </a:cubicBezTo>
                    <a:cubicBezTo>
                      <a:pt x="156" y="82"/>
                      <a:pt x="146" y="77"/>
                      <a:pt x="139" y="67"/>
                    </a:cubicBezTo>
                    <a:cubicBezTo>
                      <a:pt x="130" y="56"/>
                      <a:pt x="126" y="46"/>
                      <a:pt x="126" y="46"/>
                    </a:cubicBezTo>
                    <a:cubicBezTo>
                      <a:pt x="126" y="46"/>
                      <a:pt x="170" y="51"/>
                      <a:pt x="184" y="65"/>
                    </a:cubicBezTo>
                    <a:cubicBezTo>
                      <a:pt x="204" y="82"/>
                      <a:pt x="214" y="121"/>
                      <a:pt x="213" y="148"/>
                    </a:cubicBezTo>
                    <a:cubicBezTo>
                      <a:pt x="221" y="144"/>
                      <a:pt x="221" y="144"/>
                      <a:pt x="221" y="144"/>
                    </a:cubicBezTo>
                    <a:cubicBezTo>
                      <a:pt x="221" y="91"/>
                      <a:pt x="221" y="91"/>
                      <a:pt x="221" y="91"/>
                    </a:cubicBezTo>
                    <a:cubicBezTo>
                      <a:pt x="193" y="2"/>
                      <a:pt x="193" y="2"/>
                      <a:pt x="193" y="2"/>
                    </a:cubicBezTo>
                    <a:cubicBezTo>
                      <a:pt x="102" y="0"/>
                      <a:pt x="102" y="0"/>
                      <a:pt x="102" y="0"/>
                    </a:cubicBezTo>
                    <a:cubicBezTo>
                      <a:pt x="46" y="2"/>
                      <a:pt x="46" y="2"/>
                      <a:pt x="46" y="2"/>
                    </a:cubicBezTo>
                    <a:cubicBezTo>
                      <a:pt x="4" y="79"/>
                      <a:pt x="4" y="79"/>
                      <a:pt x="4" y="79"/>
                    </a:cubicBezTo>
                    <a:lnTo>
                      <a:pt x="0" y="145"/>
                    </a:lnTo>
                    <a:close/>
                  </a:path>
                </a:pathLst>
              </a:custGeom>
              <a:solidFill>
                <a:srgbClr val="B8792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9" name="Freeform 94">
                <a:extLst>
                  <a:ext uri="{FF2B5EF4-FFF2-40B4-BE49-F238E27FC236}">
                    <a16:creationId xmlns:a16="http://schemas.microsoft.com/office/drawing/2014/main" id="{73961CCC-F8E4-440A-9E4D-2DA030723744}"/>
                  </a:ext>
                </a:extLst>
              </p:cNvPr>
              <p:cNvSpPr>
                <a:spLocks/>
              </p:cNvSpPr>
              <p:nvPr/>
            </p:nvSpPr>
            <p:spPr bwMode="auto">
              <a:xfrm>
                <a:off x="14962188" y="2495551"/>
                <a:ext cx="398463" cy="952500"/>
              </a:xfrm>
              <a:custGeom>
                <a:avLst/>
                <a:gdLst>
                  <a:gd name="T0" fmla="*/ 68 w 110"/>
                  <a:gd name="T1" fmla="*/ 0 h 264"/>
                  <a:gd name="T2" fmla="*/ 4 w 110"/>
                  <a:gd name="T3" fmla="*/ 16 h 264"/>
                  <a:gd name="T4" fmla="*/ 9 w 110"/>
                  <a:gd name="T5" fmla="*/ 63 h 264"/>
                  <a:gd name="T6" fmla="*/ 9 w 110"/>
                  <a:gd name="T7" fmla="*/ 264 h 264"/>
                  <a:gd name="T8" fmla="*/ 105 w 110"/>
                  <a:gd name="T9" fmla="*/ 255 h 264"/>
                  <a:gd name="T10" fmla="*/ 110 w 110"/>
                  <a:gd name="T11" fmla="*/ 104 h 264"/>
                  <a:gd name="T12" fmla="*/ 81 w 110"/>
                  <a:gd name="T13" fmla="*/ 44 h 264"/>
                  <a:gd name="T14" fmla="*/ 68 w 110"/>
                  <a:gd name="T15" fmla="*/ 0 h 26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0" h="264">
                    <a:moveTo>
                      <a:pt x="68" y="0"/>
                    </a:moveTo>
                    <a:cubicBezTo>
                      <a:pt x="48" y="0"/>
                      <a:pt x="13" y="11"/>
                      <a:pt x="4" y="16"/>
                    </a:cubicBezTo>
                    <a:cubicBezTo>
                      <a:pt x="0" y="20"/>
                      <a:pt x="9" y="63"/>
                      <a:pt x="9" y="63"/>
                    </a:cubicBezTo>
                    <a:cubicBezTo>
                      <a:pt x="9" y="264"/>
                      <a:pt x="9" y="264"/>
                      <a:pt x="9" y="264"/>
                    </a:cubicBezTo>
                    <a:cubicBezTo>
                      <a:pt x="9" y="264"/>
                      <a:pt x="97" y="260"/>
                      <a:pt x="105" y="255"/>
                    </a:cubicBezTo>
                    <a:cubicBezTo>
                      <a:pt x="109" y="246"/>
                      <a:pt x="110" y="104"/>
                      <a:pt x="110" y="104"/>
                    </a:cubicBezTo>
                    <a:cubicBezTo>
                      <a:pt x="110" y="104"/>
                      <a:pt x="90" y="88"/>
                      <a:pt x="81" y="44"/>
                    </a:cubicBezTo>
                    <a:cubicBezTo>
                      <a:pt x="72" y="0"/>
                      <a:pt x="68" y="0"/>
                      <a:pt x="68" y="0"/>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0" name="Freeform 95">
                <a:extLst>
                  <a:ext uri="{FF2B5EF4-FFF2-40B4-BE49-F238E27FC236}">
                    <a16:creationId xmlns:a16="http://schemas.microsoft.com/office/drawing/2014/main" id="{0C32CB18-A9AB-45B2-9CC5-3D316B096ECB}"/>
                  </a:ext>
                </a:extLst>
              </p:cNvPr>
              <p:cNvSpPr>
                <a:spLocks/>
              </p:cNvSpPr>
              <p:nvPr/>
            </p:nvSpPr>
            <p:spPr bwMode="auto">
              <a:xfrm>
                <a:off x="15360651" y="2495551"/>
                <a:ext cx="400050" cy="952500"/>
              </a:xfrm>
              <a:custGeom>
                <a:avLst/>
                <a:gdLst>
                  <a:gd name="T0" fmla="*/ 43 w 111"/>
                  <a:gd name="T1" fmla="*/ 0 h 264"/>
                  <a:gd name="T2" fmla="*/ 107 w 111"/>
                  <a:gd name="T3" fmla="*/ 16 h 264"/>
                  <a:gd name="T4" fmla="*/ 102 w 111"/>
                  <a:gd name="T5" fmla="*/ 63 h 264"/>
                  <a:gd name="T6" fmla="*/ 103 w 111"/>
                  <a:gd name="T7" fmla="*/ 264 h 264"/>
                  <a:gd name="T8" fmla="*/ 7 w 111"/>
                  <a:gd name="T9" fmla="*/ 255 h 264"/>
                  <a:gd name="T10" fmla="*/ 0 w 111"/>
                  <a:gd name="T11" fmla="*/ 104 h 264"/>
                  <a:gd name="T12" fmla="*/ 31 w 111"/>
                  <a:gd name="T13" fmla="*/ 44 h 264"/>
                  <a:gd name="T14" fmla="*/ 43 w 111"/>
                  <a:gd name="T15" fmla="*/ 0 h 26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1" h="264">
                    <a:moveTo>
                      <a:pt x="43" y="0"/>
                    </a:moveTo>
                    <a:cubicBezTo>
                      <a:pt x="63" y="0"/>
                      <a:pt x="99" y="11"/>
                      <a:pt x="107" y="16"/>
                    </a:cubicBezTo>
                    <a:cubicBezTo>
                      <a:pt x="111" y="20"/>
                      <a:pt x="102" y="63"/>
                      <a:pt x="102" y="63"/>
                    </a:cubicBezTo>
                    <a:cubicBezTo>
                      <a:pt x="103" y="264"/>
                      <a:pt x="103" y="264"/>
                      <a:pt x="103" y="264"/>
                    </a:cubicBezTo>
                    <a:cubicBezTo>
                      <a:pt x="103" y="264"/>
                      <a:pt x="14" y="260"/>
                      <a:pt x="7" y="255"/>
                    </a:cubicBezTo>
                    <a:cubicBezTo>
                      <a:pt x="2" y="246"/>
                      <a:pt x="0" y="104"/>
                      <a:pt x="0" y="104"/>
                    </a:cubicBezTo>
                    <a:cubicBezTo>
                      <a:pt x="0" y="104"/>
                      <a:pt x="22" y="88"/>
                      <a:pt x="31" y="44"/>
                    </a:cubicBezTo>
                    <a:cubicBezTo>
                      <a:pt x="40" y="0"/>
                      <a:pt x="43" y="0"/>
                      <a:pt x="43" y="0"/>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1" name="Freeform 96">
                <a:extLst>
                  <a:ext uri="{FF2B5EF4-FFF2-40B4-BE49-F238E27FC236}">
                    <a16:creationId xmlns:a16="http://schemas.microsoft.com/office/drawing/2014/main" id="{01B2E37A-50FF-46B6-85A4-C071D796D999}"/>
                  </a:ext>
                </a:extLst>
              </p:cNvPr>
              <p:cNvSpPr>
                <a:spLocks/>
              </p:cNvSpPr>
              <p:nvPr/>
            </p:nvSpPr>
            <p:spPr bwMode="auto">
              <a:xfrm>
                <a:off x="15154276" y="2492376"/>
                <a:ext cx="206375" cy="514350"/>
              </a:xfrm>
              <a:custGeom>
                <a:avLst/>
                <a:gdLst>
                  <a:gd name="T0" fmla="*/ 20 w 57"/>
                  <a:gd name="T1" fmla="*/ 0 h 143"/>
                  <a:gd name="T2" fmla="*/ 44 w 57"/>
                  <a:gd name="T3" fmla="*/ 82 h 143"/>
                  <a:gd name="T4" fmla="*/ 52 w 57"/>
                  <a:gd name="T5" fmla="*/ 99 h 143"/>
                  <a:gd name="T6" fmla="*/ 57 w 57"/>
                  <a:gd name="T7" fmla="*/ 107 h 143"/>
                  <a:gd name="T8" fmla="*/ 7 w 57"/>
                  <a:gd name="T9" fmla="*/ 135 h 143"/>
                  <a:gd name="T10" fmla="*/ 14 w 57"/>
                  <a:gd name="T11" fmla="*/ 69 h 143"/>
                  <a:gd name="T12" fmla="*/ 3 w 57"/>
                  <a:gd name="T13" fmla="*/ 3 h 143"/>
                  <a:gd name="T14" fmla="*/ 20 w 57"/>
                  <a:gd name="T15" fmla="*/ 0 h 14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7" h="143">
                    <a:moveTo>
                      <a:pt x="20" y="0"/>
                    </a:moveTo>
                    <a:cubicBezTo>
                      <a:pt x="20" y="0"/>
                      <a:pt x="36" y="65"/>
                      <a:pt x="44" y="82"/>
                    </a:cubicBezTo>
                    <a:cubicBezTo>
                      <a:pt x="52" y="99"/>
                      <a:pt x="49" y="95"/>
                      <a:pt x="52" y="99"/>
                    </a:cubicBezTo>
                    <a:cubicBezTo>
                      <a:pt x="54" y="104"/>
                      <a:pt x="57" y="107"/>
                      <a:pt x="57" y="107"/>
                    </a:cubicBezTo>
                    <a:cubicBezTo>
                      <a:pt x="57" y="107"/>
                      <a:pt x="14" y="127"/>
                      <a:pt x="7" y="135"/>
                    </a:cubicBezTo>
                    <a:cubicBezTo>
                      <a:pt x="0" y="143"/>
                      <a:pt x="10" y="80"/>
                      <a:pt x="14" y="69"/>
                    </a:cubicBezTo>
                    <a:cubicBezTo>
                      <a:pt x="6" y="11"/>
                      <a:pt x="3" y="3"/>
                      <a:pt x="3" y="3"/>
                    </a:cubicBezTo>
                    <a:cubicBezTo>
                      <a:pt x="3" y="3"/>
                      <a:pt x="4" y="0"/>
                      <a:pt x="20" y="0"/>
                    </a:cubicBezTo>
                    <a:close/>
                  </a:path>
                </a:pathLst>
              </a:cu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Freeform 97">
                <a:extLst>
                  <a:ext uri="{FF2B5EF4-FFF2-40B4-BE49-F238E27FC236}">
                    <a16:creationId xmlns:a16="http://schemas.microsoft.com/office/drawing/2014/main" id="{7ECF2B25-4756-4662-84CD-5949CC5D859A}"/>
                  </a:ext>
                </a:extLst>
              </p:cNvPr>
              <p:cNvSpPr>
                <a:spLocks/>
              </p:cNvSpPr>
              <p:nvPr/>
            </p:nvSpPr>
            <p:spPr bwMode="auto">
              <a:xfrm>
                <a:off x="15338426" y="2481263"/>
                <a:ext cx="231775" cy="536575"/>
              </a:xfrm>
              <a:custGeom>
                <a:avLst/>
                <a:gdLst>
                  <a:gd name="T0" fmla="*/ 43 w 64"/>
                  <a:gd name="T1" fmla="*/ 3 h 149"/>
                  <a:gd name="T2" fmla="*/ 19 w 64"/>
                  <a:gd name="T3" fmla="*/ 87 h 149"/>
                  <a:gd name="T4" fmla="*/ 7 w 64"/>
                  <a:gd name="T5" fmla="*/ 103 h 149"/>
                  <a:gd name="T6" fmla="*/ 0 w 64"/>
                  <a:gd name="T7" fmla="*/ 109 h 149"/>
                  <a:gd name="T8" fmla="*/ 57 w 64"/>
                  <a:gd name="T9" fmla="*/ 141 h 149"/>
                  <a:gd name="T10" fmla="*/ 49 w 64"/>
                  <a:gd name="T11" fmla="*/ 74 h 149"/>
                  <a:gd name="T12" fmla="*/ 63 w 64"/>
                  <a:gd name="T13" fmla="*/ 5 h 149"/>
                  <a:gd name="T14" fmla="*/ 43 w 64"/>
                  <a:gd name="T15" fmla="*/ 3 h 14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4" h="149">
                    <a:moveTo>
                      <a:pt x="43" y="3"/>
                    </a:moveTo>
                    <a:cubicBezTo>
                      <a:pt x="43" y="3"/>
                      <a:pt x="26" y="69"/>
                      <a:pt x="19" y="87"/>
                    </a:cubicBezTo>
                    <a:cubicBezTo>
                      <a:pt x="14" y="95"/>
                      <a:pt x="10" y="99"/>
                      <a:pt x="7" y="103"/>
                    </a:cubicBezTo>
                    <a:cubicBezTo>
                      <a:pt x="2" y="107"/>
                      <a:pt x="0" y="109"/>
                      <a:pt x="0" y="109"/>
                    </a:cubicBezTo>
                    <a:cubicBezTo>
                      <a:pt x="0" y="109"/>
                      <a:pt x="49" y="133"/>
                      <a:pt x="57" y="141"/>
                    </a:cubicBezTo>
                    <a:cubicBezTo>
                      <a:pt x="64" y="149"/>
                      <a:pt x="47" y="83"/>
                      <a:pt x="49" y="74"/>
                    </a:cubicBezTo>
                    <a:cubicBezTo>
                      <a:pt x="53" y="62"/>
                      <a:pt x="63" y="5"/>
                      <a:pt x="63" y="5"/>
                    </a:cubicBezTo>
                    <a:cubicBezTo>
                      <a:pt x="63" y="5"/>
                      <a:pt x="45" y="0"/>
                      <a:pt x="43" y="3"/>
                    </a:cubicBezTo>
                    <a:close/>
                  </a:path>
                </a:pathLst>
              </a:cu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98">
                <a:extLst>
                  <a:ext uri="{FF2B5EF4-FFF2-40B4-BE49-F238E27FC236}">
                    <a16:creationId xmlns:a16="http://schemas.microsoft.com/office/drawing/2014/main" id="{4EE2C6D4-2A48-44B9-991A-743D33B9D3FD}"/>
                  </a:ext>
                </a:extLst>
              </p:cNvPr>
              <p:cNvSpPr>
                <a:spLocks/>
              </p:cNvSpPr>
              <p:nvPr/>
            </p:nvSpPr>
            <p:spPr bwMode="auto">
              <a:xfrm>
                <a:off x="14651038" y="2997201"/>
                <a:ext cx="138113" cy="49213"/>
              </a:xfrm>
              <a:custGeom>
                <a:avLst/>
                <a:gdLst>
                  <a:gd name="T0" fmla="*/ 1 w 38"/>
                  <a:gd name="T1" fmla="*/ 1 h 14"/>
                  <a:gd name="T2" fmla="*/ 0 w 38"/>
                  <a:gd name="T3" fmla="*/ 7 h 14"/>
                  <a:gd name="T4" fmla="*/ 37 w 38"/>
                  <a:gd name="T5" fmla="*/ 14 h 14"/>
                  <a:gd name="T6" fmla="*/ 38 w 38"/>
                  <a:gd name="T7" fmla="*/ 9 h 14"/>
                  <a:gd name="T8" fmla="*/ 1 w 38"/>
                  <a:gd name="T9" fmla="*/ 1 h 14"/>
                </a:gdLst>
                <a:ahLst/>
                <a:cxnLst>
                  <a:cxn ang="0">
                    <a:pos x="T0" y="T1"/>
                  </a:cxn>
                  <a:cxn ang="0">
                    <a:pos x="T2" y="T3"/>
                  </a:cxn>
                  <a:cxn ang="0">
                    <a:pos x="T4" y="T5"/>
                  </a:cxn>
                  <a:cxn ang="0">
                    <a:pos x="T6" y="T7"/>
                  </a:cxn>
                  <a:cxn ang="0">
                    <a:pos x="T8" y="T9"/>
                  </a:cxn>
                </a:cxnLst>
                <a:rect l="0" t="0" r="r" b="b"/>
                <a:pathLst>
                  <a:path w="38" h="14">
                    <a:moveTo>
                      <a:pt x="1" y="1"/>
                    </a:moveTo>
                    <a:cubicBezTo>
                      <a:pt x="0" y="3"/>
                      <a:pt x="0" y="5"/>
                      <a:pt x="0" y="7"/>
                    </a:cubicBezTo>
                    <a:cubicBezTo>
                      <a:pt x="16" y="6"/>
                      <a:pt x="32" y="11"/>
                      <a:pt x="37" y="14"/>
                    </a:cubicBezTo>
                    <a:cubicBezTo>
                      <a:pt x="38" y="13"/>
                      <a:pt x="38" y="11"/>
                      <a:pt x="38" y="9"/>
                    </a:cubicBezTo>
                    <a:cubicBezTo>
                      <a:pt x="33" y="6"/>
                      <a:pt x="16" y="0"/>
                      <a:pt x="1" y="1"/>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4" name="Freeform 99">
                <a:extLst>
                  <a:ext uri="{FF2B5EF4-FFF2-40B4-BE49-F238E27FC236}">
                    <a16:creationId xmlns:a16="http://schemas.microsoft.com/office/drawing/2014/main" id="{0734019B-C826-4730-87D1-A726EAE0CD2A}"/>
                  </a:ext>
                </a:extLst>
              </p:cNvPr>
              <p:cNvSpPr>
                <a:spLocks/>
              </p:cNvSpPr>
              <p:nvPr/>
            </p:nvSpPr>
            <p:spPr bwMode="auto">
              <a:xfrm>
                <a:off x="14651038" y="2997201"/>
                <a:ext cx="141288" cy="49213"/>
              </a:xfrm>
              <a:custGeom>
                <a:avLst/>
                <a:gdLst>
                  <a:gd name="T0" fmla="*/ 1 w 39"/>
                  <a:gd name="T1" fmla="*/ 1 h 14"/>
                  <a:gd name="T2" fmla="*/ 0 w 39"/>
                  <a:gd name="T3" fmla="*/ 7 h 14"/>
                  <a:gd name="T4" fmla="*/ 37 w 39"/>
                  <a:gd name="T5" fmla="*/ 14 h 14"/>
                  <a:gd name="T6" fmla="*/ 39 w 39"/>
                  <a:gd name="T7" fmla="*/ 9 h 14"/>
                  <a:gd name="T8" fmla="*/ 1 w 39"/>
                  <a:gd name="T9" fmla="*/ 1 h 14"/>
                </a:gdLst>
                <a:ahLst/>
                <a:cxnLst>
                  <a:cxn ang="0">
                    <a:pos x="T0" y="T1"/>
                  </a:cxn>
                  <a:cxn ang="0">
                    <a:pos x="T2" y="T3"/>
                  </a:cxn>
                  <a:cxn ang="0">
                    <a:pos x="T4" y="T5"/>
                  </a:cxn>
                  <a:cxn ang="0">
                    <a:pos x="T6" y="T7"/>
                  </a:cxn>
                  <a:cxn ang="0">
                    <a:pos x="T8" y="T9"/>
                  </a:cxn>
                </a:cxnLst>
                <a:rect l="0" t="0" r="r" b="b"/>
                <a:pathLst>
                  <a:path w="39" h="14">
                    <a:moveTo>
                      <a:pt x="1" y="1"/>
                    </a:moveTo>
                    <a:cubicBezTo>
                      <a:pt x="0" y="3"/>
                      <a:pt x="0" y="5"/>
                      <a:pt x="0" y="7"/>
                    </a:cubicBezTo>
                    <a:cubicBezTo>
                      <a:pt x="16" y="6"/>
                      <a:pt x="32" y="11"/>
                      <a:pt x="37" y="14"/>
                    </a:cubicBezTo>
                    <a:cubicBezTo>
                      <a:pt x="38" y="12"/>
                      <a:pt x="38" y="11"/>
                      <a:pt x="39" y="9"/>
                    </a:cubicBezTo>
                    <a:cubicBezTo>
                      <a:pt x="33" y="6"/>
                      <a:pt x="16" y="0"/>
                      <a:pt x="1" y="1"/>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5" name="Freeform 100">
                <a:extLst>
                  <a:ext uri="{FF2B5EF4-FFF2-40B4-BE49-F238E27FC236}">
                    <a16:creationId xmlns:a16="http://schemas.microsoft.com/office/drawing/2014/main" id="{1FD298D4-9914-470C-92CC-ECB62F2673EC}"/>
                  </a:ext>
                </a:extLst>
              </p:cNvPr>
              <p:cNvSpPr>
                <a:spLocks/>
              </p:cNvSpPr>
              <p:nvPr/>
            </p:nvSpPr>
            <p:spPr bwMode="auto">
              <a:xfrm>
                <a:off x="14655801" y="2535238"/>
                <a:ext cx="465138" cy="493713"/>
              </a:xfrm>
              <a:custGeom>
                <a:avLst/>
                <a:gdLst>
                  <a:gd name="T0" fmla="*/ 117 w 129"/>
                  <a:gd name="T1" fmla="*/ 0 h 137"/>
                  <a:gd name="T2" fmla="*/ 20 w 129"/>
                  <a:gd name="T3" fmla="*/ 66 h 137"/>
                  <a:gd name="T4" fmla="*/ 0 w 129"/>
                  <a:gd name="T5" fmla="*/ 129 h 137"/>
                  <a:gd name="T6" fmla="*/ 38 w 129"/>
                  <a:gd name="T7" fmla="*/ 137 h 137"/>
                  <a:gd name="T8" fmla="*/ 59 w 129"/>
                  <a:gd name="T9" fmla="*/ 88 h 137"/>
                  <a:gd name="T10" fmla="*/ 129 w 129"/>
                  <a:gd name="T11" fmla="*/ 44 h 137"/>
                  <a:gd name="T12" fmla="*/ 117 w 129"/>
                  <a:gd name="T13" fmla="*/ 0 h 137"/>
                </a:gdLst>
                <a:ahLst/>
                <a:cxnLst>
                  <a:cxn ang="0">
                    <a:pos x="T0" y="T1"/>
                  </a:cxn>
                  <a:cxn ang="0">
                    <a:pos x="T2" y="T3"/>
                  </a:cxn>
                  <a:cxn ang="0">
                    <a:pos x="T4" y="T5"/>
                  </a:cxn>
                  <a:cxn ang="0">
                    <a:pos x="T6" y="T7"/>
                  </a:cxn>
                  <a:cxn ang="0">
                    <a:pos x="T8" y="T9"/>
                  </a:cxn>
                  <a:cxn ang="0">
                    <a:pos x="T10" y="T11"/>
                  </a:cxn>
                  <a:cxn ang="0">
                    <a:pos x="T12" y="T13"/>
                  </a:cxn>
                </a:cxnLst>
                <a:rect l="0" t="0" r="r" b="b"/>
                <a:pathLst>
                  <a:path w="129" h="137">
                    <a:moveTo>
                      <a:pt x="117" y="0"/>
                    </a:moveTo>
                    <a:cubicBezTo>
                      <a:pt x="69" y="5"/>
                      <a:pt x="41" y="28"/>
                      <a:pt x="20" y="66"/>
                    </a:cubicBezTo>
                    <a:cubicBezTo>
                      <a:pt x="10" y="81"/>
                      <a:pt x="3" y="106"/>
                      <a:pt x="0" y="129"/>
                    </a:cubicBezTo>
                    <a:cubicBezTo>
                      <a:pt x="15" y="128"/>
                      <a:pt x="32" y="134"/>
                      <a:pt x="38" y="137"/>
                    </a:cubicBezTo>
                    <a:cubicBezTo>
                      <a:pt x="45" y="112"/>
                      <a:pt x="55" y="96"/>
                      <a:pt x="59" y="88"/>
                    </a:cubicBezTo>
                    <a:cubicBezTo>
                      <a:pt x="74" y="62"/>
                      <a:pt x="93" y="45"/>
                      <a:pt x="129" y="44"/>
                    </a:cubicBezTo>
                    <a:lnTo>
                      <a:pt x="117" y="0"/>
                    </a:ln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7" name="Oval 101">
                <a:extLst>
                  <a:ext uri="{FF2B5EF4-FFF2-40B4-BE49-F238E27FC236}">
                    <a16:creationId xmlns:a16="http://schemas.microsoft.com/office/drawing/2014/main" id="{83762DA5-4A8C-489F-BCD6-555D744F8558}"/>
                  </a:ext>
                </a:extLst>
              </p:cNvPr>
              <p:cNvSpPr>
                <a:spLocks noChangeArrowheads="1"/>
              </p:cNvSpPr>
              <p:nvPr/>
            </p:nvSpPr>
            <p:spPr bwMode="auto">
              <a:xfrm>
                <a:off x="14741526" y="3000376"/>
                <a:ext cx="39688" cy="39688"/>
              </a:xfrm>
              <a:prstGeom prst="ellipse">
                <a:avLst/>
              </a:prstGeom>
              <a:solidFill>
                <a:srgbClr val="33333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8" name="Oval 102">
                <a:extLst>
                  <a:ext uri="{FF2B5EF4-FFF2-40B4-BE49-F238E27FC236}">
                    <a16:creationId xmlns:a16="http://schemas.microsoft.com/office/drawing/2014/main" id="{C19E9CCC-63CA-4AEB-9FB0-10E95B885BB6}"/>
                  </a:ext>
                </a:extLst>
              </p:cNvPr>
              <p:cNvSpPr>
                <a:spLocks noChangeArrowheads="1"/>
              </p:cNvSpPr>
              <p:nvPr/>
            </p:nvSpPr>
            <p:spPr bwMode="auto">
              <a:xfrm>
                <a:off x="15378113" y="2982913"/>
                <a:ext cx="65088" cy="60325"/>
              </a:xfrm>
              <a:prstGeom prst="ellipse">
                <a:avLst/>
              </a:pr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9" name="Oval 103">
                <a:extLst>
                  <a:ext uri="{FF2B5EF4-FFF2-40B4-BE49-F238E27FC236}">
                    <a16:creationId xmlns:a16="http://schemas.microsoft.com/office/drawing/2014/main" id="{854EF582-2339-4FE8-BFA5-884975AC94EF}"/>
                  </a:ext>
                </a:extLst>
              </p:cNvPr>
              <p:cNvSpPr>
                <a:spLocks noChangeArrowheads="1"/>
              </p:cNvSpPr>
              <p:nvPr/>
            </p:nvSpPr>
            <p:spPr bwMode="auto">
              <a:xfrm>
                <a:off x="15400338" y="3141663"/>
                <a:ext cx="60325" cy="60325"/>
              </a:xfrm>
              <a:prstGeom prst="ellipse">
                <a:avLst/>
              </a:pr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1" name="Oval 104">
                <a:extLst>
                  <a:ext uri="{FF2B5EF4-FFF2-40B4-BE49-F238E27FC236}">
                    <a16:creationId xmlns:a16="http://schemas.microsoft.com/office/drawing/2014/main" id="{4A55927D-1C12-4C7C-BB5C-5626F6E166E2}"/>
                  </a:ext>
                </a:extLst>
              </p:cNvPr>
              <p:cNvSpPr>
                <a:spLocks noChangeArrowheads="1"/>
              </p:cNvSpPr>
              <p:nvPr/>
            </p:nvSpPr>
            <p:spPr bwMode="auto">
              <a:xfrm>
                <a:off x="15406688" y="3281363"/>
                <a:ext cx="61913" cy="65088"/>
              </a:xfrm>
              <a:prstGeom prst="ellipse">
                <a:avLst/>
              </a:pr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4" name="Rectangle 105">
                <a:extLst>
                  <a:ext uri="{FF2B5EF4-FFF2-40B4-BE49-F238E27FC236}">
                    <a16:creationId xmlns:a16="http://schemas.microsoft.com/office/drawing/2014/main" id="{C38F039B-1154-4E15-BAA7-8C388D3F8C7A}"/>
                  </a:ext>
                </a:extLst>
              </p:cNvPr>
              <p:cNvSpPr>
                <a:spLocks noChangeArrowheads="1"/>
              </p:cNvSpPr>
              <p:nvPr/>
            </p:nvSpPr>
            <p:spPr bwMode="auto">
              <a:xfrm>
                <a:off x="15732126" y="3289301"/>
                <a:ext cx="161925" cy="17463"/>
              </a:xfrm>
              <a:prstGeom prst="rect">
                <a:avLst/>
              </a:prstGeom>
              <a:solidFill>
                <a:srgbClr val="D6D1D2"/>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5" name="Freeform 106">
                <a:extLst>
                  <a:ext uri="{FF2B5EF4-FFF2-40B4-BE49-F238E27FC236}">
                    <a16:creationId xmlns:a16="http://schemas.microsoft.com/office/drawing/2014/main" id="{8FFFD210-C971-4198-AAC7-617C285FD139}"/>
                  </a:ext>
                </a:extLst>
              </p:cNvPr>
              <p:cNvSpPr>
                <a:spLocks/>
              </p:cNvSpPr>
              <p:nvPr/>
            </p:nvSpPr>
            <p:spPr bwMode="auto">
              <a:xfrm>
                <a:off x="15732126" y="3306763"/>
                <a:ext cx="161925" cy="107950"/>
              </a:xfrm>
              <a:custGeom>
                <a:avLst/>
                <a:gdLst>
                  <a:gd name="T0" fmla="*/ 0 w 45"/>
                  <a:gd name="T1" fmla="*/ 0 h 30"/>
                  <a:gd name="T2" fmla="*/ 0 w 45"/>
                  <a:gd name="T3" fmla="*/ 7 h 30"/>
                  <a:gd name="T4" fmla="*/ 22 w 45"/>
                  <a:gd name="T5" fmla="*/ 29 h 30"/>
                  <a:gd name="T6" fmla="*/ 45 w 45"/>
                  <a:gd name="T7" fmla="*/ 7 h 30"/>
                  <a:gd name="T8" fmla="*/ 45 w 45"/>
                  <a:gd name="T9" fmla="*/ 0 h 30"/>
                  <a:gd name="T10" fmla="*/ 0 w 45"/>
                  <a:gd name="T11" fmla="*/ 0 h 30"/>
                </a:gdLst>
                <a:ahLst/>
                <a:cxnLst>
                  <a:cxn ang="0">
                    <a:pos x="T0" y="T1"/>
                  </a:cxn>
                  <a:cxn ang="0">
                    <a:pos x="T2" y="T3"/>
                  </a:cxn>
                  <a:cxn ang="0">
                    <a:pos x="T4" y="T5"/>
                  </a:cxn>
                  <a:cxn ang="0">
                    <a:pos x="T6" y="T7"/>
                  </a:cxn>
                  <a:cxn ang="0">
                    <a:pos x="T8" y="T9"/>
                  </a:cxn>
                  <a:cxn ang="0">
                    <a:pos x="T10" y="T11"/>
                  </a:cxn>
                </a:cxnLst>
                <a:rect l="0" t="0" r="r" b="b"/>
                <a:pathLst>
                  <a:path w="45" h="30">
                    <a:moveTo>
                      <a:pt x="0" y="0"/>
                    </a:moveTo>
                    <a:cubicBezTo>
                      <a:pt x="0" y="7"/>
                      <a:pt x="0" y="7"/>
                      <a:pt x="0" y="7"/>
                    </a:cubicBezTo>
                    <a:cubicBezTo>
                      <a:pt x="0" y="19"/>
                      <a:pt x="9" y="29"/>
                      <a:pt x="22" y="29"/>
                    </a:cubicBezTo>
                    <a:cubicBezTo>
                      <a:pt x="34" y="30"/>
                      <a:pt x="45" y="20"/>
                      <a:pt x="45" y="7"/>
                    </a:cubicBezTo>
                    <a:cubicBezTo>
                      <a:pt x="45" y="0"/>
                      <a:pt x="45" y="0"/>
                      <a:pt x="45" y="0"/>
                    </a:cubicBezTo>
                    <a:lnTo>
                      <a:pt x="0" y="0"/>
                    </a:ln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cxnSp>
        <p:nvCxnSpPr>
          <p:cNvPr id="237" name="Straight Connector 236">
            <a:extLst>
              <a:ext uri="{FF2B5EF4-FFF2-40B4-BE49-F238E27FC236}">
                <a16:creationId xmlns:a16="http://schemas.microsoft.com/office/drawing/2014/main" id="{4EBB8C7E-2058-46AF-A10E-3CA41441AF88}"/>
              </a:ext>
            </a:extLst>
          </p:cNvPr>
          <p:cNvCxnSpPr>
            <a:cxnSpLocks/>
          </p:cNvCxnSpPr>
          <p:nvPr/>
        </p:nvCxnSpPr>
        <p:spPr>
          <a:xfrm>
            <a:off x="2314575" y="6284064"/>
            <a:ext cx="8429625" cy="0"/>
          </a:xfrm>
          <a:prstGeom prst="line">
            <a:avLst/>
          </a:prstGeom>
          <a:ln w="19050">
            <a:solidFill>
              <a:schemeClr val="bg1">
                <a:alpha val="50196"/>
              </a:schemeClr>
            </a:solidFill>
          </a:ln>
        </p:spPr>
        <p:style>
          <a:lnRef idx="1">
            <a:schemeClr val="accent1"/>
          </a:lnRef>
          <a:fillRef idx="0">
            <a:schemeClr val="accent1"/>
          </a:fillRef>
          <a:effectRef idx="0">
            <a:schemeClr val="accent1"/>
          </a:effectRef>
          <a:fontRef idx="minor">
            <a:schemeClr val="tx1"/>
          </a:fontRef>
        </p:style>
      </p:cxnSp>
      <p:pic>
        <p:nvPicPr>
          <p:cNvPr id="238" name="Picture 237">
            <a:extLst>
              <a:ext uri="{FF2B5EF4-FFF2-40B4-BE49-F238E27FC236}">
                <a16:creationId xmlns:a16="http://schemas.microsoft.com/office/drawing/2014/main" id="{5BC27D7B-397C-40A2-BA77-2CF075ECF016}"/>
              </a:ext>
            </a:extLst>
          </p:cNvPr>
          <p:cNvPicPr>
            <a:picLocks noChangeAspect="1"/>
          </p:cNvPicPr>
          <p:nvPr/>
        </p:nvPicPr>
        <p:blipFill>
          <a:blip r:embed="rId3">
            <a:biLevel thresh="25000"/>
          </a:blip>
          <a:stretch>
            <a:fillRect/>
          </a:stretch>
        </p:blipFill>
        <p:spPr>
          <a:xfrm>
            <a:off x="838200" y="6068050"/>
            <a:ext cx="1265666" cy="432028"/>
          </a:xfrm>
          <a:prstGeom prst="rect">
            <a:avLst/>
          </a:prstGeom>
        </p:spPr>
      </p:pic>
    </p:spTree>
    <p:extLst>
      <p:ext uri="{BB962C8B-B14F-4D97-AF65-F5344CB8AC3E}">
        <p14:creationId xmlns:p14="http://schemas.microsoft.com/office/powerpoint/2010/main" val="324858198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eelOff"/>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Rectangle 12">
            <a:extLst>
              <a:ext uri="{FF2B5EF4-FFF2-40B4-BE49-F238E27FC236}">
                <a16:creationId xmlns:a16="http://schemas.microsoft.com/office/drawing/2014/main" id="{7638EF51-938C-4CD2-912B-B28924001AA2}"/>
              </a:ext>
            </a:extLst>
          </p:cNvPr>
          <p:cNvSpPr/>
          <p:nvPr/>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TextBox 8">
            <a:extLst>
              <a:ext uri="{FF2B5EF4-FFF2-40B4-BE49-F238E27FC236}">
                <a16:creationId xmlns:a16="http://schemas.microsoft.com/office/drawing/2014/main" id="{B5215FD0-C3DD-44AC-8E91-96ACB0387D18}"/>
              </a:ext>
            </a:extLst>
          </p:cNvPr>
          <p:cNvSpPr txBox="1"/>
          <p:nvPr/>
        </p:nvSpPr>
        <p:spPr>
          <a:xfrm>
            <a:off x="1259828" y="2839124"/>
            <a:ext cx="8893822" cy="2816733"/>
          </a:xfrm>
          <a:prstGeom prst="rect">
            <a:avLst/>
          </a:prstGeom>
          <a:noFill/>
        </p:spPr>
        <p:txBody>
          <a:bodyPr wrap="square" rtlCol="0">
            <a:spAutoFit/>
          </a:bodyPr>
          <a:lstStyle/>
          <a:p>
            <a:pPr algn="ctr">
              <a:lnSpc>
                <a:spcPts val="18000"/>
              </a:lnSpc>
            </a:pPr>
            <a:r>
              <a:rPr lang="en-US" sz="30000" spc="-3000" dirty="0">
                <a:gradFill>
                  <a:gsLst>
                    <a:gs pos="94000">
                      <a:schemeClr val="accent3">
                        <a:alpha val="53000"/>
                      </a:schemeClr>
                    </a:gs>
                    <a:gs pos="0">
                      <a:schemeClr val="accent1">
                        <a:lumMod val="60000"/>
                        <a:lumOff val="40000"/>
                        <a:alpha val="75000"/>
                      </a:schemeClr>
                    </a:gs>
                    <a:gs pos="45000">
                      <a:schemeClr val="accent1">
                        <a:alpha val="61000"/>
                      </a:schemeClr>
                    </a:gs>
                  </a:gsLst>
                  <a:lin ang="13500000" scaled="1"/>
                </a:gradFill>
                <a:latin typeface="Open Sans Extrabold" panose="020B0906030804020204" pitchFamily="34" charset="0"/>
                <a:ea typeface="Open Sans Extrabold" panose="020B0906030804020204" pitchFamily="34" charset="0"/>
                <a:cs typeface="Open Sans Extrabold" panose="020B0906030804020204" pitchFamily="34" charset="0"/>
              </a:rPr>
              <a:t>Q&amp;A</a:t>
            </a:r>
          </a:p>
        </p:txBody>
      </p:sp>
      <p:pic>
        <p:nvPicPr>
          <p:cNvPr id="10" name="Picture 9">
            <a:extLst>
              <a:ext uri="{FF2B5EF4-FFF2-40B4-BE49-F238E27FC236}">
                <a16:creationId xmlns:a16="http://schemas.microsoft.com/office/drawing/2014/main" id="{BC1C5A38-B5E5-49DF-8EAA-B37DB4295D74}"/>
              </a:ext>
            </a:extLst>
          </p:cNvPr>
          <p:cNvPicPr>
            <a:picLocks noChangeAspect="1"/>
          </p:cNvPicPr>
          <p:nvPr/>
        </p:nvPicPr>
        <p:blipFill>
          <a:blip r:embed="rId3">
            <a:duotone>
              <a:prstClr val="black"/>
              <a:schemeClr val="tx2">
                <a:tint val="45000"/>
                <a:satMod val="400000"/>
              </a:schemeClr>
            </a:duotone>
          </a:blip>
          <a:stretch>
            <a:fillRect/>
          </a:stretch>
        </p:blipFill>
        <p:spPr>
          <a:xfrm>
            <a:off x="581952" y="6290064"/>
            <a:ext cx="2938488" cy="275780"/>
          </a:xfrm>
          <a:prstGeom prst="rect">
            <a:avLst/>
          </a:prstGeom>
        </p:spPr>
      </p:pic>
      <p:sp>
        <p:nvSpPr>
          <p:cNvPr id="11" name="Rectangle 10">
            <a:extLst>
              <a:ext uri="{FF2B5EF4-FFF2-40B4-BE49-F238E27FC236}">
                <a16:creationId xmlns:a16="http://schemas.microsoft.com/office/drawing/2014/main" id="{80DA0944-F2DC-482B-A012-DF1CCA76700A}"/>
              </a:ext>
            </a:extLst>
          </p:cNvPr>
          <p:cNvSpPr/>
          <p:nvPr/>
        </p:nvSpPr>
        <p:spPr>
          <a:xfrm>
            <a:off x="3086100" y="3010957"/>
            <a:ext cx="6477000" cy="569387"/>
          </a:xfrm>
          <a:prstGeom prst="rect">
            <a:avLst/>
          </a:prstGeom>
        </p:spPr>
        <p:txBody>
          <a:bodyPr wrap="square">
            <a:spAutoFit/>
          </a:bodyPr>
          <a:lstStyle/>
          <a:p>
            <a:pPr algn="ctr"/>
            <a:r>
              <a:rPr lang="en-US" sz="3100" spc="6000" dirty="0">
                <a:solidFill>
                  <a:schemeClr val="accent6">
                    <a:lumMod val="75000"/>
                    <a:alpha val="66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THANKS</a:t>
            </a:r>
          </a:p>
        </p:txBody>
      </p:sp>
      <p:sp>
        <p:nvSpPr>
          <p:cNvPr id="12" name="TextBox 11">
            <a:extLst>
              <a:ext uri="{FF2B5EF4-FFF2-40B4-BE49-F238E27FC236}">
                <a16:creationId xmlns:a16="http://schemas.microsoft.com/office/drawing/2014/main" id="{FC2589F6-0AA6-4D8D-943B-09BAD1FB98F1}"/>
              </a:ext>
            </a:extLst>
          </p:cNvPr>
          <p:cNvSpPr txBox="1"/>
          <p:nvPr/>
        </p:nvSpPr>
        <p:spPr>
          <a:xfrm>
            <a:off x="4159542" y="3871407"/>
            <a:ext cx="6372884" cy="2154629"/>
          </a:xfrm>
          <a:prstGeom prst="rect">
            <a:avLst/>
          </a:prstGeom>
          <a:noFill/>
        </p:spPr>
        <p:txBody>
          <a:bodyPr wrap="square" rtlCol="0">
            <a:spAutoFit/>
          </a:bodyPr>
          <a:lstStyle/>
          <a:p>
            <a:pPr algn="ctr">
              <a:lnSpc>
                <a:spcPts val="18000"/>
              </a:lnSpc>
            </a:pPr>
            <a:r>
              <a:rPr lang="en-US" sz="10000" dirty="0">
                <a:gradFill>
                  <a:gsLst>
                    <a:gs pos="94000">
                      <a:schemeClr val="accent3">
                        <a:alpha val="53000"/>
                      </a:schemeClr>
                    </a:gs>
                    <a:gs pos="0">
                      <a:schemeClr val="accent1">
                        <a:lumMod val="60000"/>
                        <a:lumOff val="40000"/>
                        <a:alpha val="75000"/>
                      </a:schemeClr>
                    </a:gs>
                    <a:gs pos="45000">
                      <a:schemeClr val="accent1">
                        <a:alpha val="61000"/>
                      </a:schemeClr>
                    </a:gs>
                  </a:gsLst>
                  <a:lin ang="13500000" scaled="1"/>
                </a:gradFill>
                <a:latin typeface="Open Sans Extrabold" panose="020B0906030804020204" pitchFamily="34" charset="0"/>
                <a:ea typeface="Open Sans Extrabold" panose="020B0906030804020204" pitchFamily="34" charset="0"/>
                <a:cs typeface="Open Sans Extrabold" panose="020B0906030804020204" pitchFamily="34" charset="0"/>
              </a:rPr>
              <a:t>SESSION</a:t>
            </a:r>
          </a:p>
        </p:txBody>
      </p:sp>
    </p:spTree>
    <p:extLst>
      <p:ext uri="{BB962C8B-B14F-4D97-AF65-F5344CB8AC3E}">
        <p14:creationId xmlns:p14="http://schemas.microsoft.com/office/powerpoint/2010/main" val="1588329750"/>
      </p:ext>
    </p:extLst>
  </p:cSld>
  <p:clrMapOvr>
    <a:masterClrMapping/>
  </p:clrMapOvr>
  <mc:AlternateContent xmlns:mc="http://schemas.openxmlformats.org/markup-compatibility/2006" xmlns:p14="http://schemas.microsoft.com/office/powerpoint/2010/main">
    <mc:Choice Requires="p14">
      <p:transition spd="slow" p14:dur="1300">
        <p14:pan dir="u"/>
      </p:transition>
    </mc:Choice>
    <mc:Fallback xmlns="">
      <p:transition spd="slow">
        <p:fade/>
      </p:transition>
    </mc:Fallback>
  </mc:AlternateContent>
</p:sld>
</file>

<file path=ppt/theme/theme1.xml><?xml version="1.0" encoding="utf-8"?>
<a:theme xmlns:a="http://schemas.openxmlformats.org/drawingml/2006/main" name="Theme_Master">
  <a:themeElements>
    <a:clrScheme name="Custom 45">
      <a:dk1>
        <a:srgbClr val="000000"/>
      </a:dk1>
      <a:lt1>
        <a:srgbClr val="FFFFFF"/>
      </a:lt1>
      <a:dk2>
        <a:srgbClr val="2D3B41"/>
      </a:dk2>
      <a:lt2>
        <a:srgbClr val="E7E6E6"/>
      </a:lt2>
      <a:accent1>
        <a:srgbClr val="00AAAD"/>
      </a:accent1>
      <a:accent2>
        <a:srgbClr val="ED0F69"/>
      </a:accent2>
      <a:accent3>
        <a:srgbClr val="9FCD58"/>
      </a:accent3>
      <a:accent4>
        <a:srgbClr val="FCAF17"/>
      </a:accent4>
      <a:accent5>
        <a:srgbClr val="71003C"/>
      </a:accent5>
      <a:accent6>
        <a:srgbClr val="8E0155"/>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24984</TotalTime>
  <Words>484</Words>
  <Application>Microsoft Office PowerPoint</Application>
  <PresentationFormat>Widescreen</PresentationFormat>
  <Paragraphs>88</Paragraphs>
  <Slides>9</Slides>
  <Notes>9</Notes>
  <HiddenSlides>0</HiddenSlides>
  <MMClips>0</MMClips>
  <ScaleCrop>false</ScaleCrop>
  <HeadingPairs>
    <vt:vector size="6" baseType="variant">
      <vt:variant>
        <vt:lpstr>Fonts Used</vt:lpstr>
      </vt:variant>
      <vt:variant>
        <vt:i4>9</vt:i4>
      </vt:variant>
      <vt:variant>
        <vt:lpstr>Theme</vt:lpstr>
      </vt:variant>
      <vt:variant>
        <vt:i4>1</vt:i4>
      </vt:variant>
      <vt:variant>
        <vt:lpstr>Slide Titles</vt:lpstr>
      </vt:variant>
      <vt:variant>
        <vt:i4>9</vt:i4>
      </vt:variant>
    </vt:vector>
  </HeadingPairs>
  <TitlesOfParts>
    <vt:vector size="19" baseType="lpstr">
      <vt:lpstr>Arial</vt:lpstr>
      <vt:lpstr>Bebas Neue</vt:lpstr>
      <vt:lpstr>Bebas Neue Light</vt:lpstr>
      <vt:lpstr>Calibri</vt:lpstr>
      <vt:lpstr>Open Sans</vt:lpstr>
      <vt:lpstr>Open Sans </vt:lpstr>
      <vt:lpstr>Open Sans Extrabold</vt:lpstr>
      <vt:lpstr>Open Sans Semibold</vt:lpstr>
      <vt:lpstr>PT Sans</vt:lpstr>
      <vt:lpstr>Theme_Master</vt:lpstr>
      <vt:lpstr>PowerPoint Presentation</vt:lpstr>
      <vt:lpstr>PowerPoint Presentation</vt:lpstr>
      <vt:lpstr>PowerPoint Presentation</vt:lpstr>
      <vt:lpstr>Company Service</vt:lpstr>
      <vt:lpstr>Team Members</vt:lpstr>
      <vt:lpstr>PowerPoint Presentation</vt:lpstr>
      <vt:lpstr>Timeline</vt:lpstr>
      <vt:lpstr>Infographic</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 src</cp:lastModifiedBy>
  <cp:revision>3946</cp:revision>
  <dcterms:created xsi:type="dcterms:W3CDTF">2016-12-30T12:29:18Z</dcterms:created>
  <dcterms:modified xsi:type="dcterms:W3CDTF">2019-08-23T11:12:41Z</dcterms:modified>
</cp:coreProperties>
</file>

<file path=docProps/thumbnail.jpeg>
</file>