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8" r:id="rId4"/>
    <p:sldId id="259" r:id="rId5"/>
    <p:sldId id="260" r:id="rId6"/>
    <p:sldId id="262" r:id="rId7"/>
    <p:sldId id="261" r:id="rId8"/>
    <p:sldId id="265" r:id="rId9"/>
    <p:sldId id="266"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80" autoAdjust="0"/>
  </p:normalViewPr>
  <p:slideViewPr>
    <p:cSldViewPr snapToGrid="0">
      <p:cViewPr>
        <p:scale>
          <a:sx n="50" d="100"/>
          <a:sy n="50" d="100"/>
        </p:scale>
        <p:origin x="1410" y="54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8/9/2017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8/9/2017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a:p>
        </p:txBody>
      </p:sp>
    </p:spTree>
    <p:extLst>
      <p:ext uri="{BB962C8B-B14F-4D97-AF65-F5344CB8AC3E}">
        <p14:creationId xmlns:p14="http://schemas.microsoft.com/office/powerpoint/2010/main" val="2491184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74386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412120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EAD0458-8B18-407B-AFAF-8820D610D0B1}"/>
              </a:ext>
            </a:extLst>
          </p:cNvPr>
          <p:cNvSpPr>
            <a:spLocks noGrp="1"/>
          </p:cNvSpPr>
          <p:nvPr>
            <p:ph type="pic" sz="quarter" idx="33" hasCustomPrompt="1"/>
          </p:nvPr>
        </p:nvSpPr>
        <p:spPr>
          <a:xfrm>
            <a:off x="0" y="0"/>
            <a:ext cx="12192000" cy="4630057"/>
          </a:xfrm>
          <a:custGeom>
            <a:avLst/>
            <a:gdLst>
              <a:gd name="connsiteX0" fmla="*/ 0 w 2025650"/>
              <a:gd name="connsiteY0" fmla="*/ 0 h 3014662"/>
              <a:gd name="connsiteX1" fmla="*/ 2025650 w 2025650"/>
              <a:gd name="connsiteY1" fmla="*/ 0 h 3014662"/>
              <a:gd name="connsiteX2" fmla="*/ 2025650 w 2025650"/>
              <a:gd name="connsiteY2" fmla="*/ 3014662 h 3014662"/>
              <a:gd name="connsiteX3" fmla="*/ 0 w 2025650"/>
              <a:gd name="connsiteY3" fmla="*/ 3014662 h 3014662"/>
            </a:gdLst>
            <a:ahLst/>
            <a:cxnLst>
              <a:cxn ang="0">
                <a:pos x="connsiteX0" y="connsiteY0"/>
              </a:cxn>
              <a:cxn ang="0">
                <a:pos x="connsiteX1" y="connsiteY1"/>
              </a:cxn>
              <a:cxn ang="0">
                <a:pos x="connsiteX2" y="connsiteY2"/>
              </a:cxn>
              <a:cxn ang="0">
                <a:pos x="connsiteX3" y="connsiteY3"/>
              </a:cxn>
            </a:cxnLst>
            <a:rect l="l" t="t" r="r" b="b"/>
            <a:pathLst>
              <a:path w="2025650" h="3014662">
                <a:moveTo>
                  <a:pt x="0" y="0"/>
                </a:moveTo>
                <a:lnTo>
                  <a:pt x="2025650" y="0"/>
                </a:lnTo>
                <a:lnTo>
                  <a:pt x="2025650" y="3014662"/>
                </a:lnTo>
                <a:lnTo>
                  <a:pt x="0" y="30146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06474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5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EAD0458-8B18-407B-AFAF-8820D610D0B1}"/>
              </a:ext>
            </a:extLst>
          </p:cNvPr>
          <p:cNvSpPr>
            <a:spLocks noGrp="1"/>
          </p:cNvSpPr>
          <p:nvPr>
            <p:ph type="pic" sz="quarter" idx="33" hasCustomPrompt="1"/>
          </p:nvPr>
        </p:nvSpPr>
        <p:spPr>
          <a:xfrm>
            <a:off x="0" y="5014450"/>
            <a:ext cx="6242890" cy="1843551"/>
          </a:xfrm>
          <a:custGeom>
            <a:avLst/>
            <a:gdLst>
              <a:gd name="connsiteX0" fmla="*/ 0 w 2025650"/>
              <a:gd name="connsiteY0" fmla="*/ 0 h 3014662"/>
              <a:gd name="connsiteX1" fmla="*/ 2025650 w 2025650"/>
              <a:gd name="connsiteY1" fmla="*/ 0 h 3014662"/>
              <a:gd name="connsiteX2" fmla="*/ 2025650 w 2025650"/>
              <a:gd name="connsiteY2" fmla="*/ 3014662 h 3014662"/>
              <a:gd name="connsiteX3" fmla="*/ 0 w 2025650"/>
              <a:gd name="connsiteY3" fmla="*/ 3014662 h 3014662"/>
            </a:gdLst>
            <a:ahLst/>
            <a:cxnLst>
              <a:cxn ang="0">
                <a:pos x="connsiteX0" y="connsiteY0"/>
              </a:cxn>
              <a:cxn ang="0">
                <a:pos x="connsiteX1" y="connsiteY1"/>
              </a:cxn>
              <a:cxn ang="0">
                <a:pos x="connsiteX2" y="connsiteY2"/>
              </a:cxn>
              <a:cxn ang="0">
                <a:pos x="connsiteX3" y="connsiteY3"/>
              </a:cxn>
            </a:cxnLst>
            <a:rect l="l" t="t" r="r" b="b"/>
            <a:pathLst>
              <a:path w="2025650" h="3014662">
                <a:moveTo>
                  <a:pt x="0" y="0"/>
                </a:moveTo>
                <a:lnTo>
                  <a:pt x="2025650" y="0"/>
                </a:lnTo>
                <a:lnTo>
                  <a:pt x="2025650" y="3014662"/>
                </a:lnTo>
                <a:lnTo>
                  <a:pt x="0" y="30146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49935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1ECF973-AF37-4CC4-8CD7-DB9B530A5941}"/>
              </a:ext>
            </a:extLst>
          </p:cNvPr>
          <p:cNvSpPr>
            <a:spLocks noGrp="1"/>
          </p:cNvSpPr>
          <p:nvPr>
            <p:ph type="pic" sz="quarter" idx="33" hasCustomPrompt="1"/>
          </p:nvPr>
        </p:nvSpPr>
        <p:spPr>
          <a:xfrm>
            <a:off x="5246002" y="2083818"/>
            <a:ext cx="1699996" cy="1699996"/>
          </a:xfrm>
          <a:custGeom>
            <a:avLst/>
            <a:gdLst>
              <a:gd name="connsiteX0" fmla="*/ 849998 w 1699996"/>
              <a:gd name="connsiteY0" fmla="*/ 0 h 1699996"/>
              <a:gd name="connsiteX1" fmla="*/ 1699996 w 1699996"/>
              <a:gd name="connsiteY1" fmla="*/ 849998 h 1699996"/>
              <a:gd name="connsiteX2" fmla="*/ 849998 w 1699996"/>
              <a:gd name="connsiteY2" fmla="*/ 1699996 h 1699996"/>
              <a:gd name="connsiteX3" fmla="*/ 0 w 1699996"/>
              <a:gd name="connsiteY3" fmla="*/ 849998 h 1699996"/>
              <a:gd name="connsiteX4" fmla="*/ 849998 w 1699996"/>
              <a:gd name="connsiteY4" fmla="*/ 0 h 1699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9996" h="1699996">
                <a:moveTo>
                  <a:pt x="849998" y="0"/>
                </a:moveTo>
                <a:cubicBezTo>
                  <a:pt x="1319439" y="0"/>
                  <a:pt x="1699996" y="380557"/>
                  <a:pt x="1699996" y="849998"/>
                </a:cubicBezTo>
                <a:cubicBezTo>
                  <a:pt x="1699996" y="1319439"/>
                  <a:pt x="1319439" y="1699996"/>
                  <a:pt x="849998" y="1699996"/>
                </a:cubicBezTo>
                <a:cubicBezTo>
                  <a:pt x="380557" y="1699996"/>
                  <a:pt x="0" y="1319439"/>
                  <a:pt x="0" y="849998"/>
                </a:cubicBezTo>
                <a:cubicBezTo>
                  <a:pt x="0" y="380557"/>
                  <a:pt x="380557" y="0"/>
                  <a:pt x="849998"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737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7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EAD0458-8B18-407B-AFAF-8820D610D0B1}"/>
              </a:ext>
            </a:extLst>
          </p:cNvPr>
          <p:cNvSpPr>
            <a:spLocks noGrp="1"/>
          </p:cNvSpPr>
          <p:nvPr>
            <p:ph type="pic" sz="quarter" idx="33" hasCustomPrompt="1"/>
          </p:nvPr>
        </p:nvSpPr>
        <p:spPr>
          <a:xfrm>
            <a:off x="0" y="0"/>
            <a:ext cx="12192000" cy="3542129"/>
          </a:xfrm>
          <a:custGeom>
            <a:avLst/>
            <a:gdLst>
              <a:gd name="connsiteX0" fmla="*/ 0 w 2025650"/>
              <a:gd name="connsiteY0" fmla="*/ 0 h 3014662"/>
              <a:gd name="connsiteX1" fmla="*/ 2025650 w 2025650"/>
              <a:gd name="connsiteY1" fmla="*/ 0 h 3014662"/>
              <a:gd name="connsiteX2" fmla="*/ 2025650 w 2025650"/>
              <a:gd name="connsiteY2" fmla="*/ 3014662 h 3014662"/>
              <a:gd name="connsiteX3" fmla="*/ 0 w 2025650"/>
              <a:gd name="connsiteY3" fmla="*/ 3014662 h 3014662"/>
            </a:gdLst>
            <a:ahLst/>
            <a:cxnLst>
              <a:cxn ang="0">
                <a:pos x="connsiteX0" y="connsiteY0"/>
              </a:cxn>
              <a:cxn ang="0">
                <a:pos x="connsiteX1" y="connsiteY1"/>
              </a:cxn>
              <a:cxn ang="0">
                <a:pos x="connsiteX2" y="connsiteY2"/>
              </a:cxn>
              <a:cxn ang="0">
                <a:pos x="connsiteX3" y="connsiteY3"/>
              </a:cxn>
            </a:cxnLst>
            <a:rect l="l" t="t" r="r" b="b"/>
            <a:pathLst>
              <a:path w="2025650" h="3014662">
                <a:moveTo>
                  <a:pt x="0" y="0"/>
                </a:moveTo>
                <a:lnTo>
                  <a:pt x="2025650" y="0"/>
                </a:lnTo>
                <a:lnTo>
                  <a:pt x="2025650" y="3014662"/>
                </a:lnTo>
                <a:lnTo>
                  <a:pt x="0" y="30146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93472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8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EAD0458-8B18-407B-AFAF-8820D610D0B1}"/>
              </a:ext>
            </a:extLst>
          </p:cNvPr>
          <p:cNvSpPr>
            <a:spLocks noGrp="1"/>
          </p:cNvSpPr>
          <p:nvPr>
            <p:ph type="pic" sz="quarter" idx="33" hasCustomPrompt="1"/>
          </p:nvPr>
        </p:nvSpPr>
        <p:spPr>
          <a:xfrm>
            <a:off x="0" y="2968828"/>
            <a:ext cx="12192000" cy="3489475"/>
          </a:xfrm>
          <a:custGeom>
            <a:avLst/>
            <a:gdLst>
              <a:gd name="connsiteX0" fmla="*/ 0 w 2025650"/>
              <a:gd name="connsiteY0" fmla="*/ 0 h 3014662"/>
              <a:gd name="connsiteX1" fmla="*/ 2025650 w 2025650"/>
              <a:gd name="connsiteY1" fmla="*/ 0 h 3014662"/>
              <a:gd name="connsiteX2" fmla="*/ 2025650 w 2025650"/>
              <a:gd name="connsiteY2" fmla="*/ 3014662 h 3014662"/>
              <a:gd name="connsiteX3" fmla="*/ 0 w 2025650"/>
              <a:gd name="connsiteY3" fmla="*/ 3014662 h 3014662"/>
            </a:gdLst>
            <a:ahLst/>
            <a:cxnLst>
              <a:cxn ang="0">
                <a:pos x="connsiteX0" y="connsiteY0"/>
              </a:cxn>
              <a:cxn ang="0">
                <a:pos x="connsiteX1" y="connsiteY1"/>
              </a:cxn>
              <a:cxn ang="0">
                <a:pos x="connsiteX2" y="connsiteY2"/>
              </a:cxn>
              <a:cxn ang="0">
                <a:pos x="connsiteX3" y="connsiteY3"/>
              </a:cxn>
            </a:cxnLst>
            <a:rect l="l" t="t" r="r" b="b"/>
            <a:pathLst>
              <a:path w="2025650" h="3014662">
                <a:moveTo>
                  <a:pt x="0" y="0"/>
                </a:moveTo>
                <a:lnTo>
                  <a:pt x="2025650" y="0"/>
                </a:lnTo>
                <a:lnTo>
                  <a:pt x="2025650" y="3014662"/>
                </a:lnTo>
                <a:lnTo>
                  <a:pt x="0" y="30146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210050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9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1110745-2B00-428D-BA0D-338BCD71862F}"/>
              </a:ext>
            </a:extLst>
          </p:cNvPr>
          <p:cNvSpPr>
            <a:spLocks noGrp="1"/>
          </p:cNvSpPr>
          <p:nvPr>
            <p:ph type="pic" sz="quarter" idx="33" hasCustomPrompt="1"/>
          </p:nvPr>
        </p:nvSpPr>
        <p:spPr>
          <a:xfrm>
            <a:off x="838200" y="1857736"/>
            <a:ext cx="2206172" cy="2206172"/>
          </a:xfrm>
          <a:custGeom>
            <a:avLst/>
            <a:gdLst>
              <a:gd name="connsiteX0" fmla="*/ 1103086 w 2206172"/>
              <a:gd name="connsiteY0" fmla="*/ 0 h 2206172"/>
              <a:gd name="connsiteX1" fmla="*/ 2206172 w 2206172"/>
              <a:gd name="connsiteY1" fmla="*/ 1103086 h 2206172"/>
              <a:gd name="connsiteX2" fmla="*/ 1103086 w 2206172"/>
              <a:gd name="connsiteY2" fmla="*/ 2206172 h 2206172"/>
              <a:gd name="connsiteX3" fmla="*/ 0 w 2206172"/>
              <a:gd name="connsiteY3" fmla="*/ 1103086 h 2206172"/>
              <a:gd name="connsiteX4" fmla="*/ 1103086 w 2206172"/>
              <a:gd name="connsiteY4" fmla="*/ 0 h 2206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172" h="2206172">
                <a:moveTo>
                  <a:pt x="1103086" y="0"/>
                </a:moveTo>
                <a:cubicBezTo>
                  <a:pt x="1712304" y="0"/>
                  <a:pt x="2206172" y="493868"/>
                  <a:pt x="2206172" y="1103086"/>
                </a:cubicBezTo>
                <a:cubicBezTo>
                  <a:pt x="2206172" y="1712304"/>
                  <a:pt x="1712304" y="2206172"/>
                  <a:pt x="1103086" y="2206172"/>
                </a:cubicBezTo>
                <a:cubicBezTo>
                  <a:pt x="493868" y="2206172"/>
                  <a:pt x="0" y="1712304"/>
                  <a:pt x="0" y="1103086"/>
                </a:cubicBezTo>
                <a:cubicBezTo>
                  <a:pt x="0" y="493868"/>
                  <a:pt x="493868" y="0"/>
                  <a:pt x="1103086"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A9252413-D6F6-4DA6-BB71-0F490CFED454}"/>
              </a:ext>
            </a:extLst>
          </p:cNvPr>
          <p:cNvSpPr>
            <a:spLocks noGrp="1"/>
          </p:cNvSpPr>
          <p:nvPr>
            <p:ph type="pic" sz="quarter" idx="34" hasCustomPrompt="1"/>
          </p:nvPr>
        </p:nvSpPr>
        <p:spPr>
          <a:xfrm>
            <a:off x="3608010" y="1857736"/>
            <a:ext cx="2206172" cy="2206172"/>
          </a:xfrm>
          <a:custGeom>
            <a:avLst/>
            <a:gdLst>
              <a:gd name="connsiteX0" fmla="*/ 1103086 w 2206172"/>
              <a:gd name="connsiteY0" fmla="*/ 0 h 2206172"/>
              <a:gd name="connsiteX1" fmla="*/ 2206172 w 2206172"/>
              <a:gd name="connsiteY1" fmla="*/ 1103086 h 2206172"/>
              <a:gd name="connsiteX2" fmla="*/ 1103086 w 2206172"/>
              <a:gd name="connsiteY2" fmla="*/ 2206172 h 2206172"/>
              <a:gd name="connsiteX3" fmla="*/ 0 w 2206172"/>
              <a:gd name="connsiteY3" fmla="*/ 1103086 h 2206172"/>
              <a:gd name="connsiteX4" fmla="*/ 1103086 w 2206172"/>
              <a:gd name="connsiteY4" fmla="*/ 0 h 2206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172" h="2206172">
                <a:moveTo>
                  <a:pt x="1103086" y="0"/>
                </a:moveTo>
                <a:cubicBezTo>
                  <a:pt x="1712304" y="0"/>
                  <a:pt x="2206172" y="493868"/>
                  <a:pt x="2206172" y="1103086"/>
                </a:cubicBezTo>
                <a:cubicBezTo>
                  <a:pt x="2206172" y="1712304"/>
                  <a:pt x="1712304" y="2206172"/>
                  <a:pt x="1103086" y="2206172"/>
                </a:cubicBezTo>
                <a:cubicBezTo>
                  <a:pt x="493868" y="2206172"/>
                  <a:pt x="0" y="1712304"/>
                  <a:pt x="0" y="1103086"/>
                </a:cubicBezTo>
                <a:cubicBezTo>
                  <a:pt x="0" y="493868"/>
                  <a:pt x="493868" y="0"/>
                  <a:pt x="1103086"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33F8AE75-32C6-48E8-885E-CC24B77B912F}"/>
              </a:ext>
            </a:extLst>
          </p:cNvPr>
          <p:cNvSpPr>
            <a:spLocks noGrp="1"/>
          </p:cNvSpPr>
          <p:nvPr>
            <p:ph type="pic" sz="quarter" idx="35" hasCustomPrompt="1"/>
          </p:nvPr>
        </p:nvSpPr>
        <p:spPr>
          <a:xfrm>
            <a:off x="6377820" y="1857736"/>
            <a:ext cx="2206172" cy="2206172"/>
          </a:xfrm>
          <a:custGeom>
            <a:avLst/>
            <a:gdLst>
              <a:gd name="connsiteX0" fmla="*/ 1103086 w 2206172"/>
              <a:gd name="connsiteY0" fmla="*/ 0 h 2206172"/>
              <a:gd name="connsiteX1" fmla="*/ 2206172 w 2206172"/>
              <a:gd name="connsiteY1" fmla="*/ 1103086 h 2206172"/>
              <a:gd name="connsiteX2" fmla="*/ 1103086 w 2206172"/>
              <a:gd name="connsiteY2" fmla="*/ 2206172 h 2206172"/>
              <a:gd name="connsiteX3" fmla="*/ 0 w 2206172"/>
              <a:gd name="connsiteY3" fmla="*/ 1103086 h 2206172"/>
              <a:gd name="connsiteX4" fmla="*/ 1103086 w 2206172"/>
              <a:gd name="connsiteY4" fmla="*/ 0 h 2206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6172" h="2206172">
                <a:moveTo>
                  <a:pt x="1103086" y="0"/>
                </a:moveTo>
                <a:cubicBezTo>
                  <a:pt x="1712304" y="0"/>
                  <a:pt x="2206172" y="493868"/>
                  <a:pt x="2206172" y="1103086"/>
                </a:cubicBezTo>
                <a:cubicBezTo>
                  <a:pt x="2206172" y="1712304"/>
                  <a:pt x="1712304" y="2206172"/>
                  <a:pt x="1103086" y="2206172"/>
                </a:cubicBezTo>
                <a:cubicBezTo>
                  <a:pt x="493868" y="2206172"/>
                  <a:pt x="0" y="1712304"/>
                  <a:pt x="0" y="1103086"/>
                </a:cubicBezTo>
                <a:cubicBezTo>
                  <a:pt x="0" y="493868"/>
                  <a:pt x="493868" y="0"/>
                  <a:pt x="1103086"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E32363B-67A5-4F1C-A53E-D64D612CE0DE}"/>
              </a:ext>
            </a:extLst>
          </p:cNvPr>
          <p:cNvSpPr>
            <a:spLocks noGrp="1"/>
          </p:cNvSpPr>
          <p:nvPr>
            <p:ph type="pic" sz="quarter" idx="36" hasCustomPrompt="1"/>
          </p:nvPr>
        </p:nvSpPr>
        <p:spPr>
          <a:xfrm>
            <a:off x="9147629" y="1857737"/>
            <a:ext cx="2206172" cy="2206171"/>
          </a:xfrm>
          <a:custGeom>
            <a:avLst/>
            <a:gdLst>
              <a:gd name="connsiteX0" fmla="*/ 1103086 w 2206172"/>
              <a:gd name="connsiteY0" fmla="*/ 0 h 2206171"/>
              <a:gd name="connsiteX1" fmla="*/ 2206172 w 2206172"/>
              <a:gd name="connsiteY1" fmla="*/ 1103086 h 2206171"/>
              <a:gd name="connsiteX2" fmla="*/ 1215870 w 2206172"/>
              <a:gd name="connsiteY2" fmla="*/ 2200477 h 2206171"/>
              <a:gd name="connsiteX3" fmla="*/ 1103106 w 2206172"/>
              <a:gd name="connsiteY3" fmla="*/ 2206171 h 2206171"/>
              <a:gd name="connsiteX4" fmla="*/ 1103066 w 2206172"/>
              <a:gd name="connsiteY4" fmla="*/ 2206171 h 2206171"/>
              <a:gd name="connsiteX5" fmla="*/ 990302 w 2206172"/>
              <a:gd name="connsiteY5" fmla="*/ 2200477 h 2206171"/>
              <a:gd name="connsiteX6" fmla="*/ 0 w 2206172"/>
              <a:gd name="connsiteY6" fmla="*/ 1103086 h 2206171"/>
              <a:gd name="connsiteX7" fmla="*/ 1103086 w 2206172"/>
              <a:gd name="connsiteY7" fmla="*/ 0 h 2206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06172" h="2206171">
                <a:moveTo>
                  <a:pt x="1103086" y="0"/>
                </a:moveTo>
                <a:cubicBezTo>
                  <a:pt x="1712304" y="0"/>
                  <a:pt x="2206172" y="493868"/>
                  <a:pt x="2206172" y="1103086"/>
                </a:cubicBezTo>
                <a:cubicBezTo>
                  <a:pt x="2206172" y="1674228"/>
                  <a:pt x="1772108" y="2143988"/>
                  <a:pt x="1215870" y="2200477"/>
                </a:cubicBezTo>
                <a:lnTo>
                  <a:pt x="1103106" y="2206171"/>
                </a:lnTo>
                <a:lnTo>
                  <a:pt x="1103066" y="2206171"/>
                </a:lnTo>
                <a:lnTo>
                  <a:pt x="990302" y="2200477"/>
                </a:lnTo>
                <a:cubicBezTo>
                  <a:pt x="434064" y="2143988"/>
                  <a:pt x="0" y="1674228"/>
                  <a:pt x="0" y="1103086"/>
                </a:cubicBezTo>
                <a:cubicBezTo>
                  <a:pt x="0" y="493868"/>
                  <a:pt x="493868" y="0"/>
                  <a:pt x="110308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798932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0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7E70B86-757D-4540-A2F5-B945795612D7}"/>
              </a:ext>
            </a:extLst>
          </p:cNvPr>
          <p:cNvSpPr>
            <a:spLocks noGrp="1"/>
          </p:cNvSpPr>
          <p:nvPr>
            <p:ph type="pic" sz="quarter" idx="33" hasCustomPrompt="1"/>
          </p:nvPr>
        </p:nvSpPr>
        <p:spPr>
          <a:xfrm>
            <a:off x="0" y="2574925"/>
            <a:ext cx="4818063" cy="4283075"/>
          </a:xfrm>
          <a:custGeom>
            <a:avLst/>
            <a:gdLst>
              <a:gd name="connsiteX0" fmla="*/ 0 w 4818063"/>
              <a:gd name="connsiteY0" fmla="*/ 0 h 4283075"/>
              <a:gd name="connsiteX1" fmla="*/ 4818063 w 4818063"/>
              <a:gd name="connsiteY1" fmla="*/ 0 h 4283075"/>
              <a:gd name="connsiteX2" fmla="*/ 4818063 w 4818063"/>
              <a:gd name="connsiteY2" fmla="*/ 4283075 h 4283075"/>
              <a:gd name="connsiteX3" fmla="*/ 0 w 4818063"/>
              <a:gd name="connsiteY3" fmla="*/ 4283075 h 4283075"/>
            </a:gdLst>
            <a:ahLst/>
            <a:cxnLst>
              <a:cxn ang="0">
                <a:pos x="connsiteX0" y="connsiteY0"/>
              </a:cxn>
              <a:cxn ang="0">
                <a:pos x="connsiteX1" y="connsiteY1"/>
              </a:cxn>
              <a:cxn ang="0">
                <a:pos x="connsiteX2" y="connsiteY2"/>
              </a:cxn>
              <a:cxn ang="0">
                <a:pos x="connsiteX3" y="connsiteY3"/>
              </a:cxn>
            </a:cxnLst>
            <a:rect l="l" t="t" r="r" b="b"/>
            <a:pathLst>
              <a:path w="4818063" h="4283075">
                <a:moveTo>
                  <a:pt x="0" y="0"/>
                </a:moveTo>
                <a:lnTo>
                  <a:pt x="4818063" y="0"/>
                </a:lnTo>
                <a:lnTo>
                  <a:pt x="4818063" y="4283075"/>
                </a:lnTo>
                <a:lnTo>
                  <a:pt x="0" y="428307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2FB86AF6-1301-4204-A83A-C5B63863BEF0}"/>
              </a:ext>
            </a:extLst>
          </p:cNvPr>
          <p:cNvSpPr>
            <a:spLocks noGrp="1"/>
          </p:cNvSpPr>
          <p:nvPr>
            <p:ph type="pic" sz="quarter" idx="35" hasCustomPrompt="1"/>
          </p:nvPr>
        </p:nvSpPr>
        <p:spPr>
          <a:xfrm>
            <a:off x="7278689" y="4713289"/>
            <a:ext cx="2460625" cy="2144713"/>
          </a:xfrm>
          <a:custGeom>
            <a:avLst/>
            <a:gdLst>
              <a:gd name="connsiteX0" fmla="*/ 0 w 2460625"/>
              <a:gd name="connsiteY0" fmla="*/ 0 h 2144713"/>
              <a:gd name="connsiteX1" fmla="*/ 2460625 w 2460625"/>
              <a:gd name="connsiteY1" fmla="*/ 0 h 2144713"/>
              <a:gd name="connsiteX2" fmla="*/ 2460625 w 2460625"/>
              <a:gd name="connsiteY2" fmla="*/ 2144713 h 2144713"/>
              <a:gd name="connsiteX3" fmla="*/ 0 w 2460625"/>
              <a:gd name="connsiteY3" fmla="*/ 2144713 h 2144713"/>
            </a:gdLst>
            <a:ahLst/>
            <a:cxnLst>
              <a:cxn ang="0">
                <a:pos x="connsiteX0" y="connsiteY0"/>
              </a:cxn>
              <a:cxn ang="0">
                <a:pos x="connsiteX1" y="connsiteY1"/>
              </a:cxn>
              <a:cxn ang="0">
                <a:pos x="connsiteX2" y="connsiteY2"/>
              </a:cxn>
              <a:cxn ang="0">
                <a:pos x="connsiteX3" y="connsiteY3"/>
              </a:cxn>
            </a:cxnLst>
            <a:rect l="l" t="t" r="r" b="b"/>
            <a:pathLst>
              <a:path w="2460625" h="2144713">
                <a:moveTo>
                  <a:pt x="0" y="0"/>
                </a:moveTo>
                <a:lnTo>
                  <a:pt x="2460625" y="0"/>
                </a:lnTo>
                <a:lnTo>
                  <a:pt x="2460625" y="2144713"/>
                </a:lnTo>
                <a:lnTo>
                  <a:pt x="0" y="2144713"/>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A79FF7A-05E4-4322-9984-A7B12050EE9B}"/>
              </a:ext>
            </a:extLst>
          </p:cNvPr>
          <p:cNvSpPr>
            <a:spLocks noGrp="1"/>
          </p:cNvSpPr>
          <p:nvPr>
            <p:ph type="pic" sz="quarter" idx="36" hasCustomPrompt="1"/>
          </p:nvPr>
        </p:nvSpPr>
        <p:spPr>
          <a:xfrm>
            <a:off x="9739313" y="4713289"/>
            <a:ext cx="2459038" cy="2144713"/>
          </a:xfrm>
          <a:custGeom>
            <a:avLst/>
            <a:gdLst>
              <a:gd name="connsiteX0" fmla="*/ 0 w 2459038"/>
              <a:gd name="connsiteY0" fmla="*/ 0 h 2144713"/>
              <a:gd name="connsiteX1" fmla="*/ 2459038 w 2459038"/>
              <a:gd name="connsiteY1" fmla="*/ 0 h 2144713"/>
              <a:gd name="connsiteX2" fmla="*/ 2459038 w 2459038"/>
              <a:gd name="connsiteY2" fmla="*/ 2144713 h 2144713"/>
              <a:gd name="connsiteX3" fmla="*/ 0 w 2459038"/>
              <a:gd name="connsiteY3" fmla="*/ 2144713 h 2144713"/>
            </a:gdLst>
            <a:ahLst/>
            <a:cxnLst>
              <a:cxn ang="0">
                <a:pos x="connsiteX0" y="connsiteY0"/>
              </a:cxn>
              <a:cxn ang="0">
                <a:pos x="connsiteX1" y="connsiteY1"/>
              </a:cxn>
              <a:cxn ang="0">
                <a:pos x="connsiteX2" y="connsiteY2"/>
              </a:cxn>
              <a:cxn ang="0">
                <a:pos x="connsiteX3" y="connsiteY3"/>
              </a:cxn>
            </a:cxnLst>
            <a:rect l="l" t="t" r="r" b="b"/>
            <a:pathLst>
              <a:path w="2459038" h="2144713">
                <a:moveTo>
                  <a:pt x="0" y="0"/>
                </a:moveTo>
                <a:lnTo>
                  <a:pt x="2459038" y="0"/>
                </a:lnTo>
                <a:lnTo>
                  <a:pt x="2459038" y="2144713"/>
                </a:lnTo>
                <a:lnTo>
                  <a:pt x="0" y="21447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2FF1381A-36FD-4F46-B58B-B49FC2F45431}"/>
              </a:ext>
            </a:extLst>
          </p:cNvPr>
          <p:cNvSpPr>
            <a:spLocks noGrp="1"/>
          </p:cNvSpPr>
          <p:nvPr>
            <p:ph type="pic" sz="quarter" idx="34" hasCustomPrompt="1"/>
          </p:nvPr>
        </p:nvSpPr>
        <p:spPr>
          <a:xfrm>
            <a:off x="4818064" y="4713289"/>
            <a:ext cx="2460625" cy="2144713"/>
          </a:xfrm>
          <a:custGeom>
            <a:avLst/>
            <a:gdLst>
              <a:gd name="connsiteX0" fmla="*/ 0 w 2460625"/>
              <a:gd name="connsiteY0" fmla="*/ 0 h 2144713"/>
              <a:gd name="connsiteX1" fmla="*/ 2460625 w 2460625"/>
              <a:gd name="connsiteY1" fmla="*/ 0 h 2144713"/>
              <a:gd name="connsiteX2" fmla="*/ 2460625 w 2460625"/>
              <a:gd name="connsiteY2" fmla="*/ 2144713 h 2144713"/>
              <a:gd name="connsiteX3" fmla="*/ 0 w 2460625"/>
              <a:gd name="connsiteY3" fmla="*/ 2144713 h 2144713"/>
            </a:gdLst>
            <a:ahLst/>
            <a:cxnLst>
              <a:cxn ang="0">
                <a:pos x="connsiteX0" y="connsiteY0"/>
              </a:cxn>
              <a:cxn ang="0">
                <a:pos x="connsiteX1" y="connsiteY1"/>
              </a:cxn>
              <a:cxn ang="0">
                <a:pos x="connsiteX2" y="connsiteY2"/>
              </a:cxn>
              <a:cxn ang="0">
                <a:pos x="connsiteX3" y="connsiteY3"/>
              </a:cxn>
            </a:cxnLst>
            <a:rect l="l" t="t" r="r" b="b"/>
            <a:pathLst>
              <a:path w="2460625" h="2144713">
                <a:moveTo>
                  <a:pt x="0" y="0"/>
                </a:moveTo>
                <a:lnTo>
                  <a:pt x="2460625" y="0"/>
                </a:lnTo>
                <a:lnTo>
                  <a:pt x="2460625" y="2144713"/>
                </a:lnTo>
                <a:lnTo>
                  <a:pt x="0" y="21447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025456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BEFE3C-CB97-4A02-B1CE-CCD46C4543B2}"/>
              </a:ext>
            </a:extLst>
          </p:cNvPr>
          <p:cNvSpPr>
            <a:spLocks noGrp="1"/>
          </p:cNvSpPr>
          <p:nvPr>
            <p:ph type="pic" sz="quarter" idx="33" hasCustomPrompt="1"/>
          </p:nvPr>
        </p:nvSpPr>
        <p:spPr>
          <a:xfrm>
            <a:off x="4017372" y="2561316"/>
            <a:ext cx="3674672" cy="2096343"/>
          </a:xfrm>
          <a:custGeom>
            <a:avLst/>
            <a:gdLst>
              <a:gd name="connsiteX0" fmla="*/ 0 w 3674672"/>
              <a:gd name="connsiteY0" fmla="*/ 0 h 2096343"/>
              <a:gd name="connsiteX1" fmla="*/ 3674672 w 3674672"/>
              <a:gd name="connsiteY1" fmla="*/ 0 h 2096343"/>
              <a:gd name="connsiteX2" fmla="*/ 3674672 w 3674672"/>
              <a:gd name="connsiteY2" fmla="*/ 2096343 h 2096343"/>
              <a:gd name="connsiteX3" fmla="*/ 0 w 3674672"/>
              <a:gd name="connsiteY3" fmla="*/ 2096343 h 2096343"/>
            </a:gdLst>
            <a:ahLst/>
            <a:cxnLst>
              <a:cxn ang="0">
                <a:pos x="connsiteX0" y="connsiteY0"/>
              </a:cxn>
              <a:cxn ang="0">
                <a:pos x="connsiteX1" y="connsiteY1"/>
              </a:cxn>
              <a:cxn ang="0">
                <a:pos x="connsiteX2" y="connsiteY2"/>
              </a:cxn>
              <a:cxn ang="0">
                <a:pos x="connsiteX3" y="connsiteY3"/>
              </a:cxn>
            </a:cxnLst>
            <a:rect l="l" t="t" r="r" b="b"/>
            <a:pathLst>
              <a:path w="3674672" h="2096343">
                <a:moveTo>
                  <a:pt x="0" y="0"/>
                </a:moveTo>
                <a:lnTo>
                  <a:pt x="3674672" y="0"/>
                </a:lnTo>
                <a:lnTo>
                  <a:pt x="3674672" y="2096343"/>
                </a:lnTo>
                <a:lnTo>
                  <a:pt x="0" y="20963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156091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2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BEFE3C-CB97-4A02-B1CE-CCD46C4543B2}"/>
              </a:ext>
            </a:extLst>
          </p:cNvPr>
          <p:cNvSpPr>
            <a:spLocks noGrp="1"/>
          </p:cNvSpPr>
          <p:nvPr>
            <p:ph type="pic" sz="quarter" idx="33" hasCustomPrompt="1"/>
          </p:nvPr>
        </p:nvSpPr>
        <p:spPr>
          <a:xfrm>
            <a:off x="0" y="0"/>
            <a:ext cx="12192000" cy="6858000"/>
          </a:xfrm>
          <a:custGeom>
            <a:avLst/>
            <a:gdLst>
              <a:gd name="connsiteX0" fmla="*/ 0 w 3674672"/>
              <a:gd name="connsiteY0" fmla="*/ 0 h 2096343"/>
              <a:gd name="connsiteX1" fmla="*/ 3674672 w 3674672"/>
              <a:gd name="connsiteY1" fmla="*/ 0 h 2096343"/>
              <a:gd name="connsiteX2" fmla="*/ 3674672 w 3674672"/>
              <a:gd name="connsiteY2" fmla="*/ 2096343 h 2096343"/>
              <a:gd name="connsiteX3" fmla="*/ 0 w 3674672"/>
              <a:gd name="connsiteY3" fmla="*/ 2096343 h 2096343"/>
            </a:gdLst>
            <a:ahLst/>
            <a:cxnLst>
              <a:cxn ang="0">
                <a:pos x="connsiteX0" y="connsiteY0"/>
              </a:cxn>
              <a:cxn ang="0">
                <a:pos x="connsiteX1" y="connsiteY1"/>
              </a:cxn>
              <a:cxn ang="0">
                <a:pos x="connsiteX2" y="connsiteY2"/>
              </a:cxn>
              <a:cxn ang="0">
                <a:pos x="connsiteX3" y="connsiteY3"/>
              </a:cxn>
            </a:cxnLst>
            <a:rect l="l" t="t" r="r" b="b"/>
            <a:pathLst>
              <a:path w="3674672" h="2096343">
                <a:moveTo>
                  <a:pt x="0" y="0"/>
                </a:moveTo>
                <a:lnTo>
                  <a:pt x="3674672" y="0"/>
                </a:lnTo>
                <a:lnTo>
                  <a:pt x="3674672" y="2096343"/>
                </a:lnTo>
                <a:lnTo>
                  <a:pt x="0" y="2096343"/>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C51D93A7-F831-406D-AA12-97C94EBCDF4A}"/>
              </a:ext>
            </a:extLst>
          </p:cNvPr>
          <p:cNvSpPr>
            <a:spLocks noGrp="1"/>
          </p:cNvSpPr>
          <p:nvPr>
            <p:ph type="pic" sz="quarter" idx="34" hasCustomPrompt="1"/>
          </p:nvPr>
        </p:nvSpPr>
        <p:spPr>
          <a:xfrm>
            <a:off x="5251958" y="1740916"/>
            <a:ext cx="1688084" cy="1688084"/>
          </a:xfrm>
          <a:custGeom>
            <a:avLst/>
            <a:gdLst>
              <a:gd name="connsiteX0" fmla="*/ 844042 w 1688084"/>
              <a:gd name="connsiteY0" fmla="*/ 0 h 1688084"/>
              <a:gd name="connsiteX1" fmla="*/ 1688084 w 1688084"/>
              <a:gd name="connsiteY1" fmla="*/ 844042 h 1688084"/>
              <a:gd name="connsiteX2" fmla="*/ 844042 w 1688084"/>
              <a:gd name="connsiteY2" fmla="*/ 1688084 h 1688084"/>
              <a:gd name="connsiteX3" fmla="*/ 0 w 1688084"/>
              <a:gd name="connsiteY3" fmla="*/ 844042 h 1688084"/>
              <a:gd name="connsiteX4" fmla="*/ 844042 w 1688084"/>
              <a:gd name="connsiteY4" fmla="*/ 0 h 1688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8084" h="1688084">
                <a:moveTo>
                  <a:pt x="844042" y="0"/>
                </a:moveTo>
                <a:cubicBezTo>
                  <a:pt x="1310194" y="0"/>
                  <a:pt x="1688084" y="377890"/>
                  <a:pt x="1688084" y="844042"/>
                </a:cubicBezTo>
                <a:cubicBezTo>
                  <a:pt x="1688084" y="1310194"/>
                  <a:pt x="1310194" y="1688084"/>
                  <a:pt x="844042" y="1688084"/>
                </a:cubicBezTo>
                <a:cubicBezTo>
                  <a:pt x="377890" y="1688084"/>
                  <a:pt x="0" y="1310194"/>
                  <a:pt x="0" y="844042"/>
                </a:cubicBezTo>
                <a:cubicBezTo>
                  <a:pt x="0" y="377890"/>
                  <a:pt x="377890" y="0"/>
                  <a:pt x="84404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642432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BEFE3C-CB97-4A02-B1CE-CCD46C4543B2}"/>
              </a:ext>
            </a:extLst>
          </p:cNvPr>
          <p:cNvSpPr>
            <a:spLocks noGrp="1"/>
          </p:cNvSpPr>
          <p:nvPr>
            <p:ph type="pic" sz="quarter" idx="33" hasCustomPrompt="1"/>
          </p:nvPr>
        </p:nvSpPr>
        <p:spPr>
          <a:xfrm>
            <a:off x="0" y="2033588"/>
            <a:ext cx="12192000" cy="4824412"/>
          </a:xfrm>
          <a:custGeom>
            <a:avLst/>
            <a:gdLst>
              <a:gd name="connsiteX0" fmla="*/ 0 w 3674672"/>
              <a:gd name="connsiteY0" fmla="*/ 0 h 2096343"/>
              <a:gd name="connsiteX1" fmla="*/ 3674672 w 3674672"/>
              <a:gd name="connsiteY1" fmla="*/ 0 h 2096343"/>
              <a:gd name="connsiteX2" fmla="*/ 3674672 w 3674672"/>
              <a:gd name="connsiteY2" fmla="*/ 2096343 h 2096343"/>
              <a:gd name="connsiteX3" fmla="*/ 0 w 3674672"/>
              <a:gd name="connsiteY3" fmla="*/ 2096343 h 2096343"/>
            </a:gdLst>
            <a:ahLst/>
            <a:cxnLst>
              <a:cxn ang="0">
                <a:pos x="connsiteX0" y="connsiteY0"/>
              </a:cxn>
              <a:cxn ang="0">
                <a:pos x="connsiteX1" y="connsiteY1"/>
              </a:cxn>
              <a:cxn ang="0">
                <a:pos x="connsiteX2" y="connsiteY2"/>
              </a:cxn>
              <a:cxn ang="0">
                <a:pos x="connsiteX3" y="connsiteY3"/>
              </a:cxn>
            </a:cxnLst>
            <a:rect l="l" t="t" r="r" b="b"/>
            <a:pathLst>
              <a:path w="3674672" h="2096343">
                <a:moveTo>
                  <a:pt x="0" y="0"/>
                </a:moveTo>
                <a:lnTo>
                  <a:pt x="3674672" y="0"/>
                </a:lnTo>
                <a:lnTo>
                  <a:pt x="3674672" y="2096343"/>
                </a:lnTo>
                <a:lnTo>
                  <a:pt x="0" y="20963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93936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BEFE3C-CB97-4A02-B1CE-CCD46C4543B2}"/>
              </a:ext>
            </a:extLst>
          </p:cNvPr>
          <p:cNvSpPr>
            <a:spLocks noGrp="1"/>
          </p:cNvSpPr>
          <p:nvPr>
            <p:ph type="pic" sz="quarter" idx="33" hasCustomPrompt="1"/>
          </p:nvPr>
        </p:nvSpPr>
        <p:spPr>
          <a:xfrm>
            <a:off x="1724244" y="1834556"/>
            <a:ext cx="2772230" cy="2544731"/>
          </a:xfrm>
          <a:custGeom>
            <a:avLst/>
            <a:gdLst>
              <a:gd name="connsiteX0" fmla="*/ 0 w 3674672"/>
              <a:gd name="connsiteY0" fmla="*/ 0 h 2096343"/>
              <a:gd name="connsiteX1" fmla="*/ 3674672 w 3674672"/>
              <a:gd name="connsiteY1" fmla="*/ 0 h 2096343"/>
              <a:gd name="connsiteX2" fmla="*/ 3674672 w 3674672"/>
              <a:gd name="connsiteY2" fmla="*/ 2096343 h 2096343"/>
              <a:gd name="connsiteX3" fmla="*/ 0 w 3674672"/>
              <a:gd name="connsiteY3" fmla="*/ 2096343 h 2096343"/>
            </a:gdLst>
            <a:ahLst/>
            <a:cxnLst>
              <a:cxn ang="0">
                <a:pos x="connsiteX0" y="connsiteY0"/>
              </a:cxn>
              <a:cxn ang="0">
                <a:pos x="connsiteX1" y="connsiteY1"/>
              </a:cxn>
              <a:cxn ang="0">
                <a:pos x="connsiteX2" y="connsiteY2"/>
              </a:cxn>
              <a:cxn ang="0">
                <a:pos x="connsiteX3" y="connsiteY3"/>
              </a:cxn>
            </a:cxnLst>
            <a:rect l="l" t="t" r="r" b="b"/>
            <a:pathLst>
              <a:path w="3674672" h="2096343">
                <a:moveTo>
                  <a:pt x="0" y="0"/>
                </a:moveTo>
                <a:lnTo>
                  <a:pt x="3674672" y="0"/>
                </a:lnTo>
                <a:lnTo>
                  <a:pt x="3674672" y="2096343"/>
                </a:lnTo>
                <a:lnTo>
                  <a:pt x="0" y="20963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9" name="Picture Placeholder 7">
            <a:extLst>
              <a:ext uri="{FF2B5EF4-FFF2-40B4-BE49-F238E27FC236}">
                <a16:creationId xmlns:a16="http://schemas.microsoft.com/office/drawing/2014/main" id="{F2AF9F22-45E4-408D-91CF-7E6016C600BC}"/>
              </a:ext>
            </a:extLst>
          </p:cNvPr>
          <p:cNvSpPr>
            <a:spLocks noGrp="1"/>
          </p:cNvSpPr>
          <p:nvPr>
            <p:ph type="pic" sz="quarter" idx="34" hasCustomPrompt="1"/>
          </p:nvPr>
        </p:nvSpPr>
        <p:spPr>
          <a:xfrm>
            <a:off x="4725206" y="1834556"/>
            <a:ext cx="2772230" cy="2544731"/>
          </a:xfrm>
          <a:custGeom>
            <a:avLst/>
            <a:gdLst>
              <a:gd name="connsiteX0" fmla="*/ 0 w 3674672"/>
              <a:gd name="connsiteY0" fmla="*/ 0 h 2096343"/>
              <a:gd name="connsiteX1" fmla="*/ 3674672 w 3674672"/>
              <a:gd name="connsiteY1" fmla="*/ 0 h 2096343"/>
              <a:gd name="connsiteX2" fmla="*/ 3674672 w 3674672"/>
              <a:gd name="connsiteY2" fmla="*/ 2096343 h 2096343"/>
              <a:gd name="connsiteX3" fmla="*/ 0 w 3674672"/>
              <a:gd name="connsiteY3" fmla="*/ 2096343 h 2096343"/>
            </a:gdLst>
            <a:ahLst/>
            <a:cxnLst>
              <a:cxn ang="0">
                <a:pos x="connsiteX0" y="connsiteY0"/>
              </a:cxn>
              <a:cxn ang="0">
                <a:pos x="connsiteX1" y="connsiteY1"/>
              </a:cxn>
              <a:cxn ang="0">
                <a:pos x="connsiteX2" y="connsiteY2"/>
              </a:cxn>
              <a:cxn ang="0">
                <a:pos x="connsiteX3" y="connsiteY3"/>
              </a:cxn>
            </a:cxnLst>
            <a:rect l="l" t="t" r="r" b="b"/>
            <a:pathLst>
              <a:path w="3674672" h="2096343">
                <a:moveTo>
                  <a:pt x="0" y="0"/>
                </a:moveTo>
                <a:lnTo>
                  <a:pt x="3674672" y="0"/>
                </a:lnTo>
                <a:lnTo>
                  <a:pt x="3674672" y="2096343"/>
                </a:lnTo>
                <a:lnTo>
                  <a:pt x="0" y="2096343"/>
                </a:lnTo>
                <a:close/>
              </a:path>
            </a:pathLst>
          </a:custGeom>
        </p:spPr>
        <p:txBody>
          <a:bodyPr wrap="square">
            <a:noAutofit/>
          </a:bodyPr>
          <a:lstStyle>
            <a:lvl1pPr>
              <a:defRPr sz="1200"/>
            </a:lvl1pPr>
          </a:lstStyle>
          <a:p>
            <a:r>
              <a:rPr lang="en-US" dirty="0"/>
              <a:t>Picture</a:t>
            </a:r>
          </a:p>
        </p:txBody>
      </p:sp>
      <p:sp>
        <p:nvSpPr>
          <p:cNvPr id="10" name="Picture Placeholder 7">
            <a:extLst>
              <a:ext uri="{FF2B5EF4-FFF2-40B4-BE49-F238E27FC236}">
                <a16:creationId xmlns:a16="http://schemas.microsoft.com/office/drawing/2014/main" id="{EF753E68-96CF-42E1-974C-8369CF80B89C}"/>
              </a:ext>
            </a:extLst>
          </p:cNvPr>
          <p:cNvSpPr>
            <a:spLocks noGrp="1"/>
          </p:cNvSpPr>
          <p:nvPr>
            <p:ph type="pic" sz="quarter" idx="35" hasCustomPrompt="1"/>
          </p:nvPr>
        </p:nvSpPr>
        <p:spPr>
          <a:xfrm>
            <a:off x="7726170" y="1834555"/>
            <a:ext cx="2772230" cy="2544731"/>
          </a:xfrm>
          <a:custGeom>
            <a:avLst/>
            <a:gdLst>
              <a:gd name="connsiteX0" fmla="*/ 0 w 3674672"/>
              <a:gd name="connsiteY0" fmla="*/ 0 h 2096343"/>
              <a:gd name="connsiteX1" fmla="*/ 3674672 w 3674672"/>
              <a:gd name="connsiteY1" fmla="*/ 0 h 2096343"/>
              <a:gd name="connsiteX2" fmla="*/ 3674672 w 3674672"/>
              <a:gd name="connsiteY2" fmla="*/ 2096343 h 2096343"/>
              <a:gd name="connsiteX3" fmla="*/ 0 w 3674672"/>
              <a:gd name="connsiteY3" fmla="*/ 2096343 h 2096343"/>
            </a:gdLst>
            <a:ahLst/>
            <a:cxnLst>
              <a:cxn ang="0">
                <a:pos x="connsiteX0" y="connsiteY0"/>
              </a:cxn>
              <a:cxn ang="0">
                <a:pos x="connsiteX1" y="connsiteY1"/>
              </a:cxn>
              <a:cxn ang="0">
                <a:pos x="connsiteX2" y="connsiteY2"/>
              </a:cxn>
              <a:cxn ang="0">
                <a:pos x="connsiteX3" y="connsiteY3"/>
              </a:cxn>
            </a:cxnLst>
            <a:rect l="l" t="t" r="r" b="b"/>
            <a:pathLst>
              <a:path w="3674672" h="2096343">
                <a:moveTo>
                  <a:pt x="0" y="0"/>
                </a:moveTo>
                <a:lnTo>
                  <a:pt x="3674672" y="0"/>
                </a:lnTo>
                <a:lnTo>
                  <a:pt x="3674672" y="2096343"/>
                </a:lnTo>
                <a:lnTo>
                  <a:pt x="0" y="20963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708450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5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0F972ACE-F772-46B6-8FC2-8DA56B3E90CF}"/>
              </a:ext>
            </a:extLst>
          </p:cNvPr>
          <p:cNvSpPr>
            <a:spLocks noGrp="1"/>
          </p:cNvSpPr>
          <p:nvPr>
            <p:ph type="pic" sz="quarter" idx="36" hasCustomPrompt="1"/>
          </p:nvPr>
        </p:nvSpPr>
        <p:spPr>
          <a:xfrm>
            <a:off x="7417915" y="1873476"/>
            <a:ext cx="3939061" cy="2297338"/>
          </a:xfrm>
          <a:custGeom>
            <a:avLst/>
            <a:gdLst>
              <a:gd name="connsiteX0" fmla="*/ 0 w 3939061"/>
              <a:gd name="connsiteY0" fmla="*/ 0 h 2297338"/>
              <a:gd name="connsiteX1" fmla="*/ 3939061 w 3939061"/>
              <a:gd name="connsiteY1" fmla="*/ 0 h 2297338"/>
              <a:gd name="connsiteX2" fmla="*/ 3939061 w 3939061"/>
              <a:gd name="connsiteY2" fmla="*/ 2297338 h 2297338"/>
              <a:gd name="connsiteX3" fmla="*/ 0 w 3939061"/>
              <a:gd name="connsiteY3" fmla="*/ 2297338 h 2297338"/>
            </a:gdLst>
            <a:ahLst/>
            <a:cxnLst>
              <a:cxn ang="0">
                <a:pos x="connsiteX0" y="connsiteY0"/>
              </a:cxn>
              <a:cxn ang="0">
                <a:pos x="connsiteX1" y="connsiteY1"/>
              </a:cxn>
              <a:cxn ang="0">
                <a:pos x="connsiteX2" y="connsiteY2"/>
              </a:cxn>
              <a:cxn ang="0">
                <a:pos x="connsiteX3" y="connsiteY3"/>
              </a:cxn>
            </a:cxnLst>
            <a:rect l="l" t="t" r="r" b="b"/>
            <a:pathLst>
              <a:path w="3939061" h="2297338">
                <a:moveTo>
                  <a:pt x="0" y="0"/>
                </a:moveTo>
                <a:lnTo>
                  <a:pt x="3939061" y="0"/>
                </a:lnTo>
                <a:lnTo>
                  <a:pt x="3939061" y="2297338"/>
                </a:lnTo>
                <a:lnTo>
                  <a:pt x="0" y="2297338"/>
                </a:ln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2876499D-25D1-40DB-9DFD-26F44F8F39BF}"/>
              </a:ext>
            </a:extLst>
          </p:cNvPr>
          <p:cNvSpPr>
            <a:spLocks noGrp="1"/>
          </p:cNvSpPr>
          <p:nvPr>
            <p:ph type="pic" sz="quarter" idx="39" hasCustomPrompt="1"/>
          </p:nvPr>
        </p:nvSpPr>
        <p:spPr>
          <a:xfrm>
            <a:off x="7417915" y="4310039"/>
            <a:ext cx="3939061" cy="2547961"/>
          </a:xfrm>
          <a:custGeom>
            <a:avLst/>
            <a:gdLst>
              <a:gd name="connsiteX0" fmla="*/ 0 w 3939061"/>
              <a:gd name="connsiteY0" fmla="*/ 0 h 2547961"/>
              <a:gd name="connsiteX1" fmla="*/ 3939061 w 3939061"/>
              <a:gd name="connsiteY1" fmla="*/ 0 h 2547961"/>
              <a:gd name="connsiteX2" fmla="*/ 3939061 w 3939061"/>
              <a:gd name="connsiteY2" fmla="*/ 2547961 h 2547961"/>
              <a:gd name="connsiteX3" fmla="*/ 0 w 3939061"/>
              <a:gd name="connsiteY3" fmla="*/ 2547961 h 2547961"/>
            </a:gdLst>
            <a:ahLst/>
            <a:cxnLst>
              <a:cxn ang="0">
                <a:pos x="connsiteX0" y="connsiteY0"/>
              </a:cxn>
              <a:cxn ang="0">
                <a:pos x="connsiteX1" y="connsiteY1"/>
              </a:cxn>
              <a:cxn ang="0">
                <a:pos x="connsiteX2" y="connsiteY2"/>
              </a:cxn>
              <a:cxn ang="0">
                <a:pos x="connsiteX3" y="connsiteY3"/>
              </a:cxn>
            </a:cxnLst>
            <a:rect l="l" t="t" r="r" b="b"/>
            <a:pathLst>
              <a:path w="3939061" h="2547961">
                <a:moveTo>
                  <a:pt x="0" y="0"/>
                </a:moveTo>
                <a:lnTo>
                  <a:pt x="3939061" y="0"/>
                </a:lnTo>
                <a:lnTo>
                  <a:pt x="3939061" y="2547961"/>
                </a:lnTo>
                <a:lnTo>
                  <a:pt x="0" y="2547961"/>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87E87042-F9F1-4134-BD84-59E3AD28EA1F}"/>
              </a:ext>
            </a:extLst>
          </p:cNvPr>
          <p:cNvSpPr>
            <a:spLocks noGrp="1"/>
          </p:cNvSpPr>
          <p:nvPr>
            <p:ph type="pic" sz="quarter" idx="35" hasCustomPrompt="1"/>
          </p:nvPr>
        </p:nvSpPr>
        <p:spPr>
          <a:xfrm>
            <a:off x="841376" y="1884702"/>
            <a:ext cx="6437313" cy="2297338"/>
          </a:xfrm>
          <a:custGeom>
            <a:avLst/>
            <a:gdLst>
              <a:gd name="connsiteX0" fmla="*/ 0 w 6437313"/>
              <a:gd name="connsiteY0" fmla="*/ 0 h 2297338"/>
              <a:gd name="connsiteX1" fmla="*/ 6437313 w 6437313"/>
              <a:gd name="connsiteY1" fmla="*/ 0 h 2297338"/>
              <a:gd name="connsiteX2" fmla="*/ 6437313 w 6437313"/>
              <a:gd name="connsiteY2" fmla="*/ 2297338 h 2297338"/>
              <a:gd name="connsiteX3" fmla="*/ 0 w 6437313"/>
              <a:gd name="connsiteY3" fmla="*/ 2297338 h 2297338"/>
            </a:gdLst>
            <a:ahLst/>
            <a:cxnLst>
              <a:cxn ang="0">
                <a:pos x="connsiteX0" y="connsiteY0"/>
              </a:cxn>
              <a:cxn ang="0">
                <a:pos x="connsiteX1" y="connsiteY1"/>
              </a:cxn>
              <a:cxn ang="0">
                <a:pos x="connsiteX2" y="connsiteY2"/>
              </a:cxn>
              <a:cxn ang="0">
                <a:pos x="connsiteX3" y="connsiteY3"/>
              </a:cxn>
            </a:cxnLst>
            <a:rect l="l" t="t" r="r" b="b"/>
            <a:pathLst>
              <a:path w="6437313" h="2297338">
                <a:moveTo>
                  <a:pt x="0" y="0"/>
                </a:moveTo>
                <a:lnTo>
                  <a:pt x="6437313" y="0"/>
                </a:lnTo>
                <a:lnTo>
                  <a:pt x="6437313" y="2297338"/>
                </a:lnTo>
                <a:lnTo>
                  <a:pt x="0" y="2297338"/>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94746F1F-5902-47DC-B8E3-B5F6992236A5}"/>
              </a:ext>
            </a:extLst>
          </p:cNvPr>
          <p:cNvSpPr>
            <a:spLocks noGrp="1"/>
          </p:cNvSpPr>
          <p:nvPr>
            <p:ph type="pic" sz="quarter" idx="37" hasCustomPrompt="1"/>
          </p:nvPr>
        </p:nvSpPr>
        <p:spPr>
          <a:xfrm>
            <a:off x="841375" y="4310040"/>
            <a:ext cx="2978623" cy="2547961"/>
          </a:xfrm>
          <a:custGeom>
            <a:avLst/>
            <a:gdLst>
              <a:gd name="connsiteX0" fmla="*/ 0 w 2978623"/>
              <a:gd name="connsiteY0" fmla="*/ 0 h 2547961"/>
              <a:gd name="connsiteX1" fmla="*/ 2978623 w 2978623"/>
              <a:gd name="connsiteY1" fmla="*/ 0 h 2547961"/>
              <a:gd name="connsiteX2" fmla="*/ 2978623 w 2978623"/>
              <a:gd name="connsiteY2" fmla="*/ 2547961 h 2547961"/>
              <a:gd name="connsiteX3" fmla="*/ 0 w 2978623"/>
              <a:gd name="connsiteY3" fmla="*/ 2547961 h 2547961"/>
            </a:gdLst>
            <a:ahLst/>
            <a:cxnLst>
              <a:cxn ang="0">
                <a:pos x="connsiteX0" y="connsiteY0"/>
              </a:cxn>
              <a:cxn ang="0">
                <a:pos x="connsiteX1" y="connsiteY1"/>
              </a:cxn>
              <a:cxn ang="0">
                <a:pos x="connsiteX2" y="connsiteY2"/>
              </a:cxn>
              <a:cxn ang="0">
                <a:pos x="connsiteX3" y="connsiteY3"/>
              </a:cxn>
            </a:cxnLst>
            <a:rect l="l" t="t" r="r" b="b"/>
            <a:pathLst>
              <a:path w="2978623" h="2547961">
                <a:moveTo>
                  <a:pt x="0" y="0"/>
                </a:moveTo>
                <a:lnTo>
                  <a:pt x="2978623" y="0"/>
                </a:lnTo>
                <a:lnTo>
                  <a:pt x="2978623" y="2547961"/>
                </a:lnTo>
                <a:lnTo>
                  <a:pt x="0" y="2547961"/>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7E86BD32-0729-4803-A2CA-74E9118B8C53}"/>
              </a:ext>
            </a:extLst>
          </p:cNvPr>
          <p:cNvSpPr>
            <a:spLocks noGrp="1"/>
          </p:cNvSpPr>
          <p:nvPr>
            <p:ph type="pic" sz="quarter" idx="38" hasCustomPrompt="1"/>
          </p:nvPr>
        </p:nvSpPr>
        <p:spPr>
          <a:xfrm>
            <a:off x="3962400" y="4310039"/>
            <a:ext cx="3316288" cy="2547961"/>
          </a:xfrm>
          <a:custGeom>
            <a:avLst/>
            <a:gdLst>
              <a:gd name="connsiteX0" fmla="*/ 0 w 3316288"/>
              <a:gd name="connsiteY0" fmla="*/ 0 h 2547961"/>
              <a:gd name="connsiteX1" fmla="*/ 3316288 w 3316288"/>
              <a:gd name="connsiteY1" fmla="*/ 0 h 2547961"/>
              <a:gd name="connsiteX2" fmla="*/ 3316288 w 3316288"/>
              <a:gd name="connsiteY2" fmla="*/ 2547961 h 2547961"/>
              <a:gd name="connsiteX3" fmla="*/ 0 w 3316288"/>
              <a:gd name="connsiteY3" fmla="*/ 2547961 h 2547961"/>
            </a:gdLst>
            <a:ahLst/>
            <a:cxnLst>
              <a:cxn ang="0">
                <a:pos x="connsiteX0" y="connsiteY0"/>
              </a:cxn>
              <a:cxn ang="0">
                <a:pos x="connsiteX1" y="connsiteY1"/>
              </a:cxn>
              <a:cxn ang="0">
                <a:pos x="connsiteX2" y="connsiteY2"/>
              </a:cxn>
              <a:cxn ang="0">
                <a:pos x="connsiteX3" y="connsiteY3"/>
              </a:cxn>
            </a:cxnLst>
            <a:rect l="l" t="t" r="r" b="b"/>
            <a:pathLst>
              <a:path w="3316288" h="2547961">
                <a:moveTo>
                  <a:pt x="0" y="0"/>
                </a:moveTo>
                <a:lnTo>
                  <a:pt x="3316288" y="0"/>
                </a:lnTo>
                <a:lnTo>
                  <a:pt x="3316288" y="2547961"/>
                </a:lnTo>
                <a:lnTo>
                  <a:pt x="0" y="254796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649957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0C8E2BE-CB90-4F26-95DF-ADBA7BD0582F}"/>
              </a:ext>
            </a:extLst>
          </p:cNvPr>
          <p:cNvSpPr>
            <a:spLocks noGrp="1"/>
          </p:cNvSpPr>
          <p:nvPr>
            <p:ph type="pic" sz="quarter" idx="38" hasCustomPrompt="1"/>
          </p:nvPr>
        </p:nvSpPr>
        <p:spPr>
          <a:xfrm>
            <a:off x="8822720" y="2555712"/>
            <a:ext cx="2531080" cy="3162915"/>
          </a:xfrm>
          <a:custGeom>
            <a:avLst/>
            <a:gdLst>
              <a:gd name="connsiteX0" fmla="*/ 0 w 2531080"/>
              <a:gd name="connsiteY0" fmla="*/ 0 h 3162915"/>
              <a:gd name="connsiteX1" fmla="*/ 2531080 w 2531080"/>
              <a:gd name="connsiteY1" fmla="*/ 0 h 3162915"/>
              <a:gd name="connsiteX2" fmla="*/ 2531080 w 2531080"/>
              <a:gd name="connsiteY2" fmla="*/ 3162915 h 3162915"/>
              <a:gd name="connsiteX3" fmla="*/ 0 w 2531080"/>
              <a:gd name="connsiteY3" fmla="*/ 3162915 h 3162915"/>
            </a:gdLst>
            <a:ahLst/>
            <a:cxnLst>
              <a:cxn ang="0">
                <a:pos x="connsiteX0" y="connsiteY0"/>
              </a:cxn>
              <a:cxn ang="0">
                <a:pos x="connsiteX1" y="connsiteY1"/>
              </a:cxn>
              <a:cxn ang="0">
                <a:pos x="connsiteX2" y="connsiteY2"/>
              </a:cxn>
              <a:cxn ang="0">
                <a:pos x="connsiteX3" y="connsiteY3"/>
              </a:cxn>
            </a:cxnLst>
            <a:rect l="l" t="t" r="r" b="b"/>
            <a:pathLst>
              <a:path w="2531080" h="3162915">
                <a:moveTo>
                  <a:pt x="0" y="0"/>
                </a:moveTo>
                <a:lnTo>
                  <a:pt x="2531080" y="0"/>
                </a:lnTo>
                <a:lnTo>
                  <a:pt x="2531080" y="3162915"/>
                </a:lnTo>
                <a:lnTo>
                  <a:pt x="0" y="316291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CC17E31B-6A69-453D-B95B-A8A56604689B}"/>
              </a:ext>
            </a:extLst>
          </p:cNvPr>
          <p:cNvSpPr>
            <a:spLocks noGrp="1"/>
          </p:cNvSpPr>
          <p:nvPr>
            <p:ph type="pic" sz="quarter" idx="39" hasCustomPrompt="1"/>
          </p:nvPr>
        </p:nvSpPr>
        <p:spPr>
          <a:xfrm>
            <a:off x="0" y="0"/>
            <a:ext cx="12192000" cy="6858000"/>
          </a:xfrm>
          <a:custGeom>
            <a:avLst/>
            <a:gdLst>
              <a:gd name="connsiteX0" fmla="*/ 0 w 2978623"/>
              <a:gd name="connsiteY0" fmla="*/ 0 h 2547961"/>
              <a:gd name="connsiteX1" fmla="*/ 2978623 w 2978623"/>
              <a:gd name="connsiteY1" fmla="*/ 0 h 2547961"/>
              <a:gd name="connsiteX2" fmla="*/ 2978623 w 2978623"/>
              <a:gd name="connsiteY2" fmla="*/ 2547961 h 2547961"/>
              <a:gd name="connsiteX3" fmla="*/ 0 w 2978623"/>
              <a:gd name="connsiteY3" fmla="*/ 2547961 h 2547961"/>
            </a:gdLst>
            <a:ahLst/>
            <a:cxnLst>
              <a:cxn ang="0">
                <a:pos x="connsiteX0" y="connsiteY0"/>
              </a:cxn>
              <a:cxn ang="0">
                <a:pos x="connsiteX1" y="connsiteY1"/>
              </a:cxn>
              <a:cxn ang="0">
                <a:pos x="connsiteX2" y="connsiteY2"/>
              </a:cxn>
              <a:cxn ang="0">
                <a:pos x="connsiteX3" y="connsiteY3"/>
              </a:cxn>
            </a:cxnLst>
            <a:rect l="l" t="t" r="r" b="b"/>
            <a:pathLst>
              <a:path w="2978623" h="2547961">
                <a:moveTo>
                  <a:pt x="0" y="0"/>
                </a:moveTo>
                <a:lnTo>
                  <a:pt x="2978623" y="0"/>
                </a:lnTo>
                <a:lnTo>
                  <a:pt x="2978623" y="2547961"/>
                </a:lnTo>
                <a:lnTo>
                  <a:pt x="0" y="254796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68344BC-9A0C-447B-A9D2-6D24BD017A5D}"/>
              </a:ext>
            </a:extLst>
          </p:cNvPr>
          <p:cNvSpPr>
            <a:spLocks noGrp="1"/>
          </p:cNvSpPr>
          <p:nvPr>
            <p:ph type="pic" sz="quarter" idx="37" hasCustomPrompt="1"/>
          </p:nvPr>
        </p:nvSpPr>
        <p:spPr>
          <a:xfrm>
            <a:off x="838200" y="2539998"/>
            <a:ext cx="2531080" cy="3178628"/>
          </a:xfrm>
          <a:custGeom>
            <a:avLst/>
            <a:gdLst>
              <a:gd name="connsiteX0" fmla="*/ 0 w 2531080"/>
              <a:gd name="connsiteY0" fmla="*/ 0 h 3178628"/>
              <a:gd name="connsiteX1" fmla="*/ 2531080 w 2531080"/>
              <a:gd name="connsiteY1" fmla="*/ 0 h 3178628"/>
              <a:gd name="connsiteX2" fmla="*/ 2531080 w 2531080"/>
              <a:gd name="connsiteY2" fmla="*/ 3178628 h 3178628"/>
              <a:gd name="connsiteX3" fmla="*/ 0 w 2531080"/>
              <a:gd name="connsiteY3" fmla="*/ 3178628 h 3178628"/>
            </a:gdLst>
            <a:ahLst/>
            <a:cxnLst>
              <a:cxn ang="0">
                <a:pos x="connsiteX0" y="connsiteY0"/>
              </a:cxn>
              <a:cxn ang="0">
                <a:pos x="connsiteX1" y="connsiteY1"/>
              </a:cxn>
              <a:cxn ang="0">
                <a:pos x="connsiteX2" y="connsiteY2"/>
              </a:cxn>
              <a:cxn ang="0">
                <a:pos x="connsiteX3" y="connsiteY3"/>
              </a:cxn>
            </a:cxnLst>
            <a:rect l="l" t="t" r="r" b="b"/>
            <a:pathLst>
              <a:path w="2531080" h="3178628">
                <a:moveTo>
                  <a:pt x="0" y="0"/>
                </a:moveTo>
                <a:lnTo>
                  <a:pt x="2531080" y="0"/>
                </a:lnTo>
                <a:lnTo>
                  <a:pt x="2531080" y="3178628"/>
                </a:lnTo>
                <a:lnTo>
                  <a:pt x="0" y="317862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961121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12">
            <a:extLst>
              <a:ext uri="{FF2B5EF4-FFF2-40B4-BE49-F238E27FC236}">
                <a16:creationId xmlns:a16="http://schemas.microsoft.com/office/drawing/2014/main" id="{F1C7CE13-1F26-4B97-BE96-D639D1CF4D40}"/>
              </a:ext>
            </a:extLst>
          </p:cNvPr>
          <p:cNvSpPr>
            <a:spLocks noGrp="1"/>
          </p:cNvSpPr>
          <p:nvPr>
            <p:ph type="pic" sz="quarter" idx="38" hasCustomPrompt="1"/>
          </p:nvPr>
        </p:nvSpPr>
        <p:spPr>
          <a:xfrm>
            <a:off x="0" y="-2"/>
            <a:ext cx="12192000" cy="4789715"/>
          </a:xfrm>
          <a:custGeom>
            <a:avLst/>
            <a:gdLst>
              <a:gd name="connsiteX0" fmla="*/ 0 w 2531080"/>
              <a:gd name="connsiteY0" fmla="*/ 0 h 3178628"/>
              <a:gd name="connsiteX1" fmla="*/ 2531080 w 2531080"/>
              <a:gd name="connsiteY1" fmla="*/ 0 h 3178628"/>
              <a:gd name="connsiteX2" fmla="*/ 2531080 w 2531080"/>
              <a:gd name="connsiteY2" fmla="*/ 3178628 h 3178628"/>
              <a:gd name="connsiteX3" fmla="*/ 0 w 2531080"/>
              <a:gd name="connsiteY3" fmla="*/ 3178628 h 3178628"/>
            </a:gdLst>
            <a:ahLst/>
            <a:cxnLst>
              <a:cxn ang="0">
                <a:pos x="connsiteX0" y="connsiteY0"/>
              </a:cxn>
              <a:cxn ang="0">
                <a:pos x="connsiteX1" y="connsiteY1"/>
              </a:cxn>
              <a:cxn ang="0">
                <a:pos x="connsiteX2" y="connsiteY2"/>
              </a:cxn>
              <a:cxn ang="0">
                <a:pos x="connsiteX3" y="connsiteY3"/>
              </a:cxn>
            </a:cxnLst>
            <a:rect l="l" t="t" r="r" b="b"/>
            <a:pathLst>
              <a:path w="2531080" h="3178628">
                <a:moveTo>
                  <a:pt x="0" y="0"/>
                </a:moveTo>
                <a:lnTo>
                  <a:pt x="2531080" y="0"/>
                </a:lnTo>
                <a:lnTo>
                  <a:pt x="2531080" y="3178628"/>
                </a:lnTo>
                <a:lnTo>
                  <a:pt x="0" y="3178628"/>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DB020F61-6DCD-4DE0-948A-8B8FD5FB68C0}"/>
              </a:ext>
            </a:extLst>
          </p:cNvPr>
          <p:cNvSpPr>
            <a:spLocks noGrp="1"/>
          </p:cNvSpPr>
          <p:nvPr>
            <p:ph type="pic" sz="quarter" idx="37" hasCustomPrompt="1"/>
          </p:nvPr>
        </p:nvSpPr>
        <p:spPr>
          <a:xfrm>
            <a:off x="4794106" y="2845574"/>
            <a:ext cx="2603788" cy="2603788"/>
          </a:xfrm>
          <a:custGeom>
            <a:avLst/>
            <a:gdLst>
              <a:gd name="connsiteX0" fmla="*/ 1301894 w 2603788"/>
              <a:gd name="connsiteY0" fmla="*/ 0 h 2603788"/>
              <a:gd name="connsiteX1" fmla="*/ 2603788 w 2603788"/>
              <a:gd name="connsiteY1" fmla="*/ 1301894 h 2603788"/>
              <a:gd name="connsiteX2" fmla="*/ 1301894 w 2603788"/>
              <a:gd name="connsiteY2" fmla="*/ 2603788 h 2603788"/>
              <a:gd name="connsiteX3" fmla="*/ 0 w 2603788"/>
              <a:gd name="connsiteY3" fmla="*/ 1301894 h 2603788"/>
              <a:gd name="connsiteX4" fmla="*/ 1301894 w 2603788"/>
              <a:gd name="connsiteY4" fmla="*/ 0 h 26037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03788" h="2603788">
                <a:moveTo>
                  <a:pt x="1301894" y="0"/>
                </a:moveTo>
                <a:cubicBezTo>
                  <a:pt x="2020910" y="0"/>
                  <a:pt x="2603788" y="582878"/>
                  <a:pt x="2603788" y="1301894"/>
                </a:cubicBezTo>
                <a:cubicBezTo>
                  <a:pt x="2603788" y="2020910"/>
                  <a:pt x="2020910" y="2603788"/>
                  <a:pt x="1301894" y="2603788"/>
                </a:cubicBezTo>
                <a:cubicBezTo>
                  <a:pt x="582878" y="2603788"/>
                  <a:pt x="0" y="2020910"/>
                  <a:pt x="0" y="1301894"/>
                </a:cubicBezTo>
                <a:cubicBezTo>
                  <a:pt x="0" y="582878"/>
                  <a:pt x="582878" y="0"/>
                  <a:pt x="130189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7096229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Picture Placeholder 5">
            <a:extLst>
              <a:ext uri="{FF2B5EF4-FFF2-40B4-BE49-F238E27FC236}">
                <a16:creationId xmlns:a16="http://schemas.microsoft.com/office/drawing/2014/main" id="{80F9417D-CF84-479D-A6C5-7C172083865A}"/>
              </a:ext>
            </a:extLst>
          </p:cNvPr>
          <p:cNvSpPr>
            <a:spLocks noGrp="1"/>
          </p:cNvSpPr>
          <p:nvPr>
            <p:ph type="pic" sz="quarter" idx="38" hasCustomPrompt="1"/>
          </p:nvPr>
        </p:nvSpPr>
        <p:spPr>
          <a:xfrm>
            <a:off x="6210300" y="0"/>
            <a:ext cx="5981700" cy="4782631"/>
          </a:xfrm>
          <a:custGeom>
            <a:avLst/>
            <a:gdLst>
              <a:gd name="connsiteX0" fmla="*/ 0 w 5981700"/>
              <a:gd name="connsiteY0" fmla="*/ 0 h 4782631"/>
              <a:gd name="connsiteX1" fmla="*/ 5981700 w 5981700"/>
              <a:gd name="connsiteY1" fmla="*/ 0 h 4782631"/>
              <a:gd name="connsiteX2" fmla="*/ 5981700 w 5981700"/>
              <a:gd name="connsiteY2" fmla="*/ 4782631 h 4782631"/>
            </a:gdLst>
            <a:ahLst/>
            <a:cxnLst>
              <a:cxn ang="0">
                <a:pos x="connsiteX0" y="connsiteY0"/>
              </a:cxn>
              <a:cxn ang="0">
                <a:pos x="connsiteX1" y="connsiteY1"/>
              </a:cxn>
              <a:cxn ang="0">
                <a:pos x="connsiteX2" y="connsiteY2"/>
              </a:cxn>
            </a:cxnLst>
            <a:rect l="l" t="t" r="r" b="b"/>
            <a:pathLst>
              <a:path w="5981700" h="4782631">
                <a:moveTo>
                  <a:pt x="0" y="0"/>
                </a:moveTo>
                <a:lnTo>
                  <a:pt x="5981700" y="0"/>
                </a:lnTo>
                <a:lnTo>
                  <a:pt x="5981700" y="478263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64731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9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86167BB5-68F8-4415-BB72-B3D654D81B93}"/>
              </a:ext>
            </a:extLst>
          </p:cNvPr>
          <p:cNvSpPr>
            <a:spLocks noGrp="1"/>
          </p:cNvSpPr>
          <p:nvPr>
            <p:ph type="pic" sz="quarter" idx="37" hasCustomPrompt="1"/>
          </p:nvPr>
        </p:nvSpPr>
        <p:spPr>
          <a:xfrm>
            <a:off x="864188" y="3913878"/>
            <a:ext cx="2305693" cy="1611700"/>
          </a:xfrm>
          <a:custGeom>
            <a:avLst/>
            <a:gdLst>
              <a:gd name="connsiteX0" fmla="*/ 0 w 2305693"/>
              <a:gd name="connsiteY0" fmla="*/ 0 h 1611700"/>
              <a:gd name="connsiteX1" fmla="*/ 2305693 w 2305693"/>
              <a:gd name="connsiteY1" fmla="*/ 0 h 1611700"/>
              <a:gd name="connsiteX2" fmla="*/ 2305693 w 2305693"/>
              <a:gd name="connsiteY2" fmla="*/ 1611700 h 1611700"/>
              <a:gd name="connsiteX3" fmla="*/ 0 w 2305693"/>
              <a:gd name="connsiteY3" fmla="*/ 1611700 h 1611700"/>
            </a:gdLst>
            <a:ahLst/>
            <a:cxnLst>
              <a:cxn ang="0">
                <a:pos x="connsiteX0" y="connsiteY0"/>
              </a:cxn>
              <a:cxn ang="0">
                <a:pos x="connsiteX1" y="connsiteY1"/>
              </a:cxn>
              <a:cxn ang="0">
                <a:pos x="connsiteX2" y="connsiteY2"/>
              </a:cxn>
              <a:cxn ang="0">
                <a:pos x="connsiteX3" y="connsiteY3"/>
              </a:cxn>
            </a:cxnLst>
            <a:rect l="l" t="t" r="r" b="b"/>
            <a:pathLst>
              <a:path w="2305693" h="1611700">
                <a:moveTo>
                  <a:pt x="0" y="0"/>
                </a:moveTo>
                <a:lnTo>
                  <a:pt x="2305693" y="0"/>
                </a:lnTo>
                <a:lnTo>
                  <a:pt x="2305693" y="1611700"/>
                </a:lnTo>
                <a:lnTo>
                  <a:pt x="0" y="1611700"/>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A5F17DBE-B48B-4046-B380-393FAFBE3B8C}"/>
              </a:ext>
            </a:extLst>
          </p:cNvPr>
          <p:cNvSpPr>
            <a:spLocks noGrp="1"/>
          </p:cNvSpPr>
          <p:nvPr>
            <p:ph type="pic" sz="quarter" idx="38" hasCustomPrompt="1"/>
          </p:nvPr>
        </p:nvSpPr>
        <p:spPr>
          <a:xfrm>
            <a:off x="3585314" y="3913878"/>
            <a:ext cx="2305693" cy="1611700"/>
          </a:xfrm>
          <a:custGeom>
            <a:avLst/>
            <a:gdLst>
              <a:gd name="connsiteX0" fmla="*/ 0 w 2305693"/>
              <a:gd name="connsiteY0" fmla="*/ 0 h 1611700"/>
              <a:gd name="connsiteX1" fmla="*/ 2305693 w 2305693"/>
              <a:gd name="connsiteY1" fmla="*/ 0 h 1611700"/>
              <a:gd name="connsiteX2" fmla="*/ 2305693 w 2305693"/>
              <a:gd name="connsiteY2" fmla="*/ 1611700 h 1611700"/>
              <a:gd name="connsiteX3" fmla="*/ 0 w 2305693"/>
              <a:gd name="connsiteY3" fmla="*/ 1611700 h 1611700"/>
            </a:gdLst>
            <a:ahLst/>
            <a:cxnLst>
              <a:cxn ang="0">
                <a:pos x="connsiteX0" y="connsiteY0"/>
              </a:cxn>
              <a:cxn ang="0">
                <a:pos x="connsiteX1" y="connsiteY1"/>
              </a:cxn>
              <a:cxn ang="0">
                <a:pos x="connsiteX2" y="connsiteY2"/>
              </a:cxn>
              <a:cxn ang="0">
                <a:pos x="connsiteX3" y="connsiteY3"/>
              </a:cxn>
            </a:cxnLst>
            <a:rect l="l" t="t" r="r" b="b"/>
            <a:pathLst>
              <a:path w="2305693" h="1611700">
                <a:moveTo>
                  <a:pt x="0" y="0"/>
                </a:moveTo>
                <a:lnTo>
                  <a:pt x="2305693" y="0"/>
                </a:lnTo>
                <a:lnTo>
                  <a:pt x="2305693" y="1611700"/>
                </a:lnTo>
                <a:lnTo>
                  <a:pt x="0" y="1611700"/>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2ECF186B-BB1C-4743-B060-28545F822BEC}"/>
              </a:ext>
            </a:extLst>
          </p:cNvPr>
          <p:cNvSpPr>
            <a:spLocks noGrp="1"/>
          </p:cNvSpPr>
          <p:nvPr>
            <p:ph type="pic" sz="quarter" idx="39" hasCustomPrompt="1"/>
          </p:nvPr>
        </p:nvSpPr>
        <p:spPr>
          <a:xfrm>
            <a:off x="6306440" y="3913878"/>
            <a:ext cx="2305693" cy="1611700"/>
          </a:xfrm>
          <a:custGeom>
            <a:avLst/>
            <a:gdLst>
              <a:gd name="connsiteX0" fmla="*/ 0 w 2305693"/>
              <a:gd name="connsiteY0" fmla="*/ 0 h 1611700"/>
              <a:gd name="connsiteX1" fmla="*/ 2305693 w 2305693"/>
              <a:gd name="connsiteY1" fmla="*/ 0 h 1611700"/>
              <a:gd name="connsiteX2" fmla="*/ 2305693 w 2305693"/>
              <a:gd name="connsiteY2" fmla="*/ 1611700 h 1611700"/>
              <a:gd name="connsiteX3" fmla="*/ 0 w 2305693"/>
              <a:gd name="connsiteY3" fmla="*/ 1611700 h 1611700"/>
            </a:gdLst>
            <a:ahLst/>
            <a:cxnLst>
              <a:cxn ang="0">
                <a:pos x="connsiteX0" y="connsiteY0"/>
              </a:cxn>
              <a:cxn ang="0">
                <a:pos x="connsiteX1" y="connsiteY1"/>
              </a:cxn>
              <a:cxn ang="0">
                <a:pos x="connsiteX2" y="connsiteY2"/>
              </a:cxn>
              <a:cxn ang="0">
                <a:pos x="connsiteX3" y="connsiteY3"/>
              </a:cxn>
            </a:cxnLst>
            <a:rect l="l" t="t" r="r" b="b"/>
            <a:pathLst>
              <a:path w="2305693" h="1611700">
                <a:moveTo>
                  <a:pt x="0" y="0"/>
                </a:moveTo>
                <a:lnTo>
                  <a:pt x="2305693" y="0"/>
                </a:lnTo>
                <a:lnTo>
                  <a:pt x="2305693" y="1611700"/>
                </a:lnTo>
                <a:lnTo>
                  <a:pt x="0" y="1611700"/>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ABFA23AB-EFFA-42D7-8099-3A35E544B1B2}"/>
              </a:ext>
            </a:extLst>
          </p:cNvPr>
          <p:cNvSpPr>
            <a:spLocks noGrp="1"/>
          </p:cNvSpPr>
          <p:nvPr>
            <p:ph type="pic" sz="quarter" idx="40" hasCustomPrompt="1"/>
          </p:nvPr>
        </p:nvSpPr>
        <p:spPr>
          <a:xfrm>
            <a:off x="9027567" y="3913878"/>
            <a:ext cx="2305693" cy="1611700"/>
          </a:xfrm>
          <a:custGeom>
            <a:avLst/>
            <a:gdLst>
              <a:gd name="connsiteX0" fmla="*/ 0 w 2305693"/>
              <a:gd name="connsiteY0" fmla="*/ 0 h 1611700"/>
              <a:gd name="connsiteX1" fmla="*/ 2305693 w 2305693"/>
              <a:gd name="connsiteY1" fmla="*/ 0 h 1611700"/>
              <a:gd name="connsiteX2" fmla="*/ 2305693 w 2305693"/>
              <a:gd name="connsiteY2" fmla="*/ 1611700 h 1611700"/>
              <a:gd name="connsiteX3" fmla="*/ 0 w 2305693"/>
              <a:gd name="connsiteY3" fmla="*/ 1611700 h 1611700"/>
            </a:gdLst>
            <a:ahLst/>
            <a:cxnLst>
              <a:cxn ang="0">
                <a:pos x="connsiteX0" y="connsiteY0"/>
              </a:cxn>
              <a:cxn ang="0">
                <a:pos x="connsiteX1" y="connsiteY1"/>
              </a:cxn>
              <a:cxn ang="0">
                <a:pos x="connsiteX2" y="connsiteY2"/>
              </a:cxn>
              <a:cxn ang="0">
                <a:pos x="connsiteX3" y="connsiteY3"/>
              </a:cxn>
            </a:cxnLst>
            <a:rect l="l" t="t" r="r" b="b"/>
            <a:pathLst>
              <a:path w="2305693" h="1611700">
                <a:moveTo>
                  <a:pt x="0" y="0"/>
                </a:moveTo>
                <a:lnTo>
                  <a:pt x="2305693" y="0"/>
                </a:lnTo>
                <a:lnTo>
                  <a:pt x="2305693" y="1611700"/>
                </a:lnTo>
                <a:lnTo>
                  <a:pt x="0" y="16117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826698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0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63AE295-4A52-4458-9D28-0919DA7FB949}"/>
              </a:ext>
            </a:extLst>
          </p:cNvPr>
          <p:cNvSpPr>
            <a:spLocks noGrp="1"/>
          </p:cNvSpPr>
          <p:nvPr>
            <p:ph type="pic" sz="quarter" idx="44" hasCustomPrompt="1"/>
          </p:nvPr>
        </p:nvSpPr>
        <p:spPr>
          <a:xfrm>
            <a:off x="0" y="0"/>
            <a:ext cx="12192000" cy="6858000"/>
          </a:xfrm>
          <a:custGeom>
            <a:avLst/>
            <a:gdLst>
              <a:gd name="connsiteX0" fmla="*/ 0 w 2305693"/>
              <a:gd name="connsiteY0" fmla="*/ 0 h 1611700"/>
              <a:gd name="connsiteX1" fmla="*/ 2305693 w 2305693"/>
              <a:gd name="connsiteY1" fmla="*/ 0 h 1611700"/>
              <a:gd name="connsiteX2" fmla="*/ 2305693 w 2305693"/>
              <a:gd name="connsiteY2" fmla="*/ 1611700 h 1611700"/>
              <a:gd name="connsiteX3" fmla="*/ 0 w 2305693"/>
              <a:gd name="connsiteY3" fmla="*/ 1611700 h 1611700"/>
            </a:gdLst>
            <a:ahLst/>
            <a:cxnLst>
              <a:cxn ang="0">
                <a:pos x="connsiteX0" y="connsiteY0"/>
              </a:cxn>
              <a:cxn ang="0">
                <a:pos x="connsiteX1" y="connsiteY1"/>
              </a:cxn>
              <a:cxn ang="0">
                <a:pos x="connsiteX2" y="connsiteY2"/>
              </a:cxn>
              <a:cxn ang="0">
                <a:pos x="connsiteX3" y="connsiteY3"/>
              </a:cxn>
            </a:cxnLst>
            <a:rect l="l" t="t" r="r" b="b"/>
            <a:pathLst>
              <a:path w="2305693" h="1611700">
                <a:moveTo>
                  <a:pt x="0" y="0"/>
                </a:moveTo>
                <a:lnTo>
                  <a:pt x="2305693" y="0"/>
                </a:lnTo>
                <a:lnTo>
                  <a:pt x="2305693" y="1611700"/>
                </a:lnTo>
                <a:lnTo>
                  <a:pt x="0" y="1611700"/>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3690FB26-479C-4821-A78C-C10A87659B96}"/>
              </a:ext>
            </a:extLst>
          </p:cNvPr>
          <p:cNvSpPr>
            <a:spLocks noGrp="1"/>
          </p:cNvSpPr>
          <p:nvPr>
            <p:ph type="pic" sz="quarter" idx="41" hasCustomPrompt="1"/>
          </p:nvPr>
        </p:nvSpPr>
        <p:spPr>
          <a:xfrm>
            <a:off x="6617579" y="3309238"/>
            <a:ext cx="1851294" cy="1851294"/>
          </a:xfrm>
          <a:custGeom>
            <a:avLst/>
            <a:gdLst>
              <a:gd name="connsiteX0" fmla="*/ 925647 w 1851294"/>
              <a:gd name="connsiteY0" fmla="*/ 0 h 1851294"/>
              <a:gd name="connsiteX1" fmla="*/ 1851294 w 1851294"/>
              <a:gd name="connsiteY1" fmla="*/ 925647 h 1851294"/>
              <a:gd name="connsiteX2" fmla="*/ 925647 w 1851294"/>
              <a:gd name="connsiteY2" fmla="*/ 1851294 h 1851294"/>
              <a:gd name="connsiteX3" fmla="*/ 0 w 1851294"/>
              <a:gd name="connsiteY3" fmla="*/ 925647 h 1851294"/>
              <a:gd name="connsiteX4" fmla="*/ 925647 w 1851294"/>
              <a:gd name="connsiteY4" fmla="*/ 0 h 1851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1294" h="1851294">
                <a:moveTo>
                  <a:pt x="925647" y="0"/>
                </a:moveTo>
                <a:cubicBezTo>
                  <a:pt x="1436868" y="0"/>
                  <a:pt x="1851294" y="414426"/>
                  <a:pt x="1851294" y="925647"/>
                </a:cubicBezTo>
                <a:cubicBezTo>
                  <a:pt x="1851294" y="1436868"/>
                  <a:pt x="1436868" y="1851294"/>
                  <a:pt x="925647" y="1851294"/>
                </a:cubicBezTo>
                <a:cubicBezTo>
                  <a:pt x="414426" y="1851294"/>
                  <a:pt x="0" y="1436868"/>
                  <a:pt x="0" y="925647"/>
                </a:cubicBezTo>
                <a:cubicBezTo>
                  <a:pt x="0" y="414426"/>
                  <a:pt x="414426" y="0"/>
                  <a:pt x="925647" y="0"/>
                </a:cubicBezTo>
                <a:close/>
              </a:path>
            </a:pathLst>
          </a:custGeom>
        </p:spPr>
        <p:txBody>
          <a:bodyPr wrap="square">
            <a:noAutofit/>
          </a:bodyPr>
          <a:lstStyle>
            <a:lvl1pPr>
              <a:defRPr sz="1200"/>
            </a:lvl1pPr>
          </a:lstStyle>
          <a:p>
            <a:r>
              <a:rPr lang="en-US" dirty="0"/>
              <a:t>Picture</a:t>
            </a:r>
          </a:p>
        </p:txBody>
      </p:sp>
      <p:sp>
        <p:nvSpPr>
          <p:cNvPr id="22" name="Picture Placeholder 21">
            <a:extLst>
              <a:ext uri="{FF2B5EF4-FFF2-40B4-BE49-F238E27FC236}">
                <a16:creationId xmlns:a16="http://schemas.microsoft.com/office/drawing/2014/main" id="{AE4CF6C7-9E13-4068-8ED7-163B347DDBE1}"/>
              </a:ext>
            </a:extLst>
          </p:cNvPr>
          <p:cNvSpPr>
            <a:spLocks noGrp="1"/>
          </p:cNvSpPr>
          <p:nvPr>
            <p:ph type="pic" sz="quarter" idx="42" hasCustomPrompt="1"/>
          </p:nvPr>
        </p:nvSpPr>
        <p:spPr>
          <a:xfrm>
            <a:off x="3729477" y="3309238"/>
            <a:ext cx="1851294" cy="1851294"/>
          </a:xfrm>
          <a:custGeom>
            <a:avLst/>
            <a:gdLst>
              <a:gd name="connsiteX0" fmla="*/ 925647 w 1851294"/>
              <a:gd name="connsiteY0" fmla="*/ 0 h 1851294"/>
              <a:gd name="connsiteX1" fmla="*/ 1851294 w 1851294"/>
              <a:gd name="connsiteY1" fmla="*/ 925647 h 1851294"/>
              <a:gd name="connsiteX2" fmla="*/ 925647 w 1851294"/>
              <a:gd name="connsiteY2" fmla="*/ 1851294 h 1851294"/>
              <a:gd name="connsiteX3" fmla="*/ 0 w 1851294"/>
              <a:gd name="connsiteY3" fmla="*/ 925647 h 1851294"/>
              <a:gd name="connsiteX4" fmla="*/ 925647 w 1851294"/>
              <a:gd name="connsiteY4" fmla="*/ 0 h 1851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1294" h="1851294">
                <a:moveTo>
                  <a:pt x="925647" y="0"/>
                </a:moveTo>
                <a:cubicBezTo>
                  <a:pt x="1436868" y="0"/>
                  <a:pt x="1851294" y="414426"/>
                  <a:pt x="1851294" y="925647"/>
                </a:cubicBezTo>
                <a:cubicBezTo>
                  <a:pt x="1851294" y="1436868"/>
                  <a:pt x="1436868" y="1851294"/>
                  <a:pt x="925647" y="1851294"/>
                </a:cubicBezTo>
                <a:cubicBezTo>
                  <a:pt x="414426" y="1851294"/>
                  <a:pt x="0" y="1436868"/>
                  <a:pt x="0" y="925647"/>
                </a:cubicBezTo>
                <a:cubicBezTo>
                  <a:pt x="0" y="414426"/>
                  <a:pt x="414426" y="0"/>
                  <a:pt x="925647" y="0"/>
                </a:cubicBez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83A62A98-4E67-42F4-986E-A825F8FE4321}"/>
              </a:ext>
            </a:extLst>
          </p:cNvPr>
          <p:cNvSpPr>
            <a:spLocks noGrp="1"/>
          </p:cNvSpPr>
          <p:nvPr>
            <p:ph type="pic" sz="quarter" idx="43" hasCustomPrompt="1"/>
          </p:nvPr>
        </p:nvSpPr>
        <p:spPr>
          <a:xfrm>
            <a:off x="841375" y="3309238"/>
            <a:ext cx="1851294" cy="1851294"/>
          </a:xfrm>
          <a:custGeom>
            <a:avLst/>
            <a:gdLst>
              <a:gd name="connsiteX0" fmla="*/ 925647 w 1851294"/>
              <a:gd name="connsiteY0" fmla="*/ 0 h 1851294"/>
              <a:gd name="connsiteX1" fmla="*/ 1851294 w 1851294"/>
              <a:gd name="connsiteY1" fmla="*/ 925647 h 1851294"/>
              <a:gd name="connsiteX2" fmla="*/ 925647 w 1851294"/>
              <a:gd name="connsiteY2" fmla="*/ 1851294 h 1851294"/>
              <a:gd name="connsiteX3" fmla="*/ 0 w 1851294"/>
              <a:gd name="connsiteY3" fmla="*/ 925647 h 1851294"/>
              <a:gd name="connsiteX4" fmla="*/ 925647 w 1851294"/>
              <a:gd name="connsiteY4" fmla="*/ 0 h 1851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1294" h="1851294">
                <a:moveTo>
                  <a:pt x="925647" y="0"/>
                </a:moveTo>
                <a:cubicBezTo>
                  <a:pt x="1436868" y="0"/>
                  <a:pt x="1851294" y="414426"/>
                  <a:pt x="1851294" y="925647"/>
                </a:cubicBezTo>
                <a:cubicBezTo>
                  <a:pt x="1851294" y="1436868"/>
                  <a:pt x="1436868" y="1851294"/>
                  <a:pt x="925647" y="1851294"/>
                </a:cubicBezTo>
                <a:cubicBezTo>
                  <a:pt x="414426" y="1851294"/>
                  <a:pt x="0" y="1436868"/>
                  <a:pt x="0" y="925647"/>
                </a:cubicBezTo>
                <a:cubicBezTo>
                  <a:pt x="0" y="414426"/>
                  <a:pt x="414426" y="0"/>
                  <a:pt x="925647" y="0"/>
                </a:cubicBezTo>
                <a:close/>
              </a:path>
            </a:pathLst>
          </a:custGeom>
        </p:spPr>
        <p:txBody>
          <a:bodyPr wrap="square">
            <a:noAutofit/>
          </a:bodyPr>
          <a:lstStyle>
            <a:lvl1pPr>
              <a:defRPr sz="1200"/>
            </a:lvl1pPr>
          </a:lstStyle>
          <a:p>
            <a:r>
              <a:rPr lang="en-US" dirty="0"/>
              <a:t>Picture</a:t>
            </a:r>
          </a:p>
        </p:txBody>
      </p:sp>
      <p:sp>
        <p:nvSpPr>
          <p:cNvPr id="24" name="Picture Placeholder 23">
            <a:extLst>
              <a:ext uri="{FF2B5EF4-FFF2-40B4-BE49-F238E27FC236}">
                <a16:creationId xmlns:a16="http://schemas.microsoft.com/office/drawing/2014/main" id="{C666D3B9-04DF-4EF1-A87E-50355E6F4A06}"/>
              </a:ext>
            </a:extLst>
          </p:cNvPr>
          <p:cNvSpPr>
            <a:spLocks noGrp="1"/>
          </p:cNvSpPr>
          <p:nvPr>
            <p:ph type="pic" sz="quarter" idx="40" hasCustomPrompt="1"/>
          </p:nvPr>
        </p:nvSpPr>
        <p:spPr>
          <a:xfrm>
            <a:off x="9505681" y="3309238"/>
            <a:ext cx="1851294" cy="1851294"/>
          </a:xfrm>
          <a:custGeom>
            <a:avLst/>
            <a:gdLst>
              <a:gd name="connsiteX0" fmla="*/ 925647 w 1851294"/>
              <a:gd name="connsiteY0" fmla="*/ 0 h 1851294"/>
              <a:gd name="connsiteX1" fmla="*/ 1851294 w 1851294"/>
              <a:gd name="connsiteY1" fmla="*/ 925647 h 1851294"/>
              <a:gd name="connsiteX2" fmla="*/ 925647 w 1851294"/>
              <a:gd name="connsiteY2" fmla="*/ 1851294 h 1851294"/>
              <a:gd name="connsiteX3" fmla="*/ 0 w 1851294"/>
              <a:gd name="connsiteY3" fmla="*/ 925647 h 1851294"/>
              <a:gd name="connsiteX4" fmla="*/ 925647 w 1851294"/>
              <a:gd name="connsiteY4" fmla="*/ 0 h 1851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1294" h="1851294">
                <a:moveTo>
                  <a:pt x="925647" y="0"/>
                </a:moveTo>
                <a:cubicBezTo>
                  <a:pt x="1436868" y="0"/>
                  <a:pt x="1851294" y="414426"/>
                  <a:pt x="1851294" y="925647"/>
                </a:cubicBezTo>
                <a:cubicBezTo>
                  <a:pt x="1851294" y="1436868"/>
                  <a:pt x="1436868" y="1851294"/>
                  <a:pt x="925647" y="1851294"/>
                </a:cubicBezTo>
                <a:cubicBezTo>
                  <a:pt x="414426" y="1851294"/>
                  <a:pt x="0" y="1436868"/>
                  <a:pt x="0" y="925647"/>
                </a:cubicBezTo>
                <a:cubicBezTo>
                  <a:pt x="0" y="414426"/>
                  <a:pt x="414426" y="0"/>
                  <a:pt x="92564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40170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A13E2D73-084E-4C12-8329-3CE569E0622B}"/>
              </a:ext>
            </a:extLst>
          </p:cNvPr>
          <p:cNvSpPr>
            <a:spLocks noGrp="1"/>
          </p:cNvSpPr>
          <p:nvPr>
            <p:ph type="pic" sz="quarter" idx="15" hasCustomPrompt="1"/>
          </p:nvPr>
        </p:nvSpPr>
        <p:spPr>
          <a:xfrm>
            <a:off x="4472375" y="1986735"/>
            <a:ext cx="3247253" cy="3247253"/>
          </a:xfrm>
          <a:custGeom>
            <a:avLst/>
            <a:gdLst>
              <a:gd name="connsiteX0" fmla="*/ 1623627 w 3247253"/>
              <a:gd name="connsiteY0" fmla="*/ 0 h 3247253"/>
              <a:gd name="connsiteX1" fmla="*/ 3247253 w 3247253"/>
              <a:gd name="connsiteY1" fmla="*/ 1623627 h 3247253"/>
              <a:gd name="connsiteX2" fmla="*/ 1623627 w 3247253"/>
              <a:gd name="connsiteY2" fmla="*/ 3247253 h 3247253"/>
              <a:gd name="connsiteX3" fmla="*/ 0 w 3247253"/>
              <a:gd name="connsiteY3" fmla="*/ 1623627 h 3247253"/>
            </a:gdLst>
            <a:ahLst/>
            <a:cxnLst>
              <a:cxn ang="0">
                <a:pos x="connsiteX0" y="connsiteY0"/>
              </a:cxn>
              <a:cxn ang="0">
                <a:pos x="connsiteX1" y="connsiteY1"/>
              </a:cxn>
              <a:cxn ang="0">
                <a:pos x="connsiteX2" y="connsiteY2"/>
              </a:cxn>
              <a:cxn ang="0">
                <a:pos x="connsiteX3" y="connsiteY3"/>
              </a:cxn>
            </a:cxnLst>
            <a:rect l="l" t="t" r="r" b="b"/>
            <a:pathLst>
              <a:path w="3247253" h="3247253">
                <a:moveTo>
                  <a:pt x="1623627" y="0"/>
                </a:moveTo>
                <a:lnTo>
                  <a:pt x="3247253" y="1623627"/>
                </a:lnTo>
                <a:lnTo>
                  <a:pt x="1623627" y="3247253"/>
                </a:lnTo>
                <a:lnTo>
                  <a:pt x="0" y="1623627"/>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CE48E175-1124-4FFC-B785-A56D5D7756A7}"/>
              </a:ext>
            </a:extLst>
          </p:cNvPr>
          <p:cNvSpPr>
            <a:spLocks noGrp="1"/>
          </p:cNvSpPr>
          <p:nvPr>
            <p:ph type="pic" sz="quarter" idx="17" hasCustomPrompt="1"/>
          </p:nvPr>
        </p:nvSpPr>
        <p:spPr>
          <a:xfrm>
            <a:off x="838200" y="1986734"/>
            <a:ext cx="3247253" cy="3247253"/>
          </a:xfrm>
          <a:custGeom>
            <a:avLst/>
            <a:gdLst>
              <a:gd name="connsiteX0" fmla="*/ 1623627 w 3247253"/>
              <a:gd name="connsiteY0" fmla="*/ 0 h 3247253"/>
              <a:gd name="connsiteX1" fmla="*/ 3247253 w 3247253"/>
              <a:gd name="connsiteY1" fmla="*/ 1623627 h 3247253"/>
              <a:gd name="connsiteX2" fmla="*/ 1623627 w 3247253"/>
              <a:gd name="connsiteY2" fmla="*/ 3247253 h 3247253"/>
              <a:gd name="connsiteX3" fmla="*/ 0 w 3247253"/>
              <a:gd name="connsiteY3" fmla="*/ 1623627 h 3247253"/>
            </a:gdLst>
            <a:ahLst/>
            <a:cxnLst>
              <a:cxn ang="0">
                <a:pos x="connsiteX0" y="connsiteY0"/>
              </a:cxn>
              <a:cxn ang="0">
                <a:pos x="connsiteX1" y="connsiteY1"/>
              </a:cxn>
              <a:cxn ang="0">
                <a:pos x="connsiteX2" y="connsiteY2"/>
              </a:cxn>
              <a:cxn ang="0">
                <a:pos x="connsiteX3" y="connsiteY3"/>
              </a:cxn>
            </a:cxnLst>
            <a:rect l="l" t="t" r="r" b="b"/>
            <a:pathLst>
              <a:path w="3247253" h="3247253">
                <a:moveTo>
                  <a:pt x="1623627" y="0"/>
                </a:moveTo>
                <a:lnTo>
                  <a:pt x="3247253" y="1623627"/>
                </a:lnTo>
                <a:lnTo>
                  <a:pt x="1623627" y="3247253"/>
                </a:lnTo>
                <a:lnTo>
                  <a:pt x="0" y="16236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7" name="Picture Placeholder 16">
            <a:extLst>
              <a:ext uri="{FF2B5EF4-FFF2-40B4-BE49-F238E27FC236}">
                <a16:creationId xmlns:a16="http://schemas.microsoft.com/office/drawing/2014/main" id="{50D54F75-1912-4DDC-8DD9-9752CF84E57B}"/>
              </a:ext>
            </a:extLst>
          </p:cNvPr>
          <p:cNvSpPr>
            <a:spLocks noGrp="1"/>
          </p:cNvSpPr>
          <p:nvPr>
            <p:ph type="pic" sz="quarter" idx="16" hasCustomPrompt="1"/>
          </p:nvPr>
        </p:nvSpPr>
        <p:spPr>
          <a:xfrm>
            <a:off x="8106548" y="1986735"/>
            <a:ext cx="3247253" cy="3247253"/>
          </a:xfrm>
          <a:custGeom>
            <a:avLst/>
            <a:gdLst>
              <a:gd name="connsiteX0" fmla="*/ 1623627 w 3247253"/>
              <a:gd name="connsiteY0" fmla="*/ 0 h 3247253"/>
              <a:gd name="connsiteX1" fmla="*/ 3247253 w 3247253"/>
              <a:gd name="connsiteY1" fmla="*/ 1623627 h 3247253"/>
              <a:gd name="connsiteX2" fmla="*/ 1623627 w 3247253"/>
              <a:gd name="connsiteY2" fmla="*/ 3247253 h 3247253"/>
              <a:gd name="connsiteX3" fmla="*/ 0 w 3247253"/>
              <a:gd name="connsiteY3" fmla="*/ 1623627 h 3247253"/>
            </a:gdLst>
            <a:ahLst/>
            <a:cxnLst>
              <a:cxn ang="0">
                <a:pos x="connsiteX0" y="connsiteY0"/>
              </a:cxn>
              <a:cxn ang="0">
                <a:pos x="connsiteX1" y="connsiteY1"/>
              </a:cxn>
              <a:cxn ang="0">
                <a:pos x="connsiteX2" y="connsiteY2"/>
              </a:cxn>
              <a:cxn ang="0">
                <a:pos x="connsiteX3" y="connsiteY3"/>
              </a:cxn>
            </a:cxnLst>
            <a:rect l="l" t="t" r="r" b="b"/>
            <a:pathLst>
              <a:path w="3247253" h="3247253">
                <a:moveTo>
                  <a:pt x="1623627" y="0"/>
                </a:moveTo>
                <a:lnTo>
                  <a:pt x="3247253" y="1623627"/>
                </a:lnTo>
                <a:lnTo>
                  <a:pt x="1623627" y="3247253"/>
                </a:lnTo>
                <a:lnTo>
                  <a:pt x="0" y="162362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285162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0_Title Slide">
    <p:spTree>
      <p:nvGrpSpPr>
        <p:cNvPr id="1" name=""/>
        <p:cNvGrpSpPr/>
        <p:nvPr/>
      </p:nvGrpSpPr>
      <p:grpSpPr>
        <a:xfrm>
          <a:off x="0" y="0"/>
          <a:ext cx="0" cy="0"/>
          <a:chOff x="0" y="0"/>
          <a:chExt cx="0" cy="0"/>
        </a:xfrm>
      </p:grpSpPr>
      <p:sp>
        <p:nvSpPr>
          <p:cNvPr id="11" name="Picture Placeholder 7">
            <a:extLst>
              <a:ext uri="{FF2B5EF4-FFF2-40B4-BE49-F238E27FC236}">
                <a16:creationId xmlns:a16="http://schemas.microsoft.com/office/drawing/2014/main" id="{4AE06B76-A4FD-4788-82C1-333ED26A121A}"/>
              </a:ext>
            </a:extLst>
          </p:cNvPr>
          <p:cNvSpPr>
            <a:spLocks noGrp="1"/>
          </p:cNvSpPr>
          <p:nvPr>
            <p:ph type="pic" sz="quarter" idx="27" hasCustomPrompt="1"/>
          </p:nvPr>
        </p:nvSpPr>
        <p:spPr>
          <a:xfrm>
            <a:off x="4569170" y="2187373"/>
            <a:ext cx="3053661" cy="2260013"/>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12" name="Picture Placeholder 7">
            <a:extLst>
              <a:ext uri="{FF2B5EF4-FFF2-40B4-BE49-F238E27FC236}">
                <a16:creationId xmlns:a16="http://schemas.microsoft.com/office/drawing/2014/main" id="{1F9D2DB9-2836-4A37-BBF2-DB28F46C144C}"/>
              </a:ext>
            </a:extLst>
          </p:cNvPr>
          <p:cNvSpPr>
            <a:spLocks noGrp="1"/>
          </p:cNvSpPr>
          <p:nvPr>
            <p:ph type="pic" sz="quarter" idx="28" hasCustomPrompt="1"/>
          </p:nvPr>
        </p:nvSpPr>
        <p:spPr>
          <a:xfrm>
            <a:off x="8300139" y="2187372"/>
            <a:ext cx="3053661" cy="2260013"/>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2EC554A6-BA44-45EB-94AD-CAE7E5B6F052}"/>
              </a:ext>
            </a:extLst>
          </p:cNvPr>
          <p:cNvSpPr>
            <a:spLocks noGrp="1"/>
          </p:cNvSpPr>
          <p:nvPr>
            <p:ph type="pic" sz="quarter" idx="26" hasCustomPrompt="1"/>
          </p:nvPr>
        </p:nvSpPr>
        <p:spPr>
          <a:xfrm>
            <a:off x="838200" y="2187373"/>
            <a:ext cx="3053661" cy="2260013"/>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15317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B08E6B6-BC12-49AF-98D3-0D6A06EF384E}"/>
              </a:ext>
            </a:extLst>
          </p:cNvPr>
          <p:cNvSpPr>
            <a:spLocks noGrp="1"/>
          </p:cNvSpPr>
          <p:nvPr>
            <p:ph type="pic" sz="quarter" idx="28" hasCustomPrompt="1"/>
          </p:nvPr>
        </p:nvSpPr>
        <p:spPr>
          <a:xfrm>
            <a:off x="5025103" y="1694155"/>
            <a:ext cx="2141794" cy="2141794"/>
          </a:xfrm>
          <a:custGeom>
            <a:avLst/>
            <a:gdLst>
              <a:gd name="connsiteX0" fmla="*/ 1070897 w 2141794"/>
              <a:gd name="connsiteY0" fmla="*/ 0 h 2141794"/>
              <a:gd name="connsiteX1" fmla="*/ 2141794 w 2141794"/>
              <a:gd name="connsiteY1" fmla="*/ 1070897 h 2141794"/>
              <a:gd name="connsiteX2" fmla="*/ 1070897 w 2141794"/>
              <a:gd name="connsiteY2" fmla="*/ 2141794 h 2141794"/>
              <a:gd name="connsiteX3" fmla="*/ 0 w 2141794"/>
              <a:gd name="connsiteY3" fmla="*/ 1070897 h 2141794"/>
              <a:gd name="connsiteX4" fmla="*/ 1070897 w 2141794"/>
              <a:gd name="connsiteY4" fmla="*/ 0 h 21417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1794" h="2141794">
                <a:moveTo>
                  <a:pt x="1070897" y="0"/>
                </a:moveTo>
                <a:cubicBezTo>
                  <a:pt x="1662337" y="0"/>
                  <a:pt x="2141794" y="479457"/>
                  <a:pt x="2141794" y="1070897"/>
                </a:cubicBezTo>
                <a:cubicBezTo>
                  <a:pt x="2141794" y="1662337"/>
                  <a:pt x="1662337" y="2141794"/>
                  <a:pt x="1070897" y="2141794"/>
                </a:cubicBezTo>
                <a:cubicBezTo>
                  <a:pt x="479457" y="2141794"/>
                  <a:pt x="0" y="1662337"/>
                  <a:pt x="0" y="1070897"/>
                </a:cubicBezTo>
                <a:cubicBezTo>
                  <a:pt x="0" y="479457"/>
                  <a:pt x="479457" y="0"/>
                  <a:pt x="107089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37532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0915650" y="6356351"/>
            <a:ext cx="438150" cy="311150"/>
          </a:xfrm>
          <a:prstGeom prst="rect">
            <a:avLst/>
          </a:prstGeom>
        </p:spPr>
        <p:txBody>
          <a:bodyPr vert="horz" lIns="91440" tIns="45720" rIns="91440" bIns="45720" rtlCol="0" anchor="ctr"/>
          <a:lstStyle>
            <a:lvl1pPr algn="ctr">
              <a:defRPr sz="1200">
                <a:solidFill>
                  <a:schemeClr val="bg2">
                    <a:lumMod val="75000"/>
                  </a:schemeClr>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683" r:id="rId5"/>
    <p:sldLayoutId id="2147483713" r:id="rId6"/>
    <p:sldLayoutId id="2147483717" r:id="rId7"/>
    <p:sldLayoutId id="2147483721" r:id="rId8"/>
    <p:sldLayoutId id="2147483723" r:id="rId9"/>
    <p:sldLayoutId id="2147483726" r:id="rId10"/>
    <p:sldLayoutId id="2147483732" r:id="rId11"/>
    <p:sldLayoutId id="2147483733" r:id="rId12"/>
    <p:sldLayoutId id="2147483734" r:id="rId13"/>
    <p:sldLayoutId id="2147483735" r:id="rId14"/>
    <p:sldLayoutId id="2147483736" r:id="rId15"/>
    <p:sldLayoutId id="2147483737" r:id="rId16"/>
    <p:sldLayoutId id="2147483738" r:id="rId17"/>
    <p:sldLayoutId id="2147483739" r:id="rId18"/>
    <p:sldLayoutId id="2147483740" r:id="rId19"/>
    <p:sldLayoutId id="2147483741" r:id="rId20"/>
    <p:sldLayoutId id="2147483742" r:id="rId21"/>
    <p:sldLayoutId id="2147483743" r:id="rId22"/>
    <p:sldLayoutId id="2147483744" r:id="rId23"/>
    <p:sldLayoutId id="2147483745" r:id="rId24"/>
    <p:sldLayoutId id="2147483746" r:id="rId25"/>
    <p:sldLayoutId id="2147483747" r:id="rId26"/>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3.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4.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5.xml"/><Relationship Id="rId6" Type="http://schemas.openxmlformats.org/officeDocument/2006/relationships/image" Target="../media/image8.jpeg"/><Relationship Id="rId5" Type="http://schemas.openxmlformats.org/officeDocument/2006/relationships/image" Target="../media/image1.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6.xml"/><Relationship Id="rId5" Type="http://schemas.openxmlformats.org/officeDocument/2006/relationships/image" Target="../media/image9.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78E340B0-B6A4-4B84-8092-1A8CFE07BFB3}"/>
              </a:ext>
            </a:extLst>
          </p:cNvPr>
          <p:cNvPicPr>
            <a:picLocks noGrp="1" noChangeAspect="1"/>
          </p:cNvPicPr>
          <p:nvPr>
            <p:ph type="pic" sz="quarter" idx="25"/>
          </p:nvPr>
        </p:nvPicPr>
        <p:blipFill>
          <a:blip r:embed="rId2">
            <a:extLst>
              <a:ext uri="{28A0092B-C50C-407E-A947-70E740481C1C}">
                <a14:useLocalDpi xmlns:a14="http://schemas.microsoft.com/office/drawing/2010/main" val="0"/>
              </a:ext>
            </a:extLst>
          </a:blip>
          <a:srcRect t="7813" b="7813"/>
          <a:stretch>
            <a:fillRect/>
          </a:stretch>
        </p:blipFill>
        <p:spPr>
          <a:xfrm>
            <a:off x="0" y="0"/>
            <a:ext cx="12192000" cy="6858000"/>
          </a:xfrm>
        </p:spPr>
      </p:pic>
      <p:sp>
        <p:nvSpPr>
          <p:cNvPr id="13" name="Rectangle 12">
            <a:extLst>
              <a:ext uri="{FF2B5EF4-FFF2-40B4-BE49-F238E27FC236}">
                <a16:creationId xmlns:a16="http://schemas.microsoft.com/office/drawing/2014/main" id="{6EA3BB91-84B0-4AB8-B4DF-F6D69DA4C82C}"/>
              </a:ext>
            </a:extLst>
          </p:cNvPr>
          <p:cNvSpPr/>
          <p:nvPr/>
        </p:nvSpPr>
        <p:spPr>
          <a:xfrm>
            <a:off x="0" y="0"/>
            <a:ext cx="12192000" cy="6858000"/>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21" name="Picture 20">
            <a:extLst>
              <a:ext uri="{FF2B5EF4-FFF2-40B4-BE49-F238E27FC236}">
                <a16:creationId xmlns:a16="http://schemas.microsoft.com/office/drawing/2014/main" id="{54A11B60-8366-4873-80A9-703ECD0861E7}"/>
              </a:ext>
            </a:extLst>
          </p:cNvPr>
          <p:cNvPicPr>
            <a:picLocks noChangeAspect="1"/>
          </p:cNvPicPr>
          <p:nvPr/>
        </p:nvPicPr>
        <p:blipFill>
          <a:blip r:embed="rId3"/>
          <a:stretch>
            <a:fillRect/>
          </a:stretch>
        </p:blipFill>
        <p:spPr>
          <a:xfrm>
            <a:off x="4085263" y="2863437"/>
            <a:ext cx="4021474" cy="1131127"/>
          </a:xfrm>
          <a:prstGeom prst="rect">
            <a:avLst/>
          </a:prstGeom>
        </p:spPr>
      </p:pic>
      <p:grpSp>
        <p:nvGrpSpPr>
          <p:cNvPr id="14" name="Group 13">
            <a:extLst>
              <a:ext uri="{FF2B5EF4-FFF2-40B4-BE49-F238E27FC236}">
                <a16:creationId xmlns:a16="http://schemas.microsoft.com/office/drawing/2014/main" id="{EF1A14F1-4CFF-4BDE-B09B-BD3BF9602A57}"/>
              </a:ext>
            </a:extLst>
          </p:cNvPr>
          <p:cNvGrpSpPr/>
          <p:nvPr/>
        </p:nvGrpSpPr>
        <p:grpSpPr>
          <a:xfrm>
            <a:off x="0" y="70881"/>
            <a:ext cx="6819900" cy="6788708"/>
            <a:chOff x="0" y="70881"/>
            <a:chExt cx="6819900" cy="6788708"/>
          </a:xfrm>
        </p:grpSpPr>
        <p:sp>
          <p:nvSpPr>
            <p:cNvPr id="15" name="Freeform 23">
              <a:extLst>
                <a:ext uri="{FF2B5EF4-FFF2-40B4-BE49-F238E27FC236}">
                  <a16:creationId xmlns:a16="http://schemas.microsoft.com/office/drawing/2014/main" id="{E506BF13-28A4-4169-90A7-A312990A5D3B}"/>
                </a:ext>
              </a:extLst>
            </p:cNvPr>
            <p:cNvSpPr>
              <a:spLocks/>
            </p:cNvSpPr>
            <p:nvPr/>
          </p:nvSpPr>
          <p:spPr bwMode="auto">
            <a:xfrm>
              <a:off x="0" y="70881"/>
              <a:ext cx="5021363" cy="6788708"/>
            </a:xfrm>
            <a:custGeom>
              <a:avLst/>
              <a:gdLst>
                <a:gd name="T0" fmla="*/ 161 w 252"/>
                <a:gd name="T1" fmla="*/ 175 h 341"/>
                <a:gd name="T2" fmla="*/ 252 w 252"/>
                <a:gd name="T3" fmla="*/ 21 h 341"/>
                <a:gd name="T4" fmla="*/ 171 w 252"/>
                <a:gd name="T5" fmla="*/ 0 h 341"/>
                <a:gd name="T6" fmla="*/ 0 w 252"/>
                <a:gd name="T7" fmla="*/ 170 h 341"/>
                <a:gd name="T8" fmla="*/ 171 w 252"/>
                <a:gd name="T9" fmla="*/ 341 h 341"/>
                <a:gd name="T10" fmla="*/ 238 w 252"/>
                <a:gd name="T11" fmla="*/ 327 h 341"/>
                <a:gd name="T12" fmla="*/ 161 w 252"/>
                <a:gd name="T13" fmla="*/ 175 h 341"/>
              </a:gdLst>
              <a:ahLst/>
              <a:cxnLst>
                <a:cxn ang="0">
                  <a:pos x="T0" y="T1"/>
                </a:cxn>
                <a:cxn ang="0">
                  <a:pos x="T2" y="T3"/>
                </a:cxn>
                <a:cxn ang="0">
                  <a:pos x="T4" y="T5"/>
                </a:cxn>
                <a:cxn ang="0">
                  <a:pos x="T6" y="T7"/>
                </a:cxn>
                <a:cxn ang="0">
                  <a:pos x="T8" y="T9"/>
                </a:cxn>
                <a:cxn ang="0">
                  <a:pos x="T10" y="T11"/>
                </a:cxn>
                <a:cxn ang="0">
                  <a:pos x="T12" y="T13"/>
                </a:cxn>
              </a:cxnLst>
              <a:rect l="0" t="0" r="r" b="b"/>
              <a:pathLst>
                <a:path w="252" h="341">
                  <a:moveTo>
                    <a:pt x="161" y="175"/>
                  </a:moveTo>
                  <a:cubicBezTo>
                    <a:pt x="162" y="109"/>
                    <a:pt x="199" y="52"/>
                    <a:pt x="252" y="21"/>
                  </a:cubicBezTo>
                  <a:cubicBezTo>
                    <a:pt x="228" y="8"/>
                    <a:pt x="200" y="0"/>
                    <a:pt x="171" y="0"/>
                  </a:cubicBezTo>
                  <a:cubicBezTo>
                    <a:pt x="77" y="0"/>
                    <a:pt x="0" y="76"/>
                    <a:pt x="0" y="170"/>
                  </a:cubicBezTo>
                  <a:cubicBezTo>
                    <a:pt x="0" y="265"/>
                    <a:pt x="77" y="341"/>
                    <a:pt x="171" y="341"/>
                  </a:cubicBezTo>
                  <a:cubicBezTo>
                    <a:pt x="195" y="341"/>
                    <a:pt x="217" y="336"/>
                    <a:pt x="238" y="327"/>
                  </a:cubicBezTo>
                  <a:cubicBezTo>
                    <a:pt x="191" y="293"/>
                    <a:pt x="160" y="237"/>
                    <a:pt x="161" y="175"/>
                  </a:cubicBezTo>
                  <a:close/>
                </a:path>
              </a:pathLst>
            </a:custGeom>
            <a:solidFill>
              <a:srgbClr val="000000">
                <a:alpha val="20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24">
              <a:extLst>
                <a:ext uri="{FF2B5EF4-FFF2-40B4-BE49-F238E27FC236}">
                  <a16:creationId xmlns:a16="http://schemas.microsoft.com/office/drawing/2014/main" id="{1308E110-3EEB-4DB1-8DD6-35E416834B52}"/>
                </a:ext>
              </a:extLst>
            </p:cNvPr>
            <p:cNvSpPr>
              <a:spLocks/>
            </p:cNvSpPr>
            <p:nvPr/>
          </p:nvSpPr>
          <p:spPr bwMode="auto">
            <a:xfrm>
              <a:off x="3389158" y="1859025"/>
              <a:ext cx="3430742" cy="3046080"/>
            </a:xfrm>
            <a:custGeom>
              <a:avLst/>
              <a:gdLst>
                <a:gd name="T0" fmla="*/ 166 w 172"/>
                <a:gd name="T1" fmla="*/ 122 h 153"/>
                <a:gd name="T2" fmla="*/ 155 w 172"/>
                <a:gd name="T3" fmla="*/ 153 h 153"/>
                <a:gd name="T4" fmla="*/ 171 w 172"/>
                <a:gd name="T5" fmla="*/ 85 h 153"/>
                <a:gd name="T6" fmla="*/ 150 w 172"/>
                <a:gd name="T7" fmla="*/ 0 h 153"/>
                <a:gd name="T8" fmla="*/ 1 w 172"/>
                <a:gd name="T9" fmla="*/ 81 h 153"/>
                <a:gd name="T10" fmla="*/ 0 w 172"/>
                <a:gd name="T11" fmla="*/ 81 h 153"/>
                <a:gd name="T12" fmla="*/ 166 w 172"/>
                <a:gd name="T13" fmla="*/ 122 h 153"/>
              </a:gdLst>
              <a:ahLst/>
              <a:cxnLst>
                <a:cxn ang="0">
                  <a:pos x="T0" y="T1"/>
                </a:cxn>
                <a:cxn ang="0">
                  <a:pos x="T2" y="T3"/>
                </a:cxn>
                <a:cxn ang="0">
                  <a:pos x="T4" y="T5"/>
                </a:cxn>
                <a:cxn ang="0">
                  <a:pos x="T6" y="T7"/>
                </a:cxn>
                <a:cxn ang="0">
                  <a:pos x="T8" y="T9"/>
                </a:cxn>
                <a:cxn ang="0">
                  <a:pos x="T10" y="T11"/>
                </a:cxn>
                <a:cxn ang="0">
                  <a:pos x="T12" y="T13"/>
                </a:cxn>
              </a:cxnLst>
              <a:rect l="0" t="0" r="r" b="b"/>
              <a:pathLst>
                <a:path w="172" h="153">
                  <a:moveTo>
                    <a:pt x="166" y="122"/>
                  </a:moveTo>
                  <a:cubicBezTo>
                    <a:pt x="163" y="133"/>
                    <a:pt x="159" y="143"/>
                    <a:pt x="155" y="153"/>
                  </a:cubicBezTo>
                  <a:cubicBezTo>
                    <a:pt x="164" y="132"/>
                    <a:pt x="170" y="109"/>
                    <a:pt x="171" y="85"/>
                  </a:cubicBezTo>
                  <a:cubicBezTo>
                    <a:pt x="172" y="54"/>
                    <a:pt x="164" y="25"/>
                    <a:pt x="150" y="0"/>
                  </a:cubicBezTo>
                  <a:cubicBezTo>
                    <a:pt x="120" y="50"/>
                    <a:pt x="64" y="83"/>
                    <a:pt x="1" y="81"/>
                  </a:cubicBezTo>
                  <a:cubicBezTo>
                    <a:pt x="1" y="81"/>
                    <a:pt x="0" y="81"/>
                    <a:pt x="0" y="81"/>
                  </a:cubicBezTo>
                  <a:cubicBezTo>
                    <a:pt x="46" y="125"/>
                    <a:pt x="109" y="138"/>
                    <a:pt x="166" y="122"/>
                  </a:cubicBezTo>
                  <a:close/>
                </a:path>
              </a:pathLst>
            </a:custGeom>
            <a:solidFill>
              <a:srgbClr val="000000">
                <a:alpha val="20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25">
              <a:extLst>
                <a:ext uri="{FF2B5EF4-FFF2-40B4-BE49-F238E27FC236}">
                  <a16:creationId xmlns:a16="http://schemas.microsoft.com/office/drawing/2014/main" id="{BC5F9697-DFE0-450F-B66C-300CDAE85E0B}"/>
                </a:ext>
              </a:extLst>
            </p:cNvPr>
            <p:cNvSpPr>
              <a:spLocks/>
            </p:cNvSpPr>
            <p:nvPr/>
          </p:nvSpPr>
          <p:spPr bwMode="auto">
            <a:xfrm>
              <a:off x="3389158" y="3470431"/>
              <a:ext cx="3305988" cy="2931725"/>
            </a:xfrm>
            <a:custGeom>
              <a:avLst/>
              <a:gdLst>
                <a:gd name="T0" fmla="*/ 132 w 166"/>
                <a:gd name="T1" fmla="*/ 108 h 147"/>
                <a:gd name="T2" fmla="*/ 137 w 166"/>
                <a:gd name="T3" fmla="*/ 102 h 147"/>
                <a:gd name="T4" fmla="*/ 138 w 166"/>
                <a:gd name="T5" fmla="*/ 100 h 147"/>
                <a:gd name="T6" fmla="*/ 144 w 166"/>
                <a:gd name="T7" fmla="*/ 91 h 147"/>
                <a:gd name="T8" fmla="*/ 144 w 166"/>
                <a:gd name="T9" fmla="*/ 91 h 147"/>
                <a:gd name="T10" fmla="*/ 149 w 166"/>
                <a:gd name="T11" fmla="*/ 83 h 147"/>
                <a:gd name="T12" fmla="*/ 150 w 166"/>
                <a:gd name="T13" fmla="*/ 81 h 147"/>
                <a:gd name="T14" fmla="*/ 155 w 166"/>
                <a:gd name="T15" fmla="*/ 72 h 147"/>
                <a:gd name="T16" fmla="*/ 155 w 166"/>
                <a:gd name="T17" fmla="*/ 72 h 147"/>
                <a:gd name="T18" fmla="*/ 166 w 166"/>
                <a:gd name="T19" fmla="*/ 41 h 147"/>
                <a:gd name="T20" fmla="*/ 0 w 166"/>
                <a:gd name="T21" fmla="*/ 0 h 147"/>
                <a:gd name="T22" fmla="*/ 0 w 166"/>
                <a:gd name="T23" fmla="*/ 0 h 147"/>
                <a:gd name="T24" fmla="*/ 86 w 166"/>
                <a:gd name="T25" fmla="*/ 147 h 147"/>
                <a:gd name="T26" fmla="*/ 95 w 166"/>
                <a:gd name="T27" fmla="*/ 141 h 147"/>
                <a:gd name="T28" fmla="*/ 97 w 166"/>
                <a:gd name="T29" fmla="*/ 140 h 147"/>
                <a:gd name="T30" fmla="*/ 109 w 166"/>
                <a:gd name="T31" fmla="*/ 131 h 147"/>
                <a:gd name="T32" fmla="*/ 111 w 166"/>
                <a:gd name="T33" fmla="*/ 129 h 147"/>
                <a:gd name="T34" fmla="*/ 122 w 166"/>
                <a:gd name="T35" fmla="*/ 118 h 147"/>
                <a:gd name="T36" fmla="*/ 123 w 166"/>
                <a:gd name="T37" fmla="*/ 118 h 147"/>
                <a:gd name="T38" fmla="*/ 130 w 166"/>
                <a:gd name="T39" fmla="*/ 110 h 147"/>
                <a:gd name="T40" fmla="*/ 132 w 166"/>
                <a:gd name="T41" fmla="*/ 108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6" h="147">
                  <a:moveTo>
                    <a:pt x="132" y="108"/>
                  </a:moveTo>
                  <a:cubicBezTo>
                    <a:pt x="133" y="106"/>
                    <a:pt x="135" y="104"/>
                    <a:pt x="137" y="102"/>
                  </a:cubicBezTo>
                  <a:cubicBezTo>
                    <a:pt x="137" y="101"/>
                    <a:pt x="138" y="101"/>
                    <a:pt x="138" y="100"/>
                  </a:cubicBezTo>
                  <a:cubicBezTo>
                    <a:pt x="140" y="97"/>
                    <a:pt x="142" y="94"/>
                    <a:pt x="144" y="91"/>
                  </a:cubicBezTo>
                  <a:cubicBezTo>
                    <a:pt x="144" y="91"/>
                    <a:pt x="144" y="91"/>
                    <a:pt x="144" y="91"/>
                  </a:cubicBezTo>
                  <a:cubicBezTo>
                    <a:pt x="146" y="88"/>
                    <a:pt x="148" y="85"/>
                    <a:pt x="149" y="83"/>
                  </a:cubicBezTo>
                  <a:cubicBezTo>
                    <a:pt x="150" y="82"/>
                    <a:pt x="150" y="81"/>
                    <a:pt x="150" y="81"/>
                  </a:cubicBezTo>
                  <a:cubicBezTo>
                    <a:pt x="152" y="78"/>
                    <a:pt x="153" y="75"/>
                    <a:pt x="155" y="72"/>
                  </a:cubicBezTo>
                  <a:cubicBezTo>
                    <a:pt x="155" y="72"/>
                    <a:pt x="155" y="72"/>
                    <a:pt x="155" y="72"/>
                  </a:cubicBezTo>
                  <a:cubicBezTo>
                    <a:pt x="159" y="62"/>
                    <a:pt x="163" y="52"/>
                    <a:pt x="166" y="41"/>
                  </a:cubicBezTo>
                  <a:cubicBezTo>
                    <a:pt x="109" y="57"/>
                    <a:pt x="46" y="44"/>
                    <a:pt x="0" y="0"/>
                  </a:cubicBezTo>
                  <a:cubicBezTo>
                    <a:pt x="0" y="0"/>
                    <a:pt x="0" y="0"/>
                    <a:pt x="0" y="0"/>
                  </a:cubicBezTo>
                  <a:cubicBezTo>
                    <a:pt x="0" y="63"/>
                    <a:pt x="35" y="118"/>
                    <a:pt x="86" y="147"/>
                  </a:cubicBezTo>
                  <a:cubicBezTo>
                    <a:pt x="89" y="145"/>
                    <a:pt x="92" y="143"/>
                    <a:pt x="95" y="141"/>
                  </a:cubicBezTo>
                  <a:cubicBezTo>
                    <a:pt x="96" y="141"/>
                    <a:pt x="97" y="140"/>
                    <a:pt x="97" y="140"/>
                  </a:cubicBezTo>
                  <a:cubicBezTo>
                    <a:pt x="101" y="137"/>
                    <a:pt x="105" y="134"/>
                    <a:pt x="109" y="131"/>
                  </a:cubicBezTo>
                  <a:cubicBezTo>
                    <a:pt x="110" y="130"/>
                    <a:pt x="110" y="130"/>
                    <a:pt x="111" y="129"/>
                  </a:cubicBezTo>
                  <a:cubicBezTo>
                    <a:pt x="115" y="126"/>
                    <a:pt x="119" y="122"/>
                    <a:pt x="122" y="118"/>
                  </a:cubicBezTo>
                  <a:cubicBezTo>
                    <a:pt x="123" y="118"/>
                    <a:pt x="123" y="118"/>
                    <a:pt x="123" y="118"/>
                  </a:cubicBezTo>
                  <a:cubicBezTo>
                    <a:pt x="125" y="115"/>
                    <a:pt x="128" y="113"/>
                    <a:pt x="130" y="110"/>
                  </a:cubicBezTo>
                  <a:cubicBezTo>
                    <a:pt x="131" y="110"/>
                    <a:pt x="131" y="109"/>
                    <a:pt x="132" y="108"/>
                  </a:cubicBezTo>
                  <a:close/>
                </a:path>
              </a:pathLst>
            </a:custGeom>
            <a:solidFill>
              <a:srgbClr val="000000">
                <a:alpha val="20000"/>
              </a:srgbClr>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B32915E5-1C4D-4B66-AED5-4BF0740EA6BA}"/>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13" b="7813"/>
          <a:stretch>
            <a:fillRect/>
          </a:stretch>
        </p:blipFill>
        <p:spPr/>
      </p:pic>
      <p:sp>
        <p:nvSpPr>
          <p:cNvPr id="6" name="Rectangle 5">
            <a:extLst>
              <a:ext uri="{FF2B5EF4-FFF2-40B4-BE49-F238E27FC236}">
                <a16:creationId xmlns:a16="http://schemas.microsoft.com/office/drawing/2014/main" id="{2AA2FDBE-808A-4933-B412-F51B4BFD0752}"/>
              </a:ext>
            </a:extLst>
          </p:cNvPr>
          <p:cNvSpPr/>
          <p:nvPr/>
        </p:nvSpPr>
        <p:spPr>
          <a:xfrm>
            <a:off x="0" y="0"/>
            <a:ext cx="12192000" cy="6858000"/>
          </a:xfrm>
          <a:prstGeom prst="rect">
            <a:avLst/>
          </a:prstGeom>
          <a:solidFill>
            <a:schemeClr val="accent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5" name="TextBox 194">
            <a:extLst>
              <a:ext uri="{FF2B5EF4-FFF2-40B4-BE49-F238E27FC236}">
                <a16:creationId xmlns:a16="http://schemas.microsoft.com/office/drawing/2014/main" id="{0CD437A4-FB43-4EE5-B682-37AE790ECBCB}"/>
              </a:ext>
            </a:extLst>
          </p:cNvPr>
          <p:cNvSpPr txBox="1"/>
          <p:nvPr/>
        </p:nvSpPr>
        <p:spPr>
          <a:xfrm>
            <a:off x="4956629" y="3075057"/>
            <a:ext cx="2278743" cy="707886"/>
          </a:xfrm>
          <a:prstGeom prst="rect">
            <a:avLst/>
          </a:prstGeom>
          <a:noFill/>
        </p:spPr>
        <p:txBody>
          <a:bodyPr wrap="square" rtlCol="0">
            <a:sp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THE </a:t>
            </a:r>
            <a:r>
              <a:rPr lang="en-US" sz="4000" u="sng" dirty="0">
                <a:solidFill>
                  <a:schemeClr val="bg1"/>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rPr>
              <a:t>END</a:t>
            </a:r>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Tree>
    <p:extLst>
      <p:ext uri="{BB962C8B-B14F-4D97-AF65-F5344CB8AC3E}">
        <p14:creationId xmlns:p14="http://schemas.microsoft.com/office/powerpoint/2010/main" val="815016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a:extLst>
              <a:ext uri="{FF2B5EF4-FFF2-40B4-BE49-F238E27FC236}">
                <a16:creationId xmlns:a16="http://schemas.microsoft.com/office/drawing/2014/main" id="{D10C73BF-7C6F-4294-96E0-BC1F65910D07}"/>
              </a:ext>
            </a:extLst>
          </p:cNvPr>
          <p:cNvPicPr>
            <a:picLocks noGrp="1" noChangeAspect="1"/>
          </p:cNvPicPr>
          <p:nvPr>
            <p:ph type="pic" sz="quarter" idx="38"/>
          </p:nvPr>
        </p:nvPicPr>
        <p:blipFill>
          <a:blip r:embed="rId3">
            <a:extLst>
              <a:ext uri="{28A0092B-C50C-407E-A947-70E740481C1C}">
                <a14:useLocalDpi xmlns:a14="http://schemas.microsoft.com/office/drawing/2010/main" val="0"/>
              </a:ext>
            </a:extLst>
          </a:blip>
          <a:srcRect t="20762" b="20762"/>
          <a:stretch>
            <a:fillRect/>
          </a:stretch>
        </p:blipFill>
        <p:spPr>
          <a:xfrm>
            <a:off x="0" y="0"/>
            <a:ext cx="12192000" cy="4789488"/>
          </a:xfrm>
        </p:spPr>
      </p:pic>
      <p:sp>
        <p:nvSpPr>
          <p:cNvPr id="5" name="Rectangle 4">
            <a:extLst>
              <a:ext uri="{FF2B5EF4-FFF2-40B4-BE49-F238E27FC236}">
                <a16:creationId xmlns:a16="http://schemas.microsoft.com/office/drawing/2014/main" id="{8DD05178-C65F-443F-9BA9-3010EEBA96A2}"/>
              </a:ext>
            </a:extLst>
          </p:cNvPr>
          <p:cNvSpPr/>
          <p:nvPr/>
        </p:nvSpPr>
        <p:spPr>
          <a:xfrm>
            <a:off x="0" y="-1"/>
            <a:ext cx="12192000" cy="4789715"/>
          </a:xfrm>
          <a:prstGeom prst="rect">
            <a:avLst/>
          </a:prstGeom>
          <a:solidFill>
            <a:schemeClr val="accent5">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86E5625-5FFC-45F7-96F8-8C6C47C3AFDB}"/>
              </a:ext>
            </a:extLst>
          </p:cNvPr>
          <p:cNvSpPr/>
          <p:nvPr/>
        </p:nvSpPr>
        <p:spPr>
          <a:xfrm>
            <a:off x="4634163" y="2685631"/>
            <a:ext cx="2923673" cy="292367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a:p>
        </p:txBody>
      </p:sp>
      <p:pic>
        <p:nvPicPr>
          <p:cNvPr id="22" name="Picture Placeholder 21">
            <a:extLst>
              <a:ext uri="{FF2B5EF4-FFF2-40B4-BE49-F238E27FC236}">
                <a16:creationId xmlns:a16="http://schemas.microsoft.com/office/drawing/2014/main" id="{CE7F51C8-CD95-43F7-92E0-B87AF7C6C1F1}"/>
              </a:ext>
            </a:extLst>
          </p:cNvPr>
          <p:cNvPicPr>
            <a:picLocks noGrp="1" noChangeAspect="1"/>
          </p:cNvPicPr>
          <p:nvPr>
            <p:ph type="pic" sz="quarter" idx="37"/>
          </p:nvPr>
        </p:nvPicPr>
        <p:blipFill rotWithShape="1">
          <a:blip r:embed="rId4">
            <a:extLst>
              <a:ext uri="{28A0092B-C50C-407E-A947-70E740481C1C}">
                <a14:useLocalDpi xmlns:a14="http://schemas.microsoft.com/office/drawing/2010/main" val="0"/>
              </a:ext>
            </a:extLst>
          </a:blip>
          <a:srcRect t="3904" b="30628"/>
          <a:stretch/>
        </p:blipFill>
        <p:spPr>
          <a:xfrm>
            <a:off x="4794106" y="2845574"/>
            <a:ext cx="2603788" cy="2603788"/>
          </a:xfrm>
        </p:spPr>
      </p:pic>
      <p:sp>
        <p:nvSpPr>
          <p:cNvPr id="2" name="Title 1">
            <a:extLst>
              <a:ext uri="{FF2B5EF4-FFF2-40B4-BE49-F238E27FC236}">
                <a16:creationId xmlns:a16="http://schemas.microsoft.com/office/drawing/2014/main" id="{051AB10D-544B-47F7-9A8F-479FAF79FEC1}"/>
              </a:ext>
            </a:extLst>
          </p:cNvPr>
          <p:cNvSpPr>
            <a:spLocks noGrp="1"/>
          </p:cNvSpPr>
          <p:nvPr>
            <p:ph type="title" idx="4294967295"/>
          </p:nvPr>
        </p:nvSpPr>
        <p:spPr>
          <a:xfrm>
            <a:off x="838200" y="481013"/>
            <a:ext cx="10515600" cy="679450"/>
          </a:xfrm>
        </p:spPr>
        <p:txBody>
          <a:bodyPr/>
          <a:lstStyle/>
          <a:p>
            <a:r>
              <a:rPr lang="en-US" b="1" dirty="0">
                <a:solidFill>
                  <a:schemeClr val="bg1"/>
                </a:solidFill>
              </a:rPr>
              <a:t>Welcome Message</a:t>
            </a:r>
            <a:endParaRPr lang="en-US" dirty="0">
              <a:solidFill>
                <a:schemeClr val="bg1"/>
              </a:solidFill>
            </a:endParaRPr>
          </a:p>
        </p:txBody>
      </p:sp>
      <p:grpSp>
        <p:nvGrpSpPr>
          <p:cNvPr id="12" name="Group 11">
            <a:extLst>
              <a:ext uri="{FF2B5EF4-FFF2-40B4-BE49-F238E27FC236}">
                <a16:creationId xmlns:a16="http://schemas.microsoft.com/office/drawing/2014/main" id="{E5F63510-1158-4D7F-9AF0-5AAE985FDE04}"/>
              </a:ext>
            </a:extLst>
          </p:cNvPr>
          <p:cNvGrpSpPr/>
          <p:nvPr/>
        </p:nvGrpSpPr>
        <p:grpSpPr>
          <a:xfrm>
            <a:off x="5322316" y="5813561"/>
            <a:ext cx="1547368" cy="456474"/>
            <a:chOff x="5298731" y="5704705"/>
            <a:chExt cx="1547368" cy="456474"/>
          </a:xfrm>
        </p:grpSpPr>
        <p:sp>
          <p:nvSpPr>
            <p:cNvPr id="16" name="TextBox 15">
              <a:extLst>
                <a:ext uri="{FF2B5EF4-FFF2-40B4-BE49-F238E27FC236}">
                  <a16:creationId xmlns:a16="http://schemas.microsoft.com/office/drawing/2014/main" id="{142EA7BC-27BA-4EBB-8D70-6A22429962D7}"/>
                </a:ext>
              </a:extLst>
            </p:cNvPr>
            <p:cNvSpPr txBox="1"/>
            <p:nvPr/>
          </p:nvSpPr>
          <p:spPr>
            <a:xfrm>
              <a:off x="5298731" y="5704705"/>
              <a:ext cx="1547368" cy="400110"/>
            </a:xfrm>
            <a:prstGeom prst="rect">
              <a:avLst/>
            </a:prstGeom>
            <a:noFill/>
          </p:spPr>
          <p:txBody>
            <a:bodyPr wrap="square" rtlCol="0">
              <a:spAutoFit/>
            </a:bodyPr>
            <a:lstStyle/>
            <a:p>
              <a:pPr algn="ctr"/>
              <a:r>
                <a:rPr lang="en-US" sz="2000" b="1" dirty="0">
                  <a:latin typeface="Roboto" panose="02000000000000000000" pitchFamily="2" charset="0"/>
                  <a:ea typeface="Roboto" panose="02000000000000000000" pitchFamily="2" charset="0"/>
                  <a:cs typeface="Roboto" panose="02000000000000000000" pitchFamily="2" charset="0"/>
                </a:rPr>
                <a:t>JOHN DEO</a:t>
              </a:r>
            </a:p>
          </p:txBody>
        </p:sp>
        <p:cxnSp>
          <p:nvCxnSpPr>
            <p:cNvPr id="17" name="Straight Connector 16">
              <a:extLst>
                <a:ext uri="{FF2B5EF4-FFF2-40B4-BE49-F238E27FC236}">
                  <a16:creationId xmlns:a16="http://schemas.microsoft.com/office/drawing/2014/main" id="{A3BFCA3E-EC08-4A81-BD77-D6F61CA0A70A}"/>
                </a:ext>
              </a:extLst>
            </p:cNvPr>
            <p:cNvCxnSpPr>
              <a:cxnSpLocks/>
            </p:cNvCxnSpPr>
            <p:nvPr/>
          </p:nvCxnSpPr>
          <p:spPr>
            <a:xfrm>
              <a:off x="5809392" y="6161179"/>
              <a:ext cx="526047" cy="0"/>
            </a:xfrm>
            <a:prstGeom prst="line">
              <a:avLst/>
            </a:prstGeom>
            <a:ln w="28575">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29" name="Rectangle 28">
            <a:extLst>
              <a:ext uri="{FF2B5EF4-FFF2-40B4-BE49-F238E27FC236}">
                <a16:creationId xmlns:a16="http://schemas.microsoft.com/office/drawing/2014/main" id="{C85EE077-C37A-4788-8F38-24472C94BCF9}"/>
              </a:ext>
            </a:extLst>
          </p:cNvPr>
          <p:cNvSpPr/>
          <p:nvPr/>
        </p:nvSpPr>
        <p:spPr>
          <a:xfrm>
            <a:off x="2270170" y="1284139"/>
            <a:ext cx="7651660"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2545775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a:p>
        </p:txBody>
      </p:sp>
      <p:pic>
        <p:nvPicPr>
          <p:cNvPr id="16" name="Picture Placeholder 15">
            <a:extLst>
              <a:ext uri="{FF2B5EF4-FFF2-40B4-BE49-F238E27FC236}">
                <a16:creationId xmlns:a16="http://schemas.microsoft.com/office/drawing/2014/main" id="{ACB0C52B-F36A-4036-A29A-399A7714E435}"/>
              </a:ext>
            </a:extLst>
          </p:cNvPr>
          <p:cNvPicPr>
            <a:picLocks noGrp="1" noChangeAspect="1"/>
          </p:cNvPicPr>
          <p:nvPr>
            <p:ph type="pic" sz="quarter" idx="38"/>
          </p:nvPr>
        </p:nvPicPr>
        <p:blipFill rotWithShape="1">
          <a:blip r:embed="rId3">
            <a:extLst>
              <a:ext uri="{28A0092B-C50C-407E-A947-70E740481C1C}">
                <a14:useLocalDpi xmlns:a14="http://schemas.microsoft.com/office/drawing/2010/main" val="0"/>
              </a:ext>
            </a:extLst>
          </a:blip>
          <a:srcRect l="7103" t="13743" r="20846"/>
          <a:stretch/>
        </p:blipFill>
        <p:spPr>
          <a:xfrm>
            <a:off x="6210300" y="0"/>
            <a:ext cx="5981700" cy="4782631"/>
          </a:xfrm>
        </p:spPr>
      </p:pic>
      <p:sp>
        <p:nvSpPr>
          <p:cNvPr id="4" name="Title 3">
            <a:extLst>
              <a:ext uri="{FF2B5EF4-FFF2-40B4-BE49-F238E27FC236}">
                <a16:creationId xmlns:a16="http://schemas.microsoft.com/office/drawing/2014/main" id="{E9E379BA-F9CE-4E65-A608-128E7F35C4E1}"/>
              </a:ext>
            </a:extLst>
          </p:cNvPr>
          <p:cNvSpPr>
            <a:spLocks noGrp="1"/>
          </p:cNvSpPr>
          <p:nvPr>
            <p:ph type="title" idx="4294967295"/>
          </p:nvPr>
        </p:nvSpPr>
        <p:spPr>
          <a:xfrm>
            <a:off x="952500" y="1986845"/>
            <a:ext cx="2266950" cy="679450"/>
          </a:xfrm>
        </p:spPr>
        <p:txBody>
          <a:bodyPr>
            <a:noAutofit/>
          </a:bodyPr>
          <a:lstStyle/>
          <a:p>
            <a:pPr algn="l"/>
            <a:r>
              <a:rPr lang="en-US" sz="4000" b="1" dirty="0"/>
              <a:t>About us</a:t>
            </a:r>
            <a:endParaRPr lang="en-US" sz="4000" dirty="0"/>
          </a:p>
        </p:txBody>
      </p:sp>
      <p:sp>
        <p:nvSpPr>
          <p:cNvPr id="13" name="Rectangle 12">
            <a:extLst>
              <a:ext uri="{FF2B5EF4-FFF2-40B4-BE49-F238E27FC236}">
                <a16:creationId xmlns:a16="http://schemas.microsoft.com/office/drawing/2014/main" id="{DC2B01B2-1A9B-4938-9253-915AAE7934DA}"/>
              </a:ext>
            </a:extLst>
          </p:cNvPr>
          <p:cNvSpPr/>
          <p:nvPr/>
        </p:nvSpPr>
        <p:spPr>
          <a:xfrm>
            <a:off x="952500" y="2746294"/>
            <a:ext cx="7315200" cy="1323439"/>
          </a:xfrm>
          <a:prstGeom prst="rect">
            <a:avLst/>
          </a:prstGeom>
        </p:spPr>
        <p:txBody>
          <a:bodyPr wrap="square">
            <a:spAutoFit/>
          </a:bodyPr>
          <a:lstStyle/>
          <a:p>
            <a:pPr>
              <a:lnSpc>
                <a:spcPts val="24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200" dirty="0" err="1">
                <a:latin typeface="Lato" panose="020F0502020204030203" pitchFamily="34" charset="0"/>
                <a:ea typeface="Lato" panose="020F0502020204030203" pitchFamily="34" charset="0"/>
                <a:cs typeface="Lato" panose="020F0502020204030203" pitchFamily="34" charset="0"/>
              </a:rPr>
              <a:t>popularised</a:t>
            </a:r>
            <a:endParaRPr lang="en-US" sz="1200" dirty="0">
              <a:latin typeface="Lato" panose="020F0502020204030203" pitchFamily="34" charset="0"/>
              <a:ea typeface="Lato" panose="020F0502020204030203" pitchFamily="34" charset="0"/>
              <a:cs typeface="Lato" panose="020F0502020204030203" pitchFamily="34" charset="0"/>
            </a:endParaRPr>
          </a:p>
        </p:txBody>
      </p:sp>
      <p:sp>
        <p:nvSpPr>
          <p:cNvPr id="11" name="Freeform 6">
            <a:extLst>
              <a:ext uri="{FF2B5EF4-FFF2-40B4-BE49-F238E27FC236}">
                <a16:creationId xmlns:a16="http://schemas.microsoft.com/office/drawing/2014/main" id="{1F7D12DD-AD78-4B89-A44D-A7B20E586AE6}"/>
              </a:ext>
            </a:extLst>
          </p:cNvPr>
          <p:cNvSpPr>
            <a:spLocks/>
          </p:cNvSpPr>
          <p:nvPr/>
        </p:nvSpPr>
        <p:spPr bwMode="auto">
          <a:xfrm>
            <a:off x="5048250" y="873558"/>
            <a:ext cx="7143750" cy="5997693"/>
          </a:xfrm>
          <a:custGeom>
            <a:avLst/>
            <a:gdLst>
              <a:gd name="T0" fmla="*/ 3989 w 3989"/>
              <a:gd name="T1" fmla="*/ 0 h 1981"/>
              <a:gd name="T2" fmla="*/ 0 w 3989"/>
              <a:gd name="T3" fmla="*/ 1981 h 1981"/>
              <a:gd name="T4" fmla="*/ 3989 w 3989"/>
              <a:gd name="T5" fmla="*/ 1981 h 1981"/>
              <a:gd name="T6" fmla="*/ 3989 w 3989"/>
              <a:gd name="T7" fmla="*/ 0 h 1981"/>
            </a:gdLst>
            <a:ahLst/>
            <a:cxnLst>
              <a:cxn ang="0">
                <a:pos x="T0" y="T1"/>
              </a:cxn>
              <a:cxn ang="0">
                <a:pos x="T2" y="T3"/>
              </a:cxn>
              <a:cxn ang="0">
                <a:pos x="T4" y="T5"/>
              </a:cxn>
              <a:cxn ang="0">
                <a:pos x="T6" y="T7"/>
              </a:cxn>
            </a:cxnLst>
            <a:rect l="0" t="0" r="r" b="b"/>
            <a:pathLst>
              <a:path w="3989" h="1981">
                <a:moveTo>
                  <a:pt x="3989" y="0"/>
                </a:moveTo>
                <a:lnTo>
                  <a:pt x="0" y="1981"/>
                </a:lnTo>
                <a:lnTo>
                  <a:pt x="3989" y="1981"/>
                </a:lnTo>
                <a:lnTo>
                  <a:pt x="3989" y="0"/>
                </a:lnTo>
                <a:close/>
              </a:path>
            </a:pathLst>
          </a:custGeom>
          <a:solidFill>
            <a:schemeClr val="accent5">
              <a:alpha val="88000"/>
            </a:schemeClr>
          </a:solidFill>
          <a:ln>
            <a:noFill/>
          </a:ln>
        </p:spPr>
        <p:txBody>
          <a:bodyPr vert="horz" wrap="square" lIns="91440" tIns="45720" rIns="91440" bIns="45720" numCol="1" anchor="t" anchorCtr="0" compatLnSpc="1">
            <a:prstTxWarp prst="textNoShape">
              <a:avLst/>
            </a:prstTxWarp>
          </a:bodyPr>
          <a:lstStyle/>
          <a:p>
            <a:endParaRPr lang="en-US"/>
          </a:p>
        </p:txBody>
      </p:sp>
      <p:pic>
        <p:nvPicPr>
          <p:cNvPr id="26" name="Picture 25">
            <a:extLst>
              <a:ext uri="{FF2B5EF4-FFF2-40B4-BE49-F238E27FC236}">
                <a16:creationId xmlns:a16="http://schemas.microsoft.com/office/drawing/2014/main" id="{29781E1B-7134-4F04-AF9E-C8F36AF16DDD}"/>
              </a:ext>
            </a:extLst>
          </p:cNvPr>
          <p:cNvPicPr>
            <a:picLocks noChangeAspect="1"/>
          </p:cNvPicPr>
          <p:nvPr/>
        </p:nvPicPr>
        <p:blipFill>
          <a:blip r:embed="rId4"/>
          <a:stretch>
            <a:fillRect/>
          </a:stretch>
        </p:blipFill>
        <p:spPr>
          <a:xfrm>
            <a:off x="8689412" y="5679067"/>
            <a:ext cx="2649874" cy="745336"/>
          </a:xfrm>
          <a:prstGeom prst="rect">
            <a:avLst/>
          </a:prstGeom>
        </p:spPr>
      </p:pic>
    </p:spTree>
    <p:extLst>
      <p:ext uri="{BB962C8B-B14F-4D97-AF65-F5344CB8AC3E}">
        <p14:creationId xmlns:p14="http://schemas.microsoft.com/office/powerpoint/2010/main" val="4172936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a:p>
        </p:txBody>
      </p:sp>
      <p:pic>
        <p:nvPicPr>
          <p:cNvPr id="23" name="Picture Placeholder 22">
            <a:extLst>
              <a:ext uri="{FF2B5EF4-FFF2-40B4-BE49-F238E27FC236}">
                <a16:creationId xmlns:a16="http://schemas.microsoft.com/office/drawing/2014/main" id="{147977CF-7243-41FD-9445-499D212C1975}"/>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35" b="7835"/>
          <a:stretch>
            <a:fillRect/>
          </a:stretch>
        </p:blipFill>
        <p:spPr>
          <a:xfrm>
            <a:off x="0" y="0"/>
            <a:ext cx="12192000" cy="6858000"/>
          </a:xfrm>
        </p:spPr>
      </p:pic>
      <p:sp>
        <p:nvSpPr>
          <p:cNvPr id="28" name="Freeform 9">
            <a:extLst>
              <a:ext uri="{FF2B5EF4-FFF2-40B4-BE49-F238E27FC236}">
                <a16:creationId xmlns:a16="http://schemas.microsoft.com/office/drawing/2014/main" id="{1A024BEC-109F-4FF1-949E-7DAC0C29E863}"/>
              </a:ext>
            </a:extLst>
          </p:cNvPr>
          <p:cNvSpPr>
            <a:spLocks/>
          </p:cNvSpPr>
          <p:nvPr/>
        </p:nvSpPr>
        <p:spPr bwMode="auto">
          <a:xfrm>
            <a:off x="0" y="0"/>
            <a:ext cx="12192000" cy="6858000"/>
          </a:xfrm>
          <a:custGeom>
            <a:avLst/>
            <a:gdLst>
              <a:gd name="T0" fmla="*/ 5625 w 7680"/>
              <a:gd name="T1" fmla="*/ 0 h 3844"/>
              <a:gd name="T2" fmla="*/ 0 w 7680"/>
              <a:gd name="T3" fmla="*/ 3844 h 3844"/>
              <a:gd name="T4" fmla="*/ 7680 w 7680"/>
              <a:gd name="T5" fmla="*/ 3844 h 3844"/>
              <a:gd name="T6" fmla="*/ 7680 w 7680"/>
              <a:gd name="T7" fmla="*/ 0 h 3844"/>
              <a:gd name="T8" fmla="*/ 5625 w 7680"/>
              <a:gd name="T9" fmla="*/ 0 h 3844"/>
            </a:gdLst>
            <a:ahLst/>
            <a:cxnLst>
              <a:cxn ang="0">
                <a:pos x="T0" y="T1"/>
              </a:cxn>
              <a:cxn ang="0">
                <a:pos x="T2" y="T3"/>
              </a:cxn>
              <a:cxn ang="0">
                <a:pos x="T4" y="T5"/>
              </a:cxn>
              <a:cxn ang="0">
                <a:pos x="T6" y="T7"/>
              </a:cxn>
              <a:cxn ang="0">
                <a:pos x="T8" y="T9"/>
              </a:cxn>
            </a:cxnLst>
            <a:rect l="0" t="0" r="r" b="b"/>
            <a:pathLst>
              <a:path w="7680" h="3844">
                <a:moveTo>
                  <a:pt x="5625" y="0"/>
                </a:moveTo>
                <a:lnTo>
                  <a:pt x="0" y="3844"/>
                </a:lnTo>
                <a:lnTo>
                  <a:pt x="7680" y="3844"/>
                </a:lnTo>
                <a:lnTo>
                  <a:pt x="7680" y="0"/>
                </a:lnTo>
                <a:lnTo>
                  <a:pt x="5625" y="0"/>
                </a:lnTo>
                <a:close/>
              </a:path>
            </a:pathLst>
          </a:custGeom>
          <a:solidFill>
            <a:schemeClr val="accent4">
              <a:alpha val="9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Title 4">
            <a:extLst>
              <a:ext uri="{FF2B5EF4-FFF2-40B4-BE49-F238E27FC236}">
                <a16:creationId xmlns:a16="http://schemas.microsoft.com/office/drawing/2014/main" id="{C5323E7A-1F1F-4410-9AB7-357854F51192}"/>
              </a:ext>
            </a:extLst>
          </p:cNvPr>
          <p:cNvSpPr>
            <a:spLocks noGrp="1"/>
          </p:cNvSpPr>
          <p:nvPr>
            <p:ph type="title" idx="4294967295"/>
          </p:nvPr>
        </p:nvSpPr>
        <p:spPr>
          <a:xfrm>
            <a:off x="9773557" y="1114661"/>
            <a:ext cx="2082800" cy="827314"/>
          </a:xfrm>
        </p:spPr>
        <p:txBody>
          <a:bodyPr>
            <a:normAutofit/>
          </a:bodyPr>
          <a:lstStyle/>
          <a:p>
            <a:pPr algn="r">
              <a:lnSpc>
                <a:spcPts val="2500"/>
              </a:lnSpc>
            </a:pPr>
            <a:r>
              <a:rPr lang="en-US" sz="3600" b="1" dirty="0">
                <a:solidFill>
                  <a:schemeClr val="bg1"/>
                </a:solidFill>
              </a:rPr>
              <a:t>Our Services</a:t>
            </a:r>
            <a:endParaRPr lang="en-US" dirty="0">
              <a:solidFill>
                <a:schemeClr val="bg1"/>
              </a:solidFill>
            </a:endParaRPr>
          </a:p>
        </p:txBody>
      </p:sp>
      <p:sp>
        <p:nvSpPr>
          <p:cNvPr id="46" name="Rectangle 45">
            <a:extLst>
              <a:ext uri="{FF2B5EF4-FFF2-40B4-BE49-F238E27FC236}">
                <a16:creationId xmlns:a16="http://schemas.microsoft.com/office/drawing/2014/main" id="{FD7BC5E7-8913-49F1-B0F9-C6C679C36C21}"/>
              </a:ext>
            </a:extLst>
          </p:cNvPr>
          <p:cNvSpPr/>
          <p:nvPr/>
        </p:nvSpPr>
        <p:spPr>
          <a:xfrm>
            <a:off x="7155543" y="1969475"/>
            <a:ext cx="4700814" cy="1323439"/>
          </a:xfrm>
          <a:prstGeom prst="rect">
            <a:avLst/>
          </a:prstGeom>
        </p:spPr>
        <p:txBody>
          <a:bodyPr wrap="square">
            <a:spAutoFit/>
          </a:bodyPr>
          <a:lstStyle/>
          <a:p>
            <a:pPr algn="r">
              <a:lnSpc>
                <a:spcPts val="24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survived not only five centuries, but also the leap into electronic essentially unchanged. It was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popularised</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47" name="Group 46">
            <a:extLst>
              <a:ext uri="{FF2B5EF4-FFF2-40B4-BE49-F238E27FC236}">
                <a16:creationId xmlns:a16="http://schemas.microsoft.com/office/drawing/2014/main" id="{9BFA0493-99A1-4362-8015-9EC434E81EF3}"/>
              </a:ext>
            </a:extLst>
          </p:cNvPr>
          <p:cNvGrpSpPr/>
          <p:nvPr/>
        </p:nvGrpSpPr>
        <p:grpSpPr>
          <a:xfrm>
            <a:off x="4293604" y="4080006"/>
            <a:ext cx="7562753" cy="1772209"/>
            <a:chOff x="2263932" y="4584142"/>
            <a:chExt cx="7562753" cy="1772209"/>
          </a:xfrm>
        </p:grpSpPr>
        <p:grpSp>
          <p:nvGrpSpPr>
            <p:cNvPr id="48" name="Group 47">
              <a:extLst>
                <a:ext uri="{FF2B5EF4-FFF2-40B4-BE49-F238E27FC236}">
                  <a16:creationId xmlns:a16="http://schemas.microsoft.com/office/drawing/2014/main" id="{0B708E90-2AED-4D38-A6DE-42F2E0C8C965}"/>
                </a:ext>
              </a:extLst>
            </p:cNvPr>
            <p:cNvGrpSpPr/>
            <p:nvPr/>
          </p:nvGrpSpPr>
          <p:grpSpPr>
            <a:xfrm>
              <a:off x="2263932" y="4584142"/>
              <a:ext cx="2106899" cy="1772209"/>
              <a:chOff x="1696070" y="3157111"/>
              <a:chExt cx="2106899" cy="1772209"/>
            </a:xfrm>
          </p:grpSpPr>
          <p:grpSp>
            <p:nvGrpSpPr>
              <p:cNvPr id="65" name="Group 64">
                <a:extLst>
                  <a:ext uri="{FF2B5EF4-FFF2-40B4-BE49-F238E27FC236}">
                    <a16:creationId xmlns:a16="http://schemas.microsoft.com/office/drawing/2014/main" id="{4144FB92-0426-488E-8F5E-30626DE3ECCC}"/>
                  </a:ext>
                </a:extLst>
              </p:cNvPr>
              <p:cNvGrpSpPr/>
              <p:nvPr/>
            </p:nvGrpSpPr>
            <p:grpSpPr>
              <a:xfrm>
                <a:off x="1816658" y="3157111"/>
                <a:ext cx="1865722" cy="923323"/>
                <a:chOff x="1171747" y="3060700"/>
                <a:chExt cx="1865722" cy="923323"/>
              </a:xfrm>
            </p:grpSpPr>
            <p:sp>
              <p:nvSpPr>
                <p:cNvPr id="67" name="Freeform 7">
                  <a:extLst>
                    <a:ext uri="{FF2B5EF4-FFF2-40B4-BE49-F238E27FC236}">
                      <a16:creationId xmlns:a16="http://schemas.microsoft.com/office/drawing/2014/main" id="{C5032272-15E3-4968-A835-BB8A4AF7489F}"/>
                    </a:ext>
                  </a:extLst>
                </p:cNvPr>
                <p:cNvSpPr>
                  <a:spLocks noEditPoints="1"/>
                </p:cNvSpPr>
                <p:nvPr/>
              </p:nvSpPr>
              <p:spPr bwMode="auto">
                <a:xfrm>
                  <a:off x="1919664" y="3060700"/>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8" name="TextBox 67">
                  <a:extLst>
                    <a:ext uri="{FF2B5EF4-FFF2-40B4-BE49-F238E27FC236}">
                      <a16:creationId xmlns:a16="http://schemas.microsoft.com/office/drawing/2014/main" id="{EF4148E8-A53D-46AC-AEC5-06B508DB7C5C}"/>
                    </a:ext>
                  </a:extLst>
                </p:cNvPr>
                <p:cNvSpPr txBox="1"/>
                <p:nvPr/>
              </p:nvSpPr>
              <p:spPr>
                <a:xfrm>
                  <a:off x="1171747" y="3635210"/>
                  <a:ext cx="1865722" cy="348813"/>
                </a:xfrm>
                <a:prstGeom prst="rect">
                  <a:avLst/>
                </a:prstGeom>
                <a:noFill/>
              </p:spPr>
              <p:txBody>
                <a:bodyPr wrap="square" rtlCol="0">
                  <a:spAutoFit/>
                </a:bodyPr>
                <a:lstStyle/>
                <a:p>
                  <a:pPr algn="ctr">
                    <a:lnSpc>
                      <a:spcPts val="2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Service </a:t>
                  </a: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Title</a:t>
                  </a:r>
                </a:p>
              </p:txBody>
            </p:sp>
          </p:grpSp>
          <p:sp>
            <p:nvSpPr>
              <p:cNvPr id="66" name="Rectangle 65">
                <a:extLst>
                  <a:ext uri="{FF2B5EF4-FFF2-40B4-BE49-F238E27FC236}">
                    <a16:creationId xmlns:a16="http://schemas.microsoft.com/office/drawing/2014/main" id="{F73A35E3-172B-4C53-BD33-1EF992D1D5A4}"/>
                  </a:ext>
                </a:extLst>
              </p:cNvPr>
              <p:cNvSpPr/>
              <p:nvPr/>
            </p:nvSpPr>
            <p:spPr>
              <a:xfrm>
                <a:off x="1696070" y="4098323"/>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52" name="Group 51">
              <a:extLst>
                <a:ext uri="{FF2B5EF4-FFF2-40B4-BE49-F238E27FC236}">
                  <a16:creationId xmlns:a16="http://schemas.microsoft.com/office/drawing/2014/main" id="{80E0BA98-EFB1-40B1-BC91-C57798C588B5}"/>
                </a:ext>
              </a:extLst>
            </p:cNvPr>
            <p:cNvGrpSpPr/>
            <p:nvPr/>
          </p:nvGrpSpPr>
          <p:grpSpPr>
            <a:xfrm>
              <a:off x="4991859" y="4584142"/>
              <a:ext cx="2106899" cy="1772209"/>
              <a:chOff x="1696070" y="3157111"/>
              <a:chExt cx="2106899" cy="1772209"/>
            </a:xfrm>
          </p:grpSpPr>
          <p:grpSp>
            <p:nvGrpSpPr>
              <p:cNvPr id="61" name="Group 60">
                <a:extLst>
                  <a:ext uri="{FF2B5EF4-FFF2-40B4-BE49-F238E27FC236}">
                    <a16:creationId xmlns:a16="http://schemas.microsoft.com/office/drawing/2014/main" id="{88B093B5-7400-49B3-B61F-D35364CF9508}"/>
                  </a:ext>
                </a:extLst>
              </p:cNvPr>
              <p:cNvGrpSpPr/>
              <p:nvPr/>
            </p:nvGrpSpPr>
            <p:grpSpPr>
              <a:xfrm>
                <a:off x="1816658" y="3157111"/>
                <a:ext cx="1865722" cy="923323"/>
                <a:chOff x="1171747" y="3060700"/>
                <a:chExt cx="1865722" cy="923323"/>
              </a:xfrm>
            </p:grpSpPr>
            <p:sp>
              <p:nvSpPr>
                <p:cNvPr id="63" name="Freeform 7">
                  <a:extLst>
                    <a:ext uri="{FF2B5EF4-FFF2-40B4-BE49-F238E27FC236}">
                      <a16:creationId xmlns:a16="http://schemas.microsoft.com/office/drawing/2014/main" id="{DB911AD5-49BB-4D66-9C1D-14E0D1218BC1}"/>
                    </a:ext>
                  </a:extLst>
                </p:cNvPr>
                <p:cNvSpPr>
                  <a:spLocks noEditPoints="1"/>
                </p:cNvSpPr>
                <p:nvPr/>
              </p:nvSpPr>
              <p:spPr bwMode="auto">
                <a:xfrm>
                  <a:off x="1919664" y="3060700"/>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TextBox 63">
                  <a:extLst>
                    <a:ext uri="{FF2B5EF4-FFF2-40B4-BE49-F238E27FC236}">
                      <a16:creationId xmlns:a16="http://schemas.microsoft.com/office/drawing/2014/main" id="{CC10D13D-A92F-402C-88D5-06A597EDB100}"/>
                    </a:ext>
                  </a:extLst>
                </p:cNvPr>
                <p:cNvSpPr txBox="1"/>
                <p:nvPr/>
              </p:nvSpPr>
              <p:spPr>
                <a:xfrm>
                  <a:off x="1171747" y="3635210"/>
                  <a:ext cx="1865722" cy="348813"/>
                </a:xfrm>
                <a:prstGeom prst="rect">
                  <a:avLst/>
                </a:prstGeom>
                <a:noFill/>
              </p:spPr>
              <p:txBody>
                <a:bodyPr wrap="square" rtlCol="0">
                  <a:spAutoFit/>
                </a:bodyPr>
                <a:lstStyle/>
                <a:p>
                  <a:pPr algn="ctr">
                    <a:lnSpc>
                      <a:spcPts val="2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Service </a:t>
                  </a: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Title</a:t>
                  </a:r>
                </a:p>
              </p:txBody>
            </p:sp>
          </p:grpSp>
          <p:sp>
            <p:nvSpPr>
              <p:cNvPr id="62" name="Rectangle 61">
                <a:extLst>
                  <a:ext uri="{FF2B5EF4-FFF2-40B4-BE49-F238E27FC236}">
                    <a16:creationId xmlns:a16="http://schemas.microsoft.com/office/drawing/2014/main" id="{D31EA34D-65D6-4C45-875C-C21E1AB81606}"/>
                  </a:ext>
                </a:extLst>
              </p:cNvPr>
              <p:cNvSpPr/>
              <p:nvPr/>
            </p:nvSpPr>
            <p:spPr>
              <a:xfrm>
                <a:off x="1696070" y="4098323"/>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54" name="Group 53">
              <a:extLst>
                <a:ext uri="{FF2B5EF4-FFF2-40B4-BE49-F238E27FC236}">
                  <a16:creationId xmlns:a16="http://schemas.microsoft.com/office/drawing/2014/main" id="{16954441-5B92-44BC-B13D-985401F8A3E9}"/>
                </a:ext>
              </a:extLst>
            </p:cNvPr>
            <p:cNvGrpSpPr/>
            <p:nvPr/>
          </p:nvGrpSpPr>
          <p:grpSpPr>
            <a:xfrm>
              <a:off x="7719786" y="4584142"/>
              <a:ext cx="2106899" cy="1772209"/>
              <a:chOff x="1696070" y="3157111"/>
              <a:chExt cx="2106899" cy="1772209"/>
            </a:xfrm>
          </p:grpSpPr>
          <p:grpSp>
            <p:nvGrpSpPr>
              <p:cNvPr id="55" name="Group 54">
                <a:extLst>
                  <a:ext uri="{FF2B5EF4-FFF2-40B4-BE49-F238E27FC236}">
                    <a16:creationId xmlns:a16="http://schemas.microsoft.com/office/drawing/2014/main" id="{015C9149-D1A6-4A11-BFD0-5E722032A195}"/>
                  </a:ext>
                </a:extLst>
              </p:cNvPr>
              <p:cNvGrpSpPr/>
              <p:nvPr/>
            </p:nvGrpSpPr>
            <p:grpSpPr>
              <a:xfrm>
                <a:off x="1816658" y="3157111"/>
                <a:ext cx="1865722" cy="923323"/>
                <a:chOff x="1171747" y="3060700"/>
                <a:chExt cx="1865722" cy="923323"/>
              </a:xfrm>
            </p:grpSpPr>
            <p:sp>
              <p:nvSpPr>
                <p:cNvPr id="57" name="Freeform 7">
                  <a:extLst>
                    <a:ext uri="{FF2B5EF4-FFF2-40B4-BE49-F238E27FC236}">
                      <a16:creationId xmlns:a16="http://schemas.microsoft.com/office/drawing/2014/main" id="{DB29D5D9-C418-4747-B0CC-EC3C1B01C28F}"/>
                    </a:ext>
                  </a:extLst>
                </p:cNvPr>
                <p:cNvSpPr>
                  <a:spLocks noEditPoints="1"/>
                </p:cNvSpPr>
                <p:nvPr/>
              </p:nvSpPr>
              <p:spPr bwMode="auto">
                <a:xfrm>
                  <a:off x="1919664" y="3060700"/>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TextBox 59">
                  <a:extLst>
                    <a:ext uri="{FF2B5EF4-FFF2-40B4-BE49-F238E27FC236}">
                      <a16:creationId xmlns:a16="http://schemas.microsoft.com/office/drawing/2014/main" id="{E75EBFD2-6E31-4655-A6B8-CD851BA26289}"/>
                    </a:ext>
                  </a:extLst>
                </p:cNvPr>
                <p:cNvSpPr txBox="1"/>
                <p:nvPr/>
              </p:nvSpPr>
              <p:spPr>
                <a:xfrm>
                  <a:off x="1171747" y="3635210"/>
                  <a:ext cx="1865722" cy="348813"/>
                </a:xfrm>
                <a:prstGeom prst="rect">
                  <a:avLst/>
                </a:prstGeom>
                <a:noFill/>
              </p:spPr>
              <p:txBody>
                <a:bodyPr wrap="square" rtlCol="0">
                  <a:spAutoFit/>
                </a:bodyPr>
                <a:lstStyle/>
                <a:p>
                  <a:pPr algn="ctr">
                    <a:lnSpc>
                      <a:spcPts val="2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Service </a:t>
                  </a: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Title</a:t>
                  </a:r>
                </a:p>
              </p:txBody>
            </p:sp>
          </p:grpSp>
          <p:sp>
            <p:nvSpPr>
              <p:cNvPr id="56" name="Rectangle 55">
                <a:extLst>
                  <a:ext uri="{FF2B5EF4-FFF2-40B4-BE49-F238E27FC236}">
                    <a16:creationId xmlns:a16="http://schemas.microsoft.com/office/drawing/2014/main" id="{EFD98BB4-9DA7-450F-B2F0-006EFFE22A88}"/>
                  </a:ext>
                </a:extLst>
              </p:cNvPr>
              <p:cNvSpPr/>
              <p:nvPr/>
            </p:nvSpPr>
            <p:spPr>
              <a:xfrm>
                <a:off x="1696070" y="4098323"/>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spTree>
    <p:extLst>
      <p:ext uri="{BB962C8B-B14F-4D97-AF65-F5344CB8AC3E}">
        <p14:creationId xmlns:p14="http://schemas.microsoft.com/office/powerpoint/2010/main" val="3063835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8" name="Rectangle 97">
            <a:extLst>
              <a:ext uri="{FF2B5EF4-FFF2-40B4-BE49-F238E27FC236}">
                <a16:creationId xmlns:a16="http://schemas.microsoft.com/office/drawing/2014/main" id="{AA4FAAB0-A48B-4478-A1AA-78F46478456B}"/>
              </a:ext>
            </a:extLst>
          </p:cNvPr>
          <p:cNvSpPr/>
          <p:nvPr/>
        </p:nvSpPr>
        <p:spPr>
          <a:xfrm>
            <a:off x="0" y="0"/>
            <a:ext cx="12192000" cy="6858000"/>
          </a:xfrm>
          <a:prstGeom prst="rect">
            <a:avLst/>
          </a:prstGeom>
          <a:solidFill>
            <a:schemeClr val="bg1">
              <a:lumMod val="9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1" name="Picture Placeholder 260">
            <a:extLst>
              <a:ext uri="{FF2B5EF4-FFF2-40B4-BE49-F238E27FC236}">
                <a16:creationId xmlns:a16="http://schemas.microsoft.com/office/drawing/2014/main" id="{38B190D1-9B99-4AB4-AEE5-3804FED4B164}"/>
              </a:ext>
            </a:extLst>
          </p:cNvPr>
          <p:cNvPicPr>
            <a:picLocks noGrp="1" noChangeAspect="1"/>
          </p:cNvPicPr>
          <p:nvPr>
            <p:ph type="pic" sz="quarter" idx="37"/>
          </p:nvPr>
        </p:nvPicPr>
        <p:blipFill>
          <a:blip r:embed="rId3">
            <a:extLst>
              <a:ext uri="{28A0092B-C50C-407E-A947-70E740481C1C}">
                <a14:useLocalDpi xmlns:a14="http://schemas.microsoft.com/office/drawing/2010/main" val="0"/>
              </a:ext>
            </a:extLst>
          </a:blip>
          <a:srcRect l="2238" r="2238"/>
          <a:stretch>
            <a:fillRect/>
          </a:stretch>
        </p:blipFill>
        <p:spPr/>
      </p:pic>
      <p:pic>
        <p:nvPicPr>
          <p:cNvPr id="263" name="Picture Placeholder 262">
            <a:extLst>
              <a:ext uri="{FF2B5EF4-FFF2-40B4-BE49-F238E27FC236}">
                <a16:creationId xmlns:a16="http://schemas.microsoft.com/office/drawing/2014/main" id="{19CC037B-6950-4FF5-AE41-DFF00754FFB6}"/>
              </a:ext>
            </a:extLst>
          </p:cNvPr>
          <p:cNvPicPr>
            <a:picLocks noGrp="1" noChangeAspect="1"/>
          </p:cNvPicPr>
          <p:nvPr>
            <p:ph type="pic" sz="quarter" idx="38"/>
          </p:nvPr>
        </p:nvPicPr>
        <p:blipFill>
          <a:blip r:embed="rId4">
            <a:extLst>
              <a:ext uri="{28A0092B-C50C-407E-A947-70E740481C1C}">
                <a14:useLocalDpi xmlns:a14="http://schemas.microsoft.com/office/drawing/2010/main" val="0"/>
              </a:ext>
            </a:extLst>
          </a:blip>
          <a:srcRect l="1963" r="1963"/>
          <a:stretch>
            <a:fillRect/>
          </a:stretch>
        </p:blipFill>
        <p:spPr/>
      </p:pic>
      <p:pic>
        <p:nvPicPr>
          <p:cNvPr id="265" name="Picture Placeholder 264">
            <a:extLst>
              <a:ext uri="{FF2B5EF4-FFF2-40B4-BE49-F238E27FC236}">
                <a16:creationId xmlns:a16="http://schemas.microsoft.com/office/drawing/2014/main" id="{725DC23B-2981-4C0E-9ED3-F9EFBAEC9BFD}"/>
              </a:ext>
            </a:extLst>
          </p:cNvPr>
          <p:cNvPicPr>
            <a:picLocks noGrp="1" noChangeAspect="1"/>
          </p:cNvPicPr>
          <p:nvPr>
            <p:ph type="pic" sz="quarter" idx="39"/>
          </p:nvPr>
        </p:nvPicPr>
        <p:blipFill>
          <a:blip r:embed="rId5">
            <a:extLst>
              <a:ext uri="{28A0092B-C50C-407E-A947-70E740481C1C}">
                <a14:useLocalDpi xmlns:a14="http://schemas.microsoft.com/office/drawing/2010/main" val="0"/>
              </a:ext>
            </a:extLst>
          </a:blip>
          <a:srcRect l="2362" r="2362"/>
          <a:stretch>
            <a:fillRect/>
          </a:stretch>
        </p:blipFill>
        <p:spPr/>
      </p:pic>
      <p:pic>
        <p:nvPicPr>
          <p:cNvPr id="267" name="Picture Placeholder 266">
            <a:extLst>
              <a:ext uri="{FF2B5EF4-FFF2-40B4-BE49-F238E27FC236}">
                <a16:creationId xmlns:a16="http://schemas.microsoft.com/office/drawing/2014/main" id="{84286990-BB55-432E-9F82-43A3CBC58E9B}"/>
              </a:ext>
            </a:extLst>
          </p:cNvPr>
          <p:cNvPicPr>
            <a:picLocks noGrp="1" noChangeAspect="1"/>
          </p:cNvPicPr>
          <p:nvPr>
            <p:ph type="pic" sz="quarter" idx="40"/>
          </p:nvPr>
        </p:nvPicPr>
        <p:blipFill>
          <a:blip r:embed="rId6">
            <a:extLst>
              <a:ext uri="{28A0092B-C50C-407E-A947-70E740481C1C}">
                <a14:useLocalDpi xmlns:a14="http://schemas.microsoft.com/office/drawing/2010/main" val="0"/>
              </a:ext>
            </a:extLst>
          </a:blip>
          <a:srcRect t="7517" b="7517"/>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a:p>
        </p:txBody>
      </p:sp>
      <p:sp>
        <p:nvSpPr>
          <p:cNvPr id="2" name="Title 1">
            <a:extLst>
              <a:ext uri="{FF2B5EF4-FFF2-40B4-BE49-F238E27FC236}">
                <a16:creationId xmlns:a16="http://schemas.microsoft.com/office/drawing/2014/main" id="{EA6A9C4D-FA0B-471D-9138-B2C89F973458}"/>
              </a:ext>
            </a:extLst>
          </p:cNvPr>
          <p:cNvSpPr>
            <a:spLocks noGrp="1"/>
          </p:cNvSpPr>
          <p:nvPr>
            <p:ph type="title" idx="4294967295"/>
          </p:nvPr>
        </p:nvSpPr>
        <p:spPr>
          <a:xfrm>
            <a:off x="838200" y="481013"/>
            <a:ext cx="10515600" cy="679450"/>
          </a:xfrm>
        </p:spPr>
        <p:txBody>
          <a:bodyPr>
            <a:normAutofit/>
          </a:bodyPr>
          <a:lstStyle/>
          <a:p>
            <a:r>
              <a:rPr lang="en-US" b="1" dirty="0"/>
              <a:t>Our</a:t>
            </a:r>
            <a:r>
              <a:rPr lang="en-US" dirty="0"/>
              <a:t> Team</a:t>
            </a:r>
          </a:p>
        </p:txBody>
      </p:sp>
      <p:sp>
        <p:nvSpPr>
          <p:cNvPr id="21" name="Subtitle 20">
            <a:extLst>
              <a:ext uri="{FF2B5EF4-FFF2-40B4-BE49-F238E27FC236}">
                <a16:creationId xmlns:a16="http://schemas.microsoft.com/office/drawing/2014/main" id="{5D9FC5C8-32FB-4F8B-8F7B-56BA0C8591D8}"/>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69" name="TextBox 268">
            <a:extLst>
              <a:ext uri="{FF2B5EF4-FFF2-40B4-BE49-F238E27FC236}">
                <a16:creationId xmlns:a16="http://schemas.microsoft.com/office/drawing/2014/main" id="{1CD9A83A-E1C8-4361-AA21-A842C991C422}"/>
              </a:ext>
            </a:extLst>
          </p:cNvPr>
          <p:cNvSpPr txBox="1"/>
          <p:nvPr/>
        </p:nvSpPr>
        <p:spPr>
          <a:xfrm>
            <a:off x="1084172" y="5685961"/>
            <a:ext cx="1865722" cy="348813"/>
          </a:xfrm>
          <a:prstGeom prst="rect">
            <a:avLst/>
          </a:prstGeom>
          <a:noFill/>
        </p:spPr>
        <p:txBody>
          <a:bodyPr wrap="square" rtlCol="0">
            <a:spAutoFit/>
          </a:bodyPr>
          <a:lstStyle/>
          <a:p>
            <a:pPr algn="ct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sp>
        <p:nvSpPr>
          <p:cNvPr id="103" name="TextBox 102">
            <a:extLst>
              <a:ext uri="{FF2B5EF4-FFF2-40B4-BE49-F238E27FC236}">
                <a16:creationId xmlns:a16="http://schemas.microsoft.com/office/drawing/2014/main" id="{9999865F-BCC9-474E-8D9C-36B004CBDB9F}"/>
              </a:ext>
            </a:extLst>
          </p:cNvPr>
          <p:cNvSpPr txBox="1"/>
          <p:nvPr/>
        </p:nvSpPr>
        <p:spPr>
          <a:xfrm>
            <a:off x="3827432" y="5685961"/>
            <a:ext cx="1865722" cy="348813"/>
          </a:xfrm>
          <a:prstGeom prst="rect">
            <a:avLst/>
          </a:prstGeom>
          <a:noFill/>
        </p:spPr>
        <p:txBody>
          <a:bodyPr wrap="square" rtlCol="0">
            <a:spAutoFit/>
          </a:bodyPr>
          <a:lstStyle/>
          <a:p>
            <a:pPr algn="ctr">
              <a:lnSpc>
                <a:spcPts val="2000"/>
              </a:lnSpc>
            </a:pPr>
            <a:r>
              <a:rPr lang="en-US" sz="2000" b="1" dirty="0" err="1">
                <a:latin typeface="Lato" panose="020F0502020204030203" pitchFamily="34" charset="0"/>
                <a:ea typeface="Lato" panose="020F0502020204030203" pitchFamily="34" charset="0"/>
                <a:cs typeface="Lato" panose="020F0502020204030203" pitchFamily="34" charset="0"/>
              </a:rPr>
              <a:t>Selela</a:t>
            </a:r>
            <a:r>
              <a:rPr lang="en-US" sz="2000" b="1" dirty="0">
                <a:latin typeface="Lato" panose="020F0502020204030203" pitchFamily="34" charset="0"/>
                <a:ea typeface="Lato" panose="020F0502020204030203" pitchFamily="34" charset="0"/>
                <a:cs typeface="Lato" panose="020F0502020204030203" pitchFamily="34" charset="0"/>
              </a:rPr>
              <a:t> Gomez</a:t>
            </a:r>
          </a:p>
        </p:txBody>
      </p:sp>
      <p:sp>
        <p:nvSpPr>
          <p:cNvPr id="106" name="TextBox 105">
            <a:extLst>
              <a:ext uri="{FF2B5EF4-FFF2-40B4-BE49-F238E27FC236}">
                <a16:creationId xmlns:a16="http://schemas.microsoft.com/office/drawing/2014/main" id="{143B925B-DC29-4EE8-A36B-B727A1328B0A}"/>
              </a:ext>
            </a:extLst>
          </p:cNvPr>
          <p:cNvSpPr txBox="1"/>
          <p:nvPr/>
        </p:nvSpPr>
        <p:spPr>
          <a:xfrm>
            <a:off x="6570692" y="5685961"/>
            <a:ext cx="1865722" cy="348813"/>
          </a:xfrm>
          <a:prstGeom prst="rect">
            <a:avLst/>
          </a:prstGeom>
          <a:noFill/>
        </p:spPr>
        <p:txBody>
          <a:bodyPr wrap="square" rtlCol="0">
            <a:spAutoFit/>
          </a:bodyPr>
          <a:lstStyle/>
          <a:p>
            <a:pPr algn="ctr">
              <a:lnSpc>
                <a:spcPts val="2000"/>
              </a:lnSpc>
            </a:pPr>
            <a:r>
              <a:rPr lang="en-US" sz="2000" b="1" dirty="0">
                <a:latin typeface="Lato" panose="020F0502020204030203" pitchFamily="34" charset="0"/>
                <a:ea typeface="Lato" panose="020F0502020204030203" pitchFamily="34" charset="0"/>
                <a:cs typeface="Lato" panose="020F0502020204030203" pitchFamily="34" charset="0"/>
              </a:rPr>
              <a:t>David </a:t>
            </a:r>
            <a:r>
              <a:rPr lang="en-US" sz="2000" b="1" dirty="0" err="1">
                <a:latin typeface="Lato" panose="020F0502020204030203" pitchFamily="34" charset="0"/>
                <a:ea typeface="Lato" panose="020F0502020204030203" pitchFamily="34" charset="0"/>
                <a:cs typeface="Lato" panose="020F0502020204030203" pitchFamily="34" charset="0"/>
              </a:rPr>
              <a:t>Jame</a:t>
            </a:r>
            <a:endParaRPr lang="en-US" sz="2000" b="1" dirty="0">
              <a:latin typeface="Lato" panose="020F0502020204030203" pitchFamily="34" charset="0"/>
              <a:ea typeface="Lato" panose="020F0502020204030203" pitchFamily="34" charset="0"/>
              <a:cs typeface="Lato" panose="020F0502020204030203" pitchFamily="34" charset="0"/>
            </a:endParaRPr>
          </a:p>
        </p:txBody>
      </p:sp>
      <p:grpSp>
        <p:nvGrpSpPr>
          <p:cNvPr id="25" name="Group 24">
            <a:extLst>
              <a:ext uri="{FF2B5EF4-FFF2-40B4-BE49-F238E27FC236}">
                <a16:creationId xmlns:a16="http://schemas.microsoft.com/office/drawing/2014/main" id="{110CD6FD-ACBF-4527-8BCB-F192D75DE79D}"/>
              </a:ext>
            </a:extLst>
          </p:cNvPr>
          <p:cNvGrpSpPr/>
          <p:nvPr/>
        </p:nvGrpSpPr>
        <p:grpSpPr>
          <a:xfrm>
            <a:off x="1614074" y="6181905"/>
            <a:ext cx="805918" cy="257084"/>
            <a:chOff x="1470197" y="6431072"/>
            <a:chExt cx="805918" cy="257084"/>
          </a:xfrm>
        </p:grpSpPr>
        <p:sp>
          <p:nvSpPr>
            <p:cNvPr id="33" name="Oval 32">
              <a:extLst>
                <a:ext uri="{FF2B5EF4-FFF2-40B4-BE49-F238E27FC236}">
                  <a16:creationId xmlns:a16="http://schemas.microsoft.com/office/drawing/2014/main" id="{F470DAE8-B465-4F2C-B93A-0D0C5FC73850}"/>
                </a:ext>
              </a:extLst>
            </p:cNvPr>
            <p:cNvSpPr/>
            <p:nvPr/>
          </p:nvSpPr>
          <p:spPr>
            <a:xfrm>
              <a:off x="1470197" y="6431073"/>
              <a:ext cx="257083" cy="257083"/>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1">
              <a:extLst>
                <a:ext uri="{FF2B5EF4-FFF2-40B4-BE49-F238E27FC236}">
                  <a16:creationId xmlns:a16="http://schemas.microsoft.com/office/drawing/2014/main" id="{66FDE44D-121F-4907-AB59-A23472126466}"/>
                </a:ext>
              </a:extLst>
            </p:cNvPr>
            <p:cNvSpPr>
              <a:spLocks/>
            </p:cNvSpPr>
            <p:nvPr/>
          </p:nvSpPr>
          <p:spPr bwMode="auto">
            <a:xfrm>
              <a:off x="1532293" y="6505614"/>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35" name="Oval 34">
              <a:extLst>
                <a:ext uri="{FF2B5EF4-FFF2-40B4-BE49-F238E27FC236}">
                  <a16:creationId xmlns:a16="http://schemas.microsoft.com/office/drawing/2014/main" id="{C8A2FA55-03B8-4F55-85C2-D25B9162F6F5}"/>
                </a:ext>
              </a:extLst>
            </p:cNvPr>
            <p:cNvSpPr/>
            <p:nvPr/>
          </p:nvSpPr>
          <p:spPr>
            <a:xfrm>
              <a:off x="1744614" y="6431073"/>
              <a:ext cx="257083" cy="257083"/>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21">
              <a:extLst>
                <a:ext uri="{FF2B5EF4-FFF2-40B4-BE49-F238E27FC236}">
                  <a16:creationId xmlns:a16="http://schemas.microsoft.com/office/drawing/2014/main" id="{DC07A845-03D1-4868-9FB4-93DF4635D99F}"/>
                </a:ext>
              </a:extLst>
            </p:cNvPr>
            <p:cNvSpPr>
              <a:spLocks/>
            </p:cNvSpPr>
            <p:nvPr/>
          </p:nvSpPr>
          <p:spPr bwMode="auto">
            <a:xfrm>
              <a:off x="1824296" y="6510756"/>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7" name="Oval 36">
              <a:extLst>
                <a:ext uri="{FF2B5EF4-FFF2-40B4-BE49-F238E27FC236}">
                  <a16:creationId xmlns:a16="http://schemas.microsoft.com/office/drawing/2014/main" id="{A28FDD90-C857-4A44-938A-C27284943D08}"/>
                </a:ext>
              </a:extLst>
            </p:cNvPr>
            <p:cNvSpPr/>
            <p:nvPr/>
          </p:nvSpPr>
          <p:spPr>
            <a:xfrm>
              <a:off x="2019032" y="6431072"/>
              <a:ext cx="257083" cy="257083"/>
            </a:xfrm>
            <a:prstGeom prst="ellipse">
              <a:avLst/>
            </a:prstGeom>
            <a:solidFill>
              <a:schemeClr val="accent2"/>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8" name="AutoShape 18">
              <a:extLst>
                <a:ext uri="{FF2B5EF4-FFF2-40B4-BE49-F238E27FC236}">
                  <a16:creationId xmlns:a16="http://schemas.microsoft.com/office/drawing/2014/main" id="{4EDC6CC1-3745-48E0-854E-3B7E77AC7722}"/>
                </a:ext>
              </a:extLst>
            </p:cNvPr>
            <p:cNvSpPr>
              <a:spLocks/>
            </p:cNvSpPr>
            <p:nvPr/>
          </p:nvSpPr>
          <p:spPr bwMode="auto">
            <a:xfrm>
              <a:off x="2074823" y="6513140"/>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nvGrpSpPr>
          <p:cNvPr id="27" name="Group 26">
            <a:extLst>
              <a:ext uri="{FF2B5EF4-FFF2-40B4-BE49-F238E27FC236}">
                <a16:creationId xmlns:a16="http://schemas.microsoft.com/office/drawing/2014/main" id="{EF7FA4C9-934F-4D70-B9EB-C83DD1FC4D23}"/>
              </a:ext>
            </a:extLst>
          </p:cNvPr>
          <p:cNvGrpSpPr/>
          <p:nvPr/>
        </p:nvGrpSpPr>
        <p:grpSpPr>
          <a:xfrm>
            <a:off x="4357334" y="6181905"/>
            <a:ext cx="805918" cy="257084"/>
            <a:chOff x="5708362" y="8772333"/>
            <a:chExt cx="805918" cy="257084"/>
          </a:xfrm>
        </p:grpSpPr>
        <p:sp>
          <p:nvSpPr>
            <p:cNvPr id="41" name="Oval 40">
              <a:extLst>
                <a:ext uri="{FF2B5EF4-FFF2-40B4-BE49-F238E27FC236}">
                  <a16:creationId xmlns:a16="http://schemas.microsoft.com/office/drawing/2014/main" id="{F5D56EB1-6608-4539-881A-BED637506C06}"/>
                </a:ext>
              </a:extLst>
            </p:cNvPr>
            <p:cNvSpPr/>
            <p:nvPr/>
          </p:nvSpPr>
          <p:spPr>
            <a:xfrm>
              <a:off x="5708362" y="8772334"/>
              <a:ext cx="257083" cy="257083"/>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1">
              <a:extLst>
                <a:ext uri="{FF2B5EF4-FFF2-40B4-BE49-F238E27FC236}">
                  <a16:creationId xmlns:a16="http://schemas.microsoft.com/office/drawing/2014/main" id="{0F493E39-17D2-4626-A8D1-2383DDCA467B}"/>
                </a:ext>
              </a:extLst>
            </p:cNvPr>
            <p:cNvSpPr>
              <a:spLocks/>
            </p:cNvSpPr>
            <p:nvPr/>
          </p:nvSpPr>
          <p:spPr bwMode="auto">
            <a:xfrm>
              <a:off x="5770458" y="8846875"/>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43" name="Oval 42">
              <a:extLst>
                <a:ext uri="{FF2B5EF4-FFF2-40B4-BE49-F238E27FC236}">
                  <a16:creationId xmlns:a16="http://schemas.microsoft.com/office/drawing/2014/main" id="{72C859DA-6D44-4672-995F-D88610FF7B1F}"/>
                </a:ext>
              </a:extLst>
            </p:cNvPr>
            <p:cNvSpPr/>
            <p:nvPr/>
          </p:nvSpPr>
          <p:spPr>
            <a:xfrm>
              <a:off x="5982779" y="8772334"/>
              <a:ext cx="257083" cy="257083"/>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AutoShape 21">
              <a:extLst>
                <a:ext uri="{FF2B5EF4-FFF2-40B4-BE49-F238E27FC236}">
                  <a16:creationId xmlns:a16="http://schemas.microsoft.com/office/drawing/2014/main" id="{26CEDE91-9DC8-4CFF-AF75-CFB0DCC61F3F}"/>
                </a:ext>
              </a:extLst>
            </p:cNvPr>
            <p:cNvSpPr>
              <a:spLocks/>
            </p:cNvSpPr>
            <p:nvPr/>
          </p:nvSpPr>
          <p:spPr bwMode="auto">
            <a:xfrm>
              <a:off x="6062461" y="8852017"/>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5" name="Oval 44">
              <a:extLst>
                <a:ext uri="{FF2B5EF4-FFF2-40B4-BE49-F238E27FC236}">
                  <a16:creationId xmlns:a16="http://schemas.microsoft.com/office/drawing/2014/main" id="{880BF0BB-50C9-4593-BD85-798FE1CF5566}"/>
                </a:ext>
              </a:extLst>
            </p:cNvPr>
            <p:cNvSpPr/>
            <p:nvPr/>
          </p:nvSpPr>
          <p:spPr>
            <a:xfrm>
              <a:off x="6257197" y="8772333"/>
              <a:ext cx="257083" cy="257083"/>
            </a:xfrm>
            <a:prstGeom prst="ellipse">
              <a:avLst/>
            </a:prstGeom>
            <a:solidFill>
              <a:schemeClr val="accent3"/>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6" name="AutoShape 18">
              <a:extLst>
                <a:ext uri="{FF2B5EF4-FFF2-40B4-BE49-F238E27FC236}">
                  <a16:creationId xmlns:a16="http://schemas.microsoft.com/office/drawing/2014/main" id="{17EE25C4-A41B-4055-90C5-AEACDE0F229B}"/>
                </a:ext>
              </a:extLst>
            </p:cNvPr>
            <p:cNvSpPr>
              <a:spLocks/>
            </p:cNvSpPr>
            <p:nvPr/>
          </p:nvSpPr>
          <p:spPr bwMode="auto">
            <a:xfrm>
              <a:off x="6312988" y="8854401"/>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nvGrpSpPr>
          <p:cNvPr id="28" name="Group 27">
            <a:extLst>
              <a:ext uri="{FF2B5EF4-FFF2-40B4-BE49-F238E27FC236}">
                <a16:creationId xmlns:a16="http://schemas.microsoft.com/office/drawing/2014/main" id="{EC3F8995-567A-419B-8CAB-14F964402E2E}"/>
              </a:ext>
            </a:extLst>
          </p:cNvPr>
          <p:cNvGrpSpPr/>
          <p:nvPr/>
        </p:nvGrpSpPr>
        <p:grpSpPr>
          <a:xfrm>
            <a:off x="7100594" y="6226529"/>
            <a:ext cx="805918" cy="257084"/>
            <a:chOff x="8709325" y="8772333"/>
            <a:chExt cx="805918" cy="257084"/>
          </a:xfrm>
        </p:grpSpPr>
        <p:sp>
          <p:nvSpPr>
            <p:cNvPr id="48" name="Oval 47">
              <a:extLst>
                <a:ext uri="{FF2B5EF4-FFF2-40B4-BE49-F238E27FC236}">
                  <a16:creationId xmlns:a16="http://schemas.microsoft.com/office/drawing/2014/main" id="{72E09714-8BA9-4347-8CCE-1D8D238F8092}"/>
                </a:ext>
              </a:extLst>
            </p:cNvPr>
            <p:cNvSpPr/>
            <p:nvPr/>
          </p:nvSpPr>
          <p:spPr>
            <a:xfrm>
              <a:off x="8709325" y="8772334"/>
              <a:ext cx="257083" cy="257083"/>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
              <a:extLst>
                <a:ext uri="{FF2B5EF4-FFF2-40B4-BE49-F238E27FC236}">
                  <a16:creationId xmlns:a16="http://schemas.microsoft.com/office/drawing/2014/main" id="{550F184F-6C13-4CE9-B1B8-E93A5D292FA8}"/>
                </a:ext>
              </a:extLst>
            </p:cNvPr>
            <p:cNvSpPr>
              <a:spLocks/>
            </p:cNvSpPr>
            <p:nvPr/>
          </p:nvSpPr>
          <p:spPr bwMode="auto">
            <a:xfrm>
              <a:off x="8771421" y="8846875"/>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50" name="Oval 49">
              <a:extLst>
                <a:ext uri="{FF2B5EF4-FFF2-40B4-BE49-F238E27FC236}">
                  <a16:creationId xmlns:a16="http://schemas.microsoft.com/office/drawing/2014/main" id="{0D41EFE8-0980-4D16-AA83-02ECD9ED5D09}"/>
                </a:ext>
              </a:extLst>
            </p:cNvPr>
            <p:cNvSpPr/>
            <p:nvPr/>
          </p:nvSpPr>
          <p:spPr>
            <a:xfrm>
              <a:off x="8983742" y="8772334"/>
              <a:ext cx="257083" cy="257083"/>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21">
              <a:extLst>
                <a:ext uri="{FF2B5EF4-FFF2-40B4-BE49-F238E27FC236}">
                  <a16:creationId xmlns:a16="http://schemas.microsoft.com/office/drawing/2014/main" id="{250D821A-5771-4852-8A58-2608089F5E5A}"/>
                </a:ext>
              </a:extLst>
            </p:cNvPr>
            <p:cNvSpPr>
              <a:spLocks/>
            </p:cNvSpPr>
            <p:nvPr/>
          </p:nvSpPr>
          <p:spPr bwMode="auto">
            <a:xfrm>
              <a:off x="9063424" y="8852017"/>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52" name="Oval 51">
              <a:extLst>
                <a:ext uri="{FF2B5EF4-FFF2-40B4-BE49-F238E27FC236}">
                  <a16:creationId xmlns:a16="http://schemas.microsoft.com/office/drawing/2014/main" id="{8BE89D62-1ABE-4F52-9CEA-FD1521678953}"/>
                </a:ext>
              </a:extLst>
            </p:cNvPr>
            <p:cNvSpPr/>
            <p:nvPr/>
          </p:nvSpPr>
          <p:spPr>
            <a:xfrm>
              <a:off x="9258160" y="8772333"/>
              <a:ext cx="257083" cy="257083"/>
            </a:xfrm>
            <a:prstGeom prst="ellipse">
              <a:avLst/>
            </a:prstGeom>
            <a:solidFill>
              <a:schemeClr val="accent4"/>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3" name="AutoShape 18">
              <a:extLst>
                <a:ext uri="{FF2B5EF4-FFF2-40B4-BE49-F238E27FC236}">
                  <a16:creationId xmlns:a16="http://schemas.microsoft.com/office/drawing/2014/main" id="{9A592D0A-A99E-447E-8486-21B4DF2B5EF9}"/>
                </a:ext>
              </a:extLst>
            </p:cNvPr>
            <p:cNvSpPr>
              <a:spLocks/>
            </p:cNvSpPr>
            <p:nvPr/>
          </p:nvSpPr>
          <p:spPr bwMode="auto">
            <a:xfrm>
              <a:off x="9313951" y="8854401"/>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nvGrpSpPr>
          <p:cNvPr id="11" name="Group 10">
            <a:extLst>
              <a:ext uri="{FF2B5EF4-FFF2-40B4-BE49-F238E27FC236}">
                <a16:creationId xmlns:a16="http://schemas.microsoft.com/office/drawing/2014/main" id="{337D2F32-0C4E-44EA-839F-06AE74297E98}"/>
              </a:ext>
            </a:extLst>
          </p:cNvPr>
          <p:cNvGrpSpPr/>
          <p:nvPr/>
        </p:nvGrpSpPr>
        <p:grpSpPr>
          <a:xfrm>
            <a:off x="1839329" y="2105160"/>
            <a:ext cx="355410" cy="1685756"/>
            <a:chOff x="2771172" y="2033588"/>
            <a:chExt cx="355410" cy="1685756"/>
          </a:xfrm>
        </p:grpSpPr>
        <p:cxnSp>
          <p:nvCxnSpPr>
            <p:cNvPr id="58" name="Straight Connector 57">
              <a:extLst>
                <a:ext uri="{FF2B5EF4-FFF2-40B4-BE49-F238E27FC236}">
                  <a16:creationId xmlns:a16="http://schemas.microsoft.com/office/drawing/2014/main" id="{47CE72FB-65A9-4F7B-A2ED-56EDC0347316}"/>
                </a:ext>
              </a:extLst>
            </p:cNvPr>
            <p:cNvCxnSpPr>
              <a:cxnSpLocks/>
            </p:cNvCxnSpPr>
            <p:nvPr/>
          </p:nvCxnSpPr>
          <p:spPr>
            <a:xfrm flipV="1">
              <a:off x="2948877" y="2033588"/>
              <a:ext cx="0" cy="1280372"/>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1" name="Freeform 5">
              <a:extLst>
                <a:ext uri="{FF2B5EF4-FFF2-40B4-BE49-F238E27FC236}">
                  <a16:creationId xmlns:a16="http://schemas.microsoft.com/office/drawing/2014/main" id="{0F2A7D6C-1FCF-4076-AF64-98BAA97365E5}"/>
                </a:ext>
              </a:extLst>
            </p:cNvPr>
            <p:cNvSpPr>
              <a:spLocks noEditPoints="1"/>
            </p:cNvSpPr>
            <p:nvPr/>
          </p:nvSpPr>
          <p:spPr bwMode="auto">
            <a:xfrm>
              <a:off x="2771172" y="3313960"/>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4" name="Group 63">
            <a:extLst>
              <a:ext uri="{FF2B5EF4-FFF2-40B4-BE49-F238E27FC236}">
                <a16:creationId xmlns:a16="http://schemas.microsoft.com/office/drawing/2014/main" id="{B07CADCE-36CA-42D2-ACE0-63D167548865}"/>
              </a:ext>
            </a:extLst>
          </p:cNvPr>
          <p:cNvGrpSpPr/>
          <p:nvPr/>
        </p:nvGrpSpPr>
        <p:grpSpPr>
          <a:xfrm>
            <a:off x="4558640" y="2105160"/>
            <a:ext cx="355410" cy="1685756"/>
            <a:chOff x="2771172" y="2033588"/>
            <a:chExt cx="355410" cy="1685756"/>
          </a:xfrm>
        </p:grpSpPr>
        <p:cxnSp>
          <p:nvCxnSpPr>
            <p:cNvPr id="65" name="Straight Connector 64">
              <a:extLst>
                <a:ext uri="{FF2B5EF4-FFF2-40B4-BE49-F238E27FC236}">
                  <a16:creationId xmlns:a16="http://schemas.microsoft.com/office/drawing/2014/main" id="{FFEAA0C2-A0F8-46C9-AD6B-BF9C526895BC}"/>
                </a:ext>
              </a:extLst>
            </p:cNvPr>
            <p:cNvCxnSpPr>
              <a:cxnSpLocks/>
            </p:cNvCxnSpPr>
            <p:nvPr/>
          </p:nvCxnSpPr>
          <p:spPr>
            <a:xfrm flipV="1">
              <a:off x="2948877" y="2033588"/>
              <a:ext cx="0" cy="1280372"/>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6" name="Freeform 5">
              <a:extLst>
                <a:ext uri="{FF2B5EF4-FFF2-40B4-BE49-F238E27FC236}">
                  <a16:creationId xmlns:a16="http://schemas.microsoft.com/office/drawing/2014/main" id="{2E333D11-DA61-4BD3-992D-0A584A146803}"/>
                </a:ext>
              </a:extLst>
            </p:cNvPr>
            <p:cNvSpPr>
              <a:spLocks noEditPoints="1"/>
            </p:cNvSpPr>
            <p:nvPr/>
          </p:nvSpPr>
          <p:spPr bwMode="auto">
            <a:xfrm>
              <a:off x="2771172" y="3313960"/>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a:extLst>
              <a:ext uri="{FF2B5EF4-FFF2-40B4-BE49-F238E27FC236}">
                <a16:creationId xmlns:a16="http://schemas.microsoft.com/office/drawing/2014/main" id="{3AE15F09-57FE-45FF-9FB9-46DFC1B458A4}"/>
              </a:ext>
            </a:extLst>
          </p:cNvPr>
          <p:cNvGrpSpPr/>
          <p:nvPr/>
        </p:nvGrpSpPr>
        <p:grpSpPr>
          <a:xfrm>
            <a:off x="7277951" y="2105160"/>
            <a:ext cx="355410" cy="1685756"/>
            <a:chOff x="2771172" y="2033588"/>
            <a:chExt cx="355410" cy="1685756"/>
          </a:xfrm>
        </p:grpSpPr>
        <p:cxnSp>
          <p:nvCxnSpPr>
            <p:cNvPr id="68" name="Straight Connector 67">
              <a:extLst>
                <a:ext uri="{FF2B5EF4-FFF2-40B4-BE49-F238E27FC236}">
                  <a16:creationId xmlns:a16="http://schemas.microsoft.com/office/drawing/2014/main" id="{34F1EDE8-D900-47FD-B8E9-F7C483ECA5F5}"/>
                </a:ext>
              </a:extLst>
            </p:cNvPr>
            <p:cNvCxnSpPr>
              <a:cxnSpLocks/>
            </p:cNvCxnSpPr>
            <p:nvPr/>
          </p:nvCxnSpPr>
          <p:spPr>
            <a:xfrm flipV="1">
              <a:off x="2948877" y="2033588"/>
              <a:ext cx="0" cy="1280372"/>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9" name="Freeform 5">
              <a:extLst>
                <a:ext uri="{FF2B5EF4-FFF2-40B4-BE49-F238E27FC236}">
                  <a16:creationId xmlns:a16="http://schemas.microsoft.com/office/drawing/2014/main" id="{6175C715-C091-4DBE-B8B1-05A902131C7E}"/>
                </a:ext>
              </a:extLst>
            </p:cNvPr>
            <p:cNvSpPr>
              <a:spLocks noEditPoints="1"/>
            </p:cNvSpPr>
            <p:nvPr/>
          </p:nvSpPr>
          <p:spPr bwMode="auto">
            <a:xfrm>
              <a:off x="2771172" y="3313960"/>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70" name="Group 69">
            <a:extLst>
              <a:ext uri="{FF2B5EF4-FFF2-40B4-BE49-F238E27FC236}">
                <a16:creationId xmlns:a16="http://schemas.microsoft.com/office/drawing/2014/main" id="{ABEF5806-BC94-4EC5-87F4-1AA2266E9D7A}"/>
              </a:ext>
            </a:extLst>
          </p:cNvPr>
          <p:cNvGrpSpPr/>
          <p:nvPr/>
        </p:nvGrpSpPr>
        <p:grpSpPr>
          <a:xfrm>
            <a:off x="9997262" y="2105160"/>
            <a:ext cx="355410" cy="1685756"/>
            <a:chOff x="2771172" y="2033588"/>
            <a:chExt cx="355410" cy="1685756"/>
          </a:xfrm>
        </p:grpSpPr>
        <p:cxnSp>
          <p:nvCxnSpPr>
            <p:cNvPr id="71" name="Straight Connector 70">
              <a:extLst>
                <a:ext uri="{FF2B5EF4-FFF2-40B4-BE49-F238E27FC236}">
                  <a16:creationId xmlns:a16="http://schemas.microsoft.com/office/drawing/2014/main" id="{7317F70F-F9A7-48AB-B1E8-BA6123BE2474}"/>
                </a:ext>
              </a:extLst>
            </p:cNvPr>
            <p:cNvCxnSpPr>
              <a:cxnSpLocks/>
            </p:cNvCxnSpPr>
            <p:nvPr/>
          </p:nvCxnSpPr>
          <p:spPr>
            <a:xfrm flipV="1">
              <a:off x="2948877" y="2033588"/>
              <a:ext cx="0" cy="1280372"/>
            </a:xfrm>
            <a:prstGeom prst="line">
              <a:avLst/>
            </a:prstGeom>
            <a:ln w="28575">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2" name="Freeform 5">
              <a:extLst>
                <a:ext uri="{FF2B5EF4-FFF2-40B4-BE49-F238E27FC236}">
                  <a16:creationId xmlns:a16="http://schemas.microsoft.com/office/drawing/2014/main" id="{EE2CD881-166E-457E-878E-CE3CB9657194}"/>
                </a:ext>
              </a:extLst>
            </p:cNvPr>
            <p:cNvSpPr>
              <a:spLocks noEditPoints="1"/>
            </p:cNvSpPr>
            <p:nvPr/>
          </p:nvSpPr>
          <p:spPr bwMode="auto">
            <a:xfrm>
              <a:off x="2771172" y="3313960"/>
              <a:ext cx="355410" cy="405384"/>
            </a:xfrm>
            <a:custGeom>
              <a:avLst/>
              <a:gdLst>
                <a:gd name="T0" fmla="*/ 1331 w 1434"/>
                <a:gd name="T1" fmla="*/ 922 h 1638"/>
                <a:gd name="T2" fmla="*/ 1061 w 1434"/>
                <a:gd name="T3" fmla="*/ 922 h 1638"/>
                <a:gd name="T4" fmla="*/ 878 w 1434"/>
                <a:gd name="T5" fmla="*/ 372 h 1638"/>
                <a:gd name="T6" fmla="*/ 958 w 1434"/>
                <a:gd name="T7" fmla="*/ 292 h 1638"/>
                <a:gd name="T8" fmla="*/ 973 w 1434"/>
                <a:gd name="T9" fmla="*/ 256 h 1638"/>
                <a:gd name="T10" fmla="*/ 717 w 1434"/>
                <a:gd name="T11" fmla="*/ 0 h 1638"/>
                <a:gd name="T12" fmla="*/ 461 w 1434"/>
                <a:gd name="T13" fmla="*/ 256 h 1638"/>
                <a:gd name="T14" fmla="*/ 476 w 1434"/>
                <a:gd name="T15" fmla="*/ 292 h 1638"/>
                <a:gd name="T16" fmla="*/ 556 w 1434"/>
                <a:gd name="T17" fmla="*/ 372 h 1638"/>
                <a:gd name="T18" fmla="*/ 373 w 1434"/>
                <a:gd name="T19" fmla="*/ 922 h 1638"/>
                <a:gd name="T20" fmla="*/ 102 w 1434"/>
                <a:gd name="T21" fmla="*/ 922 h 1638"/>
                <a:gd name="T22" fmla="*/ 0 w 1434"/>
                <a:gd name="T23" fmla="*/ 1024 h 1638"/>
                <a:gd name="T24" fmla="*/ 0 w 1434"/>
                <a:gd name="T25" fmla="*/ 1638 h 1638"/>
                <a:gd name="T26" fmla="*/ 1434 w 1434"/>
                <a:gd name="T27" fmla="*/ 1638 h 1638"/>
                <a:gd name="T28" fmla="*/ 1434 w 1434"/>
                <a:gd name="T29" fmla="*/ 1024 h 1638"/>
                <a:gd name="T30" fmla="*/ 1331 w 1434"/>
                <a:gd name="T31" fmla="*/ 922 h 1638"/>
                <a:gd name="T32" fmla="*/ 922 w 1434"/>
                <a:gd name="T33" fmla="*/ 1024 h 1638"/>
                <a:gd name="T34" fmla="*/ 819 w 1434"/>
                <a:gd name="T35" fmla="*/ 922 h 1638"/>
                <a:gd name="T36" fmla="*/ 614 w 1434"/>
                <a:gd name="T37" fmla="*/ 922 h 1638"/>
                <a:gd name="T38" fmla="*/ 512 w 1434"/>
                <a:gd name="T39" fmla="*/ 1024 h 1638"/>
                <a:gd name="T40" fmla="*/ 410 w 1434"/>
                <a:gd name="T41" fmla="*/ 1024 h 1638"/>
                <a:gd name="T42" fmla="*/ 458 w 1434"/>
                <a:gd name="T43" fmla="*/ 989 h 1638"/>
                <a:gd name="T44" fmla="*/ 663 w 1434"/>
                <a:gd name="T45" fmla="*/ 375 h 1638"/>
                <a:gd name="T46" fmla="*/ 651 w 1434"/>
                <a:gd name="T47" fmla="*/ 322 h 1638"/>
                <a:gd name="T48" fmla="*/ 565 w 1434"/>
                <a:gd name="T49" fmla="*/ 236 h 1638"/>
                <a:gd name="T50" fmla="*/ 717 w 1434"/>
                <a:gd name="T51" fmla="*/ 102 h 1638"/>
                <a:gd name="T52" fmla="*/ 869 w 1434"/>
                <a:gd name="T53" fmla="*/ 236 h 1638"/>
                <a:gd name="T54" fmla="*/ 783 w 1434"/>
                <a:gd name="T55" fmla="*/ 322 h 1638"/>
                <a:gd name="T56" fmla="*/ 771 w 1434"/>
                <a:gd name="T57" fmla="*/ 375 h 1638"/>
                <a:gd name="T58" fmla="*/ 975 w 1434"/>
                <a:gd name="T59" fmla="*/ 989 h 1638"/>
                <a:gd name="T60" fmla="*/ 1024 w 1434"/>
                <a:gd name="T61" fmla="*/ 1024 h 1638"/>
                <a:gd name="T62" fmla="*/ 922 w 1434"/>
                <a:gd name="T63" fmla="*/ 1024 h 1638"/>
                <a:gd name="T64" fmla="*/ 922 w 1434"/>
                <a:gd name="T65" fmla="*/ 1024 h 1638"/>
                <a:gd name="T66" fmla="*/ 922 w 1434"/>
                <a:gd name="T67" fmla="*/ 1024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34" h="1638">
                  <a:moveTo>
                    <a:pt x="1331" y="922"/>
                  </a:moveTo>
                  <a:cubicBezTo>
                    <a:pt x="1061" y="922"/>
                    <a:pt x="1061" y="922"/>
                    <a:pt x="1061" y="922"/>
                  </a:cubicBezTo>
                  <a:cubicBezTo>
                    <a:pt x="878" y="372"/>
                    <a:pt x="878" y="372"/>
                    <a:pt x="878" y="372"/>
                  </a:cubicBezTo>
                  <a:cubicBezTo>
                    <a:pt x="958" y="292"/>
                    <a:pt x="958" y="292"/>
                    <a:pt x="958" y="292"/>
                  </a:cubicBezTo>
                  <a:cubicBezTo>
                    <a:pt x="967" y="283"/>
                    <a:pt x="973" y="270"/>
                    <a:pt x="973" y="256"/>
                  </a:cubicBezTo>
                  <a:cubicBezTo>
                    <a:pt x="973" y="115"/>
                    <a:pt x="858" y="0"/>
                    <a:pt x="717" y="0"/>
                  </a:cubicBezTo>
                  <a:cubicBezTo>
                    <a:pt x="576" y="0"/>
                    <a:pt x="461" y="115"/>
                    <a:pt x="461" y="256"/>
                  </a:cubicBezTo>
                  <a:cubicBezTo>
                    <a:pt x="461" y="270"/>
                    <a:pt x="466" y="283"/>
                    <a:pt x="476" y="292"/>
                  </a:cubicBezTo>
                  <a:cubicBezTo>
                    <a:pt x="556" y="372"/>
                    <a:pt x="556" y="372"/>
                    <a:pt x="556" y="372"/>
                  </a:cubicBezTo>
                  <a:cubicBezTo>
                    <a:pt x="373" y="922"/>
                    <a:pt x="373" y="922"/>
                    <a:pt x="373" y="922"/>
                  </a:cubicBezTo>
                  <a:cubicBezTo>
                    <a:pt x="102" y="922"/>
                    <a:pt x="102" y="922"/>
                    <a:pt x="102" y="922"/>
                  </a:cubicBezTo>
                  <a:cubicBezTo>
                    <a:pt x="46" y="922"/>
                    <a:pt x="0" y="967"/>
                    <a:pt x="0" y="1024"/>
                  </a:cubicBezTo>
                  <a:cubicBezTo>
                    <a:pt x="0" y="1638"/>
                    <a:pt x="0" y="1638"/>
                    <a:pt x="0" y="1638"/>
                  </a:cubicBezTo>
                  <a:cubicBezTo>
                    <a:pt x="1434" y="1638"/>
                    <a:pt x="1434" y="1638"/>
                    <a:pt x="1434" y="1638"/>
                  </a:cubicBezTo>
                  <a:cubicBezTo>
                    <a:pt x="1434" y="1024"/>
                    <a:pt x="1434" y="1024"/>
                    <a:pt x="1434" y="1024"/>
                  </a:cubicBezTo>
                  <a:cubicBezTo>
                    <a:pt x="1434" y="967"/>
                    <a:pt x="1388" y="922"/>
                    <a:pt x="1331" y="922"/>
                  </a:cubicBezTo>
                  <a:close/>
                  <a:moveTo>
                    <a:pt x="922" y="1024"/>
                  </a:moveTo>
                  <a:cubicBezTo>
                    <a:pt x="865" y="1024"/>
                    <a:pt x="819" y="978"/>
                    <a:pt x="819" y="922"/>
                  </a:cubicBezTo>
                  <a:cubicBezTo>
                    <a:pt x="614" y="922"/>
                    <a:pt x="614" y="922"/>
                    <a:pt x="614" y="922"/>
                  </a:cubicBezTo>
                  <a:cubicBezTo>
                    <a:pt x="614" y="978"/>
                    <a:pt x="569" y="1024"/>
                    <a:pt x="512" y="1024"/>
                  </a:cubicBezTo>
                  <a:cubicBezTo>
                    <a:pt x="410" y="1024"/>
                    <a:pt x="410" y="1024"/>
                    <a:pt x="410" y="1024"/>
                  </a:cubicBezTo>
                  <a:cubicBezTo>
                    <a:pt x="432" y="1024"/>
                    <a:pt x="451" y="1010"/>
                    <a:pt x="458" y="989"/>
                  </a:cubicBezTo>
                  <a:cubicBezTo>
                    <a:pt x="663" y="375"/>
                    <a:pt x="663" y="375"/>
                    <a:pt x="663" y="375"/>
                  </a:cubicBezTo>
                  <a:cubicBezTo>
                    <a:pt x="669" y="356"/>
                    <a:pt x="664" y="336"/>
                    <a:pt x="651" y="322"/>
                  </a:cubicBezTo>
                  <a:cubicBezTo>
                    <a:pt x="565" y="236"/>
                    <a:pt x="565" y="236"/>
                    <a:pt x="565" y="236"/>
                  </a:cubicBezTo>
                  <a:cubicBezTo>
                    <a:pt x="574" y="161"/>
                    <a:pt x="639" y="102"/>
                    <a:pt x="717" y="102"/>
                  </a:cubicBezTo>
                  <a:cubicBezTo>
                    <a:pt x="795" y="102"/>
                    <a:pt x="859" y="161"/>
                    <a:pt x="869" y="236"/>
                  </a:cubicBezTo>
                  <a:cubicBezTo>
                    <a:pt x="783" y="322"/>
                    <a:pt x="783" y="322"/>
                    <a:pt x="783" y="322"/>
                  </a:cubicBezTo>
                  <a:cubicBezTo>
                    <a:pt x="769" y="336"/>
                    <a:pt x="765" y="356"/>
                    <a:pt x="771" y="375"/>
                  </a:cubicBezTo>
                  <a:cubicBezTo>
                    <a:pt x="975" y="989"/>
                    <a:pt x="975" y="989"/>
                    <a:pt x="975" y="989"/>
                  </a:cubicBezTo>
                  <a:cubicBezTo>
                    <a:pt x="982" y="1010"/>
                    <a:pt x="1002" y="1024"/>
                    <a:pt x="1024" y="1024"/>
                  </a:cubicBezTo>
                  <a:lnTo>
                    <a:pt x="922" y="1024"/>
                  </a:lnTo>
                  <a:close/>
                  <a:moveTo>
                    <a:pt x="922" y="1024"/>
                  </a:moveTo>
                  <a:cubicBezTo>
                    <a:pt x="922" y="1024"/>
                    <a:pt x="922" y="1024"/>
                    <a:pt x="922" y="1024"/>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cxnSp>
        <p:nvCxnSpPr>
          <p:cNvPr id="20" name="Straight Connector 19">
            <a:extLst>
              <a:ext uri="{FF2B5EF4-FFF2-40B4-BE49-F238E27FC236}">
                <a16:creationId xmlns:a16="http://schemas.microsoft.com/office/drawing/2014/main" id="{752902D8-8A9A-41C7-B339-9A164624FC20}"/>
              </a:ext>
            </a:extLst>
          </p:cNvPr>
          <p:cNvCxnSpPr/>
          <p:nvPr/>
        </p:nvCxnSpPr>
        <p:spPr>
          <a:xfrm>
            <a:off x="0" y="2105160"/>
            <a:ext cx="12192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47BBAB89-1C67-43C7-BAA0-9A767DE2BEF1}"/>
              </a:ext>
            </a:extLst>
          </p:cNvPr>
          <p:cNvSpPr txBox="1"/>
          <p:nvPr/>
        </p:nvSpPr>
        <p:spPr>
          <a:xfrm>
            <a:off x="9313951" y="5685961"/>
            <a:ext cx="1865722" cy="348813"/>
          </a:xfrm>
          <a:prstGeom prst="rect">
            <a:avLst/>
          </a:prstGeom>
          <a:noFill/>
        </p:spPr>
        <p:txBody>
          <a:bodyPr wrap="square" rtlCol="0">
            <a:spAutoFit/>
          </a:bodyPr>
          <a:lstStyle/>
          <a:p>
            <a:pPr algn="ctr">
              <a:lnSpc>
                <a:spcPts val="2000"/>
              </a:lnSpc>
            </a:pPr>
            <a:r>
              <a:rPr lang="en-US" sz="2000" b="1" dirty="0" err="1">
                <a:latin typeface="Lato" panose="020F0502020204030203" pitchFamily="34" charset="0"/>
                <a:ea typeface="Lato" panose="020F0502020204030203" pitchFamily="34" charset="0"/>
                <a:cs typeface="Lato" panose="020F0502020204030203" pitchFamily="34" charset="0"/>
              </a:rPr>
              <a:t>Selela</a:t>
            </a:r>
            <a:r>
              <a:rPr lang="en-US" sz="2000" b="1" dirty="0">
                <a:latin typeface="Lato" panose="020F0502020204030203" pitchFamily="34" charset="0"/>
                <a:ea typeface="Lato" panose="020F0502020204030203" pitchFamily="34" charset="0"/>
                <a:cs typeface="Lato" panose="020F0502020204030203" pitchFamily="34" charset="0"/>
              </a:rPr>
              <a:t> Gomez</a:t>
            </a:r>
          </a:p>
        </p:txBody>
      </p:sp>
      <p:sp>
        <p:nvSpPr>
          <p:cNvPr id="79" name="Oval 78">
            <a:extLst>
              <a:ext uri="{FF2B5EF4-FFF2-40B4-BE49-F238E27FC236}">
                <a16:creationId xmlns:a16="http://schemas.microsoft.com/office/drawing/2014/main" id="{36FF852C-E989-4AE0-8DFF-2F1474C9FB2F}"/>
              </a:ext>
            </a:extLst>
          </p:cNvPr>
          <p:cNvSpPr/>
          <p:nvPr/>
        </p:nvSpPr>
        <p:spPr>
          <a:xfrm>
            <a:off x="9843853" y="6235906"/>
            <a:ext cx="257083" cy="257083"/>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AutoShape 1">
            <a:extLst>
              <a:ext uri="{FF2B5EF4-FFF2-40B4-BE49-F238E27FC236}">
                <a16:creationId xmlns:a16="http://schemas.microsoft.com/office/drawing/2014/main" id="{FFEBC69B-DEB8-4007-8364-70B1EDED48DD}"/>
              </a:ext>
            </a:extLst>
          </p:cNvPr>
          <p:cNvSpPr>
            <a:spLocks/>
          </p:cNvSpPr>
          <p:nvPr/>
        </p:nvSpPr>
        <p:spPr bwMode="auto">
          <a:xfrm>
            <a:off x="9905949" y="6310447"/>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81" name="Oval 80">
            <a:extLst>
              <a:ext uri="{FF2B5EF4-FFF2-40B4-BE49-F238E27FC236}">
                <a16:creationId xmlns:a16="http://schemas.microsoft.com/office/drawing/2014/main" id="{A389D3E5-8002-457D-B495-4CBCD13AEBC2}"/>
              </a:ext>
            </a:extLst>
          </p:cNvPr>
          <p:cNvSpPr/>
          <p:nvPr/>
        </p:nvSpPr>
        <p:spPr>
          <a:xfrm>
            <a:off x="10118270" y="6235906"/>
            <a:ext cx="257083" cy="257083"/>
          </a:xfrm>
          <a:prstGeom prst="ellipse">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AutoShape 21">
            <a:extLst>
              <a:ext uri="{FF2B5EF4-FFF2-40B4-BE49-F238E27FC236}">
                <a16:creationId xmlns:a16="http://schemas.microsoft.com/office/drawing/2014/main" id="{4FB0EAE6-BD33-400F-9E6F-BC9C5CEBB23C}"/>
              </a:ext>
            </a:extLst>
          </p:cNvPr>
          <p:cNvSpPr>
            <a:spLocks/>
          </p:cNvSpPr>
          <p:nvPr/>
        </p:nvSpPr>
        <p:spPr bwMode="auto">
          <a:xfrm>
            <a:off x="10197952" y="6315589"/>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83" name="Oval 82">
            <a:extLst>
              <a:ext uri="{FF2B5EF4-FFF2-40B4-BE49-F238E27FC236}">
                <a16:creationId xmlns:a16="http://schemas.microsoft.com/office/drawing/2014/main" id="{7C984C2E-BD3C-4919-A7C7-37E8C252BB23}"/>
              </a:ext>
            </a:extLst>
          </p:cNvPr>
          <p:cNvSpPr/>
          <p:nvPr/>
        </p:nvSpPr>
        <p:spPr>
          <a:xfrm>
            <a:off x="10392688" y="6235905"/>
            <a:ext cx="257083" cy="257083"/>
          </a:xfrm>
          <a:prstGeom prst="ellipse">
            <a:avLst/>
          </a:prstGeom>
          <a:solidFill>
            <a:schemeClr val="accent5"/>
          </a:solidFill>
          <a:ln>
            <a:solidFill>
              <a:schemeClr val="bg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84" name="AutoShape 18">
            <a:extLst>
              <a:ext uri="{FF2B5EF4-FFF2-40B4-BE49-F238E27FC236}">
                <a16:creationId xmlns:a16="http://schemas.microsoft.com/office/drawing/2014/main" id="{F62EF48F-B9BE-433E-AF19-4301601263AF}"/>
              </a:ext>
            </a:extLst>
          </p:cNvPr>
          <p:cNvSpPr>
            <a:spLocks/>
          </p:cNvSpPr>
          <p:nvPr/>
        </p:nvSpPr>
        <p:spPr bwMode="auto">
          <a:xfrm>
            <a:off x="10448479" y="6317973"/>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spTree>
    <p:extLst>
      <p:ext uri="{BB962C8B-B14F-4D97-AF65-F5344CB8AC3E}">
        <p14:creationId xmlns:p14="http://schemas.microsoft.com/office/powerpoint/2010/main" val="244919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73" name="Picture Placeholder 72">
            <a:extLst>
              <a:ext uri="{FF2B5EF4-FFF2-40B4-BE49-F238E27FC236}">
                <a16:creationId xmlns:a16="http://schemas.microsoft.com/office/drawing/2014/main" id="{FA4EB006-5CB6-4FF0-853C-947F9F2E6029}"/>
              </a:ext>
            </a:extLst>
          </p:cNvPr>
          <p:cNvPicPr>
            <a:picLocks noGrp="1" noChangeAspect="1"/>
          </p:cNvPicPr>
          <p:nvPr>
            <p:ph type="pic" sz="quarter" idx="44"/>
          </p:nvPr>
        </p:nvPicPr>
        <p:blipFill>
          <a:blip r:embed="rId3">
            <a:extLst>
              <a:ext uri="{28A0092B-C50C-407E-A947-70E740481C1C}">
                <a14:useLocalDpi xmlns:a14="http://schemas.microsoft.com/office/drawing/2010/main" val="0"/>
              </a:ext>
            </a:extLst>
          </a:blip>
          <a:srcRect t="7893" b="7893"/>
          <a:stretch>
            <a:fillRect/>
          </a:stretch>
        </p:blipFill>
        <p:spPr>
          <a:xfrm>
            <a:off x="0" y="0"/>
            <a:ext cx="12192000" cy="6858000"/>
          </a:xfrm>
        </p:spPr>
      </p:pic>
      <p:sp>
        <p:nvSpPr>
          <p:cNvPr id="68" name="Rectangle 67">
            <a:extLst>
              <a:ext uri="{FF2B5EF4-FFF2-40B4-BE49-F238E27FC236}">
                <a16:creationId xmlns:a16="http://schemas.microsoft.com/office/drawing/2014/main" id="{F7DE8401-E1FE-4707-B35C-6A400A467161}"/>
              </a:ext>
            </a:extLst>
          </p:cNvPr>
          <p:cNvSpPr/>
          <p:nvPr/>
        </p:nvSpPr>
        <p:spPr>
          <a:xfrm>
            <a:off x="0" y="0"/>
            <a:ext cx="12192000" cy="6858000"/>
          </a:xfrm>
          <a:prstGeom prst="rect">
            <a:avLst/>
          </a:prstGeom>
          <a:solidFill>
            <a:schemeClr val="tx2">
              <a:lumMod val="50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9" name="Picture Placeholder 78">
            <a:extLst>
              <a:ext uri="{FF2B5EF4-FFF2-40B4-BE49-F238E27FC236}">
                <a16:creationId xmlns:a16="http://schemas.microsoft.com/office/drawing/2014/main" id="{38C44EFB-3345-4050-BC63-9671C3418980}"/>
              </a:ext>
            </a:extLst>
          </p:cNvPr>
          <p:cNvPicPr>
            <a:picLocks noGrp="1" noChangeAspect="1"/>
          </p:cNvPicPr>
          <p:nvPr>
            <p:ph type="pic" sz="quarter" idx="41"/>
          </p:nvPr>
        </p:nvPicPr>
        <p:blipFill rotWithShape="1">
          <a:blip r:embed="rId4">
            <a:extLst>
              <a:ext uri="{28A0092B-C50C-407E-A947-70E740481C1C}">
                <a14:useLocalDpi xmlns:a14="http://schemas.microsoft.com/office/drawing/2010/main" val="0"/>
              </a:ext>
            </a:extLst>
          </a:blip>
          <a:srcRect l="41962" t="177" r="6189" b="22049"/>
          <a:stretch/>
        </p:blipFill>
        <p:spPr>
          <a:xfrm>
            <a:off x="6617579" y="3309238"/>
            <a:ext cx="1851294" cy="1851294"/>
          </a:xfrm>
        </p:spPr>
      </p:pic>
      <p:pic>
        <p:nvPicPr>
          <p:cNvPr id="77" name="Picture Placeholder 76">
            <a:extLst>
              <a:ext uri="{FF2B5EF4-FFF2-40B4-BE49-F238E27FC236}">
                <a16:creationId xmlns:a16="http://schemas.microsoft.com/office/drawing/2014/main" id="{645DF286-DA10-4528-8EE7-F3C42DA429C2}"/>
              </a:ext>
            </a:extLst>
          </p:cNvPr>
          <p:cNvPicPr>
            <a:picLocks noGrp="1" noChangeAspect="1"/>
          </p:cNvPicPr>
          <p:nvPr>
            <p:ph type="pic" sz="quarter" idx="42"/>
          </p:nvPr>
        </p:nvPicPr>
        <p:blipFill rotWithShape="1">
          <a:blip r:embed="rId5">
            <a:extLst>
              <a:ext uri="{28A0092B-C50C-407E-A947-70E740481C1C}">
                <a14:useLocalDpi xmlns:a14="http://schemas.microsoft.com/office/drawing/2010/main" val="0"/>
              </a:ext>
            </a:extLst>
          </a:blip>
          <a:srcRect l="5807" t="9670" r="51407" b="27878"/>
          <a:stretch/>
        </p:blipFill>
        <p:spPr>
          <a:xfrm>
            <a:off x="3729477" y="3309238"/>
            <a:ext cx="1851294" cy="1851294"/>
          </a:xfrm>
        </p:spPr>
      </p:pic>
      <p:pic>
        <p:nvPicPr>
          <p:cNvPr id="75" name="Picture Placeholder 74">
            <a:extLst>
              <a:ext uri="{FF2B5EF4-FFF2-40B4-BE49-F238E27FC236}">
                <a16:creationId xmlns:a16="http://schemas.microsoft.com/office/drawing/2014/main" id="{A91638BD-5727-4959-9BD8-BA3B8F9C11D0}"/>
              </a:ext>
            </a:extLst>
          </p:cNvPr>
          <p:cNvPicPr>
            <a:picLocks noGrp="1" noChangeAspect="1"/>
          </p:cNvPicPr>
          <p:nvPr>
            <p:ph type="pic" sz="quarter" idx="43"/>
          </p:nvPr>
        </p:nvPicPr>
        <p:blipFill rotWithShape="1">
          <a:blip r:embed="rId4">
            <a:extLst>
              <a:ext uri="{28A0092B-C50C-407E-A947-70E740481C1C}">
                <a14:useLocalDpi xmlns:a14="http://schemas.microsoft.com/office/drawing/2010/main" val="0"/>
              </a:ext>
            </a:extLst>
          </a:blip>
          <a:srcRect l="46066" t="3464" r="5893" b="24473"/>
          <a:stretch/>
        </p:blipFill>
        <p:spPr>
          <a:xfrm>
            <a:off x="841375" y="3309238"/>
            <a:ext cx="1851294" cy="1851294"/>
          </a:xfrm>
        </p:spPr>
      </p:pic>
      <p:pic>
        <p:nvPicPr>
          <p:cNvPr id="81" name="Picture Placeholder 80">
            <a:extLst>
              <a:ext uri="{FF2B5EF4-FFF2-40B4-BE49-F238E27FC236}">
                <a16:creationId xmlns:a16="http://schemas.microsoft.com/office/drawing/2014/main" id="{56C23B9A-95EA-4C24-8D08-90B068AE8B34}"/>
              </a:ext>
            </a:extLst>
          </p:cNvPr>
          <p:cNvPicPr>
            <a:picLocks noGrp="1" noChangeAspect="1"/>
          </p:cNvPicPr>
          <p:nvPr>
            <p:ph type="pic" sz="quarter" idx="40"/>
          </p:nvPr>
        </p:nvPicPr>
        <p:blipFill rotWithShape="1">
          <a:blip r:embed="rId5" cstate="print">
            <a:extLst>
              <a:ext uri="{28A0092B-C50C-407E-A947-70E740481C1C}">
                <a14:useLocalDpi xmlns:a14="http://schemas.microsoft.com/office/drawing/2010/main" val="0"/>
              </a:ext>
            </a:extLst>
          </a:blip>
          <a:srcRect l="3867" t="10323" r="47708" b="18993"/>
          <a:stretch/>
        </p:blipFill>
        <p:spPr>
          <a:xfrm>
            <a:off x="9505681" y="3309238"/>
            <a:ext cx="1851294" cy="1851294"/>
          </a:xfrm>
        </p:spPr>
      </p:pic>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Our Port folio</a:t>
            </a:r>
          </a:p>
        </p:txBody>
      </p:sp>
      <p:sp>
        <p:nvSpPr>
          <p:cNvPr id="6" name="Subtitle 5">
            <a:extLst>
              <a:ext uri="{FF2B5EF4-FFF2-40B4-BE49-F238E27FC236}">
                <a16:creationId xmlns:a16="http://schemas.microsoft.com/office/drawing/2014/main" id="{7C7AD3DD-23EF-4AF5-9D99-F891D468758F}"/>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a:p>
            <a:endParaRPr lang="en-US" dirty="0">
              <a:solidFill>
                <a:schemeClr val="bg1"/>
              </a:solidFill>
            </a:endParaRPr>
          </a:p>
        </p:txBody>
      </p:sp>
      <p:cxnSp>
        <p:nvCxnSpPr>
          <p:cNvPr id="29" name="Straight Connector 28">
            <a:extLst>
              <a:ext uri="{FF2B5EF4-FFF2-40B4-BE49-F238E27FC236}">
                <a16:creationId xmlns:a16="http://schemas.microsoft.com/office/drawing/2014/main" id="{7364B5F1-E56E-4D92-8E61-007E322172FF}"/>
              </a:ext>
            </a:extLst>
          </p:cNvPr>
          <p:cNvCxnSpPr>
            <a:cxnSpLocks/>
          </p:cNvCxnSpPr>
          <p:nvPr/>
        </p:nvCxnSpPr>
        <p:spPr>
          <a:xfrm flipV="1">
            <a:off x="1767022" y="2042118"/>
            <a:ext cx="0" cy="1280372"/>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B91EC178-0277-4B5A-9987-8744EF642112}"/>
              </a:ext>
            </a:extLst>
          </p:cNvPr>
          <p:cNvSpPr/>
          <p:nvPr/>
        </p:nvSpPr>
        <p:spPr>
          <a:xfrm>
            <a:off x="1679392" y="1976225"/>
            <a:ext cx="175260" cy="175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7" name="Straight Connector 56">
            <a:extLst>
              <a:ext uri="{FF2B5EF4-FFF2-40B4-BE49-F238E27FC236}">
                <a16:creationId xmlns:a16="http://schemas.microsoft.com/office/drawing/2014/main" id="{1B4331DB-B90F-4A10-B1AB-047DC61DB95D}"/>
              </a:ext>
            </a:extLst>
          </p:cNvPr>
          <p:cNvCxnSpPr>
            <a:cxnSpLocks/>
          </p:cNvCxnSpPr>
          <p:nvPr/>
        </p:nvCxnSpPr>
        <p:spPr>
          <a:xfrm flipV="1">
            <a:off x="4655124" y="2042118"/>
            <a:ext cx="0" cy="1280372"/>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9" name="Oval 58">
            <a:extLst>
              <a:ext uri="{FF2B5EF4-FFF2-40B4-BE49-F238E27FC236}">
                <a16:creationId xmlns:a16="http://schemas.microsoft.com/office/drawing/2014/main" id="{60B74C63-2E1C-4975-9AD7-2BF2892D9089}"/>
              </a:ext>
            </a:extLst>
          </p:cNvPr>
          <p:cNvSpPr/>
          <p:nvPr/>
        </p:nvSpPr>
        <p:spPr>
          <a:xfrm>
            <a:off x="4567494" y="1976225"/>
            <a:ext cx="175260" cy="175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1" name="Straight Connector 60">
            <a:extLst>
              <a:ext uri="{FF2B5EF4-FFF2-40B4-BE49-F238E27FC236}">
                <a16:creationId xmlns:a16="http://schemas.microsoft.com/office/drawing/2014/main" id="{54F6AB58-DF3C-4261-8B11-D82D32DC7755}"/>
              </a:ext>
            </a:extLst>
          </p:cNvPr>
          <p:cNvCxnSpPr>
            <a:cxnSpLocks/>
          </p:cNvCxnSpPr>
          <p:nvPr/>
        </p:nvCxnSpPr>
        <p:spPr>
          <a:xfrm flipV="1">
            <a:off x="7543226" y="2042118"/>
            <a:ext cx="0" cy="1280372"/>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05C2A10B-8B12-466C-8A56-00A0930C32AC}"/>
              </a:ext>
            </a:extLst>
          </p:cNvPr>
          <p:cNvSpPr/>
          <p:nvPr/>
        </p:nvSpPr>
        <p:spPr>
          <a:xfrm>
            <a:off x="7455596" y="1976225"/>
            <a:ext cx="175260" cy="175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a:extLst>
              <a:ext uri="{FF2B5EF4-FFF2-40B4-BE49-F238E27FC236}">
                <a16:creationId xmlns:a16="http://schemas.microsoft.com/office/drawing/2014/main" id="{D9042400-CA2E-4176-A7D0-5D99DCEDC29A}"/>
              </a:ext>
            </a:extLst>
          </p:cNvPr>
          <p:cNvCxnSpPr>
            <a:cxnSpLocks/>
          </p:cNvCxnSpPr>
          <p:nvPr/>
        </p:nvCxnSpPr>
        <p:spPr>
          <a:xfrm flipV="1">
            <a:off x="10431328" y="2042118"/>
            <a:ext cx="0" cy="1280372"/>
          </a:xfrm>
          <a:prstGeom prst="line">
            <a:avLst/>
          </a:prstGeom>
          <a:ln w="28575">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67" name="Oval 66">
            <a:extLst>
              <a:ext uri="{FF2B5EF4-FFF2-40B4-BE49-F238E27FC236}">
                <a16:creationId xmlns:a16="http://schemas.microsoft.com/office/drawing/2014/main" id="{C7C031CD-AED5-4324-87EF-85FD94BDB329}"/>
              </a:ext>
            </a:extLst>
          </p:cNvPr>
          <p:cNvSpPr/>
          <p:nvPr/>
        </p:nvSpPr>
        <p:spPr>
          <a:xfrm>
            <a:off x="10343698" y="1976225"/>
            <a:ext cx="175260" cy="17526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12440233-A6C8-4AB0-9FAC-EB11610D38D4}"/>
              </a:ext>
            </a:extLst>
          </p:cNvPr>
          <p:cNvSpPr/>
          <p:nvPr/>
        </p:nvSpPr>
        <p:spPr>
          <a:xfrm>
            <a:off x="638266" y="5539805"/>
            <a:ext cx="10915468" cy="707886"/>
          </a:xfrm>
          <a:prstGeom prst="rect">
            <a:avLst/>
          </a:prstGeom>
        </p:spPr>
        <p:txBody>
          <a:bodyPr wrap="square">
            <a:spAutoFit/>
          </a:bodyPr>
          <a:lstStyle/>
          <a:p>
            <a:pPr algn="ctr">
              <a:lnSpc>
                <a:spcPts val="24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electronic typesetting, remaining essentially unchanged. It was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popularised</a:t>
            </a:r>
            <a:endParaRPr lang="en-US" sz="12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38097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9" name="Title 38"/>
          <p:cNvSpPr>
            <a:spLocks noGrp="1"/>
          </p:cNvSpPr>
          <p:nvPr>
            <p:ph type="title" idx="4294967295"/>
          </p:nvPr>
        </p:nvSpPr>
        <p:spPr>
          <a:xfrm>
            <a:off x="969990" y="809489"/>
            <a:ext cx="3146425" cy="679450"/>
          </a:xfrm>
        </p:spPr>
        <p:txBody>
          <a:bodyPr>
            <a:normAutofit/>
          </a:bodyPr>
          <a:lstStyle/>
          <a:p>
            <a:pPr algn="l"/>
            <a:r>
              <a:rPr lang="en-US" sz="4000" b="1" dirty="0"/>
              <a:t>Our Timeline</a:t>
            </a:r>
          </a:p>
        </p:txBody>
      </p:sp>
      <p:grpSp>
        <p:nvGrpSpPr>
          <p:cNvPr id="20" name="Group 19">
            <a:extLst>
              <a:ext uri="{FF2B5EF4-FFF2-40B4-BE49-F238E27FC236}">
                <a16:creationId xmlns:a16="http://schemas.microsoft.com/office/drawing/2014/main" id="{106BFA81-9C53-4E1A-BA6F-CD2084AAA1B3}"/>
              </a:ext>
            </a:extLst>
          </p:cNvPr>
          <p:cNvGrpSpPr/>
          <p:nvPr/>
        </p:nvGrpSpPr>
        <p:grpSpPr>
          <a:xfrm>
            <a:off x="6648218" y="809489"/>
            <a:ext cx="3960847" cy="1480930"/>
            <a:chOff x="6680468" y="809489"/>
            <a:chExt cx="3960847" cy="1480930"/>
          </a:xfrm>
        </p:grpSpPr>
        <p:grpSp>
          <p:nvGrpSpPr>
            <p:cNvPr id="75" name="Group 74">
              <a:extLst>
                <a:ext uri="{FF2B5EF4-FFF2-40B4-BE49-F238E27FC236}">
                  <a16:creationId xmlns:a16="http://schemas.microsoft.com/office/drawing/2014/main" id="{344FF328-48AC-430E-8251-286972E8DC5F}"/>
                </a:ext>
              </a:extLst>
            </p:cNvPr>
            <p:cNvGrpSpPr/>
            <p:nvPr/>
          </p:nvGrpSpPr>
          <p:grpSpPr>
            <a:xfrm>
              <a:off x="9160385" y="809489"/>
              <a:ext cx="1480930" cy="1480930"/>
              <a:chOff x="3096867" y="8423546"/>
              <a:chExt cx="1480930" cy="1480930"/>
            </a:xfrm>
          </p:grpSpPr>
          <p:sp>
            <p:nvSpPr>
              <p:cNvPr id="76" name="Oval 75">
                <a:extLst>
                  <a:ext uri="{FF2B5EF4-FFF2-40B4-BE49-F238E27FC236}">
                    <a16:creationId xmlns:a16="http://schemas.microsoft.com/office/drawing/2014/main" id="{04D6F675-9641-4F8C-9E35-DDE28E1B0862}"/>
                  </a:ext>
                </a:extLst>
              </p:cNvPr>
              <p:cNvSpPr/>
              <p:nvPr/>
            </p:nvSpPr>
            <p:spPr>
              <a:xfrm>
                <a:off x="3096867" y="8423546"/>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Oval 76">
                <a:extLst>
                  <a:ext uri="{FF2B5EF4-FFF2-40B4-BE49-F238E27FC236}">
                    <a16:creationId xmlns:a16="http://schemas.microsoft.com/office/drawing/2014/main" id="{E6DAAFD5-EFBB-4F4F-AC87-905E092B09D5}"/>
                  </a:ext>
                </a:extLst>
              </p:cNvPr>
              <p:cNvSpPr/>
              <p:nvPr/>
            </p:nvSpPr>
            <p:spPr>
              <a:xfrm>
                <a:off x="3229488" y="8556167"/>
                <a:ext cx="1215689" cy="12156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8" name="Group 77">
                <a:extLst>
                  <a:ext uri="{FF2B5EF4-FFF2-40B4-BE49-F238E27FC236}">
                    <a16:creationId xmlns:a16="http://schemas.microsoft.com/office/drawing/2014/main" id="{ACB0E927-E7A9-4A2E-A0F6-4878CAED82CA}"/>
                  </a:ext>
                </a:extLst>
              </p:cNvPr>
              <p:cNvGrpSpPr/>
              <p:nvPr/>
            </p:nvGrpSpPr>
            <p:grpSpPr>
              <a:xfrm>
                <a:off x="3690441" y="9007888"/>
                <a:ext cx="293782" cy="312247"/>
                <a:chOff x="6670357" y="2277094"/>
                <a:chExt cx="555626" cy="590551"/>
              </a:xfrm>
              <a:solidFill>
                <a:schemeClr val="bg1"/>
              </a:solidFill>
            </p:grpSpPr>
            <p:sp>
              <p:nvSpPr>
                <p:cNvPr id="80" name="Rectangle 10">
                  <a:extLst>
                    <a:ext uri="{FF2B5EF4-FFF2-40B4-BE49-F238E27FC236}">
                      <a16:creationId xmlns:a16="http://schemas.microsoft.com/office/drawing/2014/main" id="{82BFC4C6-C991-43A5-8E23-4CF3B32307B3}"/>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11">
                  <a:extLst>
                    <a:ext uri="{FF2B5EF4-FFF2-40B4-BE49-F238E27FC236}">
                      <a16:creationId xmlns:a16="http://schemas.microsoft.com/office/drawing/2014/main" id="{18CF7DB1-325F-4CC8-889D-DF5CCFD1037C}"/>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2">
                  <a:extLst>
                    <a:ext uri="{FF2B5EF4-FFF2-40B4-BE49-F238E27FC236}">
                      <a16:creationId xmlns:a16="http://schemas.microsoft.com/office/drawing/2014/main" id="{720AB003-BFE9-472A-910C-6D640DB6BAB8}"/>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3">
                  <a:extLst>
                    <a:ext uri="{FF2B5EF4-FFF2-40B4-BE49-F238E27FC236}">
                      <a16:creationId xmlns:a16="http://schemas.microsoft.com/office/drawing/2014/main" id="{FF7838D1-0526-498A-90D4-D8735ED21812}"/>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14">
                  <a:extLst>
                    <a:ext uri="{FF2B5EF4-FFF2-40B4-BE49-F238E27FC236}">
                      <a16:creationId xmlns:a16="http://schemas.microsoft.com/office/drawing/2014/main" id="{E2B339C0-6A61-4CA4-A514-6832A48D8F29}"/>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5">
                  <a:extLst>
                    <a:ext uri="{FF2B5EF4-FFF2-40B4-BE49-F238E27FC236}">
                      <a16:creationId xmlns:a16="http://schemas.microsoft.com/office/drawing/2014/main" id="{40332D8B-01D1-40D0-AF72-D07A99089BA3}"/>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6">
                  <a:extLst>
                    <a:ext uri="{FF2B5EF4-FFF2-40B4-BE49-F238E27FC236}">
                      <a16:creationId xmlns:a16="http://schemas.microsoft.com/office/drawing/2014/main" id="{3F34C362-8ABF-448F-B12F-C089D998485B}"/>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17">
                  <a:extLst>
                    <a:ext uri="{FF2B5EF4-FFF2-40B4-BE49-F238E27FC236}">
                      <a16:creationId xmlns:a16="http://schemas.microsoft.com/office/drawing/2014/main" id="{FCB2D3E4-DB0A-44BE-B997-B43F335272EA}"/>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8">
                  <a:extLst>
                    <a:ext uri="{FF2B5EF4-FFF2-40B4-BE49-F238E27FC236}">
                      <a16:creationId xmlns:a16="http://schemas.microsoft.com/office/drawing/2014/main" id="{2CC6EA24-EF58-400F-8B03-BC8E70486485}"/>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9">
                  <a:extLst>
                    <a:ext uri="{FF2B5EF4-FFF2-40B4-BE49-F238E27FC236}">
                      <a16:creationId xmlns:a16="http://schemas.microsoft.com/office/drawing/2014/main" id="{155C8D5A-01D7-429C-A11F-E77643411FD9}"/>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0">
                  <a:extLst>
                    <a:ext uri="{FF2B5EF4-FFF2-40B4-BE49-F238E27FC236}">
                      <a16:creationId xmlns:a16="http://schemas.microsoft.com/office/drawing/2014/main" id="{78E14EA3-4CAA-4497-B126-E62A4D0CADC9}"/>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1">
                  <a:extLst>
                    <a:ext uri="{FF2B5EF4-FFF2-40B4-BE49-F238E27FC236}">
                      <a16:creationId xmlns:a16="http://schemas.microsoft.com/office/drawing/2014/main" id="{584F1771-D592-4F5C-8877-45AD23E96799}"/>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2" name="Group 91">
              <a:extLst>
                <a:ext uri="{FF2B5EF4-FFF2-40B4-BE49-F238E27FC236}">
                  <a16:creationId xmlns:a16="http://schemas.microsoft.com/office/drawing/2014/main" id="{F32C6E67-C3C0-412E-86BF-84C7A73D21DC}"/>
                </a:ext>
              </a:extLst>
            </p:cNvPr>
            <p:cNvGrpSpPr/>
            <p:nvPr/>
          </p:nvGrpSpPr>
          <p:grpSpPr>
            <a:xfrm>
              <a:off x="7946065" y="809489"/>
              <a:ext cx="1480930" cy="1480930"/>
              <a:chOff x="5355534" y="8423546"/>
              <a:chExt cx="1480930" cy="1480930"/>
            </a:xfrm>
          </p:grpSpPr>
          <p:sp>
            <p:nvSpPr>
              <p:cNvPr id="93" name="Oval 92">
                <a:extLst>
                  <a:ext uri="{FF2B5EF4-FFF2-40B4-BE49-F238E27FC236}">
                    <a16:creationId xmlns:a16="http://schemas.microsoft.com/office/drawing/2014/main" id="{431A07FC-009C-4EE2-A35B-526C8D87EA71}"/>
                  </a:ext>
                </a:extLst>
              </p:cNvPr>
              <p:cNvSpPr/>
              <p:nvPr/>
            </p:nvSpPr>
            <p:spPr>
              <a:xfrm>
                <a:off x="5355534" y="8423546"/>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DCC82A49-4AE0-4F84-830E-A2E063E6E4A7}"/>
                  </a:ext>
                </a:extLst>
              </p:cNvPr>
              <p:cNvSpPr/>
              <p:nvPr/>
            </p:nvSpPr>
            <p:spPr>
              <a:xfrm>
                <a:off x="5488155" y="8556167"/>
                <a:ext cx="1215689" cy="121568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AutoShape 9">
                <a:extLst>
                  <a:ext uri="{FF2B5EF4-FFF2-40B4-BE49-F238E27FC236}">
                    <a16:creationId xmlns:a16="http://schemas.microsoft.com/office/drawing/2014/main" id="{6F0F570C-95F7-49A8-9F38-921E540C87E4}"/>
                  </a:ext>
                </a:extLst>
              </p:cNvPr>
              <p:cNvSpPr>
                <a:spLocks/>
              </p:cNvSpPr>
              <p:nvPr/>
            </p:nvSpPr>
            <p:spPr bwMode="auto">
              <a:xfrm>
                <a:off x="5938284" y="8999664"/>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grpSp>
        <p:grpSp>
          <p:nvGrpSpPr>
            <p:cNvPr id="139" name="Group 138">
              <a:extLst>
                <a:ext uri="{FF2B5EF4-FFF2-40B4-BE49-F238E27FC236}">
                  <a16:creationId xmlns:a16="http://schemas.microsoft.com/office/drawing/2014/main" id="{058F40A7-4F1D-4789-AF69-ADF550EB5C38}"/>
                </a:ext>
              </a:extLst>
            </p:cNvPr>
            <p:cNvGrpSpPr/>
            <p:nvPr/>
          </p:nvGrpSpPr>
          <p:grpSpPr>
            <a:xfrm>
              <a:off x="6680468" y="809489"/>
              <a:ext cx="1480930" cy="1480930"/>
              <a:chOff x="838200" y="8423546"/>
              <a:chExt cx="1480930" cy="1480930"/>
            </a:xfrm>
          </p:grpSpPr>
          <p:sp>
            <p:nvSpPr>
              <p:cNvPr id="140" name="Oval 139">
                <a:extLst>
                  <a:ext uri="{FF2B5EF4-FFF2-40B4-BE49-F238E27FC236}">
                    <a16:creationId xmlns:a16="http://schemas.microsoft.com/office/drawing/2014/main" id="{39BC3295-2BC7-47F6-BD64-8EBA1DDD99DB}"/>
                  </a:ext>
                </a:extLst>
              </p:cNvPr>
              <p:cNvSpPr/>
              <p:nvPr/>
            </p:nvSpPr>
            <p:spPr>
              <a:xfrm>
                <a:off x="838200" y="8423546"/>
                <a:ext cx="1480930" cy="14809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a:extLst>
                  <a:ext uri="{FF2B5EF4-FFF2-40B4-BE49-F238E27FC236}">
                    <a16:creationId xmlns:a16="http://schemas.microsoft.com/office/drawing/2014/main" id="{7F725C2F-ECB8-477A-8581-5A202574555C}"/>
                  </a:ext>
                </a:extLst>
              </p:cNvPr>
              <p:cNvSpPr/>
              <p:nvPr/>
            </p:nvSpPr>
            <p:spPr>
              <a:xfrm>
                <a:off x="970821" y="8556167"/>
                <a:ext cx="1215689" cy="12156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Freeform 5">
                <a:extLst>
                  <a:ext uri="{FF2B5EF4-FFF2-40B4-BE49-F238E27FC236}">
                    <a16:creationId xmlns:a16="http://schemas.microsoft.com/office/drawing/2014/main" id="{D82378D4-6F85-4707-BB58-DF7E770B6349}"/>
                  </a:ext>
                </a:extLst>
              </p:cNvPr>
              <p:cNvSpPr>
                <a:spLocks noEditPoints="1"/>
              </p:cNvSpPr>
              <p:nvPr/>
            </p:nvSpPr>
            <p:spPr bwMode="auto">
              <a:xfrm>
                <a:off x="1380654" y="8999305"/>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189" name="Rectangle 188">
            <a:extLst>
              <a:ext uri="{FF2B5EF4-FFF2-40B4-BE49-F238E27FC236}">
                <a16:creationId xmlns:a16="http://schemas.microsoft.com/office/drawing/2014/main" id="{16FC4DB1-B3D8-486E-87B8-F1BC0556B0E5}"/>
              </a:ext>
            </a:extLst>
          </p:cNvPr>
          <p:cNvSpPr/>
          <p:nvPr/>
        </p:nvSpPr>
        <p:spPr>
          <a:xfrm>
            <a:off x="969990" y="1475482"/>
            <a:ext cx="4114109"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make a type specimen book</a:t>
            </a:r>
          </a:p>
        </p:txBody>
      </p:sp>
      <p:sp>
        <p:nvSpPr>
          <p:cNvPr id="192" name="Slide Number Placeholder 17">
            <a:extLst>
              <a:ext uri="{FF2B5EF4-FFF2-40B4-BE49-F238E27FC236}">
                <a16:creationId xmlns:a16="http://schemas.microsoft.com/office/drawing/2014/main" id="{591DA3B9-F78F-4C37-A3D4-19D1CAF175C7}"/>
              </a:ext>
            </a:extLst>
          </p:cNvPr>
          <p:cNvSpPr>
            <a:spLocks noGrp="1"/>
          </p:cNvSpPr>
          <p:nvPr>
            <p:ph type="sldNum" sz="quarter" idx="13"/>
          </p:nvPr>
        </p:nvSpPr>
        <p:spPr>
          <a:xfrm>
            <a:off x="10915650" y="6356351"/>
            <a:ext cx="438150" cy="311150"/>
          </a:xfrm>
        </p:spPr>
        <p:txBody>
          <a:bodyPr/>
          <a:lstStyle/>
          <a:p>
            <a:fld id="{0FDCCA45-55DD-4B3F-8C12-CFB164C9A4F5}" type="slidenum">
              <a:rPr lang="en-US" smtClean="0"/>
              <a:pPr/>
              <a:t>7</a:t>
            </a:fld>
            <a:endParaRPr lang="en-US" dirty="0"/>
          </a:p>
        </p:txBody>
      </p:sp>
      <p:sp>
        <p:nvSpPr>
          <p:cNvPr id="58" name="Rectangle: Rounded Corners 57">
            <a:extLst>
              <a:ext uri="{FF2B5EF4-FFF2-40B4-BE49-F238E27FC236}">
                <a16:creationId xmlns:a16="http://schemas.microsoft.com/office/drawing/2014/main" id="{D2A885F1-9C07-472B-BA8A-569FE6B5C4AC}"/>
              </a:ext>
            </a:extLst>
          </p:cNvPr>
          <p:cNvSpPr/>
          <p:nvPr/>
        </p:nvSpPr>
        <p:spPr>
          <a:xfrm>
            <a:off x="6648218" y="3083869"/>
            <a:ext cx="930757" cy="930757"/>
          </a:xfrm>
          <a:prstGeom prst="roundRect">
            <a:avLst/>
          </a:prstGeom>
          <a:noFill/>
          <a:ln w="12700">
            <a:solidFill>
              <a:schemeClr val="accent4"/>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AutoShape 17">
            <a:extLst>
              <a:ext uri="{FF2B5EF4-FFF2-40B4-BE49-F238E27FC236}">
                <a16:creationId xmlns:a16="http://schemas.microsoft.com/office/drawing/2014/main" id="{A3059CA2-7607-47AE-8405-75D4571D9D7E}"/>
              </a:ext>
            </a:extLst>
          </p:cNvPr>
          <p:cNvSpPr>
            <a:spLocks/>
          </p:cNvSpPr>
          <p:nvPr/>
        </p:nvSpPr>
        <p:spPr bwMode="auto">
          <a:xfrm>
            <a:off x="6795134" y="3368843"/>
            <a:ext cx="636926" cy="360810"/>
          </a:xfrm>
          <a:custGeom>
            <a:avLst/>
            <a:gdLst/>
            <a:ahLst/>
            <a:cxnLst/>
            <a:rect l="0" t="0" r="r" b="b"/>
            <a:pathLst>
              <a:path w="21600" h="21600">
                <a:moveTo>
                  <a:pt x="6383" y="11316"/>
                </a:moveTo>
                <a:cubicBezTo>
                  <a:pt x="6352" y="11293"/>
                  <a:pt x="6334" y="11238"/>
                  <a:pt x="6334" y="11175"/>
                </a:cubicBezTo>
                <a:lnTo>
                  <a:pt x="6334" y="7852"/>
                </a:lnTo>
                <a:cubicBezTo>
                  <a:pt x="6569" y="7570"/>
                  <a:pt x="6728" y="7101"/>
                  <a:pt x="6728" y="6553"/>
                </a:cubicBezTo>
                <a:lnTo>
                  <a:pt x="6728" y="3104"/>
                </a:lnTo>
                <a:cubicBezTo>
                  <a:pt x="6728" y="1391"/>
                  <a:pt x="5939" y="0"/>
                  <a:pt x="4969" y="0"/>
                </a:cubicBezTo>
                <a:lnTo>
                  <a:pt x="4544" y="0"/>
                </a:lnTo>
                <a:cubicBezTo>
                  <a:pt x="3573" y="0"/>
                  <a:pt x="2783" y="1391"/>
                  <a:pt x="2783" y="3104"/>
                </a:cubicBezTo>
                <a:lnTo>
                  <a:pt x="2783" y="6553"/>
                </a:lnTo>
                <a:cubicBezTo>
                  <a:pt x="2783" y="7093"/>
                  <a:pt x="2938" y="7570"/>
                  <a:pt x="3178" y="7852"/>
                </a:cubicBezTo>
                <a:lnTo>
                  <a:pt x="3178" y="11175"/>
                </a:lnTo>
                <a:cubicBezTo>
                  <a:pt x="3178" y="11238"/>
                  <a:pt x="3161" y="11284"/>
                  <a:pt x="3129" y="11316"/>
                </a:cubicBezTo>
                <a:cubicBezTo>
                  <a:pt x="2863" y="11542"/>
                  <a:pt x="1555" y="12708"/>
                  <a:pt x="345" y="14468"/>
                </a:cubicBezTo>
                <a:cubicBezTo>
                  <a:pt x="128" y="14788"/>
                  <a:pt x="0" y="15257"/>
                  <a:pt x="0" y="15758"/>
                </a:cubicBezTo>
                <a:lnTo>
                  <a:pt x="0" y="18120"/>
                </a:lnTo>
                <a:lnTo>
                  <a:pt x="4300" y="18120"/>
                </a:lnTo>
                <a:cubicBezTo>
                  <a:pt x="4384" y="17322"/>
                  <a:pt x="4628" y="16595"/>
                  <a:pt x="4991" y="16071"/>
                </a:cubicBezTo>
                <a:cubicBezTo>
                  <a:pt x="6024" y="14569"/>
                  <a:pt x="7119" y="13412"/>
                  <a:pt x="7810" y="12739"/>
                </a:cubicBezTo>
                <a:cubicBezTo>
                  <a:pt x="7114" y="11957"/>
                  <a:pt x="6547" y="11457"/>
                  <a:pt x="6383" y="11316"/>
                </a:cubicBezTo>
                <a:close/>
                <a:moveTo>
                  <a:pt x="21241" y="14468"/>
                </a:moveTo>
                <a:cubicBezTo>
                  <a:pt x="20030" y="12708"/>
                  <a:pt x="18723" y="11542"/>
                  <a:pt x="18457" y="11316"/>
                </a:cubicBezTo>
                <a:cubicBezTo>
                  <a:pt x="18426" y="11293"/>
                  <a:pt x="18408" y="11238"/>
                  <a:pt x="18408" y="11175"/>
                </a:cubicBezTo>
                <a:lnTo>
                  <a:pt x="18408" y="7852"/>
                </a:lnTo>
                <a:cubicBezTo>
                  <a:pt x="18643" y="7570"/>
                  <a:pt x="18802" y="7101"/>
                  <a:pt x="18802" y="6553"/>
                </a:cubicBezTo>
                <a:lnTo>
                  <a:pt x="18802" y="3104"/>
                </a:lnTo>
                <a:cubicBezTo>
                  <a:pt x="18802" y="1391"/>
                  <a:pt x="18014" y="0"/>
                  <a:pt x="17043" y="0"/>
                </a:cubicBezTo>
                <a:lnTo>
                  <a:pt x="16626" y="0"/>
                </a:lnTo>
                <a:cubicBezTo>
                  <a:pt x="15655" y="0"/>
                  <a:pt x="14867" y="1391"/>
                  <a:pt x="14867" y="3104"/>
                </a:cubicBezTo>
                <a:lnTo>
                  <a:pt x="14867" y="6553"/>
                </a:lnTo>
                <a:cubicBezTo>
                  <a:pt x="14867" y="7093"/>
                  <a:pt x="15022" y="7570"/>
                  <a:pt x="15261" y="7852"/>
                </a:cubicBezTo>
                <a:lnTo>
                  <a:pt x="15261" y="11175"/>
                </a:lnTo>
                <a:cubicBezTo>
                  <a:pt x="15261" y="11238"/>
                  <a:pt x="15244" y="11284"/>
                  <a:pt x="15212" y="11316"/>
                </a:cubicBezTo>
                <a:cubicBezTo>
                  <a:pt x="15048" y="11457"/>
                  <a:pt x="14481" y="11957"/>
                  <a:pt x="13790" y="12739"/>
                </a:cubicBezTo>
                <a:cubicBezTo>
                  <a:pt x="14481" y="13412"/>
                  <a:pt x="15576" y="14569"/>
                  <a:pt x="16609" y="16071"/>
                </a:cubicBezTo>
                <a:cubicBezTo>
                  <a:pt x="16972" y="16595"/>
                  <a:pt x="17211" y="17322"/>
                  <a:pt x="17300" y="18120"/>
                </a:cubicBezTo>
                <a:lnTo>
                  <a:pt x="21600" y="18120"/>
                </a:lnTo>
                <a:lnTo>
                  <a:pt x="21600" y="15758"/>
                </a:lnTo>
                <a:cubicBezTo>
                  <a:pt x="21587" y="15257"/>
                  <a:pt x="21462" y="14780"/>
                  <a:pt x="21241" y="14468"/>
                </a:cubicBezTo>
                <a:close/>
                <a:moveTo>
                  <a:pt x="12730" y="13490"/>
                </a:moveTo>
                <a:cubicBezTo>
                  <a:pt x="12695" y="13458"/>
                  <a:pt x="12673" y="13396"/>
                  <a:pt x="12673" y="13325"/>
                </a:cubicBezTo>
                <a:lnTo>
                  <a:pt x="12673" y="9361"/>
                </a:lnTo>
                <a:cubicBezTo>
                  <a:pt x="12956" y="9025"/>
                  <a:pt x="13143" y="8462"/>
                  <a:pt x="13143" y="7820"/>
                </a:cubicBezTo>
                <a:lnTo>
                  <a:pt x="13143" y="3707"/>
                </a:lnTo>
                <a:cubicBezTo>
                  <a:pt x="13143" y="1658"/>
                  <a:pt x="12203" y="0"/>
                  <a:pt x="11042" y="0"/>
                </a:cubicBezTo>
                <a:lnTo>
                  <a:pt x="10540" y="0"/>
                </a:lnTo>
                <a:cubicBezTo>
                  <a:pt x="9379" y="0"/>
                  <a:pt x="8440" y="1658"/>
                  <a:pt x="8440" y="3707"/>
                </a:cubicBezTo>
                <a:lnTo>
                  <a:pt x="8440" y="7820"/>
                </a:lnTo>
                <a:cubicBezTo>
                  <a:pt x="8440" y="8462"/>
                  <a:pt x="8626" y="9032"/>
                  <a:pt x="8909" y="9361"/>
                </a:cubicBezTo>
                <a:lnTo>
                  <a:pt x="8909" y="13325"/>
                </a:lnTo>
                <a:cubicBezTo>
                  <a:pt x="8909" y="13396"/>
                  <a:pt x="8887" y="13458"/>
                  <a:pt x="8851" y="13490"/>
                </a:cubicBezTo>
                <a:cubicBezTo>
                  <a:pt x="8532" y="13764"/>
                  <a:pt x="6977" y="15155"/>
                  <a:pt x="5532" y="17243"/>
                </a:cubicBezTo>
                <a:cubicBezTo>
                  <a:pt x="5270" y="17619"/>
                  <a:pt x="5119" y="18190"/>
                  <a:pt x="5119" y="18785"/>
                </a:cubicBezTo>
                <a:lnTo>
                  <a:pt x="5119" y="21600"/>
                </a:lnTo>
                <a:lnTo>
                  <a:pt x="16462" y="21600"/>
                </a:lnTo>
                <a:lnTo>
                  <a:pt x="16462" y="18785"/>
                </a:lnTo>
                <a:cubicBezTo>
                  <a:pt x="16462" y="18190"/>
                  <a:pt x="16311" y="17619"/>
                  <a:pt x="16050" y="17243"/>
                </a:cubicBezTo>
                <a:cubicBezTo>
                  <a:pt x="14605" y="15148"/>
                  <a:pt x="13049" y="13764"/>
                  <a:pt x="12730" y="13490"/>
                </a:cubicBezTo>
                <a:close/>
                <a:moveTo>
                  <a:pt x="12730" y="13490"/>
                </a:moveTo>
              </a:path>
            </a:pathLst>
          </a:custGeom>
          <a:solidFill>
            <a:schemeClr val="accent4"/>
          </a:solidFill>
          <a:ln>
            <a:noFill/>
          </a:ln>
        </p:spPr>
        <p:txBody>
          <a:bodyPr lIns="0" tIns="0" rIns="0" bIns="0"/>
          <a:lstStyle/>
          <a:p>
            <a:endParaRPr lang="en-US"/>
          </a:p>
        </p:txBody>
      </p:sp>
      <p:sp>
        <p:nvSpPr>
          <p:cNvPr id="62" name="Rectangle 9">
            <a:extLst>
              <a:ext uri="{FF2B5EF4-FFF2-40B4-BE49-F238E27FC236}">
                <a16:creationId xmlns:a16="http://schemas.microsoft.com/office/drawing/2014/main" id="{CD062B9B-21E3-4548-8ED4-0CB9D7474D69}"/>
              </a:ext>
            </a:extLst>
          </p:cNvPr>
          <p:cNvSpPr>
            <a:spLocks/>
          </p:cNvSpPr>
          <p:nvPr/>
        </p:nvSpPr>
        <p:spPr bwMode="auto">
          <a:xfrm>
            <a:off x="7833468" y="3196236"/>
            <a:ext cx="35203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b="1"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Montserrat-Regular" charset="0"/>
              </a:rPr>
              <a:t>This letterhead design is meant to projects an image of  to &amp;  professionalism and for reliability By using you simple lorem yours</a:t>
            </a:r>
          </a:p>
        </p:txBody>
      </p:sp>
      <p:sp>
        <p:nvSpPr>
          <p:cNvPr id="57" name="Rectangle: Rounded Corners 56">
            <a:extLst>
              <a:ext uri="{FF2B5EF4-FFF2-40B4-BE49-F238E27FC236}">
                <a16:creationId xmlns:a16="http://schemas.microsoft.com/office/drawing/2014/main" id="{65D859BE-F3D4-484A-9476-CDA74F14C0D0}"/>
              </a:ext>
            </a:extLst>
          </p:cNvPr>
          <p:cNvSpPr/>
          <p:nvPr/>
        </p:nvSpPr>
        <p:spPr>
          <a:xfrm>
            <a:off x="6648218" y="4812038"/>
            <a:ext cx="930757" cy="930757"/>
          </a:xfrm>
          <a:prstGeom prst="roundRect">
            <a:avLst/>
          </a:prstGeom>
          <a:noFill/>
          <a:ln w="1270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AutoShape 23">
            <a:extLst>
              <a:ext uri="{FF2B5EF4-FFF2-40B4-BE49-F238E27FC236}">
                <a16:creationId xmlns:a16="http://schemas.microsoft.com/office/drawing/2014/main" id="{4DC3699C-779A-4232-9EEA-F4E4E3D1E947}"/>
              </a:ext>
            </a:extLst>
          </p:cNvPr>
          <p:cNvSpPr>
            <a:spLocks/>
          </p:cNvSpPr>
          <p:nvPr/>
        </p:nvSpPr>
        <p:spPr bwMode="auto">
          <a:xfrm>
            <a:off x="6865467" y="4989254"/>
            <a:ext cx="496260" cy="576324"/>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5"/>
          </a:solidFill>
          <a:ln>
            <a:noFill/>
          </a:ln>
        </p:spPr>
        <p:txBody>
          <a:bodyPr lIns="0" tIns="0" rIns="0" bIns="0"/>
          <a:lstStyle/>
          <a:p>
            <a:endParaRPr lang="en-US"/>
          </a:p>
        </p:txBody>
      </p:sp>
      <p:sp>
        <p:nvSpPr>
          <p:cNvPr id="63" name="Rectangle 9">
            <a:extLst>
              <a:ext uri="{FF2B5EF4-FFF2-40B4-BE49-F238E27FC236}">
                <a16:creationId xmlns:a16="http://schemas.microsoft.com/office/drawing/2014/main" id="{7F49879E-4DD1-4898-ADF7-EEE6AF2B57D6}"/>
              </a:ext>
            </a:extLst>
          </p:cNvPr>
          <p:cNvSpPr>
            <a:spLocks/>
          </p:cNvSpPr>
          <p:nvPr/>
        </p:nvSpPr>
        <p:spPr bwMode="auto">
          <a:xfrm>
            <a:off x="7833468" y="4924405"/>
            <a:ext cx="35203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b="1"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Montserrat-Regular" charset="0"/>
              </a:rPr>
              <a:t>This letterhead design is meant to projects an image of  to &amp;  professionalism and for reliability By using you simple lorem yours</a:t>
            </a:r>
          </a:p>
        </p:txBody>
      </p:sp>
      <p:sp>
        <p:nvSpPr>
          <p:cNvPr id="52" name="Rectangle: Rounded Corners 51">
            <a:extLst>
              <a:ext uri="{FF2B5EF4-FFF2-40B4-BE49-F238E27FC236}">
                <a16:creationId xmlns:a16="http://schemas.microsoft.com/office/drawing/2014/main" id="{F7C04CE0-9002-4562-A8CD-308E1BBD3E6F}"/>
              </a:ext>
            </a:extLst>
          </p:cNvPr>
          <p:cNvSpPr/>
          <p:nvPr/>
        </p:nvSpPr>
        <p:spPr>
          <a:xfrm>
            <a:off x="969990" y="3083869"/>
            <a:ext cx="930757" cy="930757"/>
          </a:xfrm>
          <a:prstGeom prst="roundRect">
            <a:avLst/>
          </a:prstGeom>
          <a:noFill/>
          <a:ln w="127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AutoShape 9">
            <a:extLst>
              <a:ext uri="{FF2B5EF4-FFF2-40B4-BE49-F238E27FC236}">
                <a16:creationId xmlns:a16="http://schemas.microsoft.com/office/drawing/2014/main" id="{845E5580-33A3-44C2-8017-63078F41B904}"/>
              </a:ext>
            </a:extLst>
          </p:cNvPr>
          <p:cNvSpPr>
            <a:spLocks/>
          </p:cNvSpPr>
          <p:nvPr/>
        </p:nvSpPr>
        <p:spPr bwMode="auto">
          <a:xfrm>
            <a:off x="1166748" y="3269330"/>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2"/>
          </a:solidFill>
          <a:ln>
            <a:noFill/>
          </a:ln>
        </p:spPr>
        <p:txBody>
          <a:bodyPr lIns="0" tIns="0" rIns="0" bIns="0"/>
          <a:lstStyle/>
          <a:p>
            <a:endParaRPr lang="en-US"/>
          </a:p>
        </p:txBody>
      </p:sp>
      <p:sp>
        <p:nvSpPr>
          <p:cNvPr id="64" name="Rectangle 9">
            <a:extLst>
              <a:ext uri="{FF2B5EF4-FFF2-40B4-BE49-F238E27FC236}">
                <a16:creationId xmlns:a16="http://schemas.microsoft.com/office/drawing/2014/main" id="{FDBE6197-175F-4839-82B2-F79C08B1E856}"/>
              </a:ext>
            </a:extLst>
          </p:cNvPr>
          <p:cNvSpPr>
            <a:spLocks/>
          </p:cNvSpPr>
          <p:nvPr/>
        </p:nvSpPr>
        <p:spPr bwMode="auto">
          <a:xfrm>
            <a:off x="2155240" y="3196236"/>
            <a:ext cx="3786568"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b="1"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Montserrat-Regular" charset="0"/>
              </a:rPr>
              <a:t>This letterhead design is meant to projects an image of  to &amp;  professionalism and for reliability By using you simple lorem yours</a:t>
            </a:r>
          </a:p>
        </p:txBody>
      </p:sp>
      <p:sp>
        <p:nvSpPr>
          <p:cNvPr id="55" name="AutoShape 51">
            <a:extLst>
              <a:ext uri="{FF2B5EF4-FFF2-40B4-BE49-F238E27FC236}">
                <a16:creationId xmlns:a16="http://schemas.microsoft.com/office/drawing/2014/main" id="{65FEC8E0-FE1D-4035-AE53-B8F8EEE34492}"/>
              </a:ext>
            </a:extLst>
          </p:cNvPr>
          <p:cNvSpPr>
            <a:spLocks/>
          </p:cNvSpPr>
          <p:nvPr/>
        </p:nvSpPr>
        <p:spPr bwMode="auto">
          <a:xfrm>
            <a:off x="1176023" y="5018071"/>
            <a:ext cx="518690" cy="518690"/>
          </a:xfrm>
          <a:custGeom>
            <a:avLst/>
            <a:gdLst/>
            <a:ahLst/>
            <a:cxnLst/>
            <a:rect l="0" t="0" r="r" b="b"/>
            <a:pathLst>
              <a:path w="21552" h="21576">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accent3"/>
          </a:solidFill>
          <a:ln w="12700">
            <a:noFill/>
            <a:prstDash val="solid"/>
          </a:ln>
        </p:spPr>
        <p:txBody>
          <a:bodyPr lIns="0" tIns="0" rIns="0" bIns="0"/>
          <a:lstStyle/>
          <a:p>
            <a:endParaRPr lang="en-US"/>
          </a:p>
        </p:txBody>
      </p:sp>
      <p:sp>
        <p:nvSpPr>
          <p:cNvPr id="56" name="Rectangle: Rounded Corners 55">
            <a:extLst>
              <a:ext uri="{FF2B5EF4-FFF2-40B4-BE49-F238E27FC236}">
                <a16:creationId xmlns:a16="http://schemas.microsoft.com/office/drawing/2014/main" id="{CDD9AC2B-AD21-47AF-85EA-2691F16C93AD}"/>
              </a:ext>
            </a:extLst>
          </p:cNvPr>
          <p:cNvSpPr/>
          <p:nvPr/>
        </p:nvSpPr>
        <p:spPr>
          <a:xfrm>
            <a:off x="969990" y="4812038"/>
            <a:ext cx="930757" cy="930757"/>
          </a:xfrm>
          <a:prstGeom prst="roundRect">
            <a:avLst/>
          </a:prstGeom>
          <a:noFill/>
          <a:ln w="1270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9">
            <a:extLst>
              <a:ext uri="{FF2B5EF4-FFF2-40B4-BE49-F238E27FC236}">
                <a16:creationId xmlns:a16="http://schemas.microsoft.com/office/drawing/2014/main" id="{90F8400F-25E8-4FE4-A209-FB81E2E8B3B8}"/>
              </a:ext>
            </a:extLst>
          </p:cNvPr>
          <p:cNvSpPr>
            <a:spLocks/>
          </p:cNvSpPr>
          <p:nvPr/>
        </p:nvSpPr>
        <p:spPr bwMode="auto">
          <a:xfrm>
            <a:off x="2155240" y="4924405"/>
            <a:ext cx="3786568"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b="1" dirty="0">
                <a:solidFill>
                  <a:schemeClr val="tx1">
                    <a:lumMod val="65000"/>
                    <a:lumOff val="35000"/>
                  </a:schemeClr>
                </a:solidFill>
                <a:latin typeface="Roboto" panose="02000000000000000000" pitchFamily="2" charset="0"/>
                <a:ea typeface="Roboto" panose="02000000000000000000" pitchFamily="2" charset="0"/>
                <a:cs typeface="Roboto" panose="02000000000000000000" pitchFamily="2" charset="0"/>
                <a:sym typeface="Montserrat-Regular" charset="0"/>
              </a:rPr>
              <a:t>This letterhead design is meant to projects an image of  to &amp;  professionalism and for reliability By using you simple lorem yours</a:t>
            </a:r>
          </a:p>
        </p:txBody>
      </p:sp>
      <p:cxnSp>
        <p:nvCxnSpPr>
          <p:cNvPr id="15" name="Straight Connector 14">
            <a:extLst>
              <a:ext uri="{FF2B5EF4-FFF2-40B4-BE49-F238E27FC236}">
                <a16:creationId xmlns:a16="http://schemas.microsoft.com/office/drawing/2014/main" id="{0311268A-BDF7-4F0C-94F7-FDE3BDC795A3}"/>
              </a:ext>
            </a:extLst>
          </p:cNvPr>
          <p:cNvCxnSpPr/>
          <p:nvPr/>
        </p:nvCxnSpPr>
        <p:spPr>
          <a:xfrm>
            <a:off x="6022138" y="0"/>
            <a:ext cx="0" cy="685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547D3CB-9ACF-4A6D-A8B6-C872BF78E9B9}"/>
              </a:ext>
            </a:extLst>
          </p:cNvPr>
          <p:cNvCxnSpPr/>
          <p:nvPr/>
        </p:nvCxnSpPr>
        <p:spPr>
          <a:xfrm>
            <a:off x="0" y="3549650"/>
            <a:ext cx="96999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F0CAB60-A717-44FD-A8F4-5D65FAC79590}"/>
              </a:ext>
            </a:extLst>
          </p:cNvPr>
          <p:cNvCxnSpPr/>
          <p:nvPr/>
        </p:nvCxnSpPr>
        <p:spPr>
          <a:xfrm>
            <a:off x="0" y="5308600"/>
            <a:ext cx="96999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BEA8579D-19EE-4911-8BE0-81C69BE57690}"/>
              </a:ext>
            </a:extLst>
          </p:cNvPr>
          <p:cNvCxnSpPr>
            <a:cxnSpLocks/>
          </p:cNvCxnSpPr>
          <p:nvPr/>
        </p:nvCxnSpPr>
        <p:spPr>
          <a:xfrm>
            <a:off x="6022138" y="3576155"/>
            <a:ext cx="62804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356ACE41-B7EA-4AF2-877C-A21FB03F1599}"/>
              </a:ext>
            </a:extLst>
          </p:cNvPr>
          <p:cNvCxnSpPr>
            <a:cxnSpLocks/>
          </p:cNvCxnSpPr>
          <p:nvPr/>
        </p:nvCxnSpPr>
        <p:spPr>
          <a:xfrm>
            <a:off x="6022138" y="5308912"/>
            <a:ext cx="62804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1923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dirty="0"/>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t>Our Infographic</a:t>
            </a:r>
          </a:p>
        </p:txBody>
      </p:sp>
      <p:sp>
        <p:nvSpPr>
          <p:cNvPr id="50" name="Subtitle 2"/>
          <p:cNvSpPr>
            <a:spLocks noGrp="1"/>
          </p:cNvSpPr>
          <p:nvPr>
            <p:ph type="subTitle" idx="4294967295"/>
          </p:nvPr>
        </p:nvSpPr>
        <p:spPr>
          <a:xfrm>
            <a:off x="838200" y="1135063"/>
            <a:ext cx="10515600" cy="244475"/>
          </a:xfrm>
          <a:prstGeom prst="rect">
            <a:avLst/>
          </a:prstGeom>
        </p:spPr>
        <p:txBody>
          <a:bodyPr>
            <a:normAutofit lnSpcReduction="10000"/>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23" name="Group 22">
            <a:extLst>
              <a:ext uri="{FF2B5EF4-FFF2-40B4-BE49-F238E27FC236}">
                <a16:creationId xmlns:a16="http://schemas.microsoft.com/office/drawing/2014/main" id="{2C886082-472E-4E3D-8206-5B7E82527C80}"/>
              </a:ext>
            </a:extLst>
          </p:cNvPr>
          <p:cNvGrpSpPr/>
          <p:nvPr/>
        </p:nvGrpSpPr>
        <p:grpSpPr>
          <a:xfrm>
            <a:off x="2008441" y="2114897"/>
            <a:ext cx="3938588" cy="3895726"/>
            <a:chOff x="1651000" y="2220913"/>
            <a:chExt cx="3938588" cy="3895726"/>
          </a:xfrm>
        </p:grpSpPr>
        <p:sp>
          <p:nvSpPr>
            <p:cNvPr id="7" name="Freeform 5">
              <a:extLst>
                <a:ext uri="{FF2B5EF4-FFF2-40B4-BE49-F238E27FC236}">
                  <a16:creationId xmlns:a16="http://schemas.microsoft.com/office/drawing/2014/main" id="{6A40F150-8CC0-4B89-B3B0-1DA935BC0D1D}"/>
                </a:ext>
              </a:extLst>
            </p:cNvPr>
            <p:cNvSpPr>
              <a:spLocks noEditPoints="1"/>
            </p:cNvSpPr>
            <p:nvPr/>
          </p:nvSpPr>
          <p:spPr bwMode="auto">
            <a:xfrm>
              <a:off x="2540000" y="2220913"/>
              <a:ext cx="3049588" cy="3019425"/>
            </a:xfrm>
            <a:custGeom>
              <a:avLst/>
              <a:gdLst>
                <a:gd name="T0" fmla="*/ 333 w 1223"/>
                <a:gd name="T1" fmla="*/ 50 h 1213"/>
                <a:gd name="T2" fmla="*/ 309 w 1223"/>
                <a:gd name="T3" fmla="*/ 206 h 1213"/>
                <a:gd name="T4" fmla="*/ 157 w 1223"/>
                <a:gd name="T5" fmla="*/ 289 h 1213"/>
                <a:gd name="T6" fmla="*/ 50 w 1223"/>
                <a:gd name="T7" fmla="*/ 333 h 1213"/>
                <a:gd name="T8" fmla="*/ 62 w 1223"/>
                <a:gd name="T9" fmla="*/ 519 h 1213"/>
                <a:gd name="T10" fmla="*/ 175 w 1223"/>
                <a:gd name="T11" fmla="*/ 531 h 1213"/>
                <a:gd name="T12" fmla="*/ 86 w 1223"/>
                <a:gd name="T13" fmla="*/ 460 h 1213"/>
                <a:gd name="T14" fmla="*/ 108 w 1223"/>
                <a:gd name="T15" fmla="*/ 357 h 1213"/>
                <a:gd name="T16" fmla="*/ 133 w 1223"/>
                <a:gd name="T17" fmla="*/ 347 h 1213"/>
                <a:gd name="T18" fmla="*/ 243 w 1223"/>
                <a:gd name="T19" fmla="*/ 365 h 1213"/>
                <a:gd name="T20" fmla="*/ 377 w 1223"/>
                <a:gd name="T21" fmla="*/ 205 h 1213"/>
                <a:gd name="T22" fmla="*/ 358 w 1223"/>
                <a:gd name="T23" fmla="*/ 108 h 1213"/>
                <a:gd name="T24" fmla="*/ 450 w 1223"/>
                <a:gd name="T25" fmla="*/ 76 h 1213"/>
                <a:gd name="T26" fmla="*/ 490 w 1223"/>
                <a:gd name="T27" fmla="*/ 158 h 1213"/>
                <a:gd name="T28" fmla="*/ 698 w 1223"/>
                <a:gd name="T29" fmla="*/ 177 h 1213"/>
                <a:gd name="T30" fmla="*/ 763 w 1223"/>
                <a:gd name="T31" fmla="*/ 86 h 1213"/>
                <a:gd name="T32" fmla="*/ 866 w 1223"/>
                <a:gd name="T33" fmla="*/ 109 h 1213"/>
                <a:gd name="T34" fmla="*/ 877 w 1223"/>
                <a:gd name="T35" fmla="*/ 133 h 1213"/>
                <a:gd name="T36" fmla="*/ 858 w 1223"/>
                <a:gd name="T37" fmla="*/ 244 h 1213"/>
                <a:gd name="T38" fmla="*/ 1019 w 1223"/>
                <a:gd name="T39" fmla="*/ 377 h 1213"/>
                <a:gd name="T40" fmla="*/ 1105 w 1223"/>
                <a:gd name="T41" fmla="*/ 348 h 1213"/>
                <a:gd name="T42" fmla="*/ 1148 w 1223"/>
                <a:gd name="T43" fmla="*/ 436 h 1213"/>
                <a:gd name="T44" fmla="*/ 1137 w 1223"/>
                <a:gd name="T45" fmla="*/ 461 h 1213"/>
                <a:gd name="T46" fmla="*/ 1047 w 1223"/>
                <a:gd name="T47" fmla="*/ 526 h 1213"/>
                <a:gd name="T48" fmla="*/ 1065 w 1223"/>
                <a:gd name="T49" fmla="*/ 734 h 1213"/>
                <a:gd name="T50" fmla="*/ 1148 w 1223"/>
                <a:gd name="T51" fmla="*/ 788 h 1213"/>
                <a:gd name="T52" fmla="*/ 1090 w 1223"/>
                <a:gd name="T53" fmla="*/ 877 h 1213"/>
                <a:gd name="T54" fmla="*/ 980 w 1223"/>
                <a:gd name="T55" fmla="*/ 859 h 1213"/>
                <a:gd name="T56" fmla="*/ 846 w 1223"/>
                <a:gd name="T57" fmla="*/ 1019 h 1213"/>
                <a:gd name="T58" fmla="*/ 876 w 1223"/>
                <a:gd name="T59" fmla="*/ 1105 h 1213"/>
                <a:gd name="T60" fmla="*/ 787 w 1223"/>
                <a:gd name="T61" fmla="*/ 1148 h 1213"/>
                <a:gd name="T62" fmla="*/ 763 w 1223"/>
                <a:gd name="T63" fmla="*/ 1138 h 1213"/>
                <a:gd name="T64" fmla="*/ 692 w 1223"/>
                <a:gd name="T65" fmla="*/ 1048 h 1213"/>
                <a:gd name="T66" fmla="*/ 704 w 1223"/>
                <a:gd name="T67" fmla="*/ 1162 h 1213"/>
                <a:gd name="T68" fmla="*/ 780 w 1223"/>
                <a:gd name="T69" fmla="*/ 1213 h 1213"/>
                <a:gd name="T70" fmla="*/ 890 w 1223"/>
                <a:gd name="T71" fmla="*/ 1174 h 1213"/>
                <a:gd name="T72" fmla="*/ 934 w 1223"/>
                <a:gd name="T73" fmla="*/ 1067 h 1213"/>
                <a:gd name="T74" fmla="*/ 1017 w 1223"/>
                <a:gd name="T75" fmla="*/ 915 h 1213"/>
                <a:gd name="T76" fmla="*/ 1173 w 1223"/>
                <a:gd name="T77" fmla="*/ 891 h 1213"/>
                <a:gd name="T78" fmla="*/ 1161 w 1223"/>
                <a:gd name="T79" fmla="*/ 705 h 1213"/>
                <a:gd name="T80" fmla="*/ 1112 w 1223"/>
                <a:gd name="T81" fmla="*/ 539 h 1213"/>
                <a:gd name="T82" fmla="*/ 1206 w 1223"/>
                <a:gd name="T83" fmla="*/ 475 h 1213"/>
                <a:gd name="T84" fmla="*/ 1173 w 1223"/>
                <a:gd name="T85" fmla="*/ 334 h 1213"/>
                <a:gd name="T86" fmla="*/ 1066 w 1223"/>
                <a:gd name="T87" fmla="*/ 289 h 1213"/>
                <a:gd name="T88" fmla="*/ 915 w 1223"/>
                <a:gd name="T89" fmla="*/ 206 h 1213"/>
                <a:gd name="T90" fmla="*/ 935 w 1223"/>
                <a:gd name="T91" fmla="*/ 95 h 1213"/>
                <a:gd name="T92" fmla="*/ 812 w 1223"/>
                <a:gd name="T93" fmla="*/ 18 h 1213"/>
                <a:gd name="T94" fmla="*/ 685 w 1223"/>
                <a:gd name="T95" fmla="*/ 111 h 1213"/>
                <a:gd name="T96" fmla="*/ 519 w 1223"/>
                <a:gd name="T97" fmla="*/ 62 h 1213"/>
                <a:gd name="T98" fmla="*/ 412 w 1223"/>
                <a:gd name="T99" fmla="*/ 18 h 1213"/>
                <a:gd name="T100" fmla="*/ 412 w 1223"/>
                <a:gd name="T101" fmla="*/ 18 h 1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23" h="1213">
                  <a:moveTo>
                    <a:pt x="412" y="18"/>
                  </a:moveTo>
                  <a:cubicBezTo>
                    <a:pt x="333" y="50"/>
                    <a:pt x="333" y="50"/>
                    <a:pt x="333" y="50"/>
                  </a:cubicBezTo>
                  <a:cubicBezTo>
                    <a:pt x="291" y="67"/>
                    <a:pt x="272" y="116"/>
                    <a:pt x="289" y="157"/>
                  </a:cubicBezTo>
                  <a:cubicBezTo>
                    <a:pt x="309" y="206"/>
                    <a:pt x="309" y="206"/>
                    <a:pt x="309" y="206"/>
                  </a:cubicBezTo>
                  <a:cubicBezTo>
                    <a:pt x="270" y="235"/>
                    <a:pt x="235" y="270"/>
                    <a:pt x="206" y="309"/>
                  </a:cubicBezTo>
                  <a:cubicBezTo>
                    <a:pt x="157" y="289"/>
                    <a:pt x="157" y="289"/>
                    <a:pt x="157" y="289"/>
                  </a:cubicBezTo>
                  <a:cubicBezTo>
                    <a:pt x="137" y="280"/>
                    <a:pt x="115" y="280"/>
                    <a:pt x="95" y="289"/>
                  </a:cubicBezTo>
                  <a:cubicBezTo>
                    <a:pt x="74" y="297"/>
                    <a:pt x="58" y="313"/>
                    <a:pt x="50" y="333"/>
                  </a:cubicBezTo>
                  <a:cubicBezTo>
                    <a:pt x="17" y="412"/>
                    <a:pt x="17" y="412"/>
                    <a:pt x="17" y="412"/>
                  </a:cubicBezTo>
                  <a:cubicBezTo>
                    <a:pt x="0" y="454"/>
                    <a:pt x="20" y="502"/>
                    <a:pt x="62" y="519"/>
                  </a:cubicBezTo>
                  <a:cubicBezTo>
                    <a:pt x="134" y="549"/>
                    <a:pt x="134" y="549"/>
                    <a:pt x="134" y="549"/>
                  </a:cubicBezTo>
                  <a:cubicBezTo>
                    <a:pt x="150" y="555"/>
                    <a:pt x="168" y="548"/>
                    <a:pt x="175" y="531"/>
                  </a:cubicBezTo>
                  <a:cubicBezTo>
                    <a:pt x="182" y="515"/>
                    <a:pt x="174" y="497"/>
                    <a:pt x="158" y="490"/>
                  </a:cubicBezTo>
                  <a:cubicBezTo>
                    <a:pt x="86" y="460"/>
                    <a:pt x="86" y="460"/>
                    <a:pt x="86" y="460"/>
                  </a:cubicBezTo>
                  <a:cubicBezTo>
                    <a:pt x="76" y="456"/>
                    <a:pt x="72" y="445"/>
                    <a:pt x="76" y="436"/>
                  </a:cubicBezTo>
                  <a:cubicBezTo>
                    <a:pt x="108" y="357"/>
                    <a:pt x="108" y="357"/>
                    <a:pt x="108" y="357"/>
                  </a:cubicBezTo>
                  <a:cubicBezTo>
                    <a:pt x="110" y="353"/>
                    <a:pt x="114" y="349"/>
                    <a:pt x="119" y="347"/>
                  </a:cubicBezTo>
                  <a:cubicBezTo>
                    <a:pt x="123" y="345"/>
                    <a:pt x="128" y="345"/>
                    <a:pt x="133" y="347"/>
                  </a:cubicBezTo>
                  <a:cubicBezTo>
                    <a:pt x="205" y="377"/>
                    <a:pt x="205" y="377"/>
                    <a:pt x="205" y="377"/>
                  </a:cubicBezTo>
                  <a:cubicBezTo>
                    <a:pt x="219" y="382"/>
                    <a:pt x="235" y="378"/>
                    <a:pt x="243" y="365"/>
                  </a:cubicBezTo>
                  <a:cubicBezTo>
                    <a:pt x="276" y="317"/>
                    <a:pt x="317" y="276"/>
                    <a:pt x="365" y="243"/>
                  </a:cubicBezTo>
                  <a:cubicBezTo>
                    <a:pt x="378" y="235"/>
                    <a:pt x="383" y="219"/>
                    <a:pt x="377" y="205"/>
                  </a:cubicBezTo>
                  <a:cubicBezTo>
                    <a:pt x="347" y="133"/>
                    <a:pt x="347" y="133"/>
                    <a:pt x="347" y="133"/>
                  </a:cubicBezTo>
                  <a:cubicBezTo>
                    <a:pt x="344" y="123"/>
                    <a:pt x="348" y="112"/>
                    <a:pt x="358" y="108"/>
                  </a:cubicBezTo>
                  <a:cubicBezTo>
                    <a:pt x="436" y="76"/>
                    <a:pt x="436" y="76"/>
                    <a:pt x="436" y="76"/>
                  </a:cubicBezTo>
                  <a:cubicBezTo>
                    <a:pt x="440" y="74"/>
                    <a:pt x="446" y="74"/>
                    <a:pt x="450" y="76"/>
                  </a:cubicBezTo>
                  <a:cubicBezTo>
                    <a:pt x="455" y="78"/>
                    <a:pt x="459" y="81"/>
                    <a:pt x="461" y="86"/>
                  </a:cubicBezTo>
                  <a:cubicBezTo>
                    <a:pt x="490" y="158"/>
                    <a:pt x="490" y="158"/>
                    <a:pt x="490" y="158"/>
                  </a:cubicBezTo>
                  <a:cubicBezTo>
                    <a:pt x="496" y="172"/>
                    <a:pt x="511" y="180"/>
                    <a:pt x="526" y="177"/>
                  </a:cubicBezTo>
                  <a:cubicBezTo>
                    <a:pt x="583" y="166"/>
                    <a:pt x="641" y="166"/>
                    <a:pt x="698" y="177"/>
                  </a:cubicBezTo>
                  <a:cubicBezTo>
                    <a:pt x="713" y="180"/>
                    <a:pt x="728" y="172"/>
                    <a:pt x="734" y="158"/>
                  </a:cubicBezTo>
                  <a:cubicBezTo>
                    <a:pt x="763" y="86"/>
                    <a:pt x="763" y="86"/>
                    <a:pt x="763" y="86"/>
                  </a:cubicBezTo>
                  <a:cubicBezTo>
                    <a:pt x="767" y="77"/>
                    <a:pt x="778" y="72"/>
                    <a:pt x="788" y="76"/>
                  </a:cubicBezTo>
                  <a:cubicBezTo>
                    <a:pt x="866" y="109"/>
                    <a:pt x="866" y="109"/>
                    <a:pt x="866" y="109"/>
                  </a:cubicBezTo>
                  <a:cubicBezTo>
                    <a:pt x="871" y="110"/>
                    <a:pt x="875" y="114"/>
                    <a:pt x="877" y="119"/>
                  </a:cubicBezTo>
                  <a:cubicBezTo>
                    <a:pt x="879" y="123"/>
                    <a:pt x="879" y="128"/>
                    <a:pt x="877" y="133"/>
                  </a:cubicBezTo>
                  <a:cubicBezTo>
                    <a:pt x="847" y="205"/>
                    <a:pt x="847" y="205"/>
                    <a:pt x="847" y="205"/>
                  </a:cubicBezTo>
                  <a:cubicBezTo>
                    <a:pt x="841" y="219"/>
                    <a:pt x="846" y="235"/>
                    <a:pt x="858" y="244"/>
                  </a:cubicBezTo>
                  <a:cubicBezTo>
                    <a:pt x="907" y="276"/>
                    <a:pt x="948" y="317"/>
                    <a:pt x="980" y="366"/>
                  </a:cubicBezTo>
                  <a:cubicBezTo>
                    <a:pt x="989" y="378"/>
                    <a:pt x="1005" y="383"/>
                    <a:pt x="1019" y="377"/>
                  </a:cubicBezTo>
                  <a:cubicBezTo>
                    <a:pt x="1091" y="348"/>
                    <a:pt x="1091" y="348"/>
                    <a:pt x="1091" y="348"/>
                  </a:cubicBezTo>
                  <a:cubicBezTo>
                    <a:pt x="1096" y="346"/>
                    <a:pt x="1100" y="346"/>
                    <a:pt x="1105" y="348"/>
                  </a:cubicBezTo>
                  <a:cubicBezTo>
                    <a:pt x="1110" y="350"/>
                    <a:pt x="1113" y="353"/>
                    <a:pt x="1115" y="358"/>
                  </a:cubicBezTo>
                  <a:cubicBezTo>
                    <a:pt x="1148" y="436"/>
                    <a:pt x="1148" y="436"/>
                    <a:pt x="1148" y="436"/>
                  </a:cubicBezTo>
                  <a:cubicBezTo>
                    <a:pt x="1150" y="441"/>
                    <a:pt x="1150" y="446"/>
                    <a:pt x="1148" y="451"/>
                  </a:cubicBezTo>
                  <a:cubicBezTo>
                    <a:pt x="1146" y="455"/>
                    <a:pt x="1142" y="459"/>
                    <a:pt x="1137" y="461"/>
                  </a:cubicBezTo>
                  <a:cubicBezTo>
                    <a:pt x="1065" y="491"/>
                    <a:pt x="1065" y="491"/>
                    <a:pt x="1065" y="491"/>
                  </a:cubicBezTo>
                  <a:cubicBezTo>
                    <a:pt x="1051" y="496"/>
                    <a:pt x="1044" y="511"/>
                    <a:pt x="1047" y="526"/>
                  </a:cubicBezTo>
                  <a:cubicBezTo>
                    <a:pt x="1058" y="583"/>
                    <a:pt x="1058" y="641"/>
                    <a:pt x="1047" y="698"/>
                  </a:cubicBezTo>
                  <a:cubicBezTo>
                    <a:pt x="1044" y="713"/>
                    <a:pt x="1052" y="728"/>
                    <a:pt x="1065" y="734"/>
                  </a:cubicBezTo>
                  <a:cubicBezTo>
                    <a:pt x="1137" y="764"/>
                    <a:pt x="1137" y="764"/>
                    <a:pt x="1137" y="764"/>
                  </a:cubicBezTo>
                  <a:cubicBezTo>
                    <a:pt x="1147" y="767"/>
                    <a:pt x="1152" y="779"/>
                    <a:pt x="1148" y="788"/>
                  </a:cubicBezTo>
                  <a:cubicBezTo>
                    <a:pt x="1115" y="867"/>
                    <a:pt x="1115" y="867"/>
                    <a:pt x="1115" y="867"/>
                  </a:cubicBezTo>
                  <a:cubicBezTo>
                    <a:pt x="1111" y="876"/>
                    <a:pt x="1100" y="881"/>
                    <a:pt x="1090" y="877"/>
                  </a:cubicBezTo>
                  <a:cubicBezTo>
                    <a:pt x="1018" y="847"/>
                    <a:pt x="1018" y="847"/>
                    <a:pt x="1018" y="847"/>
                  </a:cubicBezTo>
                  <a:cubicBezTo>
                    <a:pt x="1004" y="841"/>
                    <a:pt x="988" y="846"/>
                    <a:pt x="980" y="859"/>
                  </a:cubicBezTo>
                  <a:cubicBezTo>
                    <a:pt x="948" y="907"/>
                    <a:pt x="907" y="948"/>
                    <a:pt x="858" y="981"/>
                  </a:cubicBezTo>
                  <a:cubicBezTo>
                    <a:pt x="846" y="989"/>
                    <a:pt x="840" y="1005"/>
                    <a:pt x="846" y="1019"/>
                  </a:cubicBezTo>
                  <a:cubicBezTo>
                    <a:pt x="876" y="1091"/>
                    <a:pt x="876" y="1091"/>
                    <a:pt x="876" y="1091"/>
                  </a:cubicBezTo>
                  <a:cubicBezTo>
                    <a:pt x="878" y="1095"/>
                    <a:pt x="878" y="1101"/>
                    <a:pt x="876" y="1105"/>
                  </a:cubicBezTo>
                  <a:cubicBezTo>
                    <a:pt x="874" y="1110"/>
                    <a:pt x="871" y="1114"/>
                    <a:pt x="866" y="1116"/>
                  </a:cubicBezTo>
                  <a:cubicBezTo>
                    <a:pt x="787" y="1148"/>
                    <a:pt x="787" y="1148"/>
                    <a:pt x="787" y="1148"/>
                  </a:cubicBezTo>
                  <a:cubicBezTo>
                    <a:pt x="783" y="1150"/>
                    <a:pt x="778" y="1150"/>
                    <a:pt x="773" y="1148"/>
                  </a:cubicBezTo>
                  <a:cubicBezTo>
                    <a:pt x="768" y="1146"/>
                    <a:pt x="765" y="1142"/>
                    <a:pt x="763" y="1138"/>
                  </a:cubicBezTo>
                  <a:cubicBezTo>
                    <a:pt x="733" y="1066"/>
                    <a:pt x="733" y="1066"/>
                    <a:pt x="733" y="1066"/>
                  </a:cubicBezTo>
                  <a:cubicBezTo>
                    <a:pt x="726" y="1049"/>
                    <a:pt x="708" y="1042"/>
                    <a:pt x="692" y="1048"/>
                  </a:cubicBezTo>
                  <a:cubicBezTo>
                    <a:pt x="675" y="1055"/>
                    <a:pt x="668" y="1074"/>
                    <a:pt x="674" y="1090"/>
                  </a:cubicBezTo>
                  <a:cubicBezTo>
                    <a:pt x="704" y="1162"/>
                    <a:pt x="704" y="1162"/>
                    <a:pt x="704" y="1162"/>
                  </a:cubicBezTo>
                  <a:cubicBezTo>
                    <a:pt x="712" y="1182"/>
                    <a:pt x="728" y="1198"/>
                    <a:pt x="749" y="1206"/>
                  </a:cubicBezTo>
                  <a:cubicBezTo>
                    <a:pt x="759" y="1210"/>
                    <a:pt x="769" y="1213"/>
                    <a:pt x="780" y="1213"/>
                  </a:cubicBezTo>
                  <a:cubicBezTo>
                    <a:pt x="791" y="1213"/>
                    <a:pt x="801" y="1210"/>
                    <a:pt x="811" y="1206"/>
                  </a:cubicBezTo>
                  <a:cubicBezTo>
                    <a:pt x="890" y="1174"/>
                    <a:pt x="890" y="1174"/>
                    <a:pt x="890" y="1174"/>
                  </a:cubicBezTo>
                  <a:cubicBezTo>
                    <a:pt x="910" y="1166"/>
                    <a:pt x="926" y="1150"/>
                    <a:pt x="934" y="1129"/>
                  </a:cubicBezTo>
                  <a:cubicBezTo>
                    <a:pt x="943" y="1109"/>
                    <a:pt x="943" y="1087"/>
                    <a:pt x="934" y="1067"/>
                  </a:cubicBezTo>
                  <a:cubicBezTo>
                    <a:pt x="914" y="1018"/>
                    <a:pt x="914" y="1018"/>
                    <a:pt x="914" y="1018"/>
                  </a:cubicBezTo>
                  <a:cubicBezTo>
                    <a:pt x="953" y="989"/>
                    <a:pt x="988" y="954"/>
                    <a:pt x="1017" y="915"/>
                  </a:cubicBezTo>
                  <a:cubicBezTo>
                    <a:pt x="1066" y="935"/>
                    <a:pt x="1066" y="935"/>
                    <a:pt x="1066" y="935"/>
                  </a:cubicBezTo>
                  <a:cubicBezTo>
                    <a:pt x="1108" y="952"/>
                    <a:pt x="1156" y="933"/>
                    <a:pt x="1173" y="891"/>
                  </a:cubicBezTo>
                  <a:cubicBezTo>
                    <a:pt x="1206" y="812"/>
                    <a:pt x="1206" y="812"/>
                    <a:pt x="1206" y="812"/>
                  </a:cubicBezTo>
                  <a:cubicBezTo>
                    <a:pt x="1223" y="770"/>
                    <a:pt x="1203" y="722"/>
                    <a:pt x="1161" y="705"/>
                  </a:cubicBezTo>
                  <a:cubicBezTo>
                    <a:pt x="1112" y="685"/>
                    <a:pt x="1112" y="685"/>
                    <a:pt x="1112" y="685"/>
                  </a:cubicBezTo>
                  <a:cubicBezTo>
                    <a:pt x="1120" y="637"/>
                    <a:pt x="1120" y="588"/>
                    <a:pt x="1112" y="539"/>
                  </a:cubicBezTo>
                  <a:cubicBezTo>
                    <a:pt x="1161" y="519"/>
                    <a:pt x="1161" y="519"/>
                    <a:pt x="1161" y="519"/>
                  </a:cubicBezTo>
                  <a:cubicBezTo>
                    <a:pt x="1181" y="511"/>
                    <a:pt x="1197" y="495"/>
                    <a:pt x="1206" y="475"/>
                  </a:cubicBezTo>
                  <a:cubicBezTo>
                    <a:pt x="1214" y="454"/>
                    <a:pt x="1214" y="432"/>
                    <a:pt x="1206" y="412"/>
                  </a:cubicBezTo>
                  <a:cubicBezTo>
                    <a:pt x="1173" y="334"/>
                    <a:pt x="1173" y="334"/>
                    <a:pt x="1173" y="334"/>
                  </a:cubicBezTo>
                  <a:cubicBezTo>
                    <a:pt x="1165" y="313"/>
                    <a:pt x="1149" y="297"/>
                    <a:pt x="1129" y="289"/>
                  </a:cubicBezTo>
                  <a:cubicBezTo>
                    <a:pt x="1109" y="281"/>
                    <a:pt x="1086" y="281"/>
                    <a:pt x="1066" y="289"/>
                  </a:cubicBezTo>
                  <a:cubicBezTo>
                    <a:pt x="1017" y="309"/>
                    <a:pt x="1017" y="309"/>
                    <a:pt x="1017" y="309"/>
                  </a:cubicBezTo>
                  <a:cubicBezTo>
                    <a:pt x="988" y="270"/>
                    <a:pt x="954" y="235"/>
                    <a:pt x="915" y="206"/>
                  </a:cubicBezTo>
                  <a:cubicBezTo>
                    <a:pt x="935" y="158"/>
                    <a:pt x="935" y="158"/>
                    <a:pt x="935" y="158"/>
                  </a:cubicBezTo>
                  <a:cubicBezTo>
                    <a:pt x="943" y="137"/>
                    <a:pt x="943" y="115"/>
                    <a:pt x="935" y="95"/>
                  </a:cubicBezTo>
                  <a:cubicBezTo>
                    <a:pt x="927" y="75"/>
                    <a:pt x="911" y="59"/>
                    <a:pt x="890" y="50"/>
                  </a:cubicBezTo>
                  <a:cubicBezTo>
                    <a:pt x="812" y="18"/>
                    <a:pt x="812" y="18"/>
                    <a:pt x="812" y="18"/>
                  </a:cubicBezTo>
                  <a:cubicBezTo>
                    <a:pt x="770" y="0"/>
                    <a:pt x="722" y="20"/>
                    <a:pt x="705" y="62"/>
                  </a:cubicBezTo>
                  <a:cubicBezTo>
                    <a:pt x="685" y="111"/>
                    <a:pt x="685" y="111"/>
                    <a:pt x="685" y="111"/>
                  </a:cubicBezTo>
                  <a:cubicBezTo>
                    <a:pt x="636" y="104"/>
                    <a:pt x="587" y="104"/>
                    <a:pt x="539" y="111"/>
                  </a:cubicBezTo>
                  <a:cubicBezTo>
                    <a:pt x="519" y="62"/>
                    <a:pt x="519" y="62"/>
                    <a:pt x="519" y="62"/>
                  </a:cubicBezTo>
                  <a:cubicBezTo>
                    <a:pt x="511" y="42"/>
                    <a:pt x="495" y="26"/>
                    <a:pt x="474" y="18"/>
                  </a:cubicBezTo>
                  <a:cubicBezTo>
                    <a:pt x="454" y="9"/>
                    <a:pt x="432" y="9"/>
                    <a:pt x="412" y="18"/>
                  </a:cubicBezTo>
                  <a:close/>
                  <a:moveTo>
                    <a:pt x="412" y="18"/>
                  </a:moveTo>
                  <a:cubicBezTo>
                    <a:pt x="412" y="18"/>
                    <a:pt x="412" y="18"/>
                    <a:pt x="412" y="1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6">
              <a:extLst>
                <a:ext uri="{FF2B5EF4-FFF2-40B4-BE49-F238E27FC236}">
                  <a16:creationId xmlns:a16="http://schemas.microsoft.com/office/drawing/2014/main" id="{28B9367B-DADD-415F-8CBE-898DC7F60A48}"/>
                </a:ext>
              </a:extLst>
            </p:cNvPr>
            <p:cNvSpPr>
              <a:spLocks noEditPoints="1"/>
            </p:cNvSpPr>
            <p:nvPr/>
          </p:nvSpPr>
          <p:spPr bwMode="auto">
            <a:xfrm>
              <a:off x="3419475" y="3101976"/>
              <a:ext cx="1289050" cy="1284288"/>
            </a:xfrm>
            <a:custGeom>
              <a:avLst/>
              <a:gdLst>
                <a:gd name="T0" fmla="*/ 516 w 517"/>
                <a:gd name="T1" fmla="*/ 256 h 516"/>
                <a:gd name="T2" fmla="*/ 259 w 517"/>
                <a:gd name="T3" fmla="*/ 0 h 516"/>
                <a:gd name="T4" fmla="*/ 257 w 517"/>
                <a:gd name="T5" fmla="*/ 0 h 516"/>
                <a:gd name="T6" fmla="*/ 75 w 517"/>
                <a:gd name="T7" fmla="*/ 77 h 516"/>
                <a:gd name="T8" fmla="*/ 1 w 517"/>
                <a:gd name="T9" fmla="*/ 260 h 516"/>
                <a:gd name="T10" fmla="*/ 32 w 517"/>
                <a:gd name="T11" fmla="*/ 291 h 516"/>
                <a:gd name="T12" fmla="*/ 33 w 517"/>
                <a:gd name="T13" fmla="*/ 291 h 516"/>
                <a:gd name="T14" fmla="*/ 64 w 517"/>
                <a:gd name="T15" fmla="*/ 259 h 516"/>
                <a:gd name="T16" fmla="*/ 120 w 517"/>
                <a:gd name="T17" fmla="*/ 121 h 516"/>
                <a:gd name="T18" fmla="*/ 257 w 517"/>
                <a:gd name="T19" fmla="*/ 63 h 516"/>
                <a:gd name="T20" fmla="*/ 258 w 517"/>
                <a:gd name="T21" fmla="*/ 63 h 516"/>
                <a:gd name="T22" fmla="*/ 453 w 517"/>
                <a:gd name="T23" fmla="*/ 256 h 516"/>
                <a:gd name="T24" fmla="*/ 260 w 517"/>
                <a:gd name="T25" fmla="*/ 452 h 516"/>
                <a:gd name="T26" fmla="*/ 228 w 517"/>
                <a:gd name="T27" fmla="*/ 484 h 516"/>
                <a:gd name="T28" fmla="*/ 260 w 517"/>
                <a:gd name="T29" fmla="*/ 516 h 516"/>
                <a:gd name="T30" fmla="*/ 260 w 517"/>
                <a:gd name="T31" fmla="*/ 516 h 516"/>
                <a:gd name="T32" fmla="*/ 516 w 517"/>
                <a:gd name="T33" fmla="*/ 256 h 516"/>
                <a:gd name="T34" fmla="*/ 516 w 517"/>
                <a:gd name="T35" fmla="*/ 256 h 516"/>
                <a:gd name="T36" fmla="*/ 516 w 517"/>
                <a:gd name="T37" fmla="*/ 25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7" h="516">
                  <a:moveTo>
                    <a:pt x="516" y="256"/>
                  </a:moveTo>
                  <a:cubicBezTo>
                    <a:pt x="515" y="115"/>
                    <a:pt x="400" y="0"/>
                    <a:pt x="259" y="0"/>
                  </a:cubicBezTo>
                  <a:cubicBezTo>
                    <a:pt x="257" y="0"/>
                    <a:pt x="257" y="0"/>
                    <a:pt x="257" y="0"/>
                  </a:cubicBezTo>
                  <a:cubicBezTo>
                    <a:pt x="188" y="1"/>
                    <a:pt x="123" y="28"/>
                    <a:pt x="75" y="77"/>
                  </a:cubicBezTo>
                  <a:cubicBezTo>
                    <a:pt x="27" y="126"/>
                    <a:pt x="0" y="191"/>
                    <a:pt x="1" y="260"/>
                  </a:cubicBezTo>
                  <a:cubicBezTo>
                    <a:pt x="1" y="277"/>
                    <a:pt x="15" y="291"/>
                    <a:pt x="32" y="291"/>
                  </a:cubicBezTo>
                  <a:cubicBezTo>
                    <a:pt x="33" y="291"/>
                    <a:pt x="33" y="291"/>
                    <a:pt x="33" y="291"/>
                  </a:cubicBezTo>
                  <a:cubicBezTo>
                    <a:pt x="50" y="291"/>
                    <a:pt x="64" y="277"/>
                    <a:pt x="64" y="259"/>
                  </a:cubicBezTo>
                  <a:cubicBezTo>
                    <a:pt x="64" y="207"/>
                    <a:pt x="84" y="158"/>
                    <a:pt x="120" y="121"/>
                  </a:cubicBezTo>
                  <a:cubicBezTo>
                    <a:pt x="157" y="84"/>
                    <a:pt x="205" y="64"/>
                    <a:pt x="257" y="63"/>
                  </a:cubicBezTo>
                  <a:cubicBezTo>
                    <a:pt x="258" y="63"/>
                    <a:pt x="258" y="63"/>
                    <a:pt x="258" y="63"/>
                  </a:cubicBezTo>
                  <a:cubicBezTo>
                    <a:pt x="365" y="63"/>
                    <a:pt x="452" y="150"/>
                    <a:pt x="453" y="256"/>
                  </a:cubicBezTo>
                  <a:cubicBezTo>
                    <a:pt x="453" y="364"/>
                    <a:pt x="367" y="451"/>
                    <a:pt x="260" y="452"/>
                  </a:cubicBezTo>
                  <a:cubicBezTo>
                    <a:pt x="242" y="452"/>
                    <a:pt x="228" y="467"/>
                    <a:pt x="228" y="484"/>
                  </a:cubicBezTo>
                  <a:cubicBezTo>
                    <a:pt x="228" y="501"/>
                    <a:pt x="243" y="516"/>
                    <a:pt x="260" y="516"/>
                  </a:cubicBezTo>
                  <a:cubicBezTo>
                    <a:pt x="260" y="516"/>
                    <a:pt x="260" y="516"/>
                    <a:pt x="260" y="516"/>
                  </a:cubicBezTo>
                  <a:cubicBezTo>
                    <a:pt x="403" y="515"/>
                    <a:pt x="517" y="398"/>
                    <a:pt x="516" y="256"/>
                  </a:cubicBezTo>
                  <a:close/>
                  <a:moveTo>
                    <a:pt x="516" y="256"/>
                  </a:moveTo>
                  <a:cubicBezTo>
                    <a:pt x="516" y="256"/>
                    <a:pt x="516" y="256"/>
                    <a:pt x="516" y="2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7">
              <a:extLst>
                <a:ext uri="{FF2B5EF4-FFF2-40B4-BE49-F238E27FC236}">
                  <a16:creationId xmlns:a16="http://schemas.microsoft.com/office/drawing/2014/main" id="{B4BCA9D7-0A3A-4C8E-AA39-0D49A8D7EF05}"/>
                </a:ext>
              </a:extLst>
            </p:cNvPr>
            <p:cNvSpPr>
              <a:spLocks noEditPoints="1"/>
            </p:cNvSpPr>
            <p:nvPr/>
          </p:nvSpPr>
          <p:spPr bwMode="auto">
            <a:xfrm>
              <a:off x="1651000" y="3810001"/>
              <a:ext cx="2314575" cy="2306638"/>
            </a:xfrm>
            <a:custGeom>
              <a:avLst/>
              <a:gdLst>
                <a:gd name="T0" fmla="*/ 563 w 928"/>
                <a:gd name="T1" fmla="*/ 859 h 927"/>
                <a:gd name="T2" fmla="*/ 673 w 928"/>
                <a:gd name="T3" fmla="*/ 813 h 927"/>
                <a:gd name="T4" fmla="*/ 813 w 928"/>
                <a:gd name="T5" fmla="*/ 769 h 927"/>
                <a:gd name="T6" fmla="*/ 791 w 928"/>
                <a:gd name="T7" fmla="*/ 650 h 927"/>
                <a:gd name="T8" fmla="*/ 928 w 928"/>
                <a:gd name="T9" fmla="*/ 494 h 927"/>
                <a:gd name="T10" fmla="*/ 828 w 928"/>
                <a:gd name="T11" fmla="*/ 364 h 927"/>
                <a:gd name="T12" fmla="*/ 834 w 928"/>
                <a:gd name="T13" fmla="*/ 206 h 927"/>
                <a:gd name="T14" fmla="*/ 722 w 928"/>
                <a:gd name="T15" fmla="*/ 94 h 927"/>
                <a:gd name="T16" fmla="*/ 563 w 928"/>
                <a:gd name="T17" fmla="*/ 100 h 927"/>
                <a:gd name="T18" fmla="*/ 433 w 928"/>
                <a:gd name="T19" fmla="*/ 0 h 927"/>
                <a:gd name="T20" fmla="*/ 277 w 928"/>
                <a:gd name="T21" fmla="*/ 136 h 927"/>
                <a:gd name="T22" fmla="*/ 158 w 928"/>
                <a:gd name="T23" fmla="*/ 114 h 927"/>
                <a:gd name="T24" fmla="*/ 137 w 928"/>
                <a:gd name="T25" fmla="*/ 276 h 927"/>
                <a:gd name="T26" fmla="*/ 0 w 928"/>
                <a:gd name="T27" fmla="*/ 432 h 927"/>
                <a:gd name="T28" fmla="*/ 100 w 928"/>
                <a:gd name="T29" fmla="*/ 563 h 927"/>
                <a:gd name="T30" fmla="*/ 114 w 928"/>
                <a:gd name="T31" fmla="*/ 769 h 927"/>
                <a:gd name="T32" fmla="*/ 254 w 928"/>
                <a:gd name="T33" fmla="*/ 813 h 927"/>
                <a:gd name="T34" fmla="*/ 364 w 928"/>
                <a:gd name="T35" fmla="*/ 859 h 927"/>
                <a:gd name="T36" fmla="*/ 272 w 928"/>
                <a:gd name="T37" fmla="*/ 719 h 927"/>
                <a:gd name="T38" fmla="*/ 206 w 928"/>
                <a:gd name="T39" fmla="*/ 770 h 927"/>
                <a:gd name="T40" fmla="*/ 159 w 928"/>
                <a:gd name="T41" fmla="*/ 718 h 927"/>
                <a:gd name="T42" fmla="*/ 156 w 928"/>
                <a:gd name="T43" fmla="*/ 525 h 927"/>
                <a:gd name="T44" fmla="*/ 64 w 928"/>
                <a:gd name="T45" fmla="*/ 494 h 927"/>
                <a:gd name="T46" fmla="*/ 125 w 928"/>
                <a:gd name="T47" fmla="*/ 427 h 927"/>
                <a:gd name="T48" fmla="*/ 199 w 928"/>
                <a:gd name="T49" fmla="*/ 249 h 927"/>
                <a:gd name="T50" fmla="*/ 203 w 928"/>
                <a:gd name="T51" fmla="*/ 159 h 927"/>
                <a:gd name="T52" fmla="*/ 250 w 928"/>
                <a:gd name="T53" fmla="*/ 199 h 927"/>
                <a:gd name="T54" fmla="*/ 428 w 928"/>
                <a:gd name="T55" fmla="*/ 125 h 927"/>
                <a:gd name="T56" fmla="*/ 495 w 928"/>
                <a:gd name="T57" fmla="*/ 64 h 927"/>
                <a:gd name="T58" fmla="*/ 526 w 928"/>
                <a:gd name="T59" fmla="*/ 156 h 927"/>
                <a:gd name="T60" fmla="*/ 718 w 928"/>
                <a:gd name="T61" fmla="*/ 159 h 927"/>
                <a:gd name="T62" fmla="*/ 769 w 928"/>
                <a:gd name="T63" fmla="*/ 203 h 927"/>
                <a:gd name="T64" fmla="*/ 729 w 928"/>
                <a:gd name="T65" fmla="*/ 250 h 927"/>
                <a:gd name="T66" fmla="*/ 803 w 928"/>
                <a:gd name="T67" fmla="*/ 428 h 927"/>
                <a:gd name="T68" fmla="*/ 865 w 928"/>
                <a:gd name="T69" fmla="*/ 495 h 927"/>
                <a:gd name="T70" fmla="*/ 772 w 928"/>
                <a:gd name="T71" fmla="*/ 526 h 927"/>
                <a:gd name="T72" fmla="*/ 769 w 928"/>
                <a:gd name="T73" fmla="*/ 718 h 927"/>
                <a:gd name="T74" fmla="*/ 725 w 928"/>
                <a:gd name="T75" fmla="*/ 769 h 927"/>
                <a:gd name="T76" fmla="*/ 678 w 928"/>
                <a:gd name="T77" fmla="*/ 729 h 927"/>
                <a:gd name="T78" fmla="*/ 500 w 928"/>
                <a:gd name="T79" fmla="*/ 803 h 927"/>
                <a:gd name="T80" fmla="*/ 433 w 928"/>
                <a:gd name="T81" fmla="*/ 864 h 927"/>
                <a:gd name="T82" fmla="*/ 403 w 928"/>
                <a:gd name="T83" fmla="*/ 772 h 927"/>
                <a:gd name="T84" fmla="*/ 290 w 928"/>
                <a:gd name="T85" fmla="*/ 724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8" h="927">
                  <a:moveTo>
                    <a:pt x="433" y="927"/>
                  </a:moveTo>
                  <a:cubicBezTo>
                    <a:pt x="495" y="927"/>
                    <a:pt x="495" y="927"/>
                    <a:pt x="495" y="927"/>
                  </a:cubicBezTo>
                  <a:cubicBezTo>
                    <a:pt x="532" y="927"/>
                    <a:pt x="563" y="896"/>
                    <a:pt x="563" y="859"/>
                  </a:cubicBezTo>
                  <a:cubicBezTo>
                    <a:pt x="563" y="827"/>
                    <a:pt x="563" y="827"/>
                    <a:pt x="563" y="827"/>
                  </a:cubicBezTo>
                  <a:cubicBezTo>
                    <a:pt x="594" y="819"/>
                    <a:pt x="623" y="807"/>
                    <a:pt x="651" y="791"/>
                  </a:cubicBezTo>
                  <a:cubicBezTo>
                    <a:pt x="673" y="813"/>
                    <a:pt x="673" y="813"/>
                    <a:pt x="673" y="813"/>
                  </a:cubicBezTo>
                  <a:cubicBezTo>
                    <a:pt x="686" y="826"/>
                    <a:pt x="703" y="833"/>
                    <a:pt x="722" y="833"/>
                  </a:cubicBezTo>
                  <a:cubicBezTo>
                    <a:pt x="740" y="833"/>
                    <a:pt x="757" y="826"/>
                    <a:pt x="770" y="813"/>
                  </a:cubicBezTo>
                  <a:cubicBezTo>
                    <a:pt x="813" y="769"/>
                    <a:pt x="813" y="769"/>
                    <a:pt x="813" y="769"/>
                  </a:cubicBezTo>
                  <a:cubicBezTo>
                    <a:pt x="826" y="757"/>
                    <a:pt x="834" y="739"/>
                    <a:pt x="834" y="721"/>
                  </a:cubicBezTo>
                  <a:cubicBezTo>
                    <a:pt x="834" y="703"/>
                    <a:pt x="827" y="686"/>
                    <a:pt x="813" y="673"/>
                  </a:cubicBezTo>
                  <a:cubicBezTo>
                    <a:pt x="791" y="650"/>
                    <a:pt x="791" y="650"/>
                    <a:pt x="791" y="650"/>
                  </a:cubicBezTo>
                  <a:cubicBezTo>
                    <a:pt x="807" y="623"/>
                    <a:pt x="819" y="593"/>
                    <a:pt x="828" y="563"/>
                  </a:cubicBezTo>
                  <a:cubicBezTo>
                    <a:pt x="859" y="563"/>
                    <a:pt x="859" y="563"/>
                    <a:pt x="859" y="563"/>
                  </a:cubicBezTo>
                  <a:cubicBezTo>
                    <a:pt x="897" y="563"/>
                    <a:pt x="928" y="532"/>
                    <a:pt x="928" y="494"/>
                  </a:cubicBezTo>
                  <a:cubicBezTo>
                    <a:pt x="928" y="432"/>
                    <a:pt x="928" y="432"/>
                    <a:pt x="928" y="432"/>
                  </a:cubicBezTo>
                  <a:cubicBezTo>
                    <a:pt x="928" y="395"/>
                    <a:pt x="897" y="364"/>
                    <a:pt x="859" y="364"/>
                  </a:cubicBezTo>
                  <a:cubicBezTo>
                    <a:pt x="828" y="364"/>
                    <a:pt x="828" y="364"/>
                    <a:pt x="828" y="364"/>
                  </a:cubicBezTo>
                  <a:cubicBezTo>
                    <a:pt x="819" y="333"/>
                    <a:pt x="807" y="304"/>
                    <a:pt x="791" y="276"/>
                  </a:cubicBezTo>
                  <a:cubicBezTo>
                    <a:pt x="813" y="254"/>
                    <a:pt x="813" y="254"/>
                    <a:pt x="813" y="254"/>
                  </a:cubicBezTo>
                  <a:cubicBezTo>
                    <a:pt x="826" y="241"/>
                    <a:pt x="834" y="224"/>
                    <a:pt x="834" y="206"/>
                  </a:cubicBezTo>
                  <a:cubicBezTo>
                    <a:pt x="834" y="187"/>
                    <a:pt x="827" y="170"/>
                    <a:pt x="813" y="157"/>
                  </a:cubicBezTo>
                  <a:cubicBezTo>
                    <a:pt x="770" y="114"/>
                    <a:pt x="770" y="114"/>
                    <a:pt x="770" y="114"/>
                  </a:cubicBezTo>
                  <a:cubicBezTo>
                    <a:pt x="757" y="101"/>
                    <a:pt x="740" y="94"/>
                    <a:pt x="722" y="94"/>
                  </a:cubicBezTo>
                  <a:cubicBezTo>
                    <a:pt x="703" y="94"/>
                    <a:pt x="686" y="101"/>
                    <a:pt x="673" y="114"/>
                  </a:cubicBezTo>
                  <a:cubicBezTo>
                    <a:pt x="651" y="136"/>
                    <a:pt x="651" y="136"/>
                    <a:pt x="651" y="136"/>
                  </a:cubicBezTo>
                  <a:cubicBezTo>
                    <a:pt x="623" y="120"/>
                    <a:pt x="594" y="108"/>
                    <a:pt x="563" y="100"/>
                  </a:cubicBezTo>
                  <a:cubicBezTo>
                    <a:pt x="563" y="68"/>
                    <a:pt x="563" y="68"/>
                    <a:pt x="563" y="68"/>
                  </a:cubicBezTo>
                  <a:cubicBezTo>
                    <a:pt x="563" y="30"/>
                    <a:pt x="532" y="0"/>
                    <a:pt x="495" y="0"/>
                  </a:cubicBezTo>
                  <a:cubicBezTo>
                    <a:pt x="433" y="0"/>
                    <a:pt x="433" y="0"/>
                    <a:pt x="433" y="0"/>
                  </a:cubicBezTo>
                  <a:cubicBezTo>
                    <a:pt x="395" y="0"/>
                    <a:pt x="364" y="30"/>
                    <a:pt x="364" y="68"/>
                  </a:cubicBezTo>
                  <a:cubicBezTo>
                    <a:pt x="364" y="100"/>
                    <a:pt x="364" y="100"/>
                    <a:pt x="364" y="100"/>
                  </a:cubicBezTo>
                  <a:cubicBezTo>
                    <a:pt x="334" y="108"/>
                    <a:pt x="304" y="120"/>
                    <a:pt x="277" y="136"/>
                  </a:cubicBezTo>
                  <a:cubicBezTo>
                    <a:pt x="254" y="114"/>
                    <a:pt x="254" y="114"/>
                    <a:pt x="254" y="114"/>
                  </a:cubicBezTo>
                  <a:cubicBezTo>
                    <a:pt x="242" y="101"/>
                    <a:pt x="224" y="94"/>
                    <a:pt x="206" y="94"/>
                  </a:cubicBezTo>
                  <a:cubicBezTo>
                    <a:pt x="188" y="94"/>
                    <a:pt x="171" y="101"/>
                    <a:pt x="158" y="114"/>
                  </a:cubicBezTo>
                  <a:cubicBezTo>
                    <a:pt x="114" y="157"/>
                    <a:pt x="114" y="157"/>
                    <a:pt x="114" y="157"/>
                  </a:cubicBezTo>
                  <a:cubicBezTo>
                    <a:pt x="88" y="184"/>
                    <a:pt x="88" y="227"/>
                    <a:pt x="114" y="254"/>
                  </a:cubicBezTo>
                  <a:cubicBezTo>
                    <a:pt x="137" y="276"/>
                    <a:pt x="137" y="276"/>
                    <a:pt x="137" y="276"/>
                  </a:cubicBezTo>
                  <a:cubicBezTo>
                    <a:pt x="121" y="304"/>
                    <a:pt x="108" y="333"/>
                    <a:pt x="100" y="364"/>
                  </a:cubicBezTo>
                  <a:cubicBezTo>
                    <a:pt x="68" y="364"/>
                    <a:pt x="68" y="364"/>
                    <a:pt x="68" y="364"/>
                  </a:cubicBezTo>
                  <a:cubicBezTo>
                    <a:pt x="31" y="364"/>
                    <a:pt x="0" y="395"/>
                    <a:pt x="0" y="432"/>
                  </a:cubicBezTo>
                  <a:cubicBezTo>
                    <a:pt x="0" y="494"/>
                    <a:pt x="0" y="494"/>
                    <a:pt x="0" y="494"/>
                  </a:cubicBezTo>
                  <a:cubicBezTo>
                    <a:pt x="0" y="532"/>
                    <a:pt x="31" y="563"/>
                    <a:pt x="68" y="563"/>
                  </a:cubicBezTo>
                  <a:cubicBezTo>
                    <a:pt x="100" y="563"/>
                    <a:pt x="100" y="563"/>
                    <a:pt x="100" y="563"/>
                  </a:cubicBezTo>
                  <a:cubicBezTo>
                    <a:pt x="108" y="593"/>
                    <a:pt x="121" y="623"/>
                    <a:pt x="137" y="650"/>
                  </a:cubicBezTo>
                  <a:cubicBezTo>
                    <a:pt x="114" y="673"/>
                    <a:pt x="114" y="673"/>
                    <a:pt x="114" y="673"/>
                  </a:cubicBezTo>
                  <a:cubicBezTo>
                    <a:pt x="88" y="699"/>
                    <a:pt x="88" y="743"/>
                    <a:pt x="114" y="769"/>
                  </a:cubicBezTo>
                  <a:cubicBezTo>
                    <a:pt x="158" y="813"/>
                    <a:pt x="158" y="813"/>
                    <a:pt x="158" y="813"/>
                  </a:cubicBezTo>
                  <a:cubicBezTo>
                    <a:pt x="171" y="826"/>
                    <a:pt x="188" y="833"/>
                    <a:pt x="206" y="833"/>
                  </a:cubicBezTo>
                  <a:cubicBezTo>
                    <a:pt x="224" y="833"/>
                    <a:pt x="242" y="826"/>
                    <a:pt x="254" y="813"/>
                  </a:cubicBezTo>
                  <a:cubicBezTo>
                    <a:pt x="277" y="791"/>
                    <a:pt x="277" y="791"/>
                    <a:pt x="277" y="791"/>
                  </a:cubicBezTo>
                  <a:cubicBezTo>
                    <a:pt x="304" y="807"/>
                    <a:pt x="334" y="819"/>
                    <a:pt x="364" y="827"/>
                  </a:cubicBezTo>
                  <a:cubicBezTo>
                    <a:pt x="364" y="859"/>
                    <a:pt x="364" y="859"/>
                    <a:pt x="364" y="859"/>
                  </a:cubicBezTo>
                  <a:cubicBezTo>
                    <a:pt x="365" y="896"/>
                    <a:pt x="396" y="927"/>
                    <a:pt x="433" y="927"/>
                  </a:cubicBezTo>
                  <a:close/>
                  <a:moveTo>
                    <a:pt x="290" y="724"/>
                  </a:moveTo>
                  <a:cubicBezTo>
                    <a:pt x="284" y="721"/>
                    <a:pt x="278" y="719"/>
                    <a:pt x="272" y="719"/>
                  </a:cubicBezTo>
                  <a:cubicBezTo>
                    <a:pt x="264" y="719"/>
                    <a:pt x="256" y="722"/>
                    <a:pt x="250" y="728"/>
                  </a:cubicBezTo>
                  <a:cubicBezTo>
                    <a:pt x="210" y="768"/>
                    <a:pt x="210" y="768"/>
                    <a:pt x="210" y="768"/>
                  </a:cubicBezTo>
                  <a:cubicBezTo>
                    <a:pt x="209" y="769"/>
                    <a:pt x="207" y="770"/>
                    <a:pt x="206" y="770"/>
                  </a:cubicBezTo>
                  <a:cubicBezTo>
                    <a:pt x="205" y="770"/>
                    <a:pt x="204" y="769"/>
                    <a:pt x="203" y="768"/>
                  </a:cubicBezTo>
                  <a:cubicBezTo>
                    <a:pt x="159" y="725"/>
                    <a:pt x="159" y="725"/>
                    <a:pt x="159" y="725"/>
                  </a:cubicBezTo>
                  <a:cubicBezTo>
                    <a:pt x="157" y="723"/>
                    <a:pt x="157" y="720"/>
                    <a:pt x="159" y="718"/>
                  </a:cubicBezTo>
                  <a:cubicBezTo>
                    <a:pt x="199" y="678"/>
                    <a:pt x="199" y="678"/>
                    <a:pt x="199" y="678"/>
                  </a:cubicBezTo>
                  <a:cubicBezTo>
                    <a:pt x="210" y="667"/>
                    <a:pt x="212" y="650"/>
                    <a:pt x="203" y="638"/>
                  </a:cubicBezTo>
                  <a:cubicBezTo>
                    <a:pt x="180" y="603"/>
                    <a:pt x="164" y="565"/>
                    <a:pt x="156" y="525"/>
                  </a:cubicBezTo>
                  <a:cubicBezTo>
                    <a:pt x="154" y="510"/>
                    <a:pt x="140" y="499"/>
                    <a:pt x="125" y="499"/>
                  </a:cubicBezTo>
                  <a:cubicBezTo>
                    <a:pt x="69" y="499"/>
                    <a:pt x="69" y="499"/>
                    <a:pt x="69" y="499"/>
                  </a:cubicBezTo>
                  <a:cubicBezTo>
                    <a:pt x="66" y="499"/>
                    <a:pt x="64" y="497"/>
                    <a:pt x="64" y="494"/>
                  </a:cubicBezTo>
                  <a:cubicBezTo>
                    <a:pt x="64" y="432"/>
                    <a:pt x="64" y="432"/>
                    <a:pt x="64" y="432"/>
                  </a:cubicBezTo>
                  <a:cubicBezTo>
                    <a:pt x="64" y="430"/>
                    <a:pt x="66" y="427"/>
                    <a:pt x="69" y="427"/>
                  </a:cubicBezTo>
                  <a:cubicBezTo>
                    <a:pt x="125" y="427"/>
                    <a:pt x="125" y="427"/>
                    <a:pt x="125" y="427"/>
                  </a:cubicBezTo>
                  <a:cubicBezTo>
                    <a:pt x="140" y="427"/>
                    <a:pt x="154" y="417"/>
                    <a:pt x="156" y="402"/>
                  </a:cubicBezTo>
                  <a:cubicBezTo>
                    <a:pt x="164" y="361"/>
                    <a:pt x="180" y="323"/>
                    <a:pt x="203" y="289"/>
                  </a:cubicBezTo>
                  <a:cubicBezTo>
                    <a:pt x="212" y="277"/>
                    <a:pt x="210" y="260"/>
                    <a:pt x="199" y="249"/>
                  </a:cubicBezTo>
                  <a:cubicBezTo>
                    <a:pt x="159" y="209"/>
                    <a:pt x="159" y="209"/>
                    <a:pt x="159" y="209"/>
                  </a:cubicBezTo>
                  <a:cubicBezTo>
                    <a:pt x="157" y="207"/>
                    <a:pt x="157" y="204"/>
                    <a:pt x="159" y="202"/>
                  </a:cubicBezTo>
                  <a:cubicBezTo>
                    <a:pt x="203" y="159"/>
                    <a:pt x="203" y="159"/>
                    <a:pt x="203" y="159"/>
                  </a:cubicBezTo>
                  <a:cubicBezTo>
                    <a:pt x="204" y="157"/>
                    <a:pt x="205" y="157"/>
                    <a:pt x="206" y="157"/>
                  </a:cubicBezTo>
                  <a:cubicBezTo>
                    <a:pt x="207" y="157"/>
                    <a:pt x="209" y="157"/>
                    <a:pt x="210" y="159"/>
                  </a:cubicBezTo>
                  <a:cubicBezTo>
                    <a:pt x="250" y="199"/>
                    <a:pt x="250" y="199"/>
                    <a:pt x="250" y="199"/>
                  </a:cubicBezTo>
                  <a:cubicBezTo>
                    <a:pt x="260" y="210"/>
                    <a:pt x="277" y="212"/>
                    <a:pt x="290" y="203"/>
                  </a:cubicBezTo>
                  <a:cubicBezTo>
                    <a:pt x="324" y="180"/>
                    <a:pt x="362" y="164"/>
                    <a:pt x="403" y="156"/>
                  </a:cubicBezTo>
                  <a:cubicBezTo>
                    <a:pt x="417" y="153"/>
                    <a:pt x="428" y="140"/>
                    <a:pt x="428" y="125"/>
                  </a:cubicBezTo>
                  <a:cubicBezTo>
                    <a:pt x="428" y="69"/>
                    <a:pt x="428" y="69"/>
                    <a:pt x="428" y="69"/>
                  </a:cubicBezTo>
                  <a:cubicBezTo>
                    <a:pt x="428" y="66"/>
                    <a:pt x="430" y="64"/>
                    <a:pt x="433" y="64"/>
                  </a:cubicBezTo>
                  <a:cubicBezTo>
                    <a:pt x="495" y="64"/>
                    <a:pt x="495" y="64"/>
                    <a:pt x="495" y="64"/>
                  </a:cubicBezTo>
                  <a:cubicBezTo>
                    <a:pt x="498" y="64"/>
                    <a:pt x="500" y="66"/>
                    <a:pt x="500" y="69"/>
                  </a:cubicBezTo>
                  <a:cubicBezTo>
                    <a:pt x="500" y="125"/>
                    <a:pt x="500" y="125"/>
                    <a:pt x="500" y="125"/>
                  </a:cubicBezTo>
                  <a:cubicBezTo>
                    <a:pt x="500" y="140"/>
                    <a:pt x="511" y="153"/>
                    <a:pt x="526" y="156"/>
                  </a:cubicBezTo>
                  <a:cubicBezTo>
                    <a:pt x="566" y="164"/>
                    <a:pt x="604" y="180"/>
                    <a:pt x="638" y="203"/>
                  </a:cubicBezTo>
                  <a:cubicBezTo>
                    <a:pt x="651" y="211"/>
                    <a:pt x="668" y="210"/>
                    <a:pt x="678" y="199"/>
                  </a:cubicBezTo>
                  <a:cubicBezTo>
                    <a:pt x="718" y="159"/>
                    <a:pt x="718" y="159"/>
                    <a:pt x="718" y="159"/>
                  </a:cubicBezTo>
                  <a:cubicBezTo>
                    <a:pt x="720" y="158"/>
                    <a:pt x="721" y="158"/>
                    <a:pt x="722" y="158"/>
                  </a:cubicBezTo>
                  <a:cubicBezTo>
                    <a:pt x="723" y="158"/>
                    <a:pt x="724" y="158"/>
                    <a:pt x="725" y="159"/>
                  </a:cubicBezTo>
                  <a:cubicBezTo>
                    <a:pt x="769" y="203"/>
                    <a:pt x="769" y="203"/>
                    <a:pt x="769" y="203"/>
                  </a:cubicBezTo>
                  <a:cubicBezTo>
                    <a:pt x="770" y="204"/>
                    <a:pt x="771" y="205"/>
                    <a:pt x="771" y="206"/>
                  </a:cubicBezTo>
                  <a:cubicBezTo>
                    <a:pt x="771" y="207"/>
                    <a:pt x="770" y="208"/>
                    <a:pt x="769" y="210"/>
                  </a:cubicBezTo>
                  <a:cubicBezTo>
                    <a:pt x="729" y="250"/>
                    <a:pt x="729" y="250"/>
                    <a:pt x="729" y="250"/>
                  </a:cubicBezTo>
                  <a:cubicBezTo>
                    <a:pt x="718" y="260"/>
                    <a:pt x="716" y="277"/>
                    <a:pt x="725" y="290"/>
                  </a:cubicBezTo>
                  <a:cubicBezTo>
                    <a:pt x="748" y="324"/>
                    <a:pt x="764" y="362"/>
                    <a:pt x="772" y="402"/>
                  </a:cubicBezTo>
                  <a:cubicBezTo>
                    <a:pt x="775" y="417"/>
                    <a:pt x="788" y="428"/>
                    <a:pt x="803" y="428"/>
                  </a:cubicBezTo>
                  <a:cubicBezTo>
                    <a:pt x="860" y="428"/>
                    <a:pt x="860" y="428"/>
                    <a:pt x="860" y="428"/>
                  </a:cubicBezTo>
                  <a:cubicBezTo>
                    <a:pt x="862" y="428"/>
                    <a:pt x="865" y="430"/>
                    <a:pt x="865" y="433"/>
                  </a:cubicBezTo>
                  <a:cubicBezTo>
                    <a:pt x="865" y="495"/>
                    <a:pt x="865" y="495"/>
                    <a:pt x="865" y="495"/>
                  </a:cubicBezTo>
                  <a:cubicBezTo>
                    <a:pt x="865" y="498"/>
                    <a:pt x="862" y="500"/>
                    <a:pt x="860" y="500"/>
                  </a:cubicBezTo>
                  <a:cubicBezTo>
                    <a:pt x="803" y="500"/>
                    <a:pt x="803" y="500"/>
                    <a:pt x="803" y="500"/>
                  </a:cubicBezTo>
                  <a:cubicBezTo>
                    <a:pt x="788" y="500"/>
                    <a:pt x="775" y="511"/>
                    <a:pt x="772" y="526"/>
                  </a:cubicBezTo>
                  <a:cubicBezTo>
                    <a:pt x="764" y="566"/>
                    <a:pt x="748" y="604"/>
                    <a:pt x="725" y="638"/>
                  </a:cubicBezTo>
                  <a:cubicBezTo>
                    <a:pt x="717" y="651"/>
                    <a:pt x="718" y="668"/>
                    <a:pt x="729" y="678"/>
                  </a:cubicBezTo>
                  <a:cubicBezTo>
                    <a:pt x="769" y="718"/>
                    <a:pt x="769" y="718"/>
                    <a:pt x="769" y="718"/>
                  </a:cubicBezTo>
                  <a:cubicBezTo>
                    <a:pt x="770" y="720"/>
                    <a:pt x="771" y="721"/>
                    <a:pt x="771" y="722"/>
                  </a:cubicBezTo>
                  <a:cubicBezTo>
                    <a:pt x="771" y="723"/>
                    <a:pt x="770" y="724"/>
                    <a:pt x="769" y="725"/>
                  </a:cubicBezTo>
                  <a:cubicBezTo>
                    <a:pt x="725" y="769"/>
                    <a:pt x="725" y="769"/>
                    <a:pt x="725" y="769"/>
                  </a:cubicBezTo>
                  <a:cubicBezTo>
                    <a:pt x="724" y="770"/>
                    <a:pt x="723" y="770"/>
                    <a:pt x="722" y="770"/>
                  </a:cubicBezTo>
                  <a:cubicBezTo>
                    <a:pt x="721" y="770"/>
                    <a:pt x="720" y="770"/>
                    <a:pt x="718" y="769"/>
                  </a:cubicBezTo>
                  <a:cubicBezTo>
                    <a:pt x="678" y="729"/>
                    <a:pt x="678" y="729"/>
                    <a:pt x="678" y="729"/>
                  </a:cubicBezTo>
                  <a:cubicBezTo>
                    <a:pt x="668" y="718"/>
                    <a:pt x="651" y="716"/>
                    <a:pt x="638" y="725"/>
                  </a:cubicBezTo>
                  <a:cubicBezTo>
                    <a:pt x="604" y="748"/>
                    <a:pt x="566" y="764"/>
                    <a:pt x="526" y="772"/>
                  </a:cubicBezTo>
                  <a:cubicBezTo>
                    <a:pt x="511" y="775"/>
                    <a:pt x="500" y="788"/>
                    <a:pt x="500" y="803"/>
                  </a:cubicBezTo>
                  <a:cubicBezTo>
                    <a:pt x="500" y="859"/>
                    <a:pt x="500" y="859"/>
                    <a:pt x="500" y="859"/>
                  </a:cubicBezTo>
                  <a:cubicBezTo>
                    <a:pt x="500" y="862"/>
                    <a:pt x="498" y="864"/>
                    <a:pt x="495" y="864"/>
                  </a:cubicBezTo>
                  <a:cubicBezTo>
                    <a:pt x="433" y="864"/>
                    <a:pt x="433" y="864"/>
                    <a:pt x="433" y="864"/>
                  </a:cubicBezTo>
                  <a:cubicBezTo>
                    <a:pt x="430" y="864"/>
                    <a:pt x="428" y="862"/>
                    <a:pt x="428" y="859"/>
                  </a:cubicBezTo>
                  <a:cubicBezTo>
                    <a:pt x="428" y="803"/>
                    <a:pt x="428" y="803"/>
                    <a:pt x="428" y="803"/>
                  </a:cubicBezTo>
                  <a:cubicBezTo>
                    <a:pt x="428" y="788"/>
                    <a:pt x="418" y="775"/>
                    <a:pt x="403" y="772"/>
                  </a:cubicBezTo>
                  <a:cubicBezTo>
                    <a:pt x="362" y="763"/>
                    <a:pt x="324" y="747"/>
                    <a:pt x="290" y="724"/>
                  </a:cubicBezTo>
                  <a:close/>
                  <a:moveTo>
                    <a:pt x="290" y="724"/>
                  </a:moveTo>
                  <a:cubicBezTo>
                    <a:pt x="290" y="724"/>
                    <a:pt x="290" y="724"/>
                    <a:pt x="290" y="724"/>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8">
              <a:extLst>
                <a:ext uri="{FF2B5EF4-FFF2-40B4-BE49-F238E27FC236}">
                  <a16:creationId xmlns:a16="http://schemas.microsoft.com/office/drawing/2014/main" id="{9684F632-2BAB-4AAD-8BD2-1C6AEB620090}"/>
                </a:ext>
              </a:extLst>
            </p:cNvPr>
            <p:cNvSpPr>
              <a:spLocks noEditPoints="1"/>
            </p:cNvSpPr>
            <p:nvPr/>
          </p:nvSpPr>
          <p:spPr bwMode="auto">
            <a:xfrm>
              <a:off x="2339975" y="4495801"/>
              <a:ext cx="938213" cy="936625"/>
            </a:xfrm>
            <a:custGeom>
              <a:avLst/>
              <a:gdLst>
                <a:gd name="T0" fmla="*/ 376 w 376"/>
                <a:gd name="T1" fmla="*/ 188 h 376"/>
                <a:gd name="T2" fmla="*/ 188 w 376"/>
                <a:gd name="T3" fmla="*/ 0 h 376"/>
                <a:gd name="T4" fmla="*/ 0 w 376"/>
                <a:gd name="T5" fmla="*/ 188 h 376"/>
                <a:gd name="T6" fmla="*/ 188 w 376"/>
                <a:gd name="T7" fmla="*/ 376 h 376"/>
                <a:gd name="T8" fmla="*/ 376 w 376"/>
                <a:gd name="T9" fmla="*/ 188 h 376"/>
                <a:gd name="T10" fmla="*/ 63 w 376"/>
                <a:gd name="T11" fmla="*/ 188 h 376"/>
                <a:gd name="T12" fmla="*/ 188 w 376"/>
                <a:gd name="T13" fmla="*/ 63 h 376"/>
                <a:gd name="T14" fmla="*/ 313 w 376"/>
                <a:gd name="T15" fmla="*/ 188 h 376"/>
                <a:gd name="T16" fmla="*/ 188 w 376"/>
                <a:gd name="T17" fmla="*/ 313 h 376"/>
                <a:gd name="T18" fmla="*/ 63 w 376"/>
                <a:gd name="T19" fmla="*/ 188 h 376"/>
                <a:gd name="T20" fmla="*/ 63 w 376"/>
                <a:gd name="T21" fmla="*/ 188 h 376"/>
                <a:gd name="T22" fmla="*/ 63 w 376"/>
                <a:gd name="T23" fmla="*/ 18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6" h="376">
                  <a:moveTo>
                    <a:pt x="376" y="188"/>
                  </a:moveTo>
                  <a:cubicBezTo>
                    <a:pt x="376" y="84"/>
                    <a:pt x="291" y="0"/>
                    <a:pt x="188" y="0"/>
                  </a:cubicBezTo>
                  <a:cubicBezTo>
                    <a:pt x="84" y="0"/>
                    <a:pt x="0" y="84"/>
                    <a:pt x="0" y="188"/>
                  </a:cubicBezTo>
                  <a:cubicBezTo>
                    <a:pt x="0" y="292"/>
                    <a:pt x="84" y="376"/>
                    <a:pt x="188" y="376"/>
                  </a:cubicBezTo>
                  <a:cubicBezTo>
                    <a:pt x="292" y="376"/>
                    <a:pt x="376" y="292"/>
                    <a:pt x="376" y="188"/>
                  </a:cubicBezTo>
                  <a:close/>
                  <a:moveTo>
                    <a:pt x="63" y="188"/>
                  </a:moveTo>
                  <a:cubicBezTo>
                    <a:pt x="63" y="119"/>
                    <a:pt x="119" y="63"/>
                    <a:pt x="188" y="63"/>
                  </a:cubicBezTo>
                  <a:cubicBezTo>
                    <a:pt x="257" y="63"/>
                    <a:pt x="313" y="119"/>
                    <a:pt x="313" y="188"/>
                  </a:cubicBezTo>
                  <a:cubicBezTo>
                    <a:pt x="313" y="257"/>
                    <a:pt x="257" y="313"/>
                    <a:pt x="188" y="313"/>
                  </a:cubicBezTo>
                  <a:cubicBezTo>
                    <a:pt x="119" y="313"/>
                    <a:pt x="63" y="256"/>
                    <a:pt x="63" y="188"/>
                  </a:cubicBezTo>
                  <a:close/>
                  <a:moveTo>
                    <a:pt x="63" y="188"/>
                  </a:moveTo>
                  <a:cubicBezTo>
                    <a:pt x="63" y="188"/>
                    <a:pt x="63" y="188"/>
                    <a:pt x="63" y="18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5" name="AutoShape 62">
            <a:extLst>
              <a:ext uri="{FF2B5EF4-FFF2-40B4-BE49-F238E27FC236}">
                <a16:creationId xmlns:a16="http://schemas.microsoft.com/office/drawing/2014/main" id="{1E74837D-7F69-40AB-87A5-84B064F36056}"/>
              </a:ext>
            </a:extLst>
          </p:cNvPr>
          <p:cNvSpPr>
            <a:spLocks/>
          </p:cNvSpPr>
          <p:nvPr/>
        </p:nvSpPr>
        <p:spPr bwMode="auto">
          <a:xfrm>
            <a:off x="7259630" y="2448278"/>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grpSp>
        <p:nvGrpSpPr>
          <p:cNvPr id="26" name="Group 25">
            <a:extLst>
              <a:ext uri="{FF2B5EF4-FFF2-40B4-BE49-F238E27FC236}">
                <a16:creationId xmlns:a16="http://schemas.microsoft.com/office/drawing/2014/main" id="{53B6FC38-01DE-49AB-A0DA-8607AA87FE0A}"/>
              </a:ext>
            </a:extLst>
          </p:cNvPr>
          <p:cNvGrpSpPr/>
          <p:nvPr/>
        </p:nvGrpSpPr>
        <p:grpSpPr>
          <a:xfrm>
            <a:off x="6607411" y="2954082"/>
            <a:ext cx="1697372" cy="834350"/>
            <a:chOff x="2126253" y="3896702"/>
            <a:chExt cx="1697372" cy="834350"/>
          </a:xfrm>
        </p:grpSpPr>
        <p:sp>
          <p:nvSpPr>
            <p:cNvPr id="27" name="Rectangle 17">
              <a:extLst>
                <a:ext uri="{FF2B5EF4-FFF2-40B4-BE49-F238E27FC236}">
                  <a16:creationId xmlns:a16="http://schemas.microsoft.com/office/drawing/2014/main" id="{D7B82116-345D-4842-A25C-253321563D7B}"/>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28" name="TextBox 27">
              <a:extLst>
                <a:ext uri="{FF2B5EF4-FFF2-40B4-BE49-F238E27FC236}">
                  <a16:creationId xmlns:a16="http://schemas.microsoft.com/office/drawing/2014/main" id="{ACC36EC0-F37C-441D-A05E-99B98DB2EEA7}"/>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30" name="AutoShape 62">
            <a:extLst>
              <a:ext uri="{FF2B5EF4-FFF2-40B4-BE49-F238E27FC236}">
                <a16:creationId xmlns:a16="http://schemas.microsoft.com/office/drawing/2014/main" id="{BE6CCC22-2D7E-44CF-A185-6073FC674725}"/>
              </a:ext>
            </a:extLst>
          </p:cNvPr>
          <p:cNvSpPr>
            <a:spLocks/>
          </p:cNvSpPr>
          <p:nvPr/>
        </p:nvSpPr>
        <p:spPr bwMode="auto">
          <a:xfrm>
            <a:off x="9446238" y="2448278"/>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3"/>
          </a:solidFill>
          <a:ln>
            <a:noFill/>
          </a:ln>
        </p:spPr>
        <p:txBody>
          <a:bodyPr lIns="0" tIns="0" rIns="0" bIns="0"/>
          <a:lstStyle/>
          <a:p>
            <a:endParaRPr lang="en-US" dirty="0"/>
          </a:p>
        </p:txBody>
      </p:sp>
      <p:grpSp>
        <p:nvGrpSpPr>
          <p:cNvPr id="31" name="Group 30">
            <a:extLst>
              <a:ext uri="{FF2B5EF4-FFF2-40B4-BE49-F238E27FC236}">
                <a16:creationId xmlns:a16="http://schemas.microsoft.com/office/drawing/2014/main" id="{7B4C7108-EA04-49D6-9CEF-AA9A1A9ECE25}"/>
              </a:ext>
            </a:extLst>
          </p:cNvPr>
          <p:cNvGrpSpPr/>
          <p:nvPr/>
        </p:nvGrpSpPr>
        <p:grpSpPr>
          <a:xfrm>
            <a:off x="8794019" y="2954082"/>
            <a:ext cx="1697372" cy="834350"/>
            <a:chOff x="2126253" y="3896702"/>
            <a:chExt cx="1697372" cy="834350"/>
          </a:xfrm>
        </p:grpSpPr>
        <p:sp>
          <p:nvSpPr>
            <p:cNvPr id="32" name="Rectangle 17">
              <a:extLst>
                <a:ext uri="{FF2B5EF4-FFF2-40B4-BE49-F238E27FC236}">
                  <a16:creationId xmlns:a16="http://schemas.microsoft.com/office/drawing/2014/main" id="{B47930BA-FB8E-4F67-93CA-1C516E41BE11}"/>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3" name="TextBox 32">
              <a:extLst>
                <a:ext uri="{FF2B5EF4-FFF2-40B4-BE49-F238E27FC236}">
                  <a16:creationId xmlns:a16="http://schemas.microsoft.com/office/drawing/2014/main" id="{549418FE-6C0E-4A55-910D-C6AF3585F1BB}"/>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35" name="AutoShape 62">
            <a:extLst>
              <a:ext uri="{FF2B5EF4-FFF2-40B4-BE49-F238E27FC236}">
                <a16:creationId xmlns:a16="http://schemas.microsoft.com/office/drawing/2014/main" id="{32BF1D64-277C-4C9C-A996-3145274EF8C9}"/>
              </a:ext>
            </a:extLst>
          </p:cNvPr>
          <p:cNvSpPr>
            <a:spLocks/>
          </p:cNvSpPr>
          <p:nvPr/>
        </p:nvSpPr>
        <p:spPr bwMode="auto">
          <a:xfrm>
            <a:off x="7124766" y="4616577"/>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lIns="0" tIns="0" rIns="0" bIns="0"/>
          <a:lstStyle/>
          <a:p>
            <a:endParaRPr lang="en-US" dirty="0"/>
          </a:p>
        </p:txBody>
      </p:sp>
      <p:grpSp>
        <p:nvGrpSpPr>
          <p:cNvPr id="36" name="Group 35">
            <a:extLst>
              <a:ext uri="{FF2B5EF4-FFF2-40B4-BE49-F238E27FC236}">
                <a16:creationId xmlns:a16="http://schemas.microsoft.com/office/drawing/2014/main" id="{B200C659-2F58-424B-8E02-3B561CA4E6A9}"/>
              </a:ext>
            </a:extLst>
          </p:cNvPr>
          <p:cNvGrpSpPr/>
          <p:nvPr/>
        </p:nvGrpSpPr>
        <p:grpSpPr>
          <a:xfrm>
            <a:off x="6472547" y="5122381"/>
            <a:ext cx="1697372" cy="834350"/>
            <a:chOff x="2126253" y="3896702"/>
            <a:chExt cx="1697372" cy="834350"/>
          </a:xfrm>
        </p:grpSpPr>
        <p:sp>
          <p:nvSpPr>
            <p:cNvPr id="37" name="Rectangle 17">
              <a:extLst>
                <a:ext uri="{FF2B5EF4-FFF2-40B4-BE49-F238E27FC236}">
                  <a16:creationId xmlns:a16="http://schemas.microsoft.com/office/drawing/2014/main" id="{9C0A829A-BE71-43A4-8990-26A98BD6C003}"/>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38" name="TextBox 37">
              <a:extLst>
                <a:ext uri="{FF2B5EF4-FFF2-40B4-BE49-F238E27FC236}">
                  <a16:creationId xmlns:a16="http://schemas.microsoft.com/office/drawing/2014/main" id="{D0F90714-9290-46A5-8D7F-63BDEB04D78C}"/>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
        <p:nvSpPr>
          <p:cNvPr id="41" name="AutoShape 62">
            <a:extLst>
              <a:ext uri="{FF2B5EF4-FFF2-40B4-BE49-F238E27FC236}">
                <a16:creationId xmlns:a16="http://schemas.microsoft.com/office/drawing/2014/main" id="{6B2D71FF-0CEC-48E4-A91D-CFC9ADA3E501}"/>
              </a:ext>
            </a:extLst>
          </p:cNvPr>
          <p:cNvSpPr>
            <a:spLocks/>
          </p:cNvSpPr>
          <p:nvPr/>
        </p:nvSpPr>
        <p:spPr bwMode="auto">
          <a:xfrm>
            <a:off x="9311374" y="4616577"/>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5"/>
          </a:solidFill>
          <a:ln>
            <a:noFill/>
          </a:ln>
        </p:spPr>
        <p:txBody>
          <a:bodyPr lIns="0" tIns="0" rIns="0" bIns="0"/>
          <a:lstStyle/>
          <a:p>
            <a:endParaRPr lang="en-US" dirty="0"/>
          </a:p>
        </p:txBody>
      </p:sp>
      <p:grpSp>
        <p:nvGrpSpPr>
          <p:cNvPr id="42" name="Group 41">
            <a:extLst>
              <a:ext uri="{FF2B5EF4-FFF2-40B4-BE49-F238E27FC236}">
                <a16:creationId xmlns:a16="http://schemas.microsoft.com/office/drawing/2014/main" id="{1B7A7C0C-27E1-4037-812F-3D57150ADB8F}"/>
              </a:ext>
            </a:extLst>
          </p:cNvPr>
          <p:cNvGrpSpPr/>
          <p:nvPr/>
        </p:nvGrpSpPr>
        <p:grpSpPr>
          <a:xfrm>
            <a:off x="8659155" y="5122381"/>
            <a:ext cx="1697372" cy="834350"/>
            <a:chOff x="2126253" y="3896702"/>
            <a:chExt cx="1697372" cy="834350"/>
          </a:xfrm>
        </p:grpSpPr>
        <p:sp>
          <p:nvSpPr>
            <p:cNvPr id="43" name="Rectangle 17">
              <a:extLst>
                <a:ext uri="{FF2B5EF4-FFF2-40B4-BE49-F238E27FC236}">
                  <a16:creationId xmlns:a16="http://schemas.microsoft.com/office/drawing/2014/main" id="{BF4C99DD-848F-4935-84BD-B41C13D772DE}"/>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a:t>
              </a:r>
            </a:p>
          </p:txBody>
        </p:sp>
        <p:sp>
          <p:nvSpPr>
            <p:cNvPr id="44" name="TextBox 43">
              <a:extLst>
                <a:ext uri="{FF2B5EF4-FFF2-40B4-BE49-F238E27FC236}">
                  <a16:creationId xmlns:a16="http://schemas.microsoft.com/office/drawing/2014/main" id="{B64A840D-6C96-4C55-8BCC-146A17B7F639}"/>
                </a:ext>
              </a:extLst>
            </p:cNvPr>
            <p:cNvSpPr txBox="1"/>
            <p:nvPr/>
          </p:nvSpPr>
          <p:spPr>
            <a:xfrm>
              <a:off x="2222896" y="3896702"/>
              <a:ext cx="1504087" cy="369332"/>
            </a:xfrm>
            <a:prstGeom prst="rect">
              <a:avLst/>
            </a:prstGeom>
            <a:noFill/>
          </p:spPr>
          <p:txBody>
            <a:bodyPr wrap="square" rtlCol="0">
              <a:spAutoFit/>
            </a:bodyPr>
            <a:lstStyle/>
            <a:p>
              <a:r>
                <a:rPr lang="en-US" b="1" dirty="0">
                  <a:latin typeface="Lato" panose="020F0502020204030203" pitchFamily="34" charset="0"/>
                  <a:ea typeface="Lato" panose="020F0502020204030203" pitchFamily="34" charset="0"/>
                  <a:cs typeface="Lato" panose="020F0502020204030203" pitchFamily="34" charset="0"/>
                </a:rPr>
                <a:t>TITLE TEXT</a:t>
              </a:r>
            </a:p>
          </p:txBody>
        </p:sp>
      </p:grpSp>
    </p:spTree>
    <p:extLst>
      <p:ext uri="{BB962C8B-B14F-4D97-AF65-F5344CB8AC3E}">
        <p14:creationId xmlns:p14="http://schemas.microsoft.com/office/powerpoint/2010/main" val="327844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7" name="Picture Placeholder 16">
            <a:extLst>
              <a:ext uri="{FF2B5EF4-FFF2-40B4-BE49-F238E27FC236}">
                <a16:creationId xmlns:a16="http://schemas.microsoft.com/office/drawing/2014/main" id="{E380953F-B863-4DAD-A358-DB013B2CEE2D}"/>
              </a:ext>
            </a:extLst>
          </p:cNvPr>
          <p:cNvPicPr>
            <a:picLocks noGrp="1" noChangeAspect="1"/>
          </p:cNvPicPr>
          <p:nvPr>
            <p:ph type="pic" sz="quarter" idx="39"/>
          </p:nvPr>
        </p:nvPicPr>
        <p:blipFill>
          <a:blip r:embed="rId3">
            <a:extLst>
              <a:ext uri="{28A0092B-C50C-407E-A947-70E740481C1C}">
                <a14:useLocalDpi xmlns:a14="http://schemas.microsoft.com/office/drawing/2010/main" val="0"/>
              </a:ext>
            </a:extLst>
          </a:blip>
          <a:srcRect t="5937" b="5937"/>
          <a:stretch>
            <a:fillRect/>
          </a:stretch>
        </p:blipFill>
        <p:spPr>
          <a:xfrm>
            <a:off x="0" y="0"/>
            <a:ext cx="12192000" cy="6858000"/>
          </a:xfrm>
        </p:spPr>
      </p:pic>
      <p:sp>
        <p:nvSpPr>
          <p:cNvPr id="43" name="Rectangle 42">
            <a:extLst>
              <a:ext uri="{FF2B5EF4-FFF2-40B4-BE49-F238E27FC236}">
                <a16:creationId xmlns:a16="http://schemas.microsoft.com/office/drawing/2014/main" id="{04F4B22B-D002-4BDE-B620-48B3DA9697FF}"/>
              </a:ext>
            </a:extLst>
          </p:cNvPr>
          <p:cNvSpPr/>
          <p:nvPr/>
        </p:nvSpPr>
        <p:spPr>
          <a:xfrm>
            <a:off x="0" y="2179192"/>
            <a:ext cx="12192000" cy="3220122"/>
          </a:xfrm>
          <a:prstGeom prst="rect">
            <a:avLst/>
          </a:prstGeom>
          <a:solidFill>
            <a:schemeClr val="accent4">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a:xfrm>
            <a:off x="10915650" y="6356351"/>
            <a:ext cx="438150" cy="311150"/>
          </a:xfrm>
        </p:spPr>
        <p:txBody>
          <a:bodyPr/>
          <a:lstStyle/>
          <a:p>
            <a:fld id="{0FDCCA45-55DD-4B3F-8C12-CFB164C9A4F5}" type="slidenum">
              <a:rPr lang="en-US" smtClean="0"/>
              <a:pPr/>
              <a:t>9</a:t>
            </a:fld>
            <a:endParaRPr lang="en-US"/>
          </a:p>
        </p:txBody>
      </p:sp>
      <p:sp>
        <p:nvSpPr>
          <p:cNvPr id="2" name="Title 1">
            <a:extLst>
              <a:ext uri="{FF2B5EF4-FFF2-40B4-BE49-F238E27FC236}">
                <a16:creationId xmlns:a16="http://schemas.microsoft.com/office/drawing/2014/main" id="{F000F98C-1000-44D2-916E-B4FB8626AF8E}"/>
              </a:ext>
            </a:extLst>
          </p:cNvPr>
          <p:cNvSpPr>
            <a:spLocks noGrp="1"/>
          </p:cNvSpPr>
          <p:nvPr>
            <p:ph type="title" idx="4294967295"/>
          </p:nvPr>
        </p:nvSpPr>
        <p:spPr>
          <a:xfrm>
            <a:off x="838200" y="481013"/>
            <a:ext cx="10515600" cy="679450"/>
          </a:xfrm>
        </p:spPr>
        <p:txBody>
          <a:bodyPr>
            <a:normAutofit/>
          </a:bodyPr>
          <a:lstStyle/>
          <a:p>
            <a:r>
              <a:rPr lang="en-US" b="1" dirty="0">
                <a:solidFill>
                  <a:schemeClr val="bg1"/>
                </a:solidFill>
              </a:rPr>
              <a:t>Map Project Location</a:t>
            </a:r>
          </a:p>
        </p:txBody>
      </p:sp>
      <p:sp>
        <p:nvSpPr>
          <p:cNvPr id="30" name="Subtitle 29">
            <a:extLst>
              <a:ext uri="{FF2B5EF4-FFF2-40B4-BE49-F238E27FC236}">
                <a16:creationId xmlns:a16="http://schemas.microsoft.com/office/drawing/2014/main" id="{7BEB6E93-8B06-4D67-BE7E-D587A9DC56A5}"/>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a:p>
            <a:endParaRPr lang="en-US" dirty="0">
              <a:solidFill>
                <a:schemeClr val="bg1"/>
              </a:solidFill>
            </a:endParaRPr>
          </a:p>
        </p:txBody>
      </p:sp>
      <p:grpSp>
        <p:nvGrpSpPr>
          <p:cNvPr id="13" name="Group 12">
            <a:extLst>
              <a:ext uri="{FF2B5EF4-FFF2-40B4-BE49-F238E27FC236}">
                <a16:creationId xmlns:a16="http://schemas.microsoft.com/office/drawing/2014/main" id="{41D570F8-7D0E-4133-A669-91494456A3D5}"/>
              </a:ext>
            </a:extLst>
          </p:cNvPr>
          <p:cNvGrpSpPr/>
          <p:nvPr/>
        </p:nvGrpSpPr>
        <p:grpSpPr>
          <a:xfrm>
            <a:off x="4830460" y="1950592"/>
            <a:ext cx="2531080" cy="3425379"/>
            <a:chOff x="3709583" y="7410903"/>
            <a:chExt cx="2531080" cy="3425379"/>
          </a:xfrm>
        </p:grpSpPr>
        <p:sp>
          <p:nvSpPr>
            <p:cNvPr id="76" name="Rectangle 75">
              <a:extLst>
                <a:ext uri="{FF2B5EF4-FFF2-40B4-BE49-F238E27FC236}">
                  <a16:creationId xmlns:a16="http://schemas.microsoft.com/office/drawing/2014/main" id="{D83761CE-4BC3-470B-AFEC-E65B89196DD6}"/>
                </a:ext>
              </a:extLst>
            </p:cNvPr>
            <p:cNvSpPr/>
            <p:nvPr/>
          </p:nvSpPr>
          <p:spPr>
            <a:xfrm>
              <a:off x="3709583" y="7673367"/>
              <a:ext cx="2531080" cy="3162915"/>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CDD56868-FCC4-4B44-B580-481732B059BE}"/>
                </a:ext>
              </a:extLst>
            </p:cNvPr>
            <p:cNvGrpSpPr/>
            <p:nvPr/>
          </p:nvGrpSpPr>
          <p:grpSpPr>
            <a:xfrm>
              <a:off x="3873462" y="8375620"/>
              <a:ext cx="2203323" cy="1980430"/>
              <a:chOff x="5039238" y="2903293"/>
              <a:chExt cx="2203323" cy="1980430"/>
            </a:xfrm>
          </p:grpSpPr>
          <p:grpSp>
            <p:nvGrpSpPr>
              <p:cNvPr id="3" name="Group 2">
                <a:extLst>
                  <a:ext uri="{FF2B5EF4-FFF2-40B4-BE49-F238E27FC236}">
                    <a16:creationId xmlns:a16="http://schemas.microsoft.com/office/drawing/2014/main" id="{674B9759-69B1-4241-8E5E-D887130F2019}"/>
                  </a:ext>
                </a:extLst>
              </p:cNvPr>
              <p:cNvGrpSpPr/>
              <p:nvPr/>
            </p:nvGrpSpPr>
            <p:grpSpPr>
              <a:xfrm>
                <a:off x="5039238" y="2903293"/>
                <a:ext cx="2203323" cy="333829"/>
                <a:chOff x="8665178" y="7250974"/>
                <a:chExt cx="2203323" cy="333829"/>
              </a:xfrm>
            </p:grpSpPr>
            <p:sp>
              <p:nvSpPr>
                <p:cNvPr id="229" name="Rectangle 228">
                  <a:extLst>
                    <a:ext uri="{FF2B5EF4-FFF2-40B4-BE49-F238E27FC236}">
                      <a16:creationId xmlns:a16="http://schemas.microsoft.com/office/drawing/2014/main" id="{F8D7FD3C-C317-4FBA-94F4-8F754B184683}"/>
                    </a:ext>
                  </a:extLst>
                </p:cNvPr>
                <p:cNvSpPr/>
                <p:nvPr/>
              </p:nvSpPr>
              <p:spPr>
                <a:xfrm rot="2700000">
                  <a:off x="8665178" y="7250974"/>
                  <a:ext cx="333829" cy="33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TextBox 229">
                  <a:extLst>
                    <a:ext uri="{FF2B5EF4-FFF2-40B4-BE49-F238E27FC236}">
                      <a16:creationId xmlns:a16="http://schemas.microsoft.com/office/drawing/2014/main" id="{E6208E0A-B0EC-40C5-ADD1-FEF761313ED4}"/>
                    </a:ext>
                  </a:extLst>
                </p:cNvPr>
                <p:cNvSpPr txBox="1"/>
                <p:nvPr/>
              </p:nvSpPr>
              <p:spPr>
                <a:xfrm>
                  <a:off x="8697228" y="725630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31" name="Rectangle 9">
                  <a:extLst>
                    <a:ext uri="{FF2B5EF4-FFF2-40B4-BE49-F238E27FC236}">
                      <a16:creationId xmlns:a16="http://schemas.microsoft.com/office/drawing/2014/main" id="{A41392F2-3C98-4753-9A35-197CD76F42F2}"/>
                    </a:ext>
                  </a:extLst>
                </p:cNvPr>
                <p:cNvSpPr>
                  <a:spLocks/>
                </p:cNvSpPr>
                <p:nvPr/>
              </p:nvSpPr>
              <p:spPr bwMode="auto">
                <a:xfrm>
                  <a:off x="9273063" y="725630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Hello! letterhead design is meant to project an</a:t>
                  </a:r>
                </a:p>
              </p:txBody>
            </p:sp>
          </p:grpSp>
          <p:grpSp>
            <p:nvGrpSpPr>
              <p:cNvPr id="6" name="Group 5">
                <a:extLst>
                  <a:ext uri="{FF2B5EF4-FFF2-40B4-BE49-F238E27FC236}">
                    <a16:creationId xmlns:a16="http://schemas.microsoft.com/office/drawing/2014/main" id="{0F63327E-D213-4E0B-8E26-6FD38D9EFADF}"/>
                  </a:ext>
                </a:extLst>
              </p:cNvPr>
              <p:cNvGrpSpPr/>
              <p:nvPr/>
            </p:nvGrpSpPr>
            <p:grpSpPr>
              <a:xfrm>
                <a:off x="5039238" y="3726593"/>
                <a:ext cx="2203323" cy="333829"/>
                <a:chOff x="8665178" y="8310078"/>
                <a:chExt cx="2203323" cy="333829"/>
              </a:xfrm>
            </p:grpSpPr>
            <p:sp>
              <p:nvSpPr>
                <p:cNvPr id="232" name="Rectangle 231">
                  <a:extLst>
                    <a:ext uri="{FF2B5EF4-FFF2-40B4-BE49-F238E27FC236}">
                      <a16:creationId xmlns:a16="http://schemas.microsoft.com/office/drawing/2014/main" id="{8FCF9A8F-01A3-4202-BFD2-D0A92427AE02}"/>
                    </a:ext>
                  </a:extLst>
                </p:cNvPr>
                <p:cNvSpPr/>
                <p:nvPr/>
              </p:nvSpPr>
              <p:spPr>
                <a:xfrm rot="2700000">
                  <a:off x="8665178" y="8310078"/>
                  <a:ext cx="333829" cy="33382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3" name="TextBox 232">
                  <a:extLst>
                    <a:ext uri="{FF2B5EF4-FFF2-40B4-BE49-F238E27FC236}">
                      <a16:creationId xmlns:a16="http://schemas.microsoft.com/office/drawing/2014/main" id="{DF388647-2CE9-4929-B5FB-57E204F9FC81}"/>
                    </a:ext>
                  </a:extLst>
                </p:cNvPr>
                <p:cNvSpPr txBox="1"/>
                <p:nvPr/>
              </p:nvSpPr>
              <p:spPr>
                <a:xfrm>
                  <a:off x="8697228" y="8315410"/>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234" name="Rectangle 9">
                  <a:extLst>
                    <a:ext uri="{FF2B5EF4-FFF2-40B4-BE49-F238E27FC236}">
                      <a16:creationId xmlns:a16="http://schemas.microsoft.com/office/drawing/2014/main" id="{FE74BC51-2A39-46E8-ABCB-C80DA3BDF40E}"/>
                    </a:ext>
                  </a:extLst>
                </p:cNvPr>
                <p:cNvSpPr>
                  <a:spLocks/>
                </p:cNvSpPr>
                <p:nvPr/>
              </p:nvSpPr>
              <p:spPr bwMode="auto">
                <a:xfrm>
                  <a:off x="9273063" y="8315409"/>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287572B5-6E20-4562-BDE3-1D67D35E96B5}"/>
                  </a:ext>
                </a:extLst>
              </p:cNvPr>
              <p:cNvGrpSpPr/>
              <p:nvPr/>
            </p:nvGrpSpPr>
            <p:grpSpPr>
              <a:xfrm>
                <a:off x="5039238" y="4549894"/>
                <a:ext cx="2203323" cy="333829"/>
                <a:chOff x="8665178" y="9369183"/>
                <a:chExt cx="2203323" cy="333829"/>
              </a:xfrm>
            </p:grpSpPr>
            <p:sp>
              <p:nvSpPr>
                <p:cNvPr id="235" name="Rectangle 234">
                  <a:extLst>
                    <a:ext uri="{FF2B5EF4-FFF2-40B4-BE49-F238E27FC236}">
                      <a16:creationId xmlns:a16="http://schemas.microsoft.com/office/drawing/2014/main" id="{F092F67F-C5B5-4D60-8493-771972550ED3}"/>
                    </a:ext>
                  </a:extLst>
                </p:cNvPr>
                <p:cNvSpPr/>
                <p:nvPr/>
              </p:nvSpPr>
              <p:spPr>
                <a:xfrm rot="2700000">
                  <a:off x="8665178" y="9369183"/>
                  <a:ext cx="333829" cy="3338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6" name="TextBox 235">
                  <a:extLst>
                    <a:ext uri="{FF2B5EF4-FFF2-40B4-BE49-F238E27FC236}">
                      <a16:creationId xmlns:a16="http://schemas.microsoft.com/office/drawing/2014/main" id="{7CC18E50-6F04-4FA7-8AA0-BE80B46BFBCC}"/>
                    </a:ext>
                  </a:extLst>
                </p:cNvPr>
                <p:cNvSpPr txBox="1"/>
                <p:nvPr/>
              </p:nvSpPr>
              <p:spPr>
                <a:xfrm>
                  <a:off x="8697228" y="9374515"/>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237" name="Rectangle 9">
                  <a:extLst>
                    <a:ext uri="{FF2B5EF4-FFF2-40B4-BE49-F238E27FC236}">
                      <a16:creationId xmlns:a16="http://schemas.microsoft.com/office/drawing/2014/main" id="{5A90872F-9740-4478-8B85-F307600FE5A0}"/>
                    </a:ext>
                  </a:extLst>
                </p:cNvPr>
                <p:cNvSpPr>
                  <a:spLocks/>
                </p:cNvSpPr>
                <p:nvPr/>
              </p:nvSpPr>
              <p:spPr bwMode="auto">
                <a:xfrm>
                  <a:off x="9273063" y="9374514"/>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Hello! letterhead design is meant to project an</a:t>
                  </a:r>
                </a:p>
              </p:txBody>
            </p:sp>
          </p:grpSp>
        </p:grpSp>
        <p:grpSp>
          <p:nvGrpSpPr>
            <p:cNvPr id="57" name="Group 56">
              <a:extLst>
                <a:ext uri="{FF2B5EF4-FFF2-40B4-BE49-F238E27FC236}">
                  <a16:creationId xmlns:a16="http://schemas.microsoft.com/office/drawing/2014/main" id="{08B0280D-22C8-4F30-96F7-50B141BC90E4}"/>
                </a:ext>
              </a:extLst>
            </p:cNvPr>
            <p:cNvGrpSpPr/>
            <p:nvPr/>
          </p:nvGrpSpPr>
          <p:grpSpPr>
            <a:xfrm>
              <a:off x="3709583" y="7410903"/>
              <a:ext cx="2531080" cy="3425379"/>
              <a:chOff x="6435876" y="2076879"/>
              <a:chExt cx="2531080" cy="3425379"/>
            </a:xfrm>
          </p:grpSpPr>
          <p:sp>
            <p:nvSpPr>
              <p:cNvPr id="58" name="Rectangle 57">
                <a:extLst>
                  <a:ext uri="{FF2B5EF4-FFF2-40B4-BE49-F238E27FC236}">
                    <a16:creationId xmlns:a16="http://schemas.microsoft.com/office/drawing/2014/main" id="{5C7A51AA-1C58-4F35-BAA2-66ECCEB0FA65}"/>
                  </a:ext>
                </a:extLst>
              </p:cNvPr>
              <p:cNvSpPr/>
              <p:nvPr/>
            </p:nvSpPr>
            <p:spPr>
              <a:xfrm>
                <a:off x="6435876" y="2323630"/>
                <a:ext cx="2531080" cy="317862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a:extLst>
                  <a:ext uri="{FF2B5EF4-FFF2-40B4-BE49-F238E27FC236}">
                    <a16:creationId xmlns:a16="http://schemas.microsoft.com/office/drawing/2014/main" id="{16D62B17-984B-4F07-AB1D-AD26DAC33E4B}"/>
                  </a:ext>
                </a:extLst>
              </p:cNvPr>
              <p:cNvGrpSpPr/>
              <p:nvPr/>
            </p:nvGrpSpPr>
            <p:grpSpPr>
              <a:xfrm>
                <a:off x="7438952" y="2076879"/>
                <a:ext cx="524928" cy="524928"/>
                <a:chOff x="7232954" y="2076879"/>
                <a:chExt cx="524928" cy="524928"/>
              </a:xfrm>
            </p:grpSpPr>
            <p:sp>
              <p:nvSpPr>
                <p:cNvPr id="60" name="Rectangle 59">
                  <a:extLst>
                    <a:ext uri="{FF2B5EF4-FFF2-40B4-BE49-F238E27FC236}">
                      <a16:creationId xmlns:a16="http://schemas.microsoft.com/office/drawing/2014/main" id="{6C522F5D-A5C9-474A-840C-E32C8A46A756}"/>
                    </a:ext>
                  </a:extLst>
                </p:cNvPr>
                <p:cNvSpPr/>
                <p:nvPr/>
              </p:nvSpPr>
              <p:spPr>
                <a:xfrm>
                  <a:off x="7232954" y="2076879"/>
                  <a:ext cx="524928" cy="524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B438CD36-8CC9-49A8-BE99-05495A57583D}"/>
                    </a:ext>
                  </a:extLst>
                </p:cNvPr>
                <p:cNvSpPr/>
                <p:nvPr/>
              </p:nvSpPr>
              <p:spPr>
                <a:xfrm>
                  <a:off x="7232954" y="2076879"/>
                  <a:ext cx="524928" cy="524928"/>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040FB98A-F9EA-4033-880F-450576D31AB7}"/>
                    </a:ext>
                  </a:extLst>
                </p:cNvPr>
                <p:cNvSpPr txBox="1"/>
                <p:nvPr/>
              </p:nvSpPr>
              <p:spPr>
                <a:xfrm>
                  <a:off x="7293802" y="2139288"/>
                  <a:ext cx="412600" cy="400110"/>
                </a:xfrm>
                <a:prstGeom prst="rect">
                  <a:avLst/>
                </a:prstGeom>
                <a:noFill/>
              </p:spPr>
              <p:txBody>
                <a:bodyPr wrap="square" rtlCol="0">
                  <a:spAutoFit/>
                </a:bodyPr>
                <a:lstStyle/>
                <a:p>
                  <a:pPr algn="ctr"/>
                  <a:r>
                    <a:rPr lang="en-US" sz="2000" dirty="0">
                      <a:solidFill>
                        <a:schemeClr val="accent3"/>
                      </a:solidFill>
                      <a:latin typeface="Montserrat" panose="00000500000000000000" pitchFamily="50" charset="0"/>
                      <a:ea typeface="PT Sans" panose="020B0503020203020204" pitchFamily="34" charset="0"/>
                    </a:rPr>
                    <a:t>2</a:t>
                  </a:r>
                </a:p>
              </p:txBody>
            </p:sp>
          </p:grpSp>
        </p:grpSp>
      </p:grpSp>
    </p:spTree>
    <p:extLst>
      <p:ext uri="{BB962C8B-B14F-4D97-AF65-F5344CB8AC3E}">
        <p14:creationId xmlns:p14="http://schemas.microsoft.com/office/powerpoint/2010/main" val="4186692310"/>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4614</TotalTime>
  <Words>302</Words>
  <Application>Microsoft Office PowerPoint</Application>
  <PresentationFormat>Widescreen</PresentationFormat>
  <Paragraphs>67</Paragraphs>
  <Slides>10</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Lato</vt:lpstr>
      <vt:lpstr>Montserrat</vt:lpstr>
      <vt:lpstr>Montserrat-Regular</vt:lpstr>
      <vt:lpstr>PT Sans</vt:lpstr>
      <vt:lpstr>Roboto</vt:lpstr>
      <vt:lpstr>Office Theme</vt:lpstr>
      <vt:lpstr>PowerPoint Presentation</vt:lpstr>
      <vt:lpstr>Welcome Message</vt:lpstr>
      <vt:lpstr>About us</vt:lpstr>
      <vt:lpstr>Our Services</vt:lpstr>
      <vt:lpstr>Our Team</vt:lpstr>
      <vt:lpstr>Our Port folio</vt:lpstr>
      <vt:lpstr>Our Timeline</vt:lpstr>
      <vt:lpstr>Our Infographic</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Khan</cp:lastModifiedBy>
  <cp:revision>679</cp:revision>
  <dcterms:created xsi:type="dcterms:W3CDTF">2017-07-18T09:08:44Z</dcterms:created>
  <dcterms:modified xsi:type="dcterms:W3CDTF">2017-08-08T20:51:31Z</dcterms:modified>
</cp:coreProperties>
</file>