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E66-404B-978D-E845FC31575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E66-404B-978D-E845FC315751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E66-404B-978D-E845FC315751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E66-404B-978D-E845FC315751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E66-404B-978D-E845FC3157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882-4935-82CC-566C3F2115FD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882-4935-82CC-566C3F2115FD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882-4935-82CC-566C3F2115FD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882-4935-82CC-566C3F2115FD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882-4935-82CC-566C3F2115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329-494C-912F-A526D717AD7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329-494C-912F-A526D717AD73}"/>
              </c:ext>
            </c:extLst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329-494C-912F-A526D717AD73}"/>
              </c:ext>
            </c:extLst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329-494C-912F-A526D717AD73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329-494C-912F-A526D717AD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5C8-B0C0-E64416B61E1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5C8-B0C0-E64416B61E16}"/>
              </c:ext>
            </c:extLst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5C8-B0C0-E64416B61E16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5C8-B0C0-E64416B61E1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5C8-B0C0-E64416B61E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2A40082-E640-4AAE-B88F-DB2418AC7053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393279" y="33300"/>
            <a:ext cx="6801381" cy="6801381"/>
          </a:xfrm>
          <a:custGeom>
            <a:avLst/>
            <a:gdLst>
              <a:gd name="connsiteX0" fmla="*/ 6801381 w 6801381"/>
              <a:gd name="connsiteY0" fmla="*/ 0 h 6801381"/>
              <a:gd name="connsiteX1" fmla="*/ 6801381 w 6801381"/>
              <a:gd name="connsiteY1" fmla="*/ 6801381 h 6801381"/>
              <a:gd name="connsiteX2" fmla="*/ 0 w 6801381"/>
              <a:gd name="connsiteY2" fmla="*/ 6801381 h 6801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01381" h="6801381">
                <a:moveTo>
                  <a:pt x="6801381" y="0"/>
                </a:moveTo>
                <a:lnTo>
                  <a:pt x="6801381" y="6801381"/>
                </a:lnTo>
                <a:lnTo>
                  <a:pt x="0" y="68013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8338466-80DF-4B47-ABD5-4ED42A2E8291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2798881"/>
            <a:ext cx="12192000" cy="4059119"/>
          </a:xfrm>
          <a:custGeom>
            <a:avLst/>
            <a:gdLst>
              <a:gd name="connsiteX0" fmla="*/ 0 w 12192000"/>
              <a:gd name="connsiteY0" fmla="*/ 0 h 4059119"/>
              <a:gd name="connsiteX1" fmla="*/ 12192000 w 12192000"/>
              <a:gd name="connsiteY1" fmla="*/ 0 h 4059119"/>
              <a:gd name="connsiteX2" fmla="*/ 12192000 w 12192000"/>
              <a:gd name="connsiteY2" fmla="*/ 4059119 h 4059119"/>
              <a:gd name="connsiteX3" fmla="*/ 0 w 12192000"/>
              <a:gd name="connsiteY3" fmla="*/ 4059119 h 405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59119">
                <a:moveTo>
                  <a:pt x="0" y="0"/>
                </a:moveTo>
                <a:lnTo>
                  <a:pt x="12192000" y="0"/>
                </a:lnTo>
                <a:lnTo>
                  <a:pt x="12192000" y="4059119"/>
                </a:lnTo>
                <a:lnTo>
                  <a:pt x="0" y="40591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34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58E2CC5-FC75-4AEA-9132-0189355CA8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2126672" y="1920101"/>
            <a:ext cx="1612926" cy="1612926"/>
          </a:xfrm>
          <a:custGeom>
            <a:avLst/>
            <a:gdLst>
              <a:gd name="connsiteX0" fmla="*/ 806463 w 1612926"/>
              <a:gd name="connsiteY0" fmla="*/ 0 h 1612926"/>
              <a:gd name="connsiteX1" fmla="*/ 1612926 w 1612926"/>
              <a:gd name="connsiteY1" fmla="*/ 806463 h 1612926"/>
              <a:gd name="connsiteX2" fmla="*/ 806463 w 1612926"/>
              <a:gd name="connsiteY2" fmla="*/ 1612926 h 1612926"/>
              <a:gd name="connsiteX3" fmla="*/ 0 w 1612926"/>
              <a:gd name="connsiteY3" fmla="*/ 806463 h 1612926"/>
              <a:gd name="connsiteX4" fmla="*/ 806463 w 1612926"/>
              <a:gd name="connsiteY4" fmla="*/ 0 h 161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926" h="1612926">
                <a:moveTo>
                  <a:pt x="806463" y="0"/>
                </a:moveTo>
                <a:cubicBezTo>
                  <a:pt x="1251860" y="0"/>
                  <a:pt x="1612926" y="361066"/>
                  <a:pt x="1612926" y="806463"/>
                </a:cubicBezTo>
                <a:cubicBezTo>
                  <a:pt x="1612926" y="1251860"/>
                  <a:pt x="1251860" y="1612926"/>
                  <a:pt x="806463" y="1612926"/>
                </a:cubicBezTo>
                <a:cubicBezTo>
                  <a:pt x="361066" y="1612926"/>
                  <a:pt x="0" y="1251860"/>
                  <a:pt x="0" y="806463"/>
                </a:cubicBezTo>
                <a:cubicBezTo>
                  <a:pt x="0" y="361066"/>
                  <a:pt x="361066" y="0"/>
                  <a:pt x="8064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E70C68-DBF3-4B52-A825-13A09CA92583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289538" y="1920101"/>
            <a:ext cx="1612926" cy="1612926"/>
          </a:xfrm>
          <a:custGeom>
            <a:avLst/>
            <a:gdLst>
              <a:gd name="connsiteX0" fmla="*/ 806463 w 1612926"/>
              <a:gd name="connsiteY0" fmla="*/ 0 h 1612926"/>
              <a:gd name="connsiteX1" fmla="*/ 1612926 w 1612926"/>
              <a:gd name="connsiteY1" fmla="*/ 806463 h 1612926"/>
              <a:gd name="connsiteX2" fmla="*/ 806463 w 1612926"/>
              <a:gd name="connsiteY2" fmla="*/ 1612926 h 1612926"/>
              <a:gd name="connsiteX3" fmla="*/ 0 w 1612926"/>
              <a:gd name="connsiteY3" fmla="*/ 806463 h 1612926"/>
              <a:gd name="connsiteX4" fmla="*/ 806463 w 1612926"/>
              <a:gd name="connsiteY4" fmla="*/ 0 h 161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926" h="1612926">
                <a:moveTo>
                  <a:pt x="806463" y="0"/>
                </a:moveTo>
                <a:cubicBezTo>
                  <a:pt x="1251860" y="0"/>
                  <a:pt x="1612926" y="361066"/>
                  <a:pt x="1612926" y="806463"/>
                </a:cubicBezTo>
                <a:cubicBezTo>
                  <a:pt x="1612926" y="1251860"/>
                  <a:pt x="1251860" y="1612926"/>
                  <a:pt x="806463" y="1612926"/>
                </a:cubicBezTo>
                <a:cubicBezTo>
                  <a:pt x="361066" y="1612926"/>
                  <a:pt x="0" y="1251860"/>
                  <a:pt x="0" y="806463"/>
                </a:cubicBezTo>
                <a:cubicBezTo>
                  <a:pt x="0" y="361066"/>
                  <a:pt x="361066" y="0"/>
                  <a:pt x="8064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C53EB1B-06DE-46DB-87BD-DA6B3D59329B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452404" y="1920101"/>
            <a:ext cx="1612926" cy="1612926"/>
          </a:xfrm>
          <a:custGeom>
            <a:avLst/>
            <a:gdLst>
              <a:gd name="connsiteX0" fmla="*/ 806463 w 1612926"/>
              <a:gd name="connsiteY0" fmla="*/ 0 h 1612926"/>
              <a:gd name="connsiteX1" fmla="*/ 1612926 w 1612926"/>
              <a:gd name="connsiteY1" fmla="*/ 806463 h 1612926"/>
              <a:gd name="connsiteX2" fmla="*/ 806463 w 1612926"/>
              <a:gd name="connsiteY2" fmla="*/ 1612926 h 1612926"/>
              <a:gd name="connsiteX3" fmla="*/ 0 w 1612926"/>
              <a:gd name="connsiteY3" fmla="*/ 806463 h 1612926"/>
              <a:gd name="connsiteX4" fmla="*/ 806463 w 1612926"/>
              <a:gd name="connsiteY4" fmla="*/ 0 h 161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926" h="1612926">
                <a:moveTo>
                  <a:pt x="806463" y="0"/>
                </a:moveTo>
                <a:cubicBezTo>
                  <a:pt x="1251860" y="0"/>
                  <a:pt x="1612926" y="361066"/>
                  <a:pt x="1612926" y="806463"/>
                </a:cubicBezTo>
                <a:cubicBezTo>
                  <a:pt x="1612926" y="1251860"/>
                  <a:pt x="1251860" y="1612926"/>
                  <a:pt x="806463" y="1612926"/>
                </a:cubicBezTo>
                <a:cubicBezTo>
                  <a:pt x="361066" y="1612926"/>
                  <a:pt x="0" y="1251860"/>
                  <a:pt x="0" y="806463"/>
                </a:cubicBezTo>
                <a:cubicBezTo>
                  <a:pt x="0" y="361066"/>
                  <a:pt x="361066" y="0"/>
                  <a:pt x="8064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26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5A852C1-4FA3-4660-8267-FFDA16AB7E49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6746544" y="4106363"/>
            <a:ext cx="4607257" cy="2101755"/>
          </a:xfrm>
          <a:custGeom>
            <a:avLst/>
            <a:gdLst>
              <a:gd name="connsiteX0" fmla="*/ 0 w 4607257"/>
              <a:gd name="connsiteY0" fmla="*/ 0 h 2101755"/>
              <a:gd name="connsiteX1" fmla="*/ 4607257 w 4607257"/>
              <a:gd name="connsiteY1" fmla="*/ 0 h 2101755"/>
              <a:gd name="connsiteX2" fmla="*/ 4607257 w 4607257"/>
              <a:gd name="connsiteY2" fmla="*/ 2101755 h 2101755"/>
              <a:gd name="connsiteX3" fmla="*/ 0 w 4607257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7257" h="2101755">
                <a:moveTo>
                  <a:pt x="0" y="0"/>
                </a:moveTo>
                <a:lnTo>
                  <a:pt x="4607257" y="0"/>
                </a:lnTo>
                <a:lnTo>
                  <a:pt x="4607257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3587233-B693-430B-AB6F-78DE34005593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595582" y="1814518"/>
            <a:ext cx="5758218" cy="2101755"/>
          </a:xfrm>
          <a:custGeom>
            <a:avLst/>
            <a:gdLst>
              <a:gd name="connsiteX0" fmla="*/ 0 w 5758218"/>
              <a:gd name="connsiteY0" fmla="*/ 0 h 2101755"/>
              <a:gd name="connsiteX1" fmla="*/ 5758218 w 5758218"/>
              <a:gd name="connsiteY1" fmla="*/ 0 h 2101755"/>
              <a:gd name="connsiteX2" fmla="*/ 5758218 w 5758218"/>
              <a:gd name="connsiteY2" fmla="*/ 2101755 h 2101755"/>
              <a:gd name="connsiteX3" fmla="*/ 0 w 5758218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8218" h="2101755">
                <a:moveTo>
                  <a:pt x="0" y="0"/>
                </a:moveTo>
                <a:lnTo>
                  <a:pt x="5758218" y="0"/>
                </a:lnTo>
                <a:lnTo>
                  <a:pt x="5758218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2C82B06E-07E0-4C47-921A-F727DCEB313F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838200" y="1814519"/>
            <a:ext cx="4607257" cy="2101755"/>
          </a:xfrm>
          <a:custGeom>
            <a:avLst/>
            <a:gdLst>
              <a:gd name="connsiteX0" fmla="*/ 0 w 4607257"/>
              <a:gd name="connsiteY0" fmla="*/ 0 h 2101755"/>
              <a:gd name="connsiteX1" fmla="*/ 4607257 w 4607257"/>
              <a:gd name="connsiteY1" fmla="*/ 0 h 2101755"/>
              <a:gd name="connsiteX2" fmla="*/ 4607257 w 4607257"/>
              <a:gd name="connsiteY2" fmla="*/ 2101755 h 2101755"/>
              <a:gd name="connsiteX3" fmla="*/ 0 w 4607257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7257" h="2101755">
                <a:moveTo>
                  <a:pt x="0" y="0"/>
                </a:moveTo>
                <a:lnTo>
                  <a:pt x="4607257" y="0"/>
                </a:lnTo>
                <a:lnTo>
                  <a:pt x="4607257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6DA2D010-5CB4-43EA-AE41-7366624F32BD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38200" y="4106362"/>
            <a:ext cx="5758218" cy="2101755"/>
          </a:xfrm>
          <a:custGeom>
            <a:avLst/>
            <a:gdLst>
              <a:gd name="connsiteX0" fmla="*/ 0 w 5758218"/>
              <a:gd name="connsiteY0" fmla="*/ 0 h 2101755"/>
              <a:gd name="connsiteX1" fmla="*/ 5758218 w 5758218"/>
              <a:gd name="connsiteY1" fmla="*/ 0 h 2101755"/>
              <a:gd name="connsiteX2" fmla="*/ 5758218 w 5758218"/>
              <a:gd name="connsiteY2" fmla="*/ 2101755 h 2101755"/>
              <a:gd name="connsiteX3" fmla="*/ 0 w 5758218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8218" h="2101755">
                <a:moveTo>
                  <a:pt x="0" y="0"/>
                </a:moveTo>
                <a:lnTo>
                  <a:pt x="5758218" y="0"/>
                </a:lnTo>
                <a:lnTo>
                  <a:pt x="5758218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950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8D99A51-5B16-4149-94ED-E56BD8970FF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1654629" y="2403759"/>
            <a:ext cx="8882743" cy="2157999"/>
          </a:xfrm>
          <a:custGeom>
            <a:avLst/>
            <a:gdLst>
              <a:gd name="connsiteX0" fmla="*/ 0 w 8882743"/>
              <a:gd name="connsiteY0" fmla="*/ 0 h 2157999"/>
              <a:gd name="connsiteX1" fmla="*/ 8882743 w 8882743"/>
              <a:gd name="connsiteY1" fmla="*/ 0 h 2157999"/>
              <a:gd name="connsiteX2" fmla="*/ 8882743 w 8882743"/>
              <a:gd name="connsiteY2" fmla="*/ 2157999 h 2157999"/>
              <a:gd name="connsiteX3" fmla="*/ 0 w 8882743"/>
              <a:gd name="connsiteY3" fmla="*/ 2157999 h 21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82743" h="2157999">
                <a:moveTo>
                  <a:pt x="0" y="0"/>
                </a:moveTo>
                <a:lnTo>
                  <a:pt x="8882743" y="0"/>
                </a:lnTo>
                <a:lnTo>
                  <a:pt x="8882743" y="2157999"/>
                </a:lnTo>
                <a:lnTo>
                  <a:pt x="0" y="21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91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63FB361-DC83-4494-8810-6944DF843949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0" y="0"/>
            <a:ext cx="12192000" cy="4114800"/>
          </a:xfrm>
          <a:custGeom>
            <a:avLst/>
            <a:gdLst>
              <a:gd name="connsiteX0" fmla="*/ 0 w 12192000"/>
              <a:gd name="connsiteY0" fmla="*/ 0 h 4114800"/>
              <a:gd name="connsiteX1" fmla="*/ 12192000 w 12192000"/>
              <a:gd name="connsiteY1" fmla="*/ 0 h 4114800"/>
              <a:gd name="connsiteX2" fmla="*/ 12192000 w 12192000"/>
              <a:gd name="connsiteY2" fmla="*/ 4114800 h 4114800"/>
              <a:gd name="connsiteX3" fmla="*/ 0 w 12192000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14800">
                <a:moveTo>
                  <a:pt x="0" y="0"/>
                </a:moveTo>
                <a:lnTo>
                  <a:pt x="12192000" y="0"/>
                </a:lnTo>
                <a:lnTo>
                  <a:pt x="12192000" y="4114800"/>
                </a:lnTo>
                <a:lnTo>
                  <a:pt x="0" y="4114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440296A-699D-4C2D-93D1-3BAD139FE0AB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5191125" y="687612"/>
            <a:ext cx="1809750" cy="1809750"/>
          </a:xfrm>
          <a:custGeom>
            <a:avLst/>
            <a:gdLst>
              <a:gd name="connsiteX0" fmla="*/ 904875 w 1809750"/>
              <a:gd name="connsiteY0" fmla="*/ 0 h 1809750"/>
              <a:gd name="connsiteX1" fmla="*/ 1809750 w 1809750"/>
              <a:gd name="connsiteY1" fmla="*/ 904875 h 1809750"/>
              <a:gd name="connsiteX2" fmla="*/ 904875 w 1809750"/>
              <a:gd name="connsiteY2" fmla="*/ 1809750 h 1809750"/>
              <a:gd name="connsiteX3" fmla="*/ 0 w 1809750"/>
              <a:gd name="connsiteY3" fmla="*/ 904875 h 1809750"/>
              <a:gd name="connsiteX4" fmla="*/ 904875 w 1809750"/>
              <a:gd name="connsiteY4" fmla="*/ 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750" h="1809750">
                <a:moveTo>
                  <a:pt x="904875" y="0"/>
                </a:moveTo>
                <a:cubicBezTo>
                  <a:pt x="1404624" y="0"/>
                  <a:pt x="1809750" y="405126"/>
                  <a:pt x="1809750" y="904875"/>
                </a:cubicBezTo>
                <a:cubicBezTo>
                  <a:pt x="1809750" y="1404624"/>
                  <a:pt x="1404624" y="1809750"/>
                  <a:pt x="904875" y="1809750"/>
                </a:cubicBezTo>
                <a:cubicBezTo>
                  <a:pt x="405126" y="1809750"/>
                  <a:pt x="0" y="1404624"/>
                  <a:pt x="0" y="904875"/>
                </a:cubicBezTo>
                <a:cubicBezTo>
                  <a:pt x="0" y="405126"/>
                  <a:pt x="405126" y="0"/>
                  <a:pt x="9048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913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020B974-AD48-41D0-A98E-69C68E6EDA32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0" y="3918858"/>
            <a:ext cx="12192000" cy="2939142"/>
          </a:xfrm>
          <a:custGeom>
            <a:avLst/>
            <a:gdLst>
              <a:gd name="connsiteX0" fmla="*/ 0 w 12192000"/>
              <a:gd name="connsiteY0" fmla="*/ 0 h 2939142"/>
              <a:gd name="connsiteX1" fmla="*/ 12192000 w 12192000"/>
              <a:gd name="connsiteY1" fmla="*/ 0 h 2939142"/>
              <a:gd name="connsiteX2" fmla="*/ 12192000 w 12192000"/>
              <a:gd name="connsiteY2" fmla="*/ 2939142 h 2939142"/>
              <a:gd name="connsiteX3" fmla="*/ 0 w 12192000"/>
              <a:gd name="connsiteY3" fmla="*/ 2939142 h 2939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9142">
                <a:moveTo>
                  <a:pt x="0" y="0"/>
                </a:moveTo>
                <a:lnTo>
                  <a:pt x="12192000" y="0"/>
                </a:lnTo>
                <a:lnTo>
                  <a:pt x="12192000" y="2939142"/>
                </a:lnTo>
                <a:lnTo>
                  <a:pt x="0" y="2939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74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436CBA6-810F-4F16-9F55-152454B3D0AB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5834743" y="4341669"/>
            <a:ext cx="2976202" cy="1370392"/>
          </a:xfrm>
          <a:custGeom>
            <a:avLst/>
            <a:gdLst>
              <a:gd name="connsiteX0" fmla="*/ 0 w 2976202"/>
              <a:gd name="connsiteY0" fmla="*/ 0 h 1370392"/>
              <a:gd name="connsiteX1" fmla="*/ 2976202 w 2976202"/>
              <a:gd name="connsiteY1" fmla="*/ 0 h 1370392"/>
              <a:gd name="connsiteX2" fmla="*/ 2976202 w 2976202"/>
              <a:gd name="connsiteY2" fmla="*/ 1370392 h 1370392"/>
              <a:gd name="connsiteX3" fmla="*/ 0 w 2976202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6202" h="1370392">
                <a:moveTo>
                  <a:pt x="0" y="0"/>
                </a:moveTo>
                <a:lnTo>
                  <a:pt x="2976202" y="0"/>
                </a:lnTo>
                <a:lnTo>
                  <a:pt x="2976202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1728131-DE2F-4D9A-A87A-158B35BFF98E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38202" y="1719263"/>
            <a:ext cx="2134592" cy="2338387"/>
          </a:xfrm>
          <a:custGeom>
            <a:avLst/>
            <a:gdLst>
              <a:gd name="connsiteX0" fmla="*/ 0 w 2134592"/>
              <a:gd name="connsiteY0" fmla="*/ 0 h 2338387"/>
              <a:gd name="connsiteX1" fmla="*/ 2134592 w 2134592"/>
              <a:gd name="connsiteY1" fmla="*/ 0 h 2338387"/>
              <a:gd name="connsiteX2" fmla="*/ 2134592 w 2134592"/>
              <a:gd name="connsiteY2" fmla="*/ 2338387 h 2338387"/>
              <a:gd name="connsiteX3" fmla="*/ 0 w 2134592"/>
              <a:gd name="connsiteY3" fmla="*/ 2338387 h 233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338387">
                <a:moveTo>
                  <a:pt x="0" y="0"/>
                </a:moveTo>
                <a:lnTo>
                  <a:pt x="2134592" y="0"/>
                </a:lnTo>
                <a:lnTo>
                  <a:pt x="2134592" y="2338387"/>
                </a:lnTo>
                <a:lnTo>
                  <a:pt x="0" y="23383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FD9DAB1-D5EF-475A-A8D8-49C7AAAC9529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5834743" y="1719264"/>
            <a:ext cx="2976202" cy="1370392"/>
          </a:xfrm>
          <a:custGeom>
            <a:avLst/>
            <a:gdLst>
              <a:gd name="connsiteX0" fmla="*/ 0 w 2976202"/>
              <a:gd name="connsiteY0" fmla="*/ 0 h 1370392"/>
              <a:gd name="connsiteX1" fmla="*/ 2976202 w 2976202"/>
              <a:gd name="connsiteY1" fmla="*/ 0 h 1370392"/>
              <a:gd name="connsiteX2" fmla="*/ 2976202 w 2976202"/>
              <a:gd name="connsiteY2" fmla="*/ 1370392 h 1370392"/>
              <a:gd name="connsiteX3" fmla="*/ 0 w 2976202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6202" h="1370392">
                <a:moveTo>
                  <a:pt x="0" y="0"/>
                </a:moveTo>
                <a:lnTo>
                  <a:pt x="2976202" y="0"/>
                </a:lnTo>
                <a:lnTo>
                  <a:pt x="2976202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D0189D8-EB71-4F04-97F1-03609D174727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838202" y="4198142"/>
            <a:ext cx="2134592" cy="2200128"/>
          </a:xfrm>
          <a:custGeom>
            <a:avLst/>
            <a:gdLst>
              <a:gd name="connsiteX0" fmla="*/ 0 w 2134592"/>
              <a:gd name="connsiteY0" fmla="*/ 0 h 2200128"/>
              <a:gd name="connsiteX1" fmla="*/ 2134592 w 2134592"/>
              <a:gd name="connsiteY1" fmla="*/ 0 h 2200128"/>
              <a:gd name="connsiteX2" fmla="*/ 2134592 w 2134592"/>
              <a:gd name="connsiteY2" fmla="*/ 2200128 h 2200128"/>
              <a:gd name="connsiteX3" fmla="*/ 0 w 2134592"/>
              <a:gd name="connsiteY3" fmla="*/ 2200128 h 2200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200128">
                <a:moveTo>
                  <a:pt x="0" y="0"/>
                </a:moveTo>
                <a:lnTo>
                  <a:pt x="2134592" y="0"/>
                </a:lnTo>
                <a:lnTo>
                  <a:pt x="2134592" y="2200128"/>
                </a:lnTo>
                <a:lnTo>
                  <a:pt x="0" y="22001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DBBFFB0-BB18-4FF9-B021-DD25EF0B344A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3108921" y="1719264"/>
            <a:ext cx="2134592" cy="2338387"/>
          </a:xfrm>
          <a:custGeom>
            <a:avLst/>
            <a:gdLst>
              <a:gd name="connsiteX0" fmla="*/ 0 w 2134592"/>
              <a:gd name="connsiteY0" fmla="*/ 0 h 2338387"/>
              <a:gd name="connsiteX1" fmla="*/ 2134592 w 2134592"/>
              <a:gd name="connsiteY1" fmla="*/ 0 h 2338387"/>
              <a:gd name="connsiteX2" fmla="*/ 2134592 w 2134592"/>
              <a:gd name="connsiteY2" fmla="*/ 2338387 h 2338387"/>
              <a:gd name="connsiteX3" fmla="*/ 0 w 2134592"/>
              <a:gd name="connsiteY3" fmla="*/ 2338387 h 233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338387">
                <a:moveTo>
                  <a:pt x="0" y="0"/>
                </a:moveTo>
                <a:lnTo>
                  <a:pt x="2134592" y="0"/>
                </a:lnTo>
                <a:lnTo>
                  <a:pt x="2134592" y="2338387"/>
                </a:lnTo>
                <a:lnTo>
                  <a:pt x="0" y="23383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1FF1EE0-3327-412B-B671-AD7DD9798FDD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3108921" y="4198142"/>
            <a:ext cx="2134592" cy="2200128"/>
          </a:xfrm>
          <a:custGeom>
            <a:avLst/>
            <a:gdLst>
              <a:gd name="connsiteX0" fmla="*/ 0 w 2134592"/>
              <a:gd name="connsiteY0" fmla="*/ 0 h 2200128"/>
              <a:gd name="connsiteX1" fmla="*/ 2134592 w 2134592"/>
              <a:gd name="connsiteY1" fmla="*/ 0 h 2200128"/>
              <a:gd name="connsiteX2" fmla="*/ 2134592 w 2134592"/>
              <a:gd name="connsiteY2" fmla="*/ 2200128 h 2200128"/>
              <a:gd name="connsiteX3" fmla="*/ 0 w 2134592"/>
              <a:gd name="connsiteY3" fmla="*/ 2200128 h 2200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200128">
                <a:moveTo>
                  <a:pt x="0" y="0"/>
                </a:moveTo>
                <a:lnTo>
                  <a:pt x="2134592" y="0"/>
                </a:lnTo>
                <a:lnTo>
                  <a:pt x="2134592" y="2200128"/>
                </a:lnTo>
                <a:lnTo>
                  <a:pt x="0" y="22001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09455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BD1B4AF-4C18-4461-A95F-CFFE99D38530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5649967" y="1719264"/>
            <a:ext cx="5433504" cy="4679007"/>
          </a:xfrm>
          <a:custGeom>
            <a:avLst/>
            <a:gdLst>
              <a:gd name="connsiteX0" fmla="*/ 0 w 5433504"/>
              <a:gd name="connsiteY0" fmla="*/ 0 h 4679007"/>
              <a:gd name="connsiteX1" fmla="*/ 5433504 w 5433504"/>
              <a:gd name="connsiteY1" fmla="*/ 0 h 4679007"/>
              <a:gd name="connsiteX2" fmla="*/ 5433504 w 5433504"/>
              <a:gd name="connsiteY2" fmla="*/ 4679007 h 4679007"/>
              <a:gd name="connsiteX3" fmla="*/ 0 w 5433504"/>
              <a:gd name="connsiteY3" fmla="*/ 4679007 h 4679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3504" h="4679007">
                <a:moveTo>
                  <a:pt x="0" y="0"/>
                </a:moveTo>
                <a:lnTo>
                  <a:pt x="5433504" y="0"/>
                </a:lnTo>
                <a:lnTo>
                  <a:pt x="5433504" y="4679007"/>
                </a:lnTo>
                <a:lnTo>
                  <a:pt x="0" y="46790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6F9311D-36C7-4EBF-95AF-14CD923B6E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08530" y="4198142"/>
            <a:ext cx="2134592" cy="2200128"/>
          </a:xfrm>
          <a:custGeom>
            <a:avLst/>
            <a:gdLst>
              <a:gd name="connsiteX0" fmla="*/ 0 w 2134592"/>
              <a:gd name="connsiteY0" fmla="*/ 0 h 2200128"/>
              <a:gd name="connsiteX1" fmla="*/ 2134592 w 2134592"/>
              <a:gd name="connsiteY1" fmla="*/ 0 h 2200128"/>
              <a:gd name="connsiteX2" fmla="*/ 2134592 w 2134592"/>
              <a:gd name="connsiteY2" fmla="*/ 2200128 h 2200128"/>
              <a:gd name="connsiteX3" fmla="*/ 0 w 2134592"/>
              <a:gd name="connsiteY3" fmla="*/ 2200128 h 2200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200128">
                <a:moveTo>
                  <a:pt x="0" y="0"/>
                </a:moveTo>
                <a:lnTo>
                  <a:pt x="2134592" y="0"/>
                </a:lnTo>
                <a:lnTo>
                  <a:pt x="2134592" y="2200128"/>
                </a:lnTo>
                <a:lnTo>
                  <a:pt x="0" y="22001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4E0A07F-A56A-4851-A3DF-D595F5DC8955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3379249" y="1719265"/>
            <a:ext cx="2134592" cy="2338387"/>
          </a:xfrm>
          <a:custGeom>
            <a:avLst/>
            <a:gdLst>
              <a:gd name="connsiteX0" fmla="*/ 0 w 2134592"/>
              <a:gd name="connsiteY0" fmla="*/ 0 h 2338387"/>
              <a:gd name="connsiteX1" fmla="*/ 2134592 w 2134592"/>
              <a:gd name="connsiteY1" fmla="*/ 0 h 2338387"/>
              <a:gd name="connsiteX2" fmla="*/ 2134592 w 2134592"/>
              <a:gd name="connsiteY2" fmla="*/ 2338387 h 2338387"/>
              <a:gd name="connsiteX3" fmla="*/ 0 w 2134592"/>
              <a:gd name="connsiteY3" fmla="*/ 2338387 h 233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338387">
                <a:moveTo>
                  <a:pt x="0" y="0"/>
                </a:moveTo>
                <a:lnTo>
                  <a:pt x="2134592" y="0"/>
                </a:lnTo>
                <a:lnTo>
                  <a:pt x="2134592" y="2338387"/>
                </a:lnTo>
                <a:lnTo>
                  <a:pt x="0" y="23383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8149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B63A933-5F05-4358-890C-B14119798DD2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1011993" y="2143585"/>
            <a:ext cx="3753232" cy="3753232"/>
          </a:xfrm>
          <a:custGeom>
            <a:avLst/>
            <a:gdLst>
              <a:gd name="connsiteX0" fmla="*/ 1876616 w 3753232"/>
              <a:gd name="connsiteY0" fmla="*/ 0 h 3753232"/>
              <a:gd name="connsiteX1" fmla="*/ 3753232 w 3753232"/>
              <a:gd name="connsiteY1" fmla="*/ 1876616 h 3753232"/>
              <a:gd name="connsiteX2" fmla="*/ 1876616 w 3753232"/>
              <a:gd name="connsiteY2" fmla="*/ 3753232 h 3753232"/>
              <a:gd name="connsiteX3" fmla="*/ 0 w 3753232"/>
              <a:gd name="connsiteY3" fmla="*/ 1876616 h 3753232"/>
              <a:gd name="connsiteX4" fmla="*/ 1876616 w 3753232"/>
              <a:gd name="connsiteY4" fmla="*/ 0 h 375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3232" h="3753232">
                <a:moveTo>
                  <a:pt x="1876616" y="0"/>
                </a:moveTo>
                <a:cubicBezTo>
                  <a:pt x="2913042" y="0"/>
                  <a:pt x="3753232" y="840190"/>
                  <a:pt x="3753232" y="1876616"/>
                </a:cubicBezTo>
                <a:cubicBezTo>
                  <a:pt x="3753232" y="2913042"/>
                  <a:pt x="2913042" y="3753232"/>
                  <a:pt x="1876616" y="3753232"/>
                </a:cubicBezTo>
                <a:cubicBezTo>
                  <a:pt x="840190" y="3753232"/>
                  <a:pt x="0" y="2913042"/>
                  <a:pt x="0" y="1876616"/>
                </a:cubicBezTo>
                <a:cubicBezTo>
                  <a:pt x="0" y="840190"/>
                  <a:pt x="840190" y="0"/>
                  <a:pt x="18766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1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828E701-2D58-4504-96C0-CE45AC995CE2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1"/>
            <a:ext cx="12192000" cy="1895061"/>
          </a:xfrm>
          <a:custGeom>
            <a:avLst/>
            <a:gdLst>
              <a:gd name="connsiteX0" fmla="*/ 0 w 12192000"/>
              <a:gd name="connsiteY0" fmla="*/ 0 h 1895061"/>
              <a:gd name="connsiteX1" fmla="*/ 12192000 w 12192000"/>
              <a:gd name="connsiteY1" fmla="*/ 0 h 1895061"/>
              <a:gd name="connsiteX2" fmla="*/ 12192000 w 12192000"/>
              <a:gd name="connsiteY2" fmla="*/ 1895061 h 1895061"/>
              <a:gd name="connsiteX3" fmla="*/ 0 w 12192000"/>
              <a:gd name="connsiteY3" fmla="*/ 1895061 h 189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95061">
                <a:moveTo>
                  <a:pt x="0" y="0"/>
                </a:moveTo>
                <a:lnTo>
                  <a:pt x="12192000" y="0"/>
                </a:lnTo>
                <a:lnTo>
                  <a:pt x="12192000" y="1895061"/>
                </a:lnTo>
                <a:lnTo>
                  <a:pt x="0" y="1895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8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64F05F7-5D24-468D-A369-AE398261BE6F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477499" y="1881346"/>
            <a:ext cx="2167275" cy="2185987"/>
          </a:xfrm>
          <a:custGeom>
            <a:avLst/>
            <a:gdLst>
              <a:gd name="connsiteX0" fmla="*/ 1037706 w 2167275"/>
              <a:gd name="connsiteY0" fmla="*/ 0 h 2185987"/>
              <a:gd name="connsiteX1" fmla="*/ 2167275 w 2167275"/>
              <a:gd name="connsiteY1" fmla="*/ 2185987 h 2185987"/>
              <a:gd name="connsiteX2" fmla="*/ 0 w 2167275"/>
              <a:gd name="connsiteY2" fmla="*/ 2185987 h 218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7275" h="2185987">
                <a:moveTo>
                  <a:pt x="1037706" y="0"/>
                </a:moveTo>
                <a:lnTo>
                  <a:pt x="2167275" y="2185987"/>
                </a:lnTo>
                <a:lnTo>
                  <a:pt x="0" y="2185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17D8F2D-B711-42EA-8154-ADA2C37F1EDF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012364" y="1881346"/>
            <a:ext cx="2167275" cy="2185987"/>
          </a:xfrm>
          <a:custGeom>
            <a:avLst/>
            <a:gdLst>
              <a:gd name="connsiteX0" fmla="*/ 1037706 w 2167275"/>
              <a:gd name="connsiteY0" fmla="*/ 0 h 2185987"/>
              <a:gd name="connsiteX1" fmla="*/ 2167275 w 2167275"/>
              <a:gd name="connsiteY1" fmla="*/ 2185987 h 2185987"/>
              <a:gd name="connsiteX2" fmla="*/ 0 w 2167275"/>
              <a:gd name="connsiteY2" fmla="*/ 2185987 h 218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7275" h="2185987">
                <a:moveTo>
                  <a:pt x="1037706" y="0"/>
                </a:moveTo>
                <a:lnTo>
                  <a:pt x="2167275" y="2185987"/>
                </a:lnTo>
                <a:lnTo>
                  <a:pt x="0" y="2185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07E1B02-4D3F-4690-A784-8FC9591D8DD1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547227" y="1881345"/>
            <a:ext cx="2167275" cy="2185987"/>
          </a:xfrm>
          <a:custGeom>
            <a:avLst/>
            <a:gdLst>
              <a:gd name="connsiteX0" fmla="*/ 1037706 w 2167275"/>
              <a:gd name="connsiteY0" fmla="*/ 0 h 2185987"/>
              <a:gd name="connsiteX1" fmla="*/ 2167275 w 2167275"/>
              <a:gd name="connsiteY1" fmla="*/ 2185987 h 2185987"/>
              <a:gd name="connsiteX2" fmla="*/ 0 w 2167275"/>
              <a:gd name="connsiteY2" fmla="*/ 2185987 h 218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7275" h="2185987">
                <a:moveTo>
                  <a:pt x="1037706" y="0"/>
                </a:moveTo>
                <a:lnTo>
                  <a:pt x="2167275" y="2185987"/>
                </a:lnTo>
                <a:lnTo>
                  <a:pt x="0" y="2185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03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4" r:id="rId7"/>
    <p:sldLayoutId id="2147483855" r:id="rId8"/>
    <p:sldLayoutId id="2147483868" r:id="rId9"/>
    <p:sldLayoutId id="2147483871" r:id="rId10"/>
    <p:sldLayoutId id="2147483872" r:id="rId11"/>
    <p:sldLayoutId id="2147483873" r:id="rId12"/>
    <p:sldLayoutId id="2147483874" r:id="rId13"/>
    <p:sldLayoutId id="2147483875" r:id="rId14"/>
    <p:sldLayoutId id="2147483876" r:id="rId15"/>
    <p:sldLayoutId id="2147483877" r:id="rId16"/>
    <p:sldLayoutId id="2147483878" r:id="rId17"/>
    <p:sldLayoutId id="2147483879" r:id="rId18"/>
    <p:sldLayoutId id="2147483880" r:id="rId1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42133D2-27BF-4FE7-A9D3-568A1EB0376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041D53B-683E-4108-9008-30E90B241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914" y="2528684"/>
            <a:ext cx="3222172" cy="1800632"/>
          </a:xfrm>
          <a:prstGeom prst="rect">
            <a:avLst/>
          </a:prstGeom>
        </p:spPr>
      </p:pic>
      <p:sp>
        <p:nvSpPr>
          <p:cNvPr id="25" name="Freeform 5">
            <a:extLst>
              <a:ext uri="{FF2B5EF4-FFF2-40B4-BE49-F238E27FC236}">
                <a16:creationId xmlns:a16="http://schemas.microsoft.com/office/drawing/2014/main" id="{2C7CA89E-59E2-4151-BAD0-F7D70C406074}"/>
              </a:ext>
            </a:extLst>
          </p:cNvPr>
          <p:cNvSpPr>
            <a:spLocks noEditPoints="1"/>
          </p:cNvSpPr>
          <p:nvPr/>
        </p:nvSpPr>
        <p:spPr bwMode="auto">
          <a:xfrm>
            <a:off x="0" y="2346326"/>
            <a:ext cx="4211336" cy="4511674"/>
          </a:xfrm>
          <a:custGeom>
            <a:avLst/>
            <a:gdLst>
              <a:gd name="T0" fmla="*/ 3645 w 3689"/>
              <a:gd name="T1" fmla="*/ 149 h 3959"/>
              <a:gd name="T2" fmla="*/ 1166 w 3689"/>
              <a:gd name="T3" fmla="*/ 1584 h 3959"/>
              <a:gd name="T4" fmla="*/ 533 w 3689"/>
              <a:gd name="T5" fmla="*/ 1766 h 3959"/>
              <a:gd name="T6" fmla="*/ 87 w 3689"/>
              <a:gd name="T7" fmla="*/ 2316 h 3959"/>
              <a:gd name="T8" fmla="*/ 114 w 3689"/>
              <a:gd name="T9" fmla="*/ 2352 h 3959"/>
              <a:gd name="T10" fmla="*/ 825 w 3689"/>
              <a:gd name="T11" fmla="*/ 2876 h 3959"/>
              <a:gd name="T12" fmla="*/ 632 w 3689"/>
              <a:gd name="T13" fmla="*/ 3166 h 3959"/>
              <a:gd name="T14" fmla="*/ 845 w 3689"/>
              <a:gd name="T15" fmla="*/ 3353 h 3959"/>
              <a:gd name="T16" fmla="*/ 1089 w 3689"/>
              <a:gd name="T17" fmla="*/ 3104 h 3959"/>
              <a:gd name="T18" fmla="*/ 1713 w 3689"/>
              <a:gd name="T19" fmla="*/ 3731 h 3959"/>
              <a:gd name="T20" fmla="*/ 1774 w 3689"/>
              <a:gd name="T21" fmla="*/ 3745 h 3959"/>
              <a:gd name="T22" fmla="*/ 2280 w 3689"/>
              <a:gd name="T23" fmla="*/ 3254 h 3959"/>
              <a:gd name="T24" fmla="*/ 2797 w 3689"/>
              <a:gd name="T25" fmla="*/ 2229 h 3959"/>
              <a:gd name="T26" fmla="*/ 3675 w 3689"/>
              <a:gd name="T27" fmla="*/ 177 h 3959"/>
              <a:gd name="T28" fmla="*/ 1835 w 3689"/>
              <a:gd name="T29" fmla="*/ 1640 h 3959"/>
              <a:gd name="T30" fmla="*/ 2589 w 3689"/>
              <a:gd name="T31" fmla="*/ 1640 h 3959"/>
              <a:gd name="T32" fmla="*/ 21 w 3689"/>
              <a:gd name="T33" fmla="*/ 3516 h 3959"/>
              <a:gd name="T34" fmla="*/ 634 w 3689"/>
              <a:gd name="T35" fmla="*/ 2914 h 3959"/>
              <a:gd name="T36" fmla="*/ 620 w 3689"/>
              <a:gd name="T37" fmla="*/ 2859 h 3959"/>
              <a:gd name="T38" fmla="*/ 397 w 3689"/>
              <a:gd name="T39" fmla="*/ 2722 h 3959"/>
              <a:gd name="T40" fmla="*/ 1 w 3689"/>
              <a:gd name="T41" fmla="*/ 3143 h 3959"/>
              <a:gd name="T42" fmla="*/ 21 w 3689"/>
              <a:gd name="T43" fmla="*/ 3516 h 3959"/>
              <a:gd name="T44" fmla="*/ 715 w 3689"/>
              <a:gd name="T45" fmla="*/ 3488 h 3959"/>
              <a:gd name="T46" fmla="*/ 512 w 3689"/>
              <a:gd name="T47" fmla="*/ 3316 h 3959"/>
              <a:gd name="T48" fmla="*/ 10 w 3689"/>
              <a:gd name="T49" fmla="*/ 3761 h 3959"/>
              <a:gd name="T50" fmla="*/ 0 w 3689"/>
              <a:gd name="T51" fmla="*/ 3926 h 3959"/>
              <a:gd name="T52" fmla="*/ 192 w 3689"/>
              <a:gd name="T53" fmla="*/ 3959 h 3959"/>
              <a:gd name="T54" fmla="*/ 694 w 3689"/>
              <a:gd name="T55" fmla="*/ 3512 h 3959"/>
              <a:gd name="T56" fmla="*/ 957 w 3689"/>
              <a:gd name="T57" fmla="*/ 3453 h 3959"/>
              <a:gd name="T58" fmla="*/ 905 w 3689"/>
              <a:gd name="T59" fmla="*/ 3448 h 3959"/>
              <a:gd name="T60" fmla="*/ 446 w 3689"/>
              <a:gd name="T61" fmla="*/ 3926 h 3959"/>
              <a:gd name="T62" fmla="*/ 479 w 3689"/>
              <a:gd name="T63" fmla="*/ 3959 h 3959"/>
              <a:gd name="T64" fmla="*/ 827 w 3689"/>
              <a:gd name="T65" fmla="*/ 3949 h 3959"/>
              <a:gd name="T66" fmla="*/ 1080 w 3689"/>
              <a:gd name="T67" fmla="*/ 3647 h 3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89" h="3959">
                <a:moveTo>
                  <a:pt x="3675" y="177"/>
                </a:moveTo>
                <a:cubicBezTo>
                  <a:pt x="3672" y="163"/>
                  <a:pt x="3660" y="151"/>
                  <a:pt x="3645" y="149"/>
                </a:cubicBezTo>
                <a:cubicBezTo>
                  <a:pt x="3606" y="142"/>
                  <a:pt x="2687" y="0"/>
                  <a:pt x="1490" y="1197"/>
                </a:cubicBezTo>
                <a:cubicBezTo>
                  <a:pt x="1489" y="1198"/>
                  <a:pt x="1333" y="1359"/>
                  <a:pt x="1166" y="1584"/>
                </a:cubicBezTo>
                <a:cubicBezTo>
                  <a:pt x="552" y="1754"/>
                  <a:pt x="552" y="1754"/>
                  <a:pt x="552" y="1754"/>
                </a:cubicBezTo>
                <a:cubicBezTo>
                  <a:pt x="544" y="1756"/>
                  <a:pt x="538" y="1761"/>
                  <a:pt x="533" y="1766"/>
                </a:cubicBezTo>
                <a:cubicBezTo>
                  <a:pt x="96" y="2292"/>
                  <a:pt x="96" y="2292"/>
                  <a:pt x="96" y="2292"/>
                </a:cubicBezTo>
                <a:cubicBezTo>
                  <a:pt x="90" y="2299"/>
                  <a:pt x="87" y="2307"/>
                  <a:pt x="87" y="2316"/>
                </a:cubicBezTo>
                <a:cubicBezTo>
                  <a:pt x="87" y="2320"/>
                  <a:pt x="88" y="2323"/>
                  <a:pt x="89" y="2327"/>
                </a:cubicBezTo>
                <a:cubicBezTo>
                  <a:pt x="93" y="2339"/>
                  <a:pt x="102" y="2348"/>
                  <a:pt x="114" y="2352"/>
                </a:cubicBezTo>
                <a:cubicBezTo>
                  <a:pt x="735" y="2532"/>
                  <a:pt x="735" y="2532"/>
                  <a:pt x="735" y="2532"/>
                </a:cubicBezTo>
                <a:cubicBezTo>
                  <a:pt x="729" y="2664"/>
                  <a:pt x="759" y="2780"/>
                  <a:pt x="825" y="2876"/>
                </a:cubicBezTo>
                <a:cubicBezTo>
                  <a:pt x="629" y="3115"/>
                  <a:pt x="629" y="3115"/>
                  <a:pt x="629" y="3115"/>
                </a:cubicBezTo>
                <a:cubicBezTo>
                  <a:pt x="616" y="3130"/>
                  <a:pt x="617" y="3152"/>
                  <a:pt x="632" y="3166"/>
                </a:cubicBezTo>
                <a:cubicBezTo>
                  <a:pt x="819" y="3343"/>
                  <a:pt x="819" y="3343"/>
                  <a:pt x="819" y="3343"/>
                </a:cubicBezTo>
                <a:cubicBezTo>
                  <a:pt x="826" y="3350"/>
                  <a:pt x="835" y="3354"/>
                  <a:pt x="845" y="3353"/>
                </a:cubicBezTo>
                <a:cubicBezTo>
                  <a:pt x="856" y="3353"/>
                  <a:pt x="865" y="3349"/>
                  <a:pt x="872" y="3341"/>
                </a:cubicBezTo>
                <a:cubicBezTo>
                  <a:pt x="1089" y="3104"/>
                  <a:pt x="1089" y="3104"/>
                  <a:pt x="1089" y="3104"/>
                </a:cubicBezTo>
                <a:cubicBezTo>
                  <a:pt x="1144" y="3125"/>
                  <a:pt x="1282" y="3161"/>
                  <a:pt x="1491" y="3122"/>
                </a:cubicBezTo>
                <a:cubicBezTo>
                  <a:pt x="1713" y="3731"/>
                  <a:pt x="1713" y="3731"/>
                  <a:pt x="1713" y="3731"/>
                </a:cubicBezTo>
                <a:cubicBezTo>
                  <a:pt x="1717" y="3743"/>
                  <a:pt x="1727" y="3752"/>
                  <a:pt x="1740" y="3755"/>
                </a:cubicBezTo>
                <a:cubicBezTo>
                  <a:pt x="1752" y="3758"/>
                  <a:pt x="1764" y="3754"/>
                  <a:pt x="1774" y="3745"/>
                </a:cubicBezTo>
                <a:cubicBezTo>
                  <a:pt x="2269" y="3274"/>
                  <a:pt x="2269" y="3274"/>
                  <a:pt x="2269" y="3274"/>
                </a:cubicBezTo>
                <a:cubicBezTo>
                  <a:pt x="2275" y="3268"/>
                  <a:pt x="2279" y="3261"/>
                  <a:pt x="2280" y="3254"/>
                </a:cubicBezTo>
                <a:cubicBezTo>
                  <a:pt x="2391" y="2633"/>
                  <a:pt x="2391" y="2633"/>
                  <a:pt x="2391" y="2633"/>
                </a:cubicBezTo>
                <a:cubicBezTo>
                  <a:pt x="2526" y="2516"/>
                  <a:pt x="2663" y="2380"/>
                  <a:pt x="2797" y="2229"/>
                </a:cubicBezTo>
                <a:cubicBezTo>
                  <a:pt x="3573" y="1357"/>
                  <a:pt x="3689" y="676"/>
                  <a:pt x="3689" y="347"/>
                </a:cubicBezTo>
                <a:cubicBezTo>
                  <a:pt x="3689" y="239"/>
                  <a:pt x="3675" y="180"/>
                  <a:pt x="3675" y="177"/>
                </a:cubicBezTo>
                <a:close/>
                <a:moveTo>
                  <a:pt x="2212" y="2017"/>
                </a:moveTo>
                <a:cubicBezTo>
                  <a:pt x="2004" y="2017"/>
                  <a:pt x="1835" y="1848"/>
                  <a:pt x="1835" y="1640"/>
                </a:cubicBezTo>
                <a:cubicBezTo>
                  <a:pt x="1835" y="1432"/>
                  <a:pt x="2004" y="1263"/>
                  <a:pt x="2212" y="1263"/>
                </a:cubicBezTo>
                <a:cubicBezTo>
                  <a:pt x="2420" y="1263"/>
                  <a:pt x="2589" y="1432"/>
                  <a:pt x="2589" y="1640"/>
                </a:cubicBezTo>
                <a:cubicBezTo>
                  <a:pt x="2589" y="1848"/>
                  <a:pt x="2420" y="2017"/>
                  <a:pt x="2212" y="2017"/>
                </a:cubicBezTo>
                <a:close/>
                <a:moveTo>
                  <a:pt x="21" y="3516"/>
                </a:moveTo>
                <a:cubicBezTo>
                  <a:pt x="34" y="3521"/>
                  <a:pt x="48" y="3518"/>
                  <a:pt x="58" y="3509"/>
                </a:cubicBezTo>
                <a:cubicBezTo>
                  <a:pt x="634" y="2914"/>
                  <a:pt x="634" y="2914"/>
                  <a:pt x="634" y="2914"/>
                </a:cubicBezTo>
                <a:cubicBezTo>
                  <a:pt x="642" y="2906"/>
                  <a:pt x="645" y="2894"/>
                  <a:pt x="642" y="2883"/>
                </a:cubicBezTo>
                <a:cubicBezTo>
                  <a:pt x="639" y="2872"/>
                  <a:pt x="631" y="2863"/>
                  <a:pt x="620" y="2859"/>
                </a:cubicBezTo>
                <a:cubicBezTo>
                  <a:pt x="432" y="2713"/>
                  <a:pt x="432" y="2713"/>
                  <a:pt x="432" y="2713"/>
                </a:cubicBezTo>
                <a:cubicBezTo>
                  <a:pt x="419" y="2709"/>
                  <a:pt x="406" y="2713"/>
                  <a:pt x="397" y="2722"/>
                </a:cubicBezTo>
                <a:cubicBezTo>
                  <a:pt x="10" y="3120"/>
                  <a:pt x="10" y="3120"/>
                  <a:pt x="10" y="3120"/>
                </a:cubicBezTo>
                <a:cubicBezTo>
                  <a:pt x="4" y="3126"/>
                  <a:pt x="1" y="3134"/>
                  <a:pt x="1" y="3143"/>
                </a:cubicBezTo>
                <a:cubicBezTo>
                  <a:pt x="1" y="3485"/>
                  <a:pt x="1" y="3485"/>
                  <a:pt x="1" y="3485"/>
                </a:cubicBezTo>
                <a:cubicBezTo>
                  <a:pt x="1" y="3499"/>
                  <a:pt x="9" y="3511"/>
                  <a:pt x="21" y="3516"/>
                </a:cubicBezTo>
                <a:close/>
                <a:moveTo>
                  <a:pt x="715" y="3489"/>
                </a:moveTo>
                <a:cubicBezTo>
                  <a:pt x="715" y="3488"/>
                  <a:pt x="715" y="3488"/>
                  <a:pt x="715" y="3488"/>
                </a:cubicBezTo>
                <a:cubicBezTo>
                  <a:pt x="715" y="3479"/>
                  <a:pt x="700" y="3470"/>
                  <a:pt x="693" y="3464"/>
                </a:cubicBezTo>
                <a:cubicBezTo>
                  <a:pt x="512" y="3316"/>
                  <a:pt x="512" y="3316"/>
                  <a:pt x="512" y="3316"/>
                </a:cubicBezTo>
                <a:cubicBezTo>
                  <a:pt x="500" y="3305"/>
                  <a:pt x="480" y="3306"/>
                  <a:pt x="468" y="3318"/>
                </a:cubicBezTo>
                <a:cubicBezTo>
                  <a:pt x="10" y="3761"/>
                  <a:pt x="10" y="3761"/>
                  <a:pt x="10" y="3761"/>
                </a:cubicBezTo>
                <a:cubicBezTo>
                  <a:pt x="4" y="3767"/>
                  <a:pt x="0" y="3776"/>
                  <a:pt x="0" y="3785"/>
                </a:cubicBezTo>
                <a:cubicBezTo>
                  <a:pt x="0" y="3926"/>
                  <a:pt x="0" y="3926"/>
                  <a:pt x="0" y="3926"/>
                </a:cubicBezTo>
                <a:cubicBezTo>
                  <a:pt x="0" y="3945"/>
                  <a:pt x="15" y="3959"/>
                  <a:pt x="34" y="3959"/>
                </a:cubicBezTo>
                <a:cubicBezTo>
                  <a:pt x="192" y="3959"/>
                  <a:pt x="192" y="3959"/>
                  <a:pt x="192" y="3959"/>
                </a:cubicBezTo>
                <a:cubicBezTo>
                  <a:pt x="201" y="3959"/>
                  <a:pt x="214" y="3956"/>
                  <a:pt x="220" y="3950"/>
                </a:cubicBezTo>
                <a:cubicBezTo>
                  <a:pt x="694" y="3512"/>
                  <a:pt x="694" y="3512"/>
                  <a:pt x="694" y="3512"/>
                </a:cubicBezTo>
                <a:cubicBezTo>
                  <a:pt x="701" y="3506"/>
                  <a:pt x="715" y="3498"/>
                  <a:pt x="715" y="3489"/>
                </a:cubicBezTo>
                <a:close/>
                <a:moveTo>
                  <a:pt x="957" y="3453"/>
                </a:moveTo>
                <a:cubicBezTo>
                  <a:pt x="951" y="3445"/>
                  <a:pt x="942" y="3439"/>
                  <a:pt x="932" y="3438"/>
                </a:cubicBezTo>
                <a:cubicBezTo>
                  <a:pt x="922" y="3437"/>
                  <a:pt x="912" y="3441"/>
                  <a:pt x="905" y="3448"/>
                </a:cubicBezTo>
                <a:cubicBezTo>
                  <a:pt x="455" y="3903"/>
                  <a:pt x="455" y="3903"/>
                  <a:pt x="455" y="3903"/>
                </a:cubicBezTo>
                <a:cubicBezTo>
                  <a:pt x="449" y="3909"/>
                  <a:pt x="446" y="3918"/>
                  <a:pt x="446" y="3926"/>
                </a:cubicBezTo>
                <a:cubicBezTo>
                  <a:pt x="446" y="3931"/>
                  <a:pt x="447" y="3935"/>
                  <a:pt x="448" y="3939"/>
                </a:cubicBezTo>
                <a:cubicBezTo>
                  <a:pt x="454" y="3952"/>
                  <a:pt x="466" y="3959"/>
                  <a:pt x="479" y="3959"/>
                </a:cubicBezTo>
                <a:cubicBezTo>
                  <a:pt x="803" y="3959"/>
                  <a:pt x="803" y="3959"/>
                  <a:pt x="803" y="3959"/>
                </a:cubicBezTo>
                <a:cubicBezTo>
                  <a:pt x="812" y="3959"/>
                  <a:pt x="821" y="3956"/>
                  <a:pt x="827" y="3949"/>
                </a:cubicBezTo>
                <a:cubicBezTo>
                  <a:pt x="1075" y="3688"/>
                  <a:pt x="1075" y="3688"/>
                  <a:pt x="1075" y="3688"/>
                </a:cubicBezTo>
                <a:cubicBezTo>
                  <a:pt x="1086" y="3677"/>
                  <a:pt x="1088" y="3660"/>
                  <a:pt x="1080" y="3647"/>
                </a:cubicBezTo>
                <a:lnTo>
                  <a:pt x="957" y="3453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934318B-E4C8-43C5-8522-F3C91CCDE4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53D688C1-7002-44CD-84EB-3308C1A3A6BF}"/>
              </a:ext>
            </a:extLst>
          </p:cNvPr>
          <p:cNvSpPr>
            <a:spLocks noEditPoints="1"/>
          </p:cNvSpPr>
          <p:nvPr/>
        </p:nvSpPr>
        <p:spPr bwMode="auto">
          <a:xfrm>
            <a:off x="0" y="2346326"/>
            <a:ext cx="4211336" cy="4511674"/>
          </a:xfrm>
          <a:custGeom>
            <a:avLst/>
            <a:gdLst>
              <a:gd name="T0" fmla="*/ 3645 w 3689"/>
              <a:gd name="T1" fmla="*/ 149 h 3959"/>
              <a:gd name="T2" fmla="*/ 1166 w 3689"/>
              <a:gd name="T3" fmla="*/ 1584 h 3959"/>
              <a:gd name="T4" fmla="*/ 533 w 3689"/>
              <a:gd name="T5" fmla="*/ 1766 h 3959"/>
              <a:gd name="T6" fmla="*/ 87 w 3689"/>
              <a:gd name="T7" fmla="*/ 2316 h 3959"/>
              <a:gd name="T8" fmla="*/ 114 w 3689"/>
              <a:gd name="T9" fmla="*/ 2352 h 3959"/>
              <a:gd name="T10" fmla="*/ 825 w 3689"/>
              <a:gd name="T11" fmla="*/ 2876 h 3959"/>
              <a:gd name="T12" fmla="*/ 632 w 3689"/>
              <a:gd name="T13" fmla="*/ 3166 h 3959"/>
              <a:gd name="T14" fmla="*/ 845 w 3689"/>
              <a:gd name="T15" fmla="*/ 3353 h 3959"/>
              <a:gd name="T16" fmla="*/ 1089 w 3689"/>
              <a:gd name="T17" fmla="*/ 3104 h 3959"/>
              <a:gd name="T18" fmla="*/ 1713 w 3689"/>
              <a:gd name="T19" fmla="*/ 3731 h 3959"/>
              <a:gd name="T20" fmla="*/ 1774 w 3689"/>
              <a:gd name="T21" fmla="*/ 3745 h 3959"/>
              <a:gd name="T22" fmla="*/ 2280 w 3689"/>
              <a:gd name="T23" fmla="*/ 3254 h 3959"/>
              <a:gd name="T24" fmla="*/ 2797 w 3689"/>
              <a:gd name="T25" fmla="*/ 2229 h 3959"/>
              <a:gd name="T26" fmla="*/ 3675 w 3689"/>
              <a:gd name="T27" fmla="*/ 177 h 3959"/>
              <a:gd name="T28" fmla="*/ 1835 w 3689"/>
              <a:gd name="T29" fmla="*/ 1640 h 3959"/>
              <a:gd name="T30" fmla="*/ 2589 w 3689"/>
              <a:gd name="T31" fmla="*/ 1640 h 3959"/>
              <a:gd name="T32" fmla="*/ 21 w 3689"/>
              <a:gd name="T33" fmla="*/ 3516 h 3959"/>
              <a:gd name="T34" fmla="*/ 634 w 3689"/>
              <a:gd name="T35" fmla="*/ 2914 h 3959"/>
              <a:gd name="T36" fmla="*/ 620 w 3689"/>
              <a:gd name="T37" fmla="*/ 2859 h 3959"/>
              <a:gd name="T38" fmla="*/ 397 w 3689"/>
              <a:gd name="T39" fmla="*/ 2722 h 3959"/>
              <a:gd name="T40" fmla="*/ 1 w 3689"/>
              <a:gd name="T41" fmla="*/ 3143 h 3959"/>
              <a:gd name="T42" fmla="*/ 21 w 3689"/>
              <a:gd name="T43" fmla="*/ 3516 h 3959"/>
              <a:gd name="T44" fmla="*/ 715 w 3689"/>
              <a:gd name="T45" fmla="*/ 3488 h 3959"/>
              <a:gd name="T46" fmla="*/ 512 w 3689"/>
              <a:gd name="T47" fmla="*/ 3316 h 3959"/>
              <a:gd name="T48" fmla="*/ 10 w 3689"/>
              <a:gd name="T49" fmla="*/ 3761 h 3959"/>
              <a:gd name="T50" fmla="*/ 0 w 3689"/>
              <a:gd name="T51" fmla="*/ 3926 h 3959"/>
              <a:gd name="T52" fmla="*/ 192 w 3689"/>
              <a:gd name="T53" fmla="*/ 3959 h 3959"/>
              <a:gd name="T54" fmla="*/ 694 w 3689"/>
              <a:gd name="T55" fmla="*/ 3512 h 3959"/>
              <a:gd name="T56" fmla="*/ 957 w 3689"/>
              <a:gd name="T57" fmla="*/ 3453 h 3959"/>
              <a:gd name="T58" fmla="*/ 905 w 3689"/>
              <a:gd name="T59" fmla="*/ 3448 h 3959"/>
              <a:gd name="T60" fmla="*/ 446 w 3689"/>
              <a:gd name="T61" fmla="*/ 3926 h 3959"/>
              <a:gd name="T62" fmla="*/ 479 w 3689"/>
              <a:gd name="T63" fmla="*/ 3959 h 3959"/>
              <a:gd name="T64" fmla="*/ 827 w 3689"/>
              <a:gd name="T65" fmla="*/ 3949 h 3959"/>
              <a:gd name="T66" fmla="*/ 1080 w 3689"/>
              <a:gd name="T67" fmla="*/ 3647 h 3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89" h="3959">
                <a:moveTo>
                  <a:pt x="3675" y="177"/>
                </a:moveTo>
                <a:cubicBezTo>
                  <a:pt x="3672" y="163"/>
                  <a:pt x="3660" y="151"/>
                  <a:pt x="3645" y="149"/>
                </a:cubicBezTo>
                <a:cubicBezTo>
                  <a:pt x="3606" y="142"/>
                  <a:pt x="2687" y="0"/>
                  <a:pt x="1490" y="1197"/>
                </a:cubicBezTo>
                <a:cubicBezTo>
                  <a:pt x="1489" y="1198"/>
                  <a:pt x="1333" y="1359"/>
                  <a:pt x="1166" y="1584"/>
                </a:cubicBezTo>
                <a:cubicBezTo>
                  <a:pt x="552" y="1754"/>
                  <a:pt x="552" y="1754"/>
                  <a:pt x="552" y="1754"/>
                </a:cubicBezTo>
                <a:cubicBezTo>
                  <a:pt x="544" y="1756"/>
                  <a:pt x="538" y="1761"/>
                  <a:pt x="533" y="1766"/>
                </a:cubicBezTo>
                <a:cubicBezTo>
                  <a:pt x="96" y="2292"/>
                  <a:pt x="96" y="2292"/>
                  <a:pt x="96" y="2292"/>
                </a:cubicBezTo>
                <a:cubicBezTo>
                  <a:pt x="90" y="2299"/>
                  <a:pt x="87" y="2307"/>
                  <a:pt x="87" y="2316"/>
                </a:cubicBezTo>
                <a:cubicBezTo>
                  <a:pt x="87" y="2320"/>
                  <a:pt x="88" y="2323"/>
                  <a:pt x="89" y="2327"/>
                </a:cubicBezTo>
                <a:cubicBezTo>
                  <a:pt x="93" y="2339"/>
                  <a:pt x="102" y="2348"/>
                  <a:pt x="114" y="2352"/>
                </a:cubicBezTo>
                <a:cubicBezTo>
                  <a:pt x="735" y="2532"/>
                  <a:pt x="735" y="2532"/>
                  <a:pt x="735" y="2532"/>
                </a:cubicBezTo>
                <a:cubicBezTo>
                  <a:pt x="729" y="2664"/>
                  <a:pt x="759" y="2780"/>
                  <a:pt x="825" y="2876"/>
                </a:cubicBezTo>
                <a:cubicBezTo>
                  <a:pt x="629" y="3115"/>
                  <a:pt x="629" y="3115"/>
                  <a:pt x="629" y="3115"/>
                </a:cubicBezTo>
                <a:cubicBezTo>
                  <a:pt x="616" y="3130"/>
                  <a:pt x="617" y="3152"/>
                  <a:pt x="632" y="3166"/>
                </a:cubicBezTo>
                <a:cubicBezTo>
                  <a:pt x="819" y="3343"/>
                  <a:pt x="819" y="3343"/>
                  <a:pt x="819" y="3343"/>
                </a:cubicBezTo>
                <a:cubicBezTo>
                  <a:pt x="826" y="3350"/>
                  <a:pt x="835" y="3354"/>
                  <a:pt x="845" y="3353"/>
                </a:cubicBezTo>
                <a:cubicBezTo>
                  <a:pt x="856" y="3353"/>
                  <a:pt x="865" y="3349"/>
                  <a:pt x="872" y="3341"/>
                </a:cubicBezTo>
                <a:cubicBezTo>
                  <a:pt x="1089" y="3104"/>
                  <a:pt x="1089" y="3104"/>
                  <a:pt x="1089" y="3104"/>
                </a:cubicBezTo>
                <a:cubicBezTo>
                  <a:pt x="1144" y="3125"/>
                  <a:pt x="1282" y="3161"/>
                  <a:pt x="1491" y="3122"/>
                </a:cubicBezTo>
                <a:cubicBezTo>
                  <a:pt x="1713" y="3731"/>
                  <a:pt x="1713" y="3731"/>
                  <a:pt x="1713" y="3731"/>
                </a:cubicBezTo>
                <a:cubicBezTo>
                  <a:pt x="1717" y="3743"/>
                  <a:pt x="1727" y="3752"/>
                  <a:pt x="1740" y="3755"/>
                </a:cubicBezTo>
                <a:cubicBezTo>
                  <a:pt x="1752" y="3758"/>
                  <a:pt x="1764" y="3754"/>
                  <a:pt x="1774" y="3745"/>
                </a:cubicBezTo>
                <a:cubicBezTo>
                  <a:pt x="2269" y="3274"/>
                  <a:pt x="2269" y="3274"/>
                  <a:pt x="2269" y="3274"/>
                </a:cubicBezTo>
                <a:cubicBezTo>
                  <a:pt x="2275" y="3268"/>
                  <a:pt x="2279" y="3261"/>
                  <a:pt x="2280" y="3254"/>
                </a:cubicBezTo>
                <a:cubicBezTo>
                  <a:pt x="2391" y="2633"/>
                  <a:pt x="2391" y="2633"/>
                  <a:pt x="2391" y="2633"/>
                </a:cubicBezTo>
                <a:cubicBezTo>
                  <a:pt x="2526" y="2516"/>
                  <a:pt x="2663" y="2380"/>
                  <a:pt x="2797" y="2229"/>
                </a:cubicBezTo>
                <a:cubicBezTo>
                  <a:pt x="3573" y="1357"/>
                  <a:pt x="3689" y="676"/>
                  <a:pt x="3689" y="347"/>
                </a:cubicBezTo>
                <a:cubicBezTo>
                  <a:pt x="3689" y="239"/>
                  <a:pt x="3675" y="180"/>
                  <a:pt x="3675" y="177"/>
                </a:cubicBezTo>
                <a:close/>
                <a:moveTo>
                  <a:pt x="2212" y="2017"/>
                </a:moveTo>
                <a:cubicBezTo>
                  <a:pt x="2004" y="2017"/>
                  <a:pt x="1835" y="1848"/>
                  <a:pt x="1835" y="1640"/>
                </a:cubicBezTo>
                <a:cubicBezTo>
                  <a:pt x="1835" y="1432"/>
                  <a:pt x="2004" y="1263"/>
                  <a:pt x="2212" y="1263"/>
                </a:cubicBezTo>
                <a:cubicBezTo>
                  <a:pt x="2420" y="1263"/>
                  <a:pt x="2589" y="1432"/>
                  <a:pt x="2589" y="1640"/>
                </a:cubicBezTo>
                <a:cubicBezTo>
                  <a:pt x="2589" y="1848"/>
                  <a:pt x="2420" y="2017"/>
                  <a:pt x="2212" y="2017"/>
                </a:cubicBezTo>
                <a:close/>
                <a:moveTo>
                  <a:pt x="21" y="3516"/>
                </a:moveTo>
                <a:cubicBezTo>
                  <a:pt x="34" y="3521"/>
                  <a:pt x="48" y="3518"/>
                  <a:pt x="58" y="3509"/>
                </a:cubicBezTo>
                <a:cubicBezTo>
                  <a:pt x="634" y="2914"/>
                  <a:pt x="634" y="2914"/>
                  <a:pt x="634" y="2914"/>
                </a:cubicBezTo>
                <a:cubicBezTo>
                  <a:pt x="642" y="2906"/>
                  <a:pt x="645" y="2894"/>
                  <a:pt x="642" y="2883"/>
                </a:cubicBezTo>
                <a:cubicBezTo>
                  <a:pt x="639" y="2872"/>
                  <a:pt x="631" y="2863"/>
                  <a:pt x="620" y="2859"/>
                </a:cubicBezTo>
                <a:cubicBezTo>
                  <a:pt x="432" y="2713"/>
                  <a:pt x="432" y="2713"/>
                  <a:pt x="432" y="2713"/>
                </a:cubicBezTo>
                <a:cubicBezTo>
                  <a:pt x="419" y="2709"/>
                  <a:pt x="406" y="2713"/>
                  <a:pt x="397" y="2722"/>
                </a:cubicBezTo>
                <a:cubicBezTo>
                  <a:pt x="10" y="3120"/>
                  <a:pt x="10" y="3120"/>
                  <a:pt x="10" y="3120"/>
                </a:cubicBezTo>
                <a:cubicBezTo>
                  <a:pt x="4" y="3126"/>
                  <a:pt x="1" y="3134"/>
                  <a:pt x="1" y="3143"/>
                </a:cubicBezTo>
                <a:cubicBezTo>
                  <a:pt x="1" y="3485"/>
                  <a:pt x="1" y="3485"/>
                  <a:pt x="1" y="3485"/>
                </a:cubicBezTo>
                <a:cubicBezTo>
                  <a:pt x="1" y="3499"/>
                  <a:pt x="9" y="3511"/>
                  <a:pt x="21" y="3516"/>
                </a:cubicBezTo>
                <a:close/>
                <a:moveTo>
                  <a:pt x="715" y="3489"/>
                </a:moveTo>
                <a:cubicBezTo>
                  <a:pt x="715" y="3488"/>
                  <a:pt x="715" y="3488"/>
                  <a:pt x="715" y="3488"/>
                </a:cubicBezTo>
                <a:cubicBezTo>
                  <a:pt x="715" y="3479"/>
                  <a:pt x="700" y="3470"/>
                  <a:pt x="693" y="3464"/>
                </a:cubicBezTo>
                <a:cubicBezTo>
                  <a:pt x="512" y="3316"/>
                  <a:pt x="512" y="3316"/>
                  <a:pt x="512" y="3316"/>
                </a:cubicBezTo>
                <a:cubicBezTo>
                  <a:pt x="500" y="3305"/>
                  <a:pt x="480" y="3306"/>
                  <a:pt x="468" y="3318"/>
                </a:cubicBezTo>
                <a:cubicBezTo>
                  <a:pt x="10" y="3761"/>
                  <a:pt x="10" y="3761"/>
                  <a:pt x="10" y="3761"/>
                </a:cubicBezTo>
                <a:cubicBezTo>
                  <a:pt x="4" y="3767"/>
                  <a:pt x="0" y="3776"/>
                  <a:pt x="0" y="3785"/>
                </a:cubicBezTo>
                <a:cubicBezTo>
                  <a:pt x="0" y="3926"/>
                  <a:pt x="0" y="3926"/>
                  <a:pt x="0" y="3926"/>
                </a:cubicBezTo>
                <a:cubicBezTo>
                  <a:pt x="0" y="3945"/>
                  <a:pt x="15" y="3959"/>
                  <a:pt x="34" y="3959"/>
                </a:cubicBezTo>
                <a:cubicBezTo>
                  <a:pt x="192" y="3959"/>
                  <a:pt x="192" y="3959"/>
                  <a:pt x="192" y="3959"/>
                </a:cubicBezTo>
                <a:cubicBezTo>
                  <a:pt x="201" y="3959"/>
                  <a:pt x="214" y="3956"/>
                  <a:pt x="220" y="3950"/>
                </a:cubicBezTo>
                <a:cubicBezTo>
                  <a:pt x="694" y="3512"/>
                  <a:pt x="694" y="3512"/>
                  <a:pt x="694" y="3512"/>
                </a:cubicBezTo>
                <a:cubicBezTo>
                  <a:pt x="701" y="3506"/>
                  <a:pt x="715" y="3498"/>
                  <a:pt x="715" y="3489"/>
                </a:cubicBezTo>
                <a:close/>
                <a:moveTo>
                  <a:pt x="957" y="3453"/>
                </a:moveTo>
                <a:cubicBezTo>
                  <a:pt x="951" y="3445"/>
                  <a:pt x="942" y="3439"/>
                  <a:pt x="932" y="3438"/>
                </a:cubicBezTo>
                <a:cubicBezTo>
                  <a:pt x="922" y="3437"/>
                  <a:pt x="912" y="3441"/>
                  <a:pt x="905" y="3448"/>
                </a:cubicBezTo>
                <a:cubicBezTo>
                  <a:pt x="455" y="3903"/>
                  <a:pt x="455" y="3903"/>
                  <a:pt x="455" y="3903"/>
                </a:cubicBezTo>
                <a:cubicBezTo>
                  <a:pt x="449" y="3909"/>
                  <a:pt x="446" y="3918"/>
                  <a:pt x="446" y="3926"/>
                </a:cubicBezTo>
                <a:cubicBezTo>
                  <a:pt x="446" y="3931"/>
                  <a:pt x="447" y="3935"/>
                  <a:pt x="448" y="3939"/>
                </a:cubicBezTo>
                <a:cubicBezTo>
                  <a:pt x="454" y="3952"/>
                  <a:pt x="466" y="3959"/>
                  <a:pt x="479" y="3959"/>
                </a:cubicBezTo>
                <a:cubicBezTo>
                  <a:pt x="803" y="3959"/>
                  <a:pt x="803" y="3959"/>
                  <a:pt x="803" y="3959"/>
                </a:cubicBezTo>
                <a:cubicBezTo>
                  <a:pt x="812" y="3959"/>
                  <a:pt x="821" y="3956"/>
                  <a:pt x="827" y="3949"/>
                </a:cubicBezTo>
                <a:cubicBezTo>
                  <a:pt x="1075" y="3688"/>
                  <a:pt x="1075" y="3688"/>
                  <a:pt x="1075" y="3688"/>
                </a:cubicBezTo>
                <a:cubicBezTo>
                  <a:pt x="1086" y="3677"/>
                  <a:pt x="1088" y="3660"/>
                  <a:pt x="1080" y="3647"/>
                </a:cubicBezTo>
                <a:lnTo>
                  <a:pt x="957" y="3453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671F9A-7615-472D-A544-BD48D7CFCF7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915B592A-7DD3-4F13-A2B3-D60932337E82}"/>
              </a:ext>
            </a:extLst>
          </p:cNvPr>
          <p:cNvPicPr>
            <a:picLocks noGrp="1" noChangeAspect="1"/>
          </p:cNvPicPr>
          <p:nvPr>
            <p:ph type="pic" sz="quarter" idx="7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01" b="24701"/>
          <a:stretch>
            <a:fillRect/>
          </a:stretch>
        </p:blipFill>
        <p:spPr>
          <a:xfrm>
            <a:off x="0" y="0"/>
            <a:ext cx="12192000" cy="4114800"/>
          </a:xfr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11A12FC5-AF29-46DB-886B-9009F0CC9ADB}"/>
              </a:ext>
            </a:extLst>
          </p:cNvPr>
          <p:cNvSpPr/>
          <p:nvPr/>
        </p:nvSpPr>
        <p:spPr>
          <a:xfrm>
            <a:off x="0" y="0"/>
            <a:ext cx="12192000" cy="4114800"/>
          </a:xfrm>
          <a:prstGeom prst="rect">
            <a:avLst/>
          </a:prstGeom>
          <a:gradFill flip="none" rotWithShape="1">
            <a:gsLst>
              <a:gs pos="0">
                <a:schemeClr val="accent4">
                  <a:alpha val="81000"/>
                </a:schemeClr>
              </a:gs>
              <a:gs pos="100000">
                <a:schemeClr val="accent5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A532B1D-B0F8-4F2C-9BCD-589134BB0702}"/>
              </a:ext>
            </a:extLst>
          </p:cNvPr>
          <p:cNvPicPr>
            <a:picLocks noGrp="1" noChangeAspect="1"/>
          </p:cNvPicPr>
          <p:nvPr>
            <p:ph type="pic" sz="quarter" idx="76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0" b="31392"/>
          <a:stretch/>
        </p:blipFill>
        <p:spPr>
          <a:xfrm>
            <a:off x="5191125" y="687612"/>
            <a:ext cx="1809750" cy="1809750"/>
          </a:xfr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9C39B090-BAF1-4D18-A174-463372C6F29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0" name="Title 12">
            <a:extLst>
              <a:ext uri="{FF2B5EF4-FFF2-40B4-BE49-F238E27FC236}">
                <a16:creationId xmlns:a16="http://schemas.microsoft.com/office/drawing/2014/main" id="{6E20EEEC-867D-4300-8AC9-93EC22AE1A5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3382" y="4506913"/>
            <a:ext cx="3805237" cy="679450"/>
          </a:xfrm>
        </p:spPr>
        <p:txBody>
          <a:bodyPr>
            <a:normAutofit/>
          </a:bodyPr>
          <a:lstStyle/>
          <a:p>
            <a:r>
              <a:rPr lang="en-US" sz="3000" b="1" dirty="0"/>
              <a:t>Welcome! Message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8C77428-EA57-41D1-A8A4-82E7FB4142AD}"/>
              </a:ext>
            </a:extLst>
          </p:cNvPr>
          <p:cNvSpPr/>
          <p:nvPr/>
        </p:nvSpPr>
        <p:spPr>
          <a:xfrm>
            <a:off x="2044080" y="5163754"/>
            <a:ext cx="8103841" cy="824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172A5AA-C7D8-40B6-8AA7-8B8A0657FBA5}"/>
              </a:ext>
            </a:extLst>
          </p:cNvPr>
          <p:cNvGrpSpPr/>
          <p:nvPr/>
        </p:nvGrpSpPr>
        <p:grpSpPr>
          <a:xfrm>
            <a:off x="5322316" y="2683958"/>
            <a:ext cx="1547368" cy="422006"/>
            <a:chOff x="5322316" y="3604419"/>
            <a:chExt cx="1547368" cy="42200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250A9A4-AD54-49E1-97BF-9F6AD26DA180}"/>
                </a:ext>
              </a:extLst>
            </p:cNvPr>
            <p:cNvSpPr txBox="1"/>
            <p:nvPr/>
          </p:nvSpPr>
          <p:spPr>
            <a:xfrm>
              <a:off x="5322316" y="3604419"/>
              <a:ext cx="1547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CFC3D64-E080-4A29-AE38-FBD253B0DF5A}"/>
                </a:ext>
              </a:extLst>
            </p:cNvPr>
            <p:cNvCxnSpPr>
              <a:cxnSpLocks/>
            </p:cNvCxnSpPr>
            <p:nvPr/>
          </p:nvCxnSpPr>
          <p:spPr>
            <a:xfrm>
              <a:off x="5832977" y="4026425"/>
              <a:ext cx="526047" cy="0"/>
            </a:xfrm>
            <a:prstGeom prst="line">
              <a:avLst/>
            </a:prstGeom>
            <a:ln w="28575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E31DE64-D8AF-44B8-BF20-F59AAD952317}"/>
              </a:ext>
            </a:extLst>
          </p:cNvPr>
          <p:cNvPicPr>
            <a:picLocks noGrp="1" noChangeAspect="1"/>
          </p:cNvPicPr>
          <p:nvPr>
            <p:ph type="pic" sz="quarter" idx="7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65" b="21601"/>
          <a:stretch/>
        </p:blipFill>
        <p:spPr>
          <a:xfrm>
            <a:off x="0" y="3918858"/>
            <a:ext cx="12192000" cy="2939142"/>
          </a:xfr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0E011DF1-E259-4FAA-918F-6BDF8B21B66F}"/>
              </a:ext>
            </a:extLst>
          </p:cNvPr>
          <p:cNvSpPr/>
          <p:nvPr/>
        </p:nvSpPr>
        <p:spPr>
          <a:xfrm>
            <a:off x="0" y="3918858"/>
            <a:ext cx="12192000" cy="2939142"/>
          </a:xfrm>
          <a:prstGeom prst="rect">
            <a:avLst/>
          </a:prstGeom>
          <a:gradFill flip="none" rotWithShape="1">
            <a:gsLst>
              <a:gs pos="0">
                <a:schemeClr val="accent4">
                  <a:alpha val="13000"/>
                </a:schemeClr>
              </a:gs>
              <a:gs pos="100000">
                <a:schemeClr val="accent5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9A82471-78F2-4A2F-AD7E-4EF0C6FC37B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919F3F-6A9F-4CCA-9B4B-7197621409F0}"/>
              </a:ext>
            </a:extLst>
          </p:cNvPr>
          <p:cNvGrpSpPr/>
          <p:nvPr/>
        </p:nvGrpSpPr>
        <p:grpSpPr>
          <a:xfrm>
            <a:off x="1513749" y="2041608"/>
            <a:ext cx="9164502" cy="1410460"/>
            <a:chOff x="1839686" y="2017029"/>
            <a:chExt cx="9164502" cy="141046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DC80DA5-FEAF-4794-9197-B67A0F6400FF}"/>
                </a:ext>
              </a:extLst>
            </p:cNvPr>
            <p:cNvGrpSpPr/>
            <p:nvPr/>
          </p:nvGrpSpPr>
          <p:grpSpPr>
            <a:xfrm>
              <a:off x="1839686" y="2017029"/>
              <a:ext cx="3906703" cy="1305251"/>
              <a:chOff x="-3906703" y="2361136"/>
              <a:chExt cx="3906703" cy="1305251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24C6DAAB-40CC-4466-8F10-5CCC541AC332}"/>
                  </a:ext>
                </a:extLst>
              </p:cNvPr>
              <p:cNvGrpSpPr/>
              <p:nvPr/>
            </p:nvGrpSpPr>
            <p:grpSpPr>
              <a:xfrm>
                <a:off x="-3906703" y="2429702"/>
                <a:ext cx="582768" cy="531704"/>
                <a:chOff x="7320658" y="1132009"/>
                <a:chExt cx="582768" cy="531704"/>
              </a:xfrm>
              <a:solidFill>
                <a:schemeClr val="accent4"/>
              </a:solidFill>
            </p:grpSpPr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A9B659C5-7C6F-496C-BA42-2469956CD49F}"/>
                    </a:ext>
                  </a:extLst>
                </p:cNvPr>
                <p:cNvSpPr/>
                <p:nvPr/>
              </p:nvSpPr>
              <p:spPr>
                <a:xfrm>
                  <a:off x="7320658" y="1132009"/>
                  <a:ext cx="582768" cy="5317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FEE26573-1C3D-4A1C-AA63-4C2717BA7C41}"/>
                    </a:ext>
                  </a:extLst>
                </p:cNvPr>
                <p:cNvSpPr txBox="1"/>
                <p:nvPr/>
              </p:nvSpPr>
              <p:spPr>
                <a:xfrm>
                  <a:off x="7384033" y="1197806"/>
                  <a:ext cx="456019" cy="400110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chemeClr val="bg1"/>
                      </a:solidFill>
                      <a:latin typeface="Montserrat" panose="00000500000000000000" pitchFamily="50" charset="0"/>
                      <a:ea typeface="Open Sans Condensed" panose="020B0806030504020204" pitchFamily="34" charset="0"/>
                      <a:cs typeface="Open Sans Condensed" panose="020B0806030504020204" pitchFamily="34" charset="0"/>
                    </a:rPr>
                    <a:t>1</a:t>
                  </a:r>
                </a:p>
              </p:txBody>
            </p:sp>
          </p:grp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4523C58-82A7-453C-82E4-4F9507FDE647}"/>
                  </a:ext>
                </a:extLst>
              </p:cNvPr>
              <p:cNvSpPr txBox="1"/>
              <p:nvPr/>
            </p:nvSpPr>
            <p:spPr>
              <a:xfrm>
                <a:off x="-3156577" y="2361136"/>
                <a:ext cx="1803158" cy="656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sz="2300" dirty="0">
                    <a:solidFill>
                      <a:schemeClr val="accent4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Business</a:t>
                </a:r>
              </a:p>
              <a:p>
                <a:pPr>
                  <a:lnSpc>
                    <a:spcPts val="2200"/>
                  </a:lnSpc>
                </a:pPr>
                <a:r>
                  <a:rPr lang="en-US" sz="2300" dirty="0">
                    <a:solidFill>
                      <a:schemeClr val="accent4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Goal</a:t>
                </a:r>
              </a:p>
            </p:txBody>
          </p:sp>
          <p:sp>
            <p:nvSpPr>
              <p:cNvPr id="49" name="Rectangle 9">
                <a:extLst>
                  <a:ext uri="{FF2B5EF4-FFF2-40B4-BE49-F238E27FC236}">
                    <a16:creationId xmlns:a16="http://schemas.microsoft.com/office/drawing/2014/main" id="{2D52A95F-5F9E-492D-837C-2025E049E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02085" y="3117475"/>
                <a:ext cx="3902085" cy="548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reliability. By for  using simple alignments we have created a very of the layout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83DAC7E-1E43-4C95-9BA5-228D7FE90FA6}"/>
                </a:ext>
              </a:extLst>
            </p:cNvPr>
            <p:cNvGrpSpPr/>
            <p:nvPr/>
          </p:nvGrpSpPr>
          <p:grpSpPr>
            <a:xfrm>
              <a:off x="7097485" y="2017029"/>
              <a:ext cx="3906703" cy="1410460"/>
              <a:chOff x="-3906703" y="4028049"/>
              <a:chExt cx="3906703" cy="1410460"/>
            </a:xfrm>
          </p:grpSpPr>
          <p:sp>
            <p:nvSpPr>
              <p:cNvPr id="50" name="Rectangle 9">
                <a:extLst>
                  <a:ext uri="{FF2B5EF4-FFF2-40B4-BE49-F238E27FC236}">
                    <a16:creationId xmlns:a16="http://schemas.microsoft.com/office/drawing/2014/main" id="{D37995C0-3B1D-41F1-A1B7-40DF83613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06703" y="4889597"/>
                <a:ext cx="3906703" cy="548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reliability. By for  using simple alignments we have created a very of the layout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00BFD87-3D5A-42A7-907D-CB271B46ACC5}"/>
                  </a:ext>
                </a:extLst>
              </p:cNvPr>
              <p:cNvSpPr txBox="1"/>
              <p:nvPr/>
            </p:nvSpPr>
            <p:spPr>
              <a:xfrm>
                <a:off x="-3156577" y="4028049"/>
                <a:ext cx="2002130" cy="656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sz="2300" dirty="0">
                    <a:solidFill>
                      <a:schemeClr val="accent5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About</a:t>
                </a:r>
              </a:p>
              <a:p>
                <a:pPr>
                  <a:lnSpc>
                    <a:spcPts val="2200"/>
                  </a:lnSpc>
                </a:pPr>
                <a:r>
                  <a:rPr lang="en-US" sz="2300" dirty="0" err="1">
                    <a:solidFill>
                      <a:schemeClr val="accent5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Powerplan</a:t>
                </a:r>
                <a:endParaRPr lang="en-US" sz="2300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6E9A1ABA-8071-437E-B0AE-E16E00234A15}"/>
                  </a:ext>
                </a:extLst>
              </p:cNvPr>
              <p:cNvGrpSpPr/>
              <p:nvPr/>
            </p:nvGrpSpPr>
            <p:grpSpPr>
              <a:xfrm>
                <a:off x="-3906703" y="4090492"/>
                <a:ext cx="582768" cy="531704"/>
                <a:chOff x="7320658" y="2755926"/>
                <a:chExt cx="582768" cy="531704"/>
              </a:xfrm>
              <a:solidFill>
                <a:schemeClr val="accent5"/>
              </a:solidFill>
            </p:grpSpPr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97B1D21F-C553-4800-A1BE-673D70C11BF4}"/>
                    </a:ext>
                  </a:extLst>
                </p:cNvPr>
                <p:cNvSpPr/>
                <p:nvPr/>
              </p:nvSpPr>
              <p:spPr>
                <a:xfrm>
                  <a:off x="7320658" y="2755926"/>
                  <a:ext cx="582768" cy="5317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D930D0E7-91B0-4ECA-AEE2-0CACC04525C2}"/>
                    </a:ext>
                  </a:extLst>
                </p:cNvPr>
                <p:cNvSpPr txBox="1"/>
                <p:nvPr/>
              </p:nvSpPr>
              <p:spPr>
                <a:xfrm>
                  <a:off x="7384033" y="2821723"/>
                  <a:ext cx="456019" cy="400110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chemeClr val="bg1"/>
                      </a:solidFill>
                      <a:latin typeface="Montserrat" panose="00000500000000000000" pitchFamily="50" charset="0"/>
                      <a:ea typeface="Open Sans Condensed" panose="020B0806030504020204" pitchFamily="34" charset="0"/>
                      <a:cs typeface="Open Sans Condensed" panose="020B0806030504020204" pitchFamily="34" charset="0"/>
                    </a:rPr>
                    <a:t>2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ubtitle 16">
            <a:extLst>
              <a:ext uri="{FF2B5EF4-FFF2-40B4-BE49-F238E27FC236}">
                <a16:creationId xmlns:a16="http://schemas.microsoft.com/office/drawing/2014/main" id="{24FD2AAB-6EF8-444A-879E-4C1A80CE11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FFB7B73D-AB1D-47C4-B6CA-E81D88E630F2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3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B89F795-DB28-4CBB-873D-851B6BC0D530}"/>
              </a:ext>
            </a:extLst>
          </p:cNvPr>
          <p:cNvGrpSpPr/>
          <p:nvPr/>
        </p:nvGrpSpPr>
        <p:grpSpPr>
          <a:xfrm>
            <a:off x="1513749" y="2302858"/>
            <a:ext cx="3906703" cy="1305251"/>
            <a:chOff x="-3906703" y="2361136"/>
            <a:chExt cx="3906703" cy="1305251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57DD48C2-1428-4E18-9AF4-951572C34479}"/>
                </a:ext>
              </a:extLst>
            </p:cNvPr>
            <p:cNvGrpSpPr/>
            <p:nvPr/>
          </p:nvGrpSpPr>
          <p:grpSpPr>
            <a:xfrm>
              <a:off x="-3906703" y="2429702"/>
              <a:ext cx="582768" cy="531704"/>
              <a:chOff x="7320658" y="1132009"/>
              <a:chExt cx="582768" cy="531704"/>
            </a:xfrm>
            <a:solidFill>
              <a:schemeClr val="accent4"/>
            </a:solidFill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F2A983F0-FC85-4A54-BA67-CFAFE796D5A6}"/>
                  </a:ext>
                </a:extLst>
              </p:cNvPr>
              <p:cNvSpPr/>
              <p:nvPr/>
            </p:nvSpPr>
            <p:spPr>
              <a:xfrm>
                <a:off x="7320658" y="1132009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67F01F1-94D4-4423-B3BB-3D422367F9BE}"/>
                  </a:ext>
                </a:extLst>
              </p:cNvPr>
              <p:cNvSpPr txBox="1"/>
              <p:nvPr/>
            </p:nvSpPr>
            <p:spPr>
              <a:xfrm>
                <a:off x="7384033" y="1197806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1</a:t>
                </a: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A552BA6-76B9-44FF-8D1B-B79D0EE89E8A}"/>
                </a:ext>
              </a:extLst>
            </p:cNvPr>
            <p:cNvSpPr txBox="1"/>
            <p:nvPr/>
          </p:nvSpPr>
          <p:spPr>
            <a:xfrm>
              <a:off x="-3156577" y="2361136"/>
              <a:ext cx="1803158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</a:t>
              </a:r>
            </a:p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Goal</a:t>
              </a:r>
            </a:p>
          </p:txBody>
        </p:sp>
        <p:sp>
          <p:nvSpPr>
            <p:cNvPr id="54" name="Rectangle 9">
              <a:extLst>
                <a:ext uri="{FF2B5EF4-FFF2-40B4-BE49-F238E27FC236}">
                  <a16:creationId xmlns:a16="http://schemas.microsoft.com/office/drawing/2014/main" id="{A1F0535A-E111-4348-B17E-599ADD119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2085" y="3117475"/>
              <a:ext cx="3902085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A158F72-8AC3-4472-9FE3-282B423196CD}"/>
              </a:ext>
            </a:extLst>
          </p:cNvPr>
          <p:cNvGrpSpPr/>
          <p:nvPr/>
        </p:nvGrpSpPr>
        <p:grpSpPr>
          <a:xfrm>
            <a:off x="6771548" y="2302858"/>
            <a:ext cx="3906703" cy="1410460"/>
            <a:chOff x="-3906703" y="4028049"/>
            <a:chExt cx="3906703" cy="1410460"/>
          </a:xfrm>
        </p:grpSpPr>
        <p:sp>
          <p:nvSpPr>
            <p:cNvPr id="47" name="Rectangle 9">
              <a:extLst>
                <a:ext uri="{FF2B5EF4-FFF2-40B4-BE49-F238E27FC236}">
                  <a16:creationId xmlns:a16="http://schemas.microsoft.com/office/drawing/2014/main" id="{71284A38-388E-425F-992C-1836896EA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6703" y="4889597"/>
              <a:ext cx="3906703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5D3993A-55B5-4C32-8588-1FFE5E717D10}"/>
                </a:ext>
              </a:extLst>
            </p:cNvPr>
            <p:cNvSpPr txBox="1"/>
            <p:nvPr/>
          </p:nvSpPr>
          <p:spPr>
            <a:xfrm>
              <a:off x="-3156577" y="4028049"/>
              <a:ext cx="200213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About</a:t>
              </a:r>
            </a:p>
            <a:p>
              <a:pPr>
                <a:lnSpc>
                  <a:spcPts val="2200"/>
                </a:lnSpc>
              </a:pPr>
              <a:r>
                <a:rPr lang="en-US" sz="2300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Powerplan</a:t>
              </a:r>
              <a:endParaRPr lang="en-US" sz="2300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9D6DAB9-2C6F-4F32-BF87-6DEEE3F16B66}"/>
                </a:ext>
              </a:extLst>
            </p:cNvPr>
            <p:cNvGrpSpPr/>
            <p:nvPr/>
          </p:nvGrpSpPr>
          <p:grpSpPr>
            <a:xfrm>
              <a:off x="-3906703" y="4090492"/>
              <a:ext cx="582768" cy="531704"/>
              <a:chOff x="7320658" y="2755926"/>
              <a:chExt cx="582768" cy="531704"/>
            </a:xfrm>
            <a:solidFill>
              <a:schemeClr val="accent5"/>
            </a:solidFill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B64C1298-682F-48D3-A0D2-AE975E3A6001}"/>
                  </a:ext>
                </a:extLst>
              </p:cNvPr>
              <p:cNvSpPr/>
              <p:nvPr/>
            </p:nvSpPr>
            <p:spPr>
              <a:xfrm>
                <a:off x="7320658" y="2755926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142A027-7DEF-4D8E-ABF5-A97504AB8FC5}"/>
                  </a:ext>
                </a:extLst>
              </p:cNvPr>
              <p:cNvSpPr txBox="1"/>
              <p:nvPr/>
            </p:nvSpPr>
            <p:spPr>
              <a:xfrm>
                <a:off x="7384033" y="2821723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2</a:t>
                </a: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C2AB6C8-E7A8-4996-A493-9ABEF7C2F4B0}"/>
              </a:ext>
            </a:extLst>
          </p:cNvPr>
          <p:cNvGrpSpPr/>
          <p:nvPr/>
        </p:nvGrpSpPr>
        <p:grpSpPr>
          <a:xfrm>
            <a:off x="1513749" y="4567087"/>
            <a:ext cx="3906703" cy="1305251"/>
            <a:chOff x="-3906703" y="2361136"/>
            <a:chExt cx="3906703" cy="1305251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BA08ADB5-02E4-4B61-91A2-AD8FC8C5CCB4}"/>
                </a:ext>
              </a:extLst>
            </p:cNvPr>
            <p:cNvGrpSpPr/>
            <p:nvPr/>
          </p:nvGrpSpPr>
          <p:grpSpPr>
            <a:xfrm>
              <a:off x="-3906703" y="2429702"/>
              <a:ext cx="582768" cy="531704"/>
              <a:chOff x="7320658" y="1132009"/>
              <a:chExt cx="582768" cy="531704"/>
            </a:xfrm>
            <a:solidFill>
              <a:schemeClr val="accent4"/>
            </a:solidFill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8CBD144D-FF13-484F-956A-718363AFAF1D}"/>
                  </a:ext>
                </a:extLst>
              </p:cNvPr>
              <p:cNvSpPr/>
              <p:nvPr/>
            </p:nvSpPr>
            <p:spPr>
              <a:xfrm>
                <a:off x="7320658" y="1132009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6156E84E-5A08-4060-8365-C9A9E9505068}"/>
                  </a:ext>
                </a:extLst>
              </p:cNvPr>
              <p:cNvSpPr txBox="1"/>
              <p:nvPr/>
            </p:nvSpPr>
            <p:spPr>
              <a:xfrm>
                <a:off x="7384033" y="1197806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1</a:t>
                </a:r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C1F1FA1A-9AE4-4654-A98A-256023647DF9}"/>
                </a:ext>
              </a:extLst>
            </p:cNvPr>
            <p:cNvSpPr txBox="1"/>
            <p:nvPr/>
          </p:nvSpPr>
          <p:spPr>
            <a:xfrm>
              <a:off x="-3156577" y="2361136"/>
              <a:ext cx="1803158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</a:t>
              </a:r>
            </a:p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Goal</a:t>
              </a:r>
            </a:p>
          </p:txBody>
        </p:sp>
        <p:sp>
          <p:nvSpPr>
            <p:cNvPr id="86" name="Rectangle 9">
              <a:extLst>
                <a:ext uri="{FF2B5EF4-FFF2-40B4-BE49-F238E27FC236}">
                  <a16:creationId xmlns:a16="http://schemas.microsoft.com/office/drawing/2014/main" id="{FC5FC95C-EA8D-4E06-80C6-0582FFB53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2085" y="3117475"/>
              <a:ext cx="3902085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CF82C30-759A-444F-972B-EEBEC1FBBC0D}"/>
              </a:ext>
            </a:extLst>
          </p:cNvPr>
          <p:cNvGrpSpPr/>
          <p:nvPr/>
        </p:nvGrpSpPr>
        <p:grpSpPr>
          <a:xfrm>
            <a:off x="6771548" y="4567087"/>
            <a:ext cx="3906703" cy="1410460"/>
            <a:chOff x="-3906703" y="4028049"/>
            <a:chExt cx="3906703" cy="1410460"/>
          </a:xfrm>
        </p:grpSpPr>
        <p:sp>
          <p:nvSpPr>
            <p:cNvPr id="60" name="Rectangle 9">
              <a:extLst>
                <a:ext uri="{FF2B5EF4-FFF2-40B4-BE49-F238E27FC236}">
                  <a16:creationId xmlns:a16="http://schemas.microsoft.com/office/drawing/2014/main" id="{211FE687-B8EF-4B8A-9253-47AEFC4F5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6703" y="4889597"/>
              <a:ext cx="3906703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A176366-C824-4AD8-859C-E5C884EA8DD4}"/>
                </a:ext>
              </a:extLst>
            </p:cNvPr>
            <p:cNvSpPr txBox="1"/>
            <p:nvPr/>
          </p:nvSpPr>
          <p:spPr>
            <a:xfrm>
              <a:off x="-3156577" y="4028049"/>
              <a:ext cx="200213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About</a:t>
              </a:r>
            </a:p>
            <a:p>
              <a:pPr>
                <a:lnSpc>
                  <a:spcPts val="2200"/>
                </a:lnSpc>
              </a:pPr>
              <a:r>
                <a:rPr lang="en-US" sz="2300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Powerplan</a:t>
              </a:r>
              <a:endParaRPr lang="en-US" sz="2300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1946E87-B3DE-4322-BEE8-CD6BA5F5599F}"/>
                </a:ext>
              </a:extLst>
            </p:cNvPr>
            <p:cNvGrpSpPr/>
            <p:nvPr/>
          </p:nvGrpSpPr>
          <p:grpSpPr>
            <a:xfrm>
              <a:off x="-3906703" y="4090492"/>
              <a:ext cx="582768" cy="531704"/>
              <a:chOff x="7320658" y="2755926"/>
              <a:chExt cx="582768" cy="531704"/>
            </a:xfrm>
            <a:solidFill>
              <a:schemeClr val="accent5"/>
            </a:solidFill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85F446D1-42BD-4592-B45F-32C299CCA3BD}"/>
                  </a:ext>
                </a:extLst>
              </p:cNvPr>
              <p:cNvSpPr/>
              <p:nvPr/>
            </p:nvSpPr>
            <p:spPr>
              <a:xfrm>
                <a:off x="7320658" y="2755926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9DA3C246-48D0-4F3D-9464-62755C17B931}"/>
                  </a:ext>
                </a:extLst>
              </p:cNvPr>
              <p:cNvSpPr txBox="1"/>
              <p:nvPr/>
            </p:nvSpPr>
            <p:spPr>
              <a:xfrm>
                <a:off x="7384033" y="2821723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2</a:t>
                </a:r>
              </a:p>
            </p:txBody>
          </p:sp>
        </p:grp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FB6DC56-B3C3-4C20-8AC0-16ADC24025CC}"/>
              </a:ext>
            </a:extLst>
          </p:cNvPr>
          <p:cNvCxnSpPr>
            <a:cxnSpLocks/>
          </p:cNvCxnSpPr>
          <p:nvPr/>
        </p:nvCxnSpPr>
        <p:spPr>
          <a:xfrm>
            <a:off x="6096000" y="2302858"/>
            <a:ext cx="0" cy="3674689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744AE52-B5BF-46B3-9433-268C3AFEEEA3}"/>
              </a:ext>
            </a:extLst>
          </p:cNvPr>
          <p:cNvCxnSpPr>
            <a:cxnSpLocks/>
          </p:cNvCxnSpPr>
          <p:nvPr/>
        </p:nvCxnSpPr>
        <p:spPr>
          <a:xfrm flipH="1">
            <a:off x="1577124" y="4140202"/>
            <a:ext cx="8998111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Picture Placeholder 248">
            <a:extLst>
              <a:ext uri="{FF2B5EF4-FFF2-40B4-BE49-F238E27FC236}">
                <a16:creationId xmlns:a16="http://schemas.microsoft.com/office/drawing/2014/main" id="{5BB6B596-42E9-45AE-A2D4-00272B1E3B3D}"/>
              </a:ext>
            </a:extLst>
          </p:cNvPr>
          <p:cNvPicPr>
            <a:picLocks noGrp="1" noChangeAspect="1"/>
          </p:cNvPicPr>
          <p:nvPr>
            <p:ph type="pic" sz="quarter" idx="7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98" b="15498"/>
          <a:stretch>
            <a:fillRect/>
          </a:stretch>
        </p:blipFill>
        <p:spPr/>
      </p:pic>
      <p:pic>
        <p:nvPicPr>
          <p:cNvPr id="247" name="Picture Placeholder 246">
            <a:extLst>
              <a:ext uri="{FF2B5EF4-FFF2-40B4-BE49-F238E27FC236}">
                <a16:creationId xmlns:a16="http://schemas.microsoft.com/office/drawing/2014/main" id="{6878BA1D-92B4-4434-AAD0-EAD505278124}"/>
              </a:ext>
            </a:extLst>
          </p:cNvPr>
          <p:cNvPicPr>
            <a:picLocks noGrp="1" noChangeAspect="1"/>
          </p:cNvPicPr>
          <p:nvPr>
            <p:ph type="pic" sz="quarter" idx="7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70" b="15570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51" name="Picture Placeholder 250">
            <a:extLst>
              <a:ext uri="{FF2B5EF4-FFF2-40B4-BE49-F238E27FC236}">
                <a16:creationId xmlns:a16="http://schemas.microsoft.com/office/drawing/2014/main" id="{45C7FFFC-8797-412B-87EF-82D712C5AA16}"/>
              </a:ext>
            </a:extLst>
          </p:cNvPr>
          <p:cNvPicPr>
            <a:picLocks noGrp="1" noChangeAspect="1"/>
          </p:cNvPicPr>
          <p:nvPr>
            <p:ph type="pic" sz="quarter" idx="8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5" r="19505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C794EF1E-B1C0-4627-80AB-E6CDE52683EE}"/>
              </a:ext>
            </a:extLst>
          </p:cNvPr>
          <p:cNvPicPr>
            <a:picLocks noGrp="1" noChangeAspect="1"/>
          </p:cNvPicPr>
          <p:nvPr>
            <p:ph type="pic" sz="quarter" idx="8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2" r="10042"/>
          <a:stretch>
            <a:fillRect/>
          </a:stretch>
        </p:blipFill>
        <p:spPr/>
      </p:pic>
      <p:pic>
        <p:nvPicPr>
          <p:cNvPr id="253" name="Picture Placeholder 252">
            <a:extLst>
              <a:ext uri="{FF2B5EF4-FFF2-40B4-BE49-F238E27FC236}">
                <a16:creationId xmlns:a16="http://schemas.microsoft.com/office/drawing/2014/main" id="{2E61F3F5-D60E-4DFD-8E7A-80BB567001C0}"/>
              </a:ext>
            </a:extLst>
          </p:cNvPr>
          <p:cNvPicPr>
            <a:picLocks noGrp="1" noChangeAspect="1"/>
          </p:cNvPicPr>
          <p:nvPr>
            <p:ph type="pic" sz="quarter" idx="80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" r="4345"/>
          <a:stretch>
            <a:fillRect/>
          </a:stretch>
        </p:blipFill>
        <p:spPr/>
      </p:pic>
      <p:pic>
        <p:nvPicPr>
          <p:cNvPr id="255" name="Picture Placeholder 254">
            <a:extLst>
              <a:ext uri="{FF2B5EF4-FFF2-40B4-BE49-F238E27FC236}">
                <a16:creationId xmlns:a16="http://schemas.microsoft.com/office/drawing/2014/main" id="{4E91C933-CC83-4360-8861-12E7190708C5}"/>
              </a:ext>
            </a:extLst>
          </p:cNvPr>
          <p:cNvPicPr>
            <a:picLocks noGrp="1" noChangeAspect="1"/>
          </p:cNvPicPr>
          <p:nvPr>
            <p:ph type="pic" sz="quarter" idx="83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4" r="17404"/>
          <a:stretch>
            <a:fillRect/>
          </a:stretch>
        </p:blipFill>
        <p:spPr/>
      </p:pic>
      <p:sp>
        <p:nvSpPr>
          <p:cNvPr id="11" name="Subtitle 10">
            <a:extLst>
              <a:ext uri="{FF2B5EF4-FFF2-40B4-BE49-F238E27FC236}">
                <a16:creationId xmlns:a16="http://schemas.microsoft.com/office/drawing/2014/main" id="{3B3377BA-E090-48AD-B4A3-03BF52EAB15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5186C372-EF34-4E6D-BBF3-760E9F4817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Team</a:t>
            </a:r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7CEF0FF1-DD4D-42EE-A0C0-A67BEFC80921}"/>
              </a:ext>
            </a:extLst>
          </p:cNvPr>
          <p:cNvSpPr/>
          <p:nvPr/>
        </p:nvSpPr>
        <p:spPr>
          <a:xfrm rot="5400000">
            <a:off x="5180933" y="3988520"/>
            <a:ext cx="265652" cy="140493"/>
          </a:xfrm>
          <a:prstGeom prst="triangle">
            <a:avLst/>
          </a:prstGeom>
          <a:solidFill>
            <a:srgbClr val="1E2023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6">
            <a:extLst>
              <a:ext uri="{FF2B5EF4-FFF2-40B4-BE49-F238E27FC236}">
                <a16:creationId xmlns:a16="http://schemas.microsoft.com/office/drawing/2014/main" id="{F3A88313-9A52-44B0-90F1-8EC6A57634C9}"/>
              </a:ext>
            </a:extLst>
          </p:cNvPr>
          <p:cNvSpPr>
            <a:spLocks/>
          </p:cNvSpPr>
          <p:nvPr/>
        </p:nvSpPr>
        <p:spPr bwMode="auto">
          <a:xfrm>
            <a:off x="5834743" y="3266023"/>
            <a:ext cx="1836057" cy="34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600"/>
              </a:lnSpc>
            </a:pPr>
            <a:r>
              <a:rPr lang="en-US" sz="18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JOHN MICHAEL</a:t>
            </a:r>
          </a:p>
        </p:txBody>
      </p:sp>
      <p:sp>
        <p:nvSpPr>
          <p:cNvPr id="158" name="Rectangle 7">
            <a:extLst>
              <a:ext uri="{FF2B5EF4-FFF2-40B4-BE49-F238E27FC236}">
                <a16:creationId xmlns:a16="http://schemas.microsoft.com/office/drawing/2014/main" id="{E009A3C5-8A24-49A8-9A2C-956D6D1F262A}"/>
              </a:ext>
            </a:extLst>
          </p:cNvPr>
          <p:cNvSpPr>
            <a:spLocks/>
          </p:cNvSpPr>
          <p:nvPr/>
        </p:nvSpPr>
        <p:spPr bwMode="auto">
          <a:xfrm>
            <a:off x="5852115" y="3591994"/>
            <a:ext cx="836275" cy="1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POST TITLE</a:t>
            </a:r>
          </a:p>
        </p:txBody>
      </p:sp>
      <p:sp>
        <p:nvSpPr>
          <p:cNvPr id="159" name="Rectangle 6">
            <a:extLst>
              <a:ext uri="{FF2B5EF4-FFF2-40B4-BE49-F238E27FC236}">
                <a16:creationId xmlns:a16="http://schemas.microsoft.com/office/drawing/2014/main" id="{F43370F6-16AD-438A-8466-21936C71AB71}"/>
              </a:ext>
            </a:extLst>
          </p:cNvPr>
          <p:cNvSpPr>
            <a:spLocks/>
          </p:cNvSpPr>
          <p:nvPr/>
        </p:nvSpPr>
        <p:spPr bwMode="auto">
          <a:xfrm>
            <a:off x="5834743" y="5888429"/>
            <a:ext cx="1836057" cy="34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600"/>
              </a:lnSpc>
            </a:pPr>
            <a:r>
              <a:rPr lang="en-US" sz="1800" b="1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ROSEY JUCKEE</a:t>
            </a:r>
          </a:p>
        </p:txBody>
      </p:sp>
      <p:sp>
        <p:nvSpPr>
          <p:cNvPr id="160" name="Rectangle 7">
            <a:extLst>
              <a:ext uri="{FF2B5EF4-FFF2-40B4-BE49-F238E27FC236}">
                <a16:creationId xmlns:a16="http://schemas.microsoft.com/office/drawing/2014/main" id="{3D35368B-BE22-4E95-9570-889E720E7E05}"/>
              </a:ext>
            </a:extLst>
          </p:cNvPr>
          <p:cNvSpPr>
            <a:spLocks/>
          </p:cNvSpPr>
          <p:nvPr/>
        </p:nvSpPr>
        <p:spPr bwMode="auto">
          <a:xfrm>
            <a:off x="5852115" y="6214400"/>
            <a:ext cx="836275" cy="1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POST TITLE</a:t>
            </a: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6DE148FF-2681-403E-BE3A-1E75BB17BCD5}"/>
              </a:ext>
            </a:extLst>
          </p:cNvPr>
          <p:cNvGrpSpPr/>
          <p:nvPr/>
        </p:nvGrpSpPr>
        <p:grpSpPr>
          <a:xfrm>
            <a:off x="9442823" y="1719263"/>
            <a:ext cx="1910978" cy="2056601"/>
            <a:chOff x="8268160" y="1089497"/>
            <a:chExt cx="1910978" cy="2056601"/>
          </a:xfrm>
        </p:grpSpPr>
        <p:sp>
          <p:nvSpPr>
            <p:cNvPr id="162" name="Rectangle 8">
              <a:extLst>
                <a:ext uri="{FF2B5EF4-FFF2-40B4-BE49-F238E27FC236}">
                  <a16:creationId xmlns:a16="http://schemas.microsoft.com/office/drawing/2014/main" id="{D4574C93-1CA8-492F-86F3-1E1937FFC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160" y="1089497"/>
              <a:ext cx="1519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65000"/>
                </a:lnSpc>
              </a:pPr>
              <a:r>
                <a:rPr lang="en-US" sz="16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Working Skills:</a:t>
              </a:r>
            </a:p>
          </p:txBody>
        </p: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333974A9-EFD0-4479-8CDE-1FBC6848AB40}"/>
                </a:ext>
              </a:extLst>
            </p:cNvPr>
            <p:cNvGrpSpPr/>
            <p:nvPr/>
          </p:nvGrpSpPr>
          <p:grpSpPr>
            <a:xfrm>
              <a:off x="8268160" y="1463675"/>
              <a:ext cx="1910978" cy="1244455"/>
              <a:chOff x="8268755" y="1463675"/>
              <a:chExt cx="1910978" cy="1244455"/>
            </a:xfrm>
          </p:grpSpPr>
          <p:sp>
            <p:nvSpPr>
              <p:cNvPr id="169" name="Rectangle 9">
                <a:extLst>
                  <a:ext uri="{FF2B5EF4-FFF2-40B4-BE49-F238E27FC236}">
                    <a16:creationId xmlns:a16="http://schemas.microsoft.com/office/drawing/2014/main" id="{B8195BDA-8361-49BB-8A4A-84BBBEF59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5408" y="1463675"/>
                <a:ext cx="314325" cy="1244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800"/>
                  </a:lnSpc>
                </a:pPr>
                <a:r>
                  <a:rPr lang="en-US" sz="1000" dirty="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Ai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dirty="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PSD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dirty="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HTML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dirty="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PHP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dirty="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WP</a:t>
                </a:r>
              </a:p>
            </p:txBody>
          </p:sp>
          <p:grpSp>
            <p:nvGrpSpPr>
              <p:cNvPr id="170" name="Group 169">
                <a:extLst>
                  <a:ext uri="{FF2B5EF4-FFF2-40B4-BE49-F238E27FC236}">
                    <a16:creationId xmlns:a16="http://schemas.microsoft.com/office/drawing/2014/main" id="{F7F13C59-EBB6-4A77-B6F5-3510E77FDFB8}"/>
                  </a:ext>
                </a:extLst>
              </p:cNvPr>
              <p:cNvGrpSpPr/>
              <p:nvPr/>
            </p:nvGrpSpPr>
            <p:grpSpPr>
              <a:xfrm>
                <a:off x="8268755" y="1508687"/>
                <a:ext cx="1506093" cy="1154430"/>
                <a:chOff x="8268755" y="1515736"/>
                <a:chExt cx="1506093" cy="1154430"/>
              </a:xfrm>
            </p:grpSpPr>
            <p:grpSp>
              <p:nvGrpSpPr>
                <p:cNvPr id="171" name="Group 170">
                  <a:extLst>
                    <a:ext uri="{FF2B5EF4-FFF2-40B4-BE49-F238E27FC236}">
                      <a16:creationId xmlns:a16="http://schemas.microsoft.com/office/drawing/2014/main" id="{1A365169-4868-4207-B961-477E3357D06C}"/>
                    </a:ext>
                  </a:extLst>
                </p:cNvPr>
                <p:cNvGrpSpPr/>
                <p:nvPr/>
              </p:nvGrpSpPr>
              <p:grpSpPr>
                <a:xfrm>
                  <a:off x="8268755" y="1515736"/>
                  <a:ext cx="1506093" cy="1154430"/>
                  <a:chOff x="8268755" y="1515736"/>
                  <a:chExt cx="1506093" cy="1154430"/>
                </a:xfrm>
              </p:grpSpPr>
              <p:sp>
                <p:nvSpPr>
                  <p:cNvPr id="177" name="Line 11">
                    <a:extLst>
                      <a:ext uri="{FF2B5EF4-FFF2-40B4-BE49-F238E27FC236}">
                        <a16:creationId xmlns:a16="http://schemas.microsoft.com/office/drawing/2014/main" id="{B3CBE763-3A5F-4789-95D9-10199F53BBB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51573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78" name="Line 12">
                    <a:extLst>
                      <a:ext uri="{FF2B5EF4-FFF2-40B4-BE49-F238E27FC236}">
                        <a16:creationId xmlns:a16="http://schemas.microsoft.com/office/drawing/2014/main" id="{2986A0C7-3BB4-4EBF-8872-AD18D664015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804344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79" name="Line 13">
                    <a:extLst>
                      <a:ext uri="{FF2B5EF4-FFF2-40B4-BE49-F238E27FC236}">
                        <a16:creationId xmlns:a16="http://schemas.microsoft.com/office/drawing/2014/main" id="{B95EB2BF-9793-4444-964A-014ED818E09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092952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80" name="Line 14">
                    <a:extLst>
                      <a:ext uri="{FF2B5EF4-FFF2-40B4-BE49-F238E27FC236}">
                        <a16:creationId xmlns:a16="http://schemas.microsoft.com/office/drawing/2014/main" id="{7CD5EC7F-1C77-4426-93F9-4675A17DDD4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381560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81" name="Line 15">
                    <a:extLst>
                      <a:ext uri="{FF2B5EF4-FFF2-40B4-BE49-F238E27FC236}">
                        <a16:creationId xmlns:a16="http://schemas.microsoft.com/office/drawing/2014/main" id="{A1A11BF6-E600-47BA-99D7-16D391F3E05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67016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2" name="Line 17">
                  <a:extLst>
                    <a:ext uri="{FF2B5EF4-FFF2-40B4-BE49-F238E27FC236}">
                      <a16:creationId xmlns:a16="http://schemas.microsoft.com/office/drawing/2014/main" id="{4CCF455C-73A2-4EDC-BD3A-51B7D02F11D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515736"/>
                  <a:ext cx="66923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sp>
              <p:nvSpPr>
                <p:cNvPr id="173" name="Line 18">
                  <a:extLst>
                    <a:ext uri="{FF2B5EF4-FFF2-40B4-BE49-F238E27FC236}">
                      <a16:creationId xmlns:a16="http://schemas.microsoft.com/office/drawing/2014/main" id="{FBCFE17D-12F4-4AED-9D37-76E5251CC2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804344"/>
                  <a:ext cx="1159836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3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4" name="Line 19">
                  <a:extLst>
                    <a:ext uri="{FF2B5EF4-FFF2-40B4-BE49-F238E27FC236}">
                      <a16:creationId xmlns:a16="http://schemas.microsoft.com/office/drawing/2014/main" id="{D9AA6BF6-0EDD-468D-89ED-B687DA09EE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092952"/>
                  <a:ext cx="143294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5" name="Line 20">
                  <a:extLst>
                    <a:ext uri="{FF2B5EF4-FFF2-40B4-BE49-F238E27FC236}">
                      <a16:creationId xmlns:a16="http://schemas.microsoft.com/office/drawing/2014/main" id="{42634D00-3262-4434-8084-B0BF05A429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381560"/>
                  <a:ext cx="1293682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6" name="Line 21">
                  <a:extLst>
                    <a:ext uri="{FF2B5EF4-FFF2-40B4-BE49-F238E27FC236}">
                      <a16:creationId xmlns:a16="http://schemas.microsoft.com/office/drawing/2014/main" id="{5A4A2053-0F8B-4BE7-ACAD-8160E3A0D1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670166"/>
                  <a:ext cx="133846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5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D26D4FA2-5061-428D-A3D6-0A4BF889335B}"/>
                </a:ext>
              </a:extLst>
            </p:cNvPr>
            <p:cNvGrpSpPr/>
            <p:nvPr/>
          </p:nvGrpSpPr>
          <p:grpSpPr>
            <a:xfrm>
              <a:off x="8268160" y="2976689"/>
              <a:ext cx="1261719" cy="169409"/>
              <a:chOff x="8273655" y="2719137"/>
              <a:chExt cx="1261719" cy="169409"/>
            </a:xfrm>
          </p:grpSpPr>
          <p:sp>
            <p:nvSpPr>
              <p:cNvPr id="165" name="AutoShape 16">
                <a:extLst>
                  <a:ext uri="{FF2B5EF4-FFF2-40B4-BE49-F238E27FC236}">
                    <a16:creationId xmlns:a16="http://schemas.microsoft.com/office/drawing/2014/main" id="{648322D1-273F-44F1-86A5-6FE6D8ED4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3582" y="2721661"/>
                <a:ext cx="171792" cy="16435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74" y="7028"/>
                    </a:moveTo>
                    <a:lnTo>
                      <a:pt x="4903" y="7028"/>
                    </a:lnTo>
                    <a:lnTo>
                      <a:pt x="4903" y="21600"/>
                    </a:lnTo>
                    <a:lnTo>
                      <a:pt x="274" y="21600"/>
                    </a:lnTo>
                    <a:cubicBezTo>
                      <a:pt x="274" y="21600"/>
                      <a:pt x="274" y="7028"/>
                      <a:pt x="274" y="7028"/>
                    </a:cubicBezTo>
                    <a:close/>
                    <a:moveTo>
                      <a:pt x="16271" y="6686"/>
                    </a:moveTo>
                    <a:cubicBezTo>
                      <a:pt x="19318" y="6686"/>
                      <a:pt x="21600" y="8766"/>
                      <a:pt x="21600" y="13243"/>
                    </a:cubicBezTo>
                    <a:lnTo>
                      <a:pt x="21600" y="21600"/>
                    </a:lnTo>
                    <a:lnTo>
                      <a:pt x="16972" y="21600"/>
                    </a:lnTo>
                    <a:lnTo>
                      <a:pt x="16972" y="13805"/>
                    </a:lnTo>
                    <a:cubicBezTo>
                      <a:pt x="16972" y="11845"/>
                      <a:pt x="16299" y="10509"/>
                      <a:pt x="14623" y="10509"/>
                    </a:cubicBezTo>
                    <a:cubicBezTo>
                      <a:pt x="13345" y="10509"/>
                      <a:pt x="12587" y="11408"/>
                      <a:pt x="12253" y="12279"/>
                    </a:cubicBezTo>
                    <a:cubicBezTo>
                      <a:pt x="12129" y="12590"/>
                      <a:pt x="12097" y="13025"/>
                      <a:pt x="12097" y="13461"/>
                    </a:cubicBezTo>
                    <a:lnTo>
                      <a:pt x="12097" y="21600"/>
                    </a:lnTo>
                    <a:lnTo>
                      <a:pt x="7468" y="21600"/>
                    </a:lnTo>
                    <a:cubicBezTo>
                      <a:pt x="7468" y="21600"/>
                      <a:pt x="7528" y="8395"/>
                      <a:pt x="7468" y="7030"/>
                    </a:cubicBezTo>
                    <a:lnTo>
                      <a:pt x="12097" y="7030"/>
                    </a:lnTo>
                    <a:lnTo>
                      <a:pt x="12097" y="9093"/>
                    </a:lnTo>
                    <a:cubicBezTo>
                      <a:pt x="12712" y="8101"/>
                      <a:pt x="13811" y="6686"/>
                      <a:pt x="16271" y="6686"/>
                    </a:cubicBezTo>
                    <a:cubicBezTo>
                      <a:pt x="16271" y="6686"/>
                      <a:pt x="16271" y="6686"/>
                      <a:pt x="16271" y="6686"/>
                    </a:cubicBezTo>
                    <a:close/>
                    <a:moveTo>
                      <a:pt x="2621" y="0"/>
                    </a:moveTo>
                    <a:cubicBezTo>
                      <a:pt x="4204" y="0"/>
                      <a:pt x="5181" y="1090"/>
                      <a:pt x="5210" y="2520"/>
                    </a:cubicBezTo>
                    <a:cubicBezTo>
                      <a:pt x="5210" y="3918"/>
                      <a:pt x="4202" y="5036"/>
                      <a:pt x="2589" y="5036"/>
                    </a:cubicBezTo>
                    <a:lnTo>
                      <a:pt x="2560" y="5036"/>
                    </a:lnTo>
                    <a:cubicBezTo>
                      <a:pt x="1007" y="5036"/>
                      <a:pt x="0" y="3918"/>
                      <a:pt x="0" y="2520"/>
                    </a:cubicBezTo>
                    <a:cubicBezTo>
                      <a:pt x="0" y="1090"/>
                      <a:pt x="1036" y="0"/>
                      <a:pt x="2621" y="0"/>
                    </a:cubicBezTo>
                    <a:cubicBezTo>
                      <a:pt x="2621" y="0"/>
                      <a:pt x="2621" y="0"/>
                      <a:pt x="2621" y="0"/>
                    </a:cubicBezTo>
                    <a:close/>
                    <a:moveTo>
                      <a:pt x="2621" y="0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6" name="AutoShape 18">
                <a:extLst>
                  <a:ext uri="{FF2B5EF4-FFF2-40B4-BE49-F238E27FC236}">
                    <a16:creationId xmlns:a16="http://schemas.microsoft.com/office/drawing/2014/main" id="{A81CAA18-7424-4661-BC34-9F38F0FEF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2525" y="2719137"/>
                <a:ext cx="265195" cy="169409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7" name="AutoShape 21">
                <a:extLst>
                  <a:ext uri="{FF2B5EF4-FFF2-40B4-BE49-F238E27FC236}">
                    <a16:creationId xmlns:a16="http://schemas.microsoft.com/office/drawing/2014/main" id="{AF146BE2-2CD0-4FBC-A58C-F2618798E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4175" y="2722598"/>
                <a:ext cx="162488" cy="16248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8" name="AutoShape 1">
                <a:extLst>
                  <a:ext uri="{FF2B5EF4-FFF2-40B4-BE49-F238E27FC236}">
                    <a16:creationId xmlns:a16="http://schemas.microsoft.com/office/drawing/2014/main" id="{4D993400-3133-4B84-8297-2B18A1101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3655" y="2724742"/>
                <a:ext cx="194658" cy="15819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D8B1C193-7266-404E-960E-4EDC701B2889}"/>
              </a:ext>
            </a:extLst>
          </p:cNvPr>
          <p:cNvGrpSpPr/>
          <p:nvPr/>
        </p:nvGrpSpPr>
        <p:grpSpPr>
          <a:xfrm>
            <a:off x="9442823" y="4341669"/>
            <a:ext cx="1910978" cy="2056601"/>
            <a:chOff x="8268160" y="1089497"/>
            <a:chExt cx="1910978" cy="2056601"/>
          </a:xfrm>
        </p:grpSpPr>
        <p:sp>
          <p:nvSpPr>
            <p:cNvPr id="183" name="Rectangle 8">
              <a:extLst>
                <a:ext uri="{FF2B5EF4-FFF2-40B4-BE49-F238E27FC236}">
                  <a16:creationId xmlns:a16="http://schemas.microsoft.com/office/drawing/2014/main" id="{A5AE9463-28A1-45C2-912A-6E20D98B7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160" y="1089497"/>
              <a:ext cx="1519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65000"/>
                </a:lnSpc>
              </a:pPr>
              <a:r>
                <a:rPr lang="en-US" sz="16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Working Skills:</a:t>
              </a:r>
            </a:p>
          </p:txBody>
        </p: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C88CF2A5-C7B2-4FD3-8021-69A748375B44}"/>
                </a:ext>
              </a:extLst>
            </p:cNvPr>
            <p:cNvGrpSpPr/>
            <p:nvPr/>
          </p:nvGrpSpPr>
          <p:grpSpPr>
            <a:xfrm>
              <a:off x="8268160" y="1463675"/>
              <a:ext cx="1910978" cy="1244455"/>
              <a:chOff x="8268755" y="1463675"/>
              <a:chExt cx="1910978" cy="1244455"/>
            </a:xfrm>
          </p:grpSpPr>
          <p:sp>
            <p:nvSpPr>
              <p:cNvPr id="190" name="Rectangle 9">
                <a:extLst>
                  <a:ext uri="{FF2B5EF4-FFF2-40B4-BE49-F238E27FC236}">
                    <a16:creationId xmlns:a16="http://schemas.microsoft.com/office/drawing/2014/main" id="{C2F614B6-E79B-4CE3-B612-8119F2C51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5408" y="1463675"/>
                <a:ext cx="314325" cy="1244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800"/>
                  </a:lnSpc>
                </a:pPr>
                <a:r>
                  <a:rPr lang="en-US" sz="1000" dirty="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Ai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dirty="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PSD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dirty="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HTML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dirty="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PHP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dirty="0">
                    <a:solidFill>
                      <a:schemeClr val="tx1"/>
                    </a:solidFill>
                    <a:latin typeface="Montserrat" panose="00000500000000000000" pitchFamily="50" charset="0"/>
                    <a:ea typeface="Lato" charset="0"/>
                    <a:cs typeface="Lato" charset="0"/>
                    <a:sym typeface="Montserrat-Regular" charset="0"/>
                  </a:rPr>
                  <a:t>WP</a:t>
                </a:r>
              </a:p>
            </p:txBody>
          </p:sp>
          <p:grpSp>
            <p:nvGrpSpPr>
              <p:cNvPr id="191" name="Group 190">
                <a:extLst>
                  <a:ext uri="{FF2B5EF4-FFF2-40B4-BE49-F238E27FC236}">
                    <a16:creationId xmlns:a16="http://schemas.microsoft.com/office/drawing/2014/main" id="{F0F5870F-2917-4C0E-B226-4A27C0677AF6}"/>
                  </a:ext>
                </a:extLst>
              </p:cNvPr>
              <p:cNvGrpSpPr/>
              <p:nvPr/>
            </p:nvGrpSpPr>
            <p:grpSpPr>
              <a:xfrm>
                <a:off x="8268755" y="1508687"/>
                <a:ext cx="1506093" cy="1154430"/>
                <a:chOff x="8268755" y="1515736"/>
                <a:chExt cx="1506093" cy="1154430"/>
              </a:xfrm>
            </p:grpSpPr>
            <p:grpSp>
              <p:nvGrpSpPr>
                <p:cNvPr id="192" name="Group 191">
                  <a:extLst>
                    <a:ext uri="{FF2B5EF4-FFF2-40B4-BE49-F238E27FC236}">
                      <a16:creationId xmlns:a16="http://schemas.microsoft.com/office/drawing/2014/main" id="{A6E9014B-C6CA-498D-BD89-F9E732E67B71}"/>
                    </a:ext>
                  </a:extLst>
                </p:cNvPr>
                <p:cNvGrpSpPr/>
                <p:nvPr/>
              </p:nvGrpSpPr>
              <p:grpSpPr>
                <a:xfrm>
                  <a:off x="8268755" y="1515736"/>
                  <a:ext cx="1506093" cy="1154430"/>
                  <a:chOff x="8268755" y="1515736"/>
                  <a:chExt cx="1506093" cy="1154430"/>
                </a:xfrm>
              </p:grpSpPr>
              <p:sp>
                <p:nvSpPr>
                  <p:cNvPr id="198" name="Line 11">
                    <a:extLst>
                      <a:ext uri="{FF2B5EF4-FFF2-40B4-BE49-F238E27FC236}">
                        <a16:creationId xmlns:a16="http://schemas.microsoft.com/office/drawing/2014/main" id="{42E05B47-8E44-4637-94FB-D093E714309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51573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99" name="Line 12">
                    <a:extLst>
                      <a:ext uri="{FF2B5EF4-FFF2-40B4-BE49-F238E27FC236}">
                        <a16:creationId xmlns:a16="http://schemas.microsoft.com/office/drawing/2014/main" id="{ABE5DD27-2897-4969-A4E5-3AF8CD2F497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804344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00" name="Line 13">
                    <a:extLst>
                      <a:ext uri="{FF2B5EF4-FFF2-40B4-BE49-F238E27FC236}">
                        <a16:creationId xmlns:a16="http://schemas.microsoft.com/office/drawing/2014/main" id="{D4C6E73C-F5BD-4B7E-A53E-FC0E93278F3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092952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01" name="Line 14">
                    <a:extLst>
                      <a:ext uri="{FF2B5EF4-FFF2-40B4-BE49-F238E27FC236}">
                        <a16:creationId xmlns:a16="http://schemas.microsoft.com/office/drawing/2014/main" id="{B2E8A22E-C8AE-4934-B621-4DACD263450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381560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02" name="Line 15">
                    <a:extLst>
                      <a:ext uri="{FF2B5EF4-FFF2-40B4-BE49-F238E27FC236}">
                        <a16:creationId xmlns:a16="http://schemas.microsoft.com/office/drawing/2014/main" id="{3A6C3DF0-05A3-41C8-BD47-78E3D11D4F7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67016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93" name="Line 17">
                  <a:extLst>
                    <a:ext uri="{FF2B5EF4-FFF2-40B4-BE49-F238E27FC236}">
                      <a16:creationId xmlns:a16="http://schemas.microsoft.com/office/drawing/2014/main" id="{07E242DF-6D58-489D-BFDE-0F6EBEF426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515736"/>
                  <a:ext cx="66923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sp>
              <p:nvSpPr>
                <p:cNvPr id="194" name="Line 18">
                  <a:extLst>
                    <a:ext uri="{FF2B5EF4-FFF2-40B4-BE49-F238E27FC236}">
                      <a16:creationId xmlns:a16="http://schemas.microsoft.com/office/drawing/2014/main" id="{FA4D694B-D884-45AD-9910-8E17AEEEAA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804344"/>
                  <a:ext cx="1159836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3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5" name="Line 19">
                  <a:extLst>
                    <a:ext uri="{FF2B5EF4-FFF2-40B4-BE49-F238E27FC236}">
                      <a16:creationId xmlns:a16="http://schemas.microsoft.com/office/drawing/2014/main" id="{B06F3B58-52BE-48CB-9E8E-82A53A6F03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092952"/>
                  <a:ext cx="143294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6" name="Line 20">
                  <a:extLst>
                    <a:ext uri="{FF2B5EF4-FFF2-40B4-BE49-F238E27FC236}">
                      <a16:creationId xmlns:a16="http://schemas.microsoft.com/office/drawing/2014/main" id="{A4CBD61E-81B7-4FBA-8E35-045C2DEB2C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381560"/>
                  <a:ext cx="1293682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7" name="Line 21">
                  <a:extLst>
                    <a:ext uri="{FF2B5EF4-FFF2-40B4-BE49-F238E27FC236}">
                      <a16:creationId xmlns:a16="http://schemas.microsoft.com/office/drawing/2014/main" id="{E85D22B5-EC40-4B64-B568-1C2A90F67B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670166"/>
                  <a:ext cx="133846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5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8767C160-2AA4-4793-8D71-EBDB20CED29E}"/>
                </a:ext>
              </a:extLst>
            </p:cNvPr>
            <p:cNvGrpSpPr/>
            <p:nvPr/>
          </p:nvGrpSpPr>
          <p:grpSpPr>
            <a:xfrm>
              <a:off x="8268160" y="2976689"/>
              <a:ext cx="1261719" cy="169409"/>
              <a:chOff x="8273655" y="2719137"/>
              <a:chExt cx="1261719" cy="169409"/>
            </a:xfrm>
          </p:grpSpPr>
          <p:sp>
            <p:nvSpPr>
              <p:cNvPr id="186" name="AutoShape 16">
                <a:extLst>
                  <a:ext uri="{FF2B5EF4-FFF2-40B4-BE49-F238E27FC236}">
                    <a16:creationId xmlns:a16="http://schemas.microsoft.com/office/drawing/2014/main" id="{92208B25-5CF5-463B-BC78-88ADC36B2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3582" y="2721661"/>
                <a:ext cx="171792" cy="16435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74" y="7028"/>
                    </a:moveTo>
                    <a:lnTo>
                      <a:pt x="4903" y="7028"/>
                    </a:lnTo>
                    <a:lnTo>
                      <a:pt x="4903" y="21600"/>
                    </a:lnTo>
                    <a:lnTo>
                      <a:pt x="274" y="21600"/>
                    </a:lnTo>
                    <a:cubicBezTo>
                      <a:pt x="274" y="21600"/>
                      <a:pt x="274" y="7028"/>
                      <a:pt x="274" y="7028"/>
                    </a:cubicBezTo>
                    <a:close/>
                    <a:moveTo>
                      <a:pt x="16271" y="6686"/>
                    </a:moveTo>
                    <a:cubicBezTo>
                      <a:pt x="19318" y="6686"/>
                      <a:pt x="21600" y="8766"/>
                      <a:pt x="21600" y="13243"/>
                    </a:cubicBezTo>
                    <a:lnTo>
                      <a:pt x="21600" y="21600"/>
                    </a:lnTo>
                    <a:lnTo>
                      <a:pt x="16972" y="21600"/>
                    </a:lnTo>
                    <a:lnTo>
                      <a:pt x="16972" y="13805"/>
                    </a:lnTo>
                    <a:cubicBezTo>
                      <a:pt x="16972" y="11845"/>
                      <a:pt x="16299" y="10509"/>
                      <a:pt x="14623" y="10509"/>
                    </a:cubicBezTo>
                    <a:cubicBezTo>
                      <a:pt x="13345" y="10509"/>
                      <a:pt x="12587" y="11408"/>
                      <a:pt x="12253" y="12279"/>
                    </a:cubicBezTo>
                    <a:cubicBezTo>
                      <a:pt x="12129" y="12590"/>
                      <a:pt x="12097" y="13025"/>
                      <a:pt x="12097" y="13461"/>
                    </a:cubicBezTo>
                    <a:lnTo>
                      <a:pt x="12097" y="21600"/>
                    </a:lnTo>
                    <a:lnTo>
                      <a:pt x="7468" y="21600"/>
                    </a:lnTo>
                    <a:cubicBezTo>
                      <a:pt x="7468" y="21600"/>
                      <a:pt x="7528" y="8395"/>
                      <a:pt x="7468" y="7030"/>
                    </a:cubicBezTo>
                    <a:lnTo>
                      <a:pt x="12097" y="7030"/>
                    </a:lnTo>
                    <a:lnTo>
                      <a:pt x="12097" y="9093"/>
                    </a:lnTo>
                    <a:cubicBezTo>
                      <a:pt x="12712" y="8101"/>
                      <a:pt x="13811" y="6686"/>
                      <a:pt x="16271" y="6686"/>
                    </a:cubicBezTo>
                    <a:cubicBezTo>
                      <a:pt x="16271" y="6686"/>
                      <a:pt x="16271" y="6686"/>
                      <a:pt x="16271" y="6686"/>
                    </a:cubicBezTo>
                    <a:close/>
                    <a:moveTo>
                      <a:pt x="2621" y="0"/>
                    </a:moveTo>
                    <a:cubicBezTo>
                      <a:pt x="4204" y="0"/>
                      <a:pt x="5181" y="1090"/>
                      <a:pt x="5210" y="2520"/>
                    </a:cubicBezTo>
                    <a:cubicBezTo>
                      <a:pt x="5210" y="3918"/>
                      <a:pt x="4202" y="5036"/>
                      <a:pt x="2589" y="5036"/>
                    </a:cubicBezTo>
                    <a:lnTo>
                      <a:pt x="2560" y="5036"/>
                    </a:lnTo>
                    <a:cubicBezTo>
                      <a:pt x="1007" y="5036"/>
                      <a:pt x="0" y="3918"/>
                      <a:pt x="0" y="2520"/>
                    </a:cubicBezTo>
                    <a:cubicBezTo>
                      <a:pt x="0" y="1090"/>
                      <a:pt x="1036" y="0"/>
                      <a:pt x="2621" y="0"/>
                    </a:cubicBezTo>
                    <a:cubicBezTo>
                      <a:pt x="2621" y="0"/>
                      <a:pt x="2621" y="0"/>
                      <a:pt x="2621" y="0"/>
                    </a:cubicBezTo>
                    <a:close/>
                    <a:moveTo>
                      <a:pt x="2621" y="0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87" name="AutoShape 18">
                <a:extLst>
                  <a:ext uri="{FF2B5EF4-FFF2-40B4-BE49-F238E27FC236}">
                    <a16:creationId xmlns:a16="http://schemas.microsoft.com/office/drawing/2014/main" id="{13C02F2E-9889-4FEF-8FAE-46D35612B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2525" y="2719137"/>
                <a:ext cx="265195" cy="169409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88" name="AutoShape 21">
                <a:extLst>
                  <a:ext uri="{FF2B5EF4-FFF2-40B4-BE49-F238E27FC236}">
                    <a16:creationId xmlns:a16="http://schemas.microsoft.com/office/drawing/2014/main" id="{7306AE85-05AA-42BC-B4B7-51FA00FDA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4175" y="2722598"/>
                <a:ext cx="162488" cy="16248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89" name="AutoShape 1">
                <a:extLst>
                  <a:ext uri="{FF2B5EF4-FFF2-40B4-BE49-F238E27FC236}">
                    <a16:creationId xmlns:a16="http://schemas.microsoft.com/office/drawing/2014/main" id="{D8356C74-0F92-4DC4-B1BB-57AF03E22C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3655" y="2724742"/>
                <a:ext cx="194658" cy="15819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77AB4006-7CA1-46A7-847C-864FA62465FC}"/>
              </a:ext>
            </a:extLst>
          </p:cNvPr>
          <p:cNvPicPr>
            <a:picLocks noGrp="1" noChangeAspect="1"/>
          </p:cNvPicPr>
          <p:nvPr>
            <p:ph type="pic" sz="quarter" idx="7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3" r="11283"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1AFF1725-A97C-4885-883B-DD1873D88359}"/>
              </a:ext>
            </a:extLst>
          </p:cNvPr>
          <p:cNvPicPr>
            <a:picLocks noGrp="1" noChangeAspect="1"/>
          </p:cNvPicPr>
          <p:nvPr>
            <p:ph type="pic" sz="quarter" idx="8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7" r="22697"/>
          <a:stretch>
            <a:fillRect/>
          </a:stretch>
        </p:blipFill>
        <p:spPr>
          <a:xfrm>
            <a:off x="1108530" y="4198142"/>
            <a:ext cx="2134592" cy="2200128"/>
          </a:xfrm>
        </p:spPr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0C2F5B46-3683-4573-B813-438441D5CB5E}"/>
              </a:ext>
            </a:extLst>
          </p:cNvPr>
          <p:cNvPicPr>
            <a:picLocks noGrp="1" noChangeAspect="1"/>
          </p:cNvPicPr>
          <p:nvPr>
            <p:ph type="pic" sz="quarter" idx="7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6" r="19586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713AFF7-003D-470F-8B2F-B69A2541D1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3200" b="1" dirty="0"/>
              <a:t>Creative Portfolio</a:t>
            </a:r>
            <a:endParaRPr lang="en-US" sz="3200" dirty="0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D14F03F0-EEEC-4BE8-9976-212E129E795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A4F897B-23F3-44CD-BB65-5914BA54A861}"/>
              </a:ext>
            </a:extLst>
          </p:cNvPr>
          <p:cNvSpPr/>
          <p:nvPr/>
        </p:nvSpPr>
        <p:spPr>
          <a:xfrm>
            <a:off x="1108530" y="1719263"/>
            <a:ext cx="2134592" cy="2338387"/>
          </a:xfrm>
          <a:custGeom>
            <a:avLst/>
            <a:gdLst>
              <a:gd name="connsiteX0" fmla="*/ 0 w 2134592"/>
              <a:gd name="connsiteY0" fmla="*/ 0 h 2338387"/>
              <a:gd name="connsiteX1" fmla="*/ 2134592 w 2134592"/>
              <a:gd name="connsiteY1" fmla="*/ 0 h 2338387"/>
              <a:gd name="connsiteX2" fmla="*/ 2134592 w 2134592"/>
              <a:gd name="connsiteY2" fmla="*/ 2338387 h 2338387"/>
              <a:gd name="connsiteX3" fmla="*/ 0 w 2134592"/>
              <a:gd name="connsiteY3" fmla="*/ 2338387 h 233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338387">
                <a:moveTo>
                  <a:pt x="0" y="0"/>
                </a:moveTo>
                <a:lnTo>
                  <a:pt x="2134592" y="0"/>
                </a:lnTo>
                <a:lnTo>
                  <a:pt x="2134592" y="2338387"/>
                </a:lnTo>
                <a:lnTo>
                  <a:pt x="0" y="23383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0E05972-869C-428F-B75A-C0DD7C2F2C5C}"/>
              </a:ext>
            </a:extLst>
          </p:cNvPr>
          <p:cNvSpPr/>
          <p:nvPr/>
        </p:nvSpPr>
        <p:spPr>
          <a:xfrm>
            <a:off x="3379249" y="4198142"/>
            <a:ext cx="2134592" cy="2200128"/>
          </a:xfrm>
          <a:custGeom>
            <a:avLst/>
            <a:gdLst>
              <a:gd name="connsiteX0" fmla="*/ 0 w 2134592"/>
              <a:gd name="connsiteY0" fmla="*/ 0 h 2200128"/>
              <a:gd name="connsiteX1" fmla="*/ 2134592 w 2134592"/>
              <a:gd name="connsiteY1" fmla="*/ 0 h 2200128"/>
              <a:gd name="connsiteX2" fmla="*/ 2134592 w 2134592"/>
              <a:gd name="connsiteY2" fmla="*/ 2200128 h 2200128"/>
              <a:gd name="connsiteX3" fmla="*/ 0 w 2134592"/>
              <a:gd name="connsiteY3" fmla="*/ 2200128 h 2200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200128">
                <a:moveTo>
                  <a:pt x="0" y="0"/>
                </a:moveTo>
                <a:lnTo>
                  <a:pt x="2134592" y="0"/>
                </a:lnTo>
                <a:lnTo>
                  <a:pt x="2134592" y="2200128"/>
                </a:lnTo>
                <a:lnTo>
                  <a:pt x="0" y="220012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ABAF0DD-E6B2-4935-A365-CD0390CD6F65}"/>
              </a:ext>
            </a:extLst>
          </p:cNvPr>
          <p:cNvSpPr/>
          <p:nvPr/>
        </p:nvSpPr>
        <p:spPr>
          <a:xfrm>
            <a:off x="1271091" y="2072848"/>
            <a:ext cx="180947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4D3F337-6520-4C99-9831-2AB803DAC5CF}"/>
              </a:ext>
            </a:extLst>
          </p:cNvPr>
          <p:cNvSpPr/>
          <p:nvPr/>
        </p:nvSpPr>
        <p:spPr>
          <a:xfrm>
            <a:off x="3541810" y="4482598"/>
            <a:ext cx="180947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CF6E1F8-09EA-4F38-9EB6-BBAEC885C6B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FCA98E8-DBEE-4B62-98ED-59D70CF64D7A}"/>
              </a:ext>
            </a:extLst>
          </p:cNvPr>
          <p:cNvSpPr/>
          <p:nvPr/>
        </p:nvSpPr>
        <p:spPr>
          <a:xfrm>
            <a:off x="6858000" y="2086596"/>
            <a:ext cx="4495799" cy="41465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370A6B0-1A78-4203-9402-B9E6BC02DB35}"/>
              </a:ext>
            </a:extLst>
          </p:cNvPr>
          <p:cNvGrpSpPr/>
          <p:nvPr/>
        </p:nvGrpSpPr>
        <p:grpSpPr>
          <a:xfrm>
            <a:off x="838200" y="3610892"/>
            <a:ext cx="5506752" cy="2622262"/>
            <a:chOff x="1132824" y="2736061"/>
            <a:chExt cx="5506752" cy="2622262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58702B0-CA45-4BF8-B4A9-0B301CF8351F}"/>
                </a:ext>
              </a:extLst>
            </p:cNvPr>
            <p:cNvGrpSpPr/>
            <p:nvPr/>
          </p:nvGrpSpPr>
          <p:grpSpPr>
            <a:xfrm>
              <a:off x="1132824" y="2736061"/>
              <a:ext cx="2753376" cy="2622262"/>
              <a:chOff x="1132824" y="2736061"/>
              <a:chExt cx="2753376" cy="2622262"/>
            </a:xfrm>
          </p:grpSpPr>
          <p:graphicFrame>
            <p:nvGraphicFramePr>
              <p:cNvPr id="41" name="Chart 40">
                <a:extLst>
                  <a:ext uri="{FF2B5EF4-FFF2-40B4-BE49-F238E27FC236}">
                    <a16:creationId xmlns:a16="http://schemas.microsoft.com/office/drawing/2014/main" id="{E9641CF6-C916-403B-A330-3D1B56BFE40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24689667"/>
                  </p:ext>
                </p:extLst>
              </p:nvPr>
            </p:nvGraphicFramePr>
            <p:xfrm>
              <a:off x="1132824" y="2736061"/>
              <a:ext cx="2753376" cy="262226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1118E62-F7A4-4E47-8943-EFDAC104B5BE}"/>
                  </a:ext>
                </a:extLst>
              </p:cNvPr>
              <p:cNvSpPr txBox="1"/>
              <p:nvPr/>
            </p:nvSpPr>
            <p:spPr>
              <a:xfrm>
                <a:off x="1952625" y="3808665"/>
                <a:ext cx="111377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2016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DBF7818-1B0C-4047-B032-DAE6E9B933CA}"/>
                </a:ext>
              </a:extLst>
            </p:cNvPr>
            <p:cNvGrpSpPr/>
            <p:nvPr/>
          </p:nvGrpSpPr>
          <p:grpSpPr>
            <a:xfrm>
              <a:off x="3886200" y="2736061"/>
              <a:ext cx="2753376" cy="2622262"/>
              <a:chOff x="1132824" y="2736061"/>
              <a:chExt cx="2753376" cy="2622262"/>
            </a:xfrm>
          </p:grpSpPr>
          <p:graphicFrame>
            <p:nvGraphicFramePr>
              <p:cNvPr id="38" name="Chart 37">
                <a:extLst>
                  <a:ext uri="{FF2B5EF4-FFF2-40B4-BE49-F238E27FC236}">
                    <a16:creationId xmlns:a16="http://schemas.microsoft.com/office/drawing/2014/main" id="{EEDCA698-77EA-45A2-A90E-F9F3E58AFF6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287495104"/>
                  </p:ext>
                </p:extLst>
              </p:nvPr>
            </p:nvGraphicFramePr>
            <p:xfrm>
              <a:off x="1132824" y="2736061"/>
              <a:ext cx="2753376" cy="262226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4317EE5-3B1F-47BB-99C2-D2B3C3417A21}"/>
                  </a:ext>
                </a:extLst>
              </p:cNvPr>
              <p:cNvSpPr txBox="1"/>
              <p:nvPr/>
            </p:nvSpPr>
            <p:spPr>
              <a:xfrm>
                <a:off x="1952625" y="3808665"/>
                <a:ext cx="111377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2017</a:t>
                </a:r>
              </a:p>
            </p:txBody>
          </p:sp>
        </p:grpSp>
      </p:grpSp>
      <p:sp>
        <p:nvSpPr>
          <p:cNvPr id="44" name="Rectangle 17">
            <a:extLst>
              <a:ext uri="{FF2B5EF4-FFF2-40B4-BE49-F238E27FC236}">
                <a16:creationId xmlns:a16="http://schemas.microsoft.com/office/drawing/2014/main" id="{C2259555-6745-4572-A83F-44672CA9B76B}"/>
              </a:ext>
            </a:extLst>
          </p:cNvPr>
          <p:cNvSpPr>
            <a:spLocks/>
          </p:cNvSpPr>
          <p:nvPr/>
        </p:nvSpPr>
        <p:spPr bwMode="auto">
          <a:xfrm>
            <a:off x="838200" y="2086596"/>
            <a:ext cx="5506752" cy="826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2500"/>
              </a:lnSpc>
            </a:pPr>
            <a:r>
              <a:rPr lang="en-US" sz="15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spacious feeling.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C1C278A-7797-4208-B168-2B142C1F6CA3}"/>
              </a:ext>
            </a:extLst>
          </p:cNvPr>
          <p:cNvGrpSpPr/>
          <p:nvPr/>
        </p:nvGrpSpPr>
        <p:grpSpPr>
          <a:xfrm>
            <a:off x="7459957" y="2526686"/>
            <a:ext cx="3291885" cy="3266376"/>
            <a:chOff x="7171260" y="2381361"/>
            <a:chExt cx="3291885" cy="3266376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5871871-CEAA-4A7D-8AA6-A64B17C2F138}"/>
                </a:ext>
              </a:extLst>
            </p:cNvPr>
            <p:cNvGrpSpPr/>
            <p:nvPr/>
          </p:nvGrpSpPr>
          <p:grpSpPr>
            <a:xfrm>
              <a:off x="7171260" y="2381361"/>
              <a:ext cx="3291885" cy="1451428"/>
              <a:chOff x="5888962" y="7155512"/>
              <a:chExt cx="3291885" cy="1451428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158B8945-FCAE-45D3-839F-C62891B5FD8A}"/>
                  </a:ext>
                </a:extLst>
              </p:cNvPr>
              <p:cNvGrpSpPr/>
              <p:nvPr/>
            </p:nvGrpSpPr>
            <p:grpSpPr>
              <a:xfrm>
                <a:off x="7364081" y="7464051"/>
                <a:ext cx="1816766" cy="834350"/>
                <a:chOff x="7364081" y="7518738"/>
                <a:chExt cx="1816766" cy="834350"/>
              </a:xfrm>
            </p:grpSpPr>
            <p:sp>
              <p:nvSpPr>
                <p:cNvPr id="64" name="Rectangle 17">
                  <a:extLst>
                    <a:ext uri="{FF2B5EF4-FFF2-40B4-BE49-F238E27FC236}">
                      <a16:creationId xmlns:a16="http://schemas.microsoft.com/office/drawing/2014/main" id="{0AE75B8C-0FC0-43EE-BF2C-C38FEE4A85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3475" y="7931294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109428D2-6021-43A1-B1CF-125C28D62BFF}"/>
                    </a:ext>
                  </a:extLst>
                </p:cNvPr>
                <p:cNvSpPr txBox="1"/>
                <p:nvPr/>
              </p:nvSpPr>
              <p:spPr>
                <a:xfrm>
                  <a:off x="7364081" y="7518738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FE9591D4-CE2E-4EFF-9BE3-4DEE8AFABB18}"/>
                  </a:ext>
                </a:extLst>
              </p:cNvPr>
              <p:cNvGrpSpPr/>
              <p:nvPr/>
            </p:nvGrpSpPr>
            <p:grpSpPr>
              <a:xfrm>
                <a:off x="5888962" y="7155512"/>
                <a:ext cx="1524000" cy="1451428"/>
                <a:chOff x="6759796" y="7155512"/>
                <a:chExt cx="1524000" cy="1451428"/>
              </a:xfrm>
            </p:grpSpPr>
            <p:graphicFrame>
              <p:nvGraphicFramePr>
                <p:cNvPr id="53" name="Chart 52">
                  <a:extLst>
                    <a:ext uri="{FF2B5EF4-FFF2-40B4-BE49-F238E27FC236}">
                      <a16:creationId xmlns:a16="http://schemas.microsoft.com/office/drawing/2014/main" id="{DC6DCD27-DC3E-45CF-902D-9A2612AC75C9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3724812578"/>
                    </p:ext>
                  </p:extLst>
                </p:nvPr>
              </p:nvGraphicFramePr>
              <p:xfrm>
                <a:off x="6759796" y="7155512"/>
                <a:ext cx="1524000" cy="145142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sp>
              <p:nvSpPr>
                <p:cNvPr id="54" name="AutoShape 9">
                  <a:extLst>
                    <a:ext uri="{FF2B5EF4-FFF2-40B4-BE49-F238E27FC236}">
                      <a16:creationId xmlns:a16="http://schemas.microsoft.com/office/drawing/2014/main" id="{FCE8EE68-245B-4B8B-8D15-CFE38826B7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64081" y="7716879"/>
                  <a:ext cx="315431" cy="32869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F2E2F3A-57F7-4DBD-9372-A82D2126130B}"/>
                </a:ext>
              </a:extLst>
            </p:cNvPr>
            <p:cNvGrpSpPr/>
            <p:nvPr/>
          </p:nvGrpSpPr>
          <p:grpSpPr>
            <a:xfrm>
              <a:off x="7171260" y="4196309"/>
              <a:ext cx="3291885" cy="1451428"/>
              <a:chOff x="5888962" y="9216888"/>
              <a:chExt cx="3291885" cy="1451428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6FFF29B7-24E7-4E95-A8D5-9D7A0375D8E7}"/>
                  </a:ext>
                </a:extLst>
              </p:cNvPr>
              <p:cNvGrpSpPr/>
              <p:nvPr/>
            </p:nvGrpSpPr>
            <p:grpSpPr>
              <a:xfrm>
                <a:off x="5888962" y="9216888"/>
                <a:ext cx="1524000" cy="1451428"/>
                <a:chOff x="4073426" y="7155512"/>
                <a:chExt cx="1524000" cy="1451428"/>
              </a:xfrm>
            </p:grpSpPr>
            <p:graphicFrame>
              <p:nvGraphicFramePr>
                <p:cNvPr id="73" name="Chart 72">
                  <a:extLst>
                    <a:ext uri="{FF2B5EF4-FFF2-40B4-BE49-F238E27FC236}">
                      <a16:creationId xmlns:a16="http://schemas.microsoft.com/office/drawing/2014/main" id="{CB5BF882-AAFD-46AE-A733-A72809FD284C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1913695816"/>
                    </p:ext>
                  </p:extLst>
                </p:nvPr>
              </p:nvGraphicFramePr>
              <p:xfrm>
                <a:off x="4073426" y="7155512"/>
                <a:ext cx="1524000" cy="145142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  <p:grpSp>
              <p:nvGrpSpPr>
                <p:cNvPr id="74" name="Group 73">
                  <a:extLst>
                    <a:ext uri="{FF2B5EF4-FFF2-40B4-BE49-F238E27FC236}">
                      <a16:creationId xmlns:a16="http://schemas.microsoft.com/office/drawing/2014/main" id="{C86B1D09-19D0-4BEC-81AC-7BB8F13200D3}"/>
                    </a:ext>
                  </a:extLst>
                </p:cNvPr>
                <p:cNvGrpSpPr/>
                <p:nvPr/>
              </p:nvGrpSpPr>
              <p:grpSpPr>
                <a:xfrm>
                  <a:off x="4688535" y="7725103"/>
                  <a:ext cx="293782" cy="312247"/>
                  <a:chOff x="6670357" y="2277094"/>
                  <a:chExt cx="555626" cy="590551"/>
                </a:xfrm>
                <a:solidFill>
                  <a:schemeClr val="tx1"/>
                </a:solidFill>
              </p:grpSpPr>
              <p:sp>
                <p:nvSpPr>
                  <p:cNvPr id="75" name="Rectangle 10">
                    <a:extLst>
                      <a:ext uri="{FF2B5EF4-FFF2-40B4-BE49-F238E27FC236}">
                        <a16:creationId xmlns:a16="http://schemas.microsoft.com/office/drawing/2014/main" id="{2F2C970A-C132-432A-87E5-9ADE059F1A3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277094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6" name="Rectangle 11">
                    <a:extLst>
                      <a:ext uri="{FF2B5EF4-FFF2-40B4-BE49-F238E27FC236}">
                        <a16:creationId xmlns:a16="http://schemas.microsoft.com/office/drawing/2014/main" id="{5D1D1029-9BA2-49D7-BB3E-29AD8607F0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716832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7" name="Freeform 12">
                    <a:extLst>
                      <a:ext uri="{FF2B5EF4-FFF2-40B4-BE49-F238E27FC236}">
                        <a16:creationId xmlns:a16="http://schemas.microsoft.com/office/drawing/2014/main" id="{6E76BF1F-4D03-4EAE-9248-33786124DB7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670357" y="2462832"/>
                    <a:ext cx="254000" cy="219075"/>
                  </a:xfrm>
                  <a:custGeom>
                    <a:avLst/>
                    <a:gdLst>
                      <a:gd name="T0" fmla="*/ 22 w 22"/>
                      <a:gd name="T1" fmla="*/ 13 h 19"/>
                      <a:gd name="T2" fmla="*/ 10 w 22"/>
                      <a:gd name="T3" fmla="*/ 13 h 19"/>
                      <a:gd name="T4" fmla="*/ 6 w 22"/>
                      <a:gd name="T5" fmla="*/ 10 h 19"/>
                      <a:gd name="T6" fmla="*/ 10 w 22"/>
                      <a:gd name="T7" fmla="*/ 6 h 19"/>
                      <a:gd name="T8" fmla="*/ 22 w 22"/>
                      <a:gd name="T9" fmla="*/ 6 h 19"/>
                      <a:gd name="T10" fmla="*/ 22 w 22"/>
                      <a:gd name="T11" fmla="*/ 0 h 19"/>
                      <a:gd name="T12" fmla="*/ 10 w 22"/>
                      <a:gd name="T13" fmla="*/ 0 h 19"/>
                      <a:gd name="T14" fmla="*/ 0 w 22"/>
                      <a:gd name="T15" fmla="*/ 10 h 19"/>
                      <a:gd name="T16" fmla="*/ 10 w 22"/>
                      <a:gd name="T17" fmla="*/ 19 h 19"/>
                      <a:gd name="T18" fmla="*/ 22 w 22"/>
                      <a:gd name="T19" fmla="*/ 19 h 19"/>
                      <a:gd name="T20" fmla="*/ 22 w 22"/>
                      <a:gd name="T21" fmla="*/ 13 h 19"/>
                      <a:gd name="T22" fmla="*/ 22 w 22"/>
                      <a:gd name="T23" fmla="*/ 13 h 19"/>
                      <a:gd name="T24" fmla="*/ 22 w 22"/>
                      <a:gd name="T25" fmla="*/ 1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22" y="13"/>
                        </a:move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8" y="13"/>
                          <a:pt x="6" y="12"/>
                          <a:pt x="6" y="10"/>
                        </a:cubicBezTo>
                        <a:cubicBezTo>
                          <a:pt x="6" y="8"/>
                          <a:pt x="8" y="6"/>
                          <a:pt x="10" y="6"/>
                        </a:cubicBezTo>
                        <a:cubicBezTo>
                          <a:pt x="22" y="6"/>
                          <a:pt x="22" y="6"/>
                          <a:pt x="22" y="6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4" y="0"/>
                          <a:pt x="0" y="4"/>
                          <a:pt x="0" y="10"/>
                        </a:cubicBezTo>
                        <a:cubicBezTo>
                          <a:pt x="0" y="15"/>
                          <a:pt x="4" y="19"/>
                          <a:pt x="10" y="19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lnTo>
                          <a:pt x="22" y="13"/>
                        </a:lnTo>
                        <a:close/>
                        <a:moveTo>
                          <a:pt x="22" y="13"/>
                        </a:moveTo>
                        <a:cubicBezTo>
                          <a:pt x="22" y="13"/>
                          <a:pt x="22" y="13"/>
                          <a:pt x="22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8" name="Freeform 13">
                    <a:extLst>
                      <a:ext uri="{FF2B5EF4-FFF2-40B4-BE49-F238E27FC236}">
                        <a16:creationId xmlns:a16="http://schemas.microsoft.com/office/drawing/2014/main" id="{EFABBDAB-8E69-42D8-A29A-1C7CFCB6A709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970395" y="2462832"/>
                    <a:ext cx="255588" cy="219075"/>
                  </a:xfrm>
                  <a:custGeom>
                    <a:avLst/>
                    <a:gdLst>
                      <a:gd name="T0" fmla="*/ 12 w 22"/>
                      <a:gd name="T1" fmla="*/ 0 h 19"/>
                      <a:gd name="T2" fmla="*/ 0 w 22"/>
                      <a:gd name="T3" fmla="*/ 0 h 19"/>
                      <a:gd name="T4" fmla="*/ 0 w 22"/>
                      <a:gd name="T5" fmla="*/ 6 h 19"/>
                      <a:gd name="T6" fmla="*/ 12 w 22"/>
                      <a:gd name="T7" fmla="*/ 6 h 19"/>
                      <a:gd name="T8" fmla="*/ 16 w 22"/>
                      <a:gd name="T9" fmla="*/ 10 h 19"/>
                      <a:gd name="T10" fmla="*/ 12 w 22"/>
                      <a:gd name="T11" fmla="*/ 13 h 19"/>
                      <a:gd name="T12" fmla="*/ 0 w 22"/>
                      <a:gd name="T13" fmla="*/ 13 h 19"/>
                      <a:gd name="T14" fmla="*/ 0 w 22"/>
                      <a:gd name="T15" fmla="*/ 19 h 19"/>
                      <a:gd name="T16" fmla="*/ 12 w 22"/>
                      <a:gd name="T17" fmla="*/ 19 h 19"/>
                      <a:gd name="T18" fmla="*/ 22 w 22"/>
                      <a:gd name="T19" fmla="*/ 10 h 19"/>
                      <a:gd name="T20" fmla="*/ 12 w 22"/>
                      <a:gd name="T21" fmla="*/ 0 h 19"/>
                      <a:gd name="T22" fmla="*/ 12 w 22"/>
                      <a:gd name="T23" fmla="*/ 0 h 19"/>
                      <a:gd name="T24" fmla="*/ 12 w 22"/>
                      <a:gd name="T25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1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4" y="6"/>
                          <a:pt x="16" y="8"/>
                          <a:pt x="16" y="10"/>
                        </a:cubicBezTo>
                        <a:cubicBezTo>
                          <a:pt x="16" y="12"/>
                          <a:pt x="14" y="13"/>
                          <a:pt x="12" y="13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12" y="19"/>
                          <a:pt x="12" y="19"/>
                          <a:pt x="12" y="19"/>
                        </a:cubicBezTo>
                        <a:cubicBezTo>
                          <a:pt x="18" y="19"/>
                          <a:pt x="22" y="15"/>
                          <a:pt x="22" y="10"/>
                        </a:cubicBezTo>
                        <a:cubicBezTo>
                          <a:pt x="22" y="4"/>
                          <a:pt x="18" y="0"/>
                          <a:pt x="12" y="0"/>
                        </a:cubicBezTo>
                        <a:close/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9" name="Freeform 14">
                    <a:extLst>
                      <a:ext uri="{FF2B5EF4-FFF2-40B4-BE49-F238E27FC236}">
                        <a16:creationId xmlns:a16="http://schemas.microsoft.com/office/drawing/2014/main" id="{BB70A3F0-43FF-4980-B334-20FFFBA7A6E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close/>
                        <a:moveTo>
                          <a:pt x="15" y="80"/>
                        </a:moveTo>
                        <a:lnTo>
                          <a:pt x="15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0" name="Freeform 15">
                    <a:extLst>
                      <a:ext uri="{FF2B5EF4-FFF2-40B4-BE49-F238E27FC236}">
                        <a16:creationId xmlns:a16="http://schemas.microsoft.com/office/drawing/2014/main" id="{9B963923-6064-46F4-9439-3D1A8B4529B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moveTo>
                          <a:pt x="15" y="80"/>
                        </a:moveTo>
                        <a:lnTo>
                          <a:pt x="15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1" name="Freeform 16">
                    <a:extLst>
                      <a:ext uri="{FF2B5EF4-FFF2-40B4-BE49-F238E27FC236}">
                        <a16:creationId xmlns:a16="http://schemas.microsoft.com/office/drawing/2014/main" id="{92A83EBF-1DCC-4B7C-922B-91F976A1F0C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close/>
                        <a:moveTo>
                          <a:pt x="59" y="80"/>
                        </a:moveTo>
                        <a:lnTo>
                          <a:pt x="59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" name="Freeform 17">
                    <a:extLst>
                      <a:ext uri="{FF2B5EF4-FFF2-40B4-BE49-F238E27FC236}">
                        <a16:creationId xmlns:a16="http://schemas.microsoft.com/office/drawing/2014/main" id="{927AD7C7-A34B-4786-A763-40D3FA00791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moveTo>
                          <a:pt x="59" y="80"/>
                        </a:moveTo>
                        <a:lnTo>
                          <a:pt x="59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3" name="Freeform 18">
                    <a:extLst>
                      <a:ext uri="{FF2B5EF4-FFF2-40B4-BE49-F238E27FC236}">
                        <a16:creationId xmlns:a16="http://schemas.microsoft.com/office/drawing/2014/main" id="{863F8AE1-55F3-46EC-B7F9-2A7006FAB94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close/>
                        <a:moveTo>
                          <a:pt x="59" y="0"/>
                        </a:moveTo>
                        <a:lnTo>
                          <a:pt x="59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" name="Freeform 19">
                    <a:extLst>
                      <a:ext uri="{FF2B5EF4-FFF2-40B4-BE49-F238E27FC236}">
                        <a16:creationId xmlns:a16="http://schemas.microsoft.com/office/drawing/2014/main" id="{EDF6E01B-20BA-4709-AD52-45F20B1B3ED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moveTo>
                          <a:pt x="59" y="0"/>
                        </a:moveTo>
                        <a:lnTo>
                          <a:pt x="59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" name="Freeform 20">
                    <a:extLst>
                      <a:ext uri="{FF2B5EF4-FFF2-40B4-BE49-F238E27FC236}">
                        <a16:creationId xmlns:a16="http://schemas.microsoft.com/office/drawing/2014/main" id="{6BA4D2BC-391F-404E-BB26-B6726F1D08F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close/>
                        <a:moveTo>
                          <a:pt x="15" y="0"/>
                        </a:moveTo>
                        <a:lnTo>
                          <a:pt x="1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" name="Freeform 21">
                    <a:extLst>
                      <a:ext uri="{FF2B5EF4-FFF2-40B4-BE49-F238E27FC236}">
                        <a16:creationId xmlns:a16="http://schemas.microsoft.com/office/drawing/2014/main" id="{29B50F07-B522-4B31-809D-B6D87F9E78E9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moveTo>
                          <a:pt x="15" y="0"/>
                        </a:moveTo>
                        <a:lnTo>
                          <a:pt x="15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CD42B9ED-4F07-4F29-B1A1-CC3AE26CB5A6}"/>
                  </a:ext>
                </a:extLst>
              </p:cNvPr>
              <p:cNvGrpSpPr/>
              <p:nvPr/>
            </p:nvGrpSpPr>
            <p:grpSpPr>
              <a:xfrm>
                <a:off x="7364081" y="9583344"/>
                <a:ext cx="1816766" cy="834350"/>
                <a:chOff x="7364081" y="7518738"/>
                <a:chExt cx="1816766" cy="834350"/>
              </a:xfrm>
            </p:grpSpPr>
            <p:sp>
              <p:nvSpPr>
                <p:cNvPr id="71" name="Rectangle 17">
                  <a:extLst>
                    <a:ext uri="{FF2B5EF4-FFF2-40B4-BE49-F238E27FC236}">
                      <a16:creationId xmlns:a16="http://schemas.microsoft.com/office/drawing/2014/main" id="{39D7E380-0905-41A2-B3A7-D3C5FC9D10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3475" y="7931294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029E7C8E-67A4-4C2C-AE89-198A161A8667}"/>
                    </a:ext>
                  </a:extLst>
                </p:cNvPr>
                <p:cNvSpPr txBox="1"/>
                <p:nvPr/>
              </p:nvSpPr>
              <p:spPr>
                <a:xfrm>
                  <a:off x="7364081" y="7518738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DDA5E36D-67D4-4FD5-9194-15BF810B200D}"/>
              </a:ext>
            </a:extLst>
          </p:cNvPr>
          <p:cNvGrpSpPr/>
          <p:nvPr/>
        </p:nvGrpSpPr>
        <p:grpSpPr>
          <a:xfrm>
            <a:off x="3975591" y="1600067"/>
            <a:ext cx="4240818" cy="4281414"/>
            <a:chOff x="4066296" y="1691640"/>
            <a:chExt cx="4059408" cy="4098268"/>
          </a:xfrm>
          <a:solidFill>
            <a:schemeClr val="accent3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7268FC65-2E48-462B-B46A-92C8879B7B65}"/>
                </a:ext>
              </a:extLst>
            </p:cNvPr>
            <p:cNvSpPr/>
            <p:nvPr/>
          </p:nvSpPr>
          <p:spPr>
            <a:xfrm>
              <a:off x="4840017" y="1691640"/>
              <a:ext cx="2511966" cy="432436"/>
            </a:xfrm>
            <a:custGeom>
              <a:avLst/>
              <a:gdLst>
                <a:gd name="connsiteX0" fmla="*/ 1255983 w 2511966"/>
                <a:gd name="connsiteY0" fmla="*/ 0 h 432436"/>
                <a:gd name="connsiteX1" fmla="*/ 2401673 w 2511966"/>
                <a:gd name="connsiteY1" fmla="*/ 349960 h 432436"/>
                <a:gd name="connsiteX2" fmla="*/ 2511966 w 2511966"/>
                <a:gd name="connsiteY2" fmla="*/ 432436 h 432436"/>
                <a:gd name="connsiteX3" fmla="*/ 2414540 w 2511966"/>
                <a:gd name="connsiteY3" fmla="*/ 432436 h 432436"/>
                <a:gd name="connsiteX4" fmla="*/ 2369016 w 2511966"/>
                <a:gd name="connsiteY4" fmla="*/ 398394 h 432436"/>
                <a:gd name="connsiteX5" fmla="*/ 1255983 w 2511966"/>
                <a:gd name="connsiteY5" fmla="*/ 58409 h 432436"/>
                <a:gd name="connsiteX6" fmla="*/ 142950 w 2511966"/>
                <a:gd name="connsiteY6" fmla="*/ 398394 h 432436"/>
                <a:gd name="connsiteX7" fmla="*/ 97426 w 2511966"/>
                <a:gd name="connsiteY7" fmla="*/ 432436 h 432436"/>
                <a:gd name="connsiteX8" fmla="*/ 0 w 2511966"/>
                <a:gd name="connsiteY8" fmla="*/ 432436 h 432436"/>
                <a:gd name="connsiteX9" fmla="*/ 110293 w 2511966"/>
                <a:gd name="connsiteY9" fmla="*/ 349960 h 432436"/>
                <a:gd name="connsiteX10" fmla="*/ 1255983 w 2511966"/>
                <a:gd name="connsiteY10" fmla="*/ 0 h 432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11966" h="432436">
                  <a:moveTo>
                    <a:pt x="1255983" y="0"/>
                  </a:moveTo>
                  <a:cubicBezTo>
                    <a:pt x="1680373" y="0"/>
                    <a:pt x="2074629" y="129013"/>
                    <a:pt x="2401673" y="349960"/>
                  </a:cubicBezTo>
                  <a:lnTo>
                    <a:pt x="2511966" y="432436"/>
                  </a:lnTo>
                  <a:lnTo>
                    <a:pt x="2414540" y="432436"/>
                  </a:lnTo>
                  <a:lnTo>
                    <a:pt x="2369016" y="398394"/>
                  </a:lnTo>
                  <a:cubicBezTo>
                    <a:pt x="2051295" y="183745"/>
                    <a:pt x="1668276" y="58409"/>
                    <a:pt x="1255983" y="58409"/>
                  </a:cubicBezTo>
                  <a:cubicBezTo>
                    <a:pt x="843691" y="58409"/>
                    <a:pt x="460672" y="183745"/>
                    <a:pt x="142950" y="398394"/>
                  </a:cubicBezTo>
                  <a:lnTo>
                    <a:pt x="97426" y="432436"/>
                  </a:lnTo>
                  <a:lnTo>
                    <a:pt x="0" y="432436"/>
                  </a:lnTo>
                  <a:lnTo>
                    <a:pt x="110293" y="349960"/>
                  </a:lnTo>
                  <a:cubicBezTo>
                    <a:pt x="437337" y="129013"/>
                    <a:pt x="831594" y="0"/>
                    <a:pt x="12559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B5A5DDB-68C5-4A34-A833-FC84D92E3613}"/>
                </a:ext>
              </a:extLst>
            </p:cNvPr>
            <p:cNvSpPr/>
            <p:nvPr/>
          </p:nvSpPr>
          <p:spPr>
            <a:xfrm>
              <a:off x="4066583" y="2660968"/>
              <a:ext cx="358491" cy="810419"/>
            </a:xfrm>
            <a:custGeom>
              <a:avLst/>
              <a:gdLst>
                <a:gd name="connsiteX0" fmla="*/ 290218 w 358491"/>
                <a:gd name="connsiteY0" fmla="*/ 0 h 810419"/>
                <a:gd name="connsiteX1" fmla="*/ 358491 w 358491"/>
                <a:gd name="connsiteY1" fmla="*/ 0 h 810419"/>
                <a:gd name="connsiteX2" fmla="*/ 278962 w 358491"/>
                <a:gd name="connsiteY2" fmla="*/ 130908 h 810419"/>
                <a:gd name="connsiteX3" fmla="*/ 79136 w 358491"/>
                <a:gd name="connsiteY3" fmla="*/ 678605 h 810419"/>
                <a:gd name="connsiteX4" fmla="*/ 59019 w 358491"/>
                <a:gd name="connsiteY4" fmla="*/ 810419 h 810419"/>
                <a:gd name="connsiteX5" fmla="*/ 0 w 358491"/>
                <a:gd name="connsiteY5" fmla="*/ 810419 h 810419"/>
                <a:gd name="connsiteX6" fmla="*/ 21914 w 358491"/>
                <a:gd name="connsiteY6" fmla="*/ 666834 h 810419"/>
                <a:gd name="connsiteX7" fmla="*/ 227603 w 358491"/>
                <a:gd name="connsiteY7" fmla="*/ 103067 h 810419"/>
                <a:gd name="connsiteX8" fmla="*/ 290218 w 358491"/>
                <a:gd name="connsiteY8" fmla="*/ 0 h 810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491" h="810419">
                  <a:moveTo>
                    <a:pt x="290218" y="0"/>
                  </a:moveTo>
                  <a:lnTo>
                    <a:pt x="358491" y="0"/>
                  </a:lnTo>
                  <a:lnTo>
                    <a:pt x="278962" y="130908"/>
                  </a:lnTo>
                  <a:cubicBezTo>
                    <a:pt x="187023" y="300152"/>
                    <a:pt x="118914" y="484219"/>
                    <a:pt x="79136" y="678605"/>
                  </a:cubicBezTo>
                  <a:lnTo>
                    <a:pt x="59019" y="810419"/>
                  </a:lnTo>
                  <a:lnTo>
                    <a:pt x="0" y="810419"/>
                  </a:lnTo>
                  <a:lnTo>
                    <a:pt x="21914" y="666834"/>
                  </a:lnTo>
                  <a:cubicBezTo>
                    <a:pt x="62859" y="466744"/>
                    <a:pt x="132967" y="277276"/>
                    <a:pt x="227603" y="103067"/>
                  </a:cubicBezTo>
                  <a:lnTo>
                    <a:pt x="29021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9D5A524F-3183-4B26-BA3D-A9E919AA7A75}"/>
                </a:ext>
              </a:extLst>
            </p:cNvPr>
            <p:cNvSpPr/>
            <p:nvPr/>
          </p:nvSpPr>
          <p:spPr>
            <a:xfrm>
              <a:off x="7766926" y="2660968"/>
              <a:ext cx="358491" cy="810419"/>
            </a:xfrm>
            <a:custGeom>
              <a:avLst/>
              <a:gdLst>
                <a:gd name="connsiteX0" fmla="*/ 0 w 358491"/>
                <a:gd name="connsiteY0" fmla="*/ 0 h 810419"/>
                <a:gd name="connsiteX1" fmla="*/ 68274 w 358491"/>
                <a:gd name="connsiteY1" fmla="*/ 0 h 810419"/>
                <a:gd name="connsiteX2" fmla="*/ 130888 w 358491"/>
                <a:gd name="connsiteY2" fmla="*/ 103067 h 810419"/>
                <a:gd name="connsiteX3" fmla="*/ 336577 w 358491"/>
                <a:gd name="connsiteY3" fmla="*/ 666834 h 810419"/>
                <a:gd name="connsiteX4" fmla="*/ 358491 w 358491"/>
                <a:gd name="connsiteY4" fmla="*/ 810419 h 810419"/>
                <a:gd name="connsiteX5" fmla="*/ 299472 w 358491"/>
                <a:gd name="connsiteY5" fmla="*/ 810419 h 810419"/>
                <a:gd name="connsiteX6" fmla="*/ 279355 w 358491"/>
                <a:gd name="connsiteY6" fmla="*/ 678605 h 810419"/>
                <a:gd name="connsiteX7" fmla="*/ 79529 w 358491"/>
                <a:gd name="connsiteY7" fmla="*/ 130908 h 810419"/>
                <a:gd name="connsiteX8" fmla="*/ 0 w 358491"/>
                <a:gd name="connsiteY8" fmla="*/ 0 h 810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491" h="810419">
                  <a:moveTo>
                    <a:pt x="0" y="0"/>
                  </a:moveTo>
                  <a:lnTo>
                    <a:pt x="68274" y="0"/>
                  </a:lnTo>
                  <a:lnTo>
                    <a:pt x="130888" y="103067"/>
                  </a:lnTo>
                  <a:cubicBezTo>
                    <a:pt x="225525" y="277276"/>
                    <a:pt x="295633" y="466744"/>
                    <a:pt x="336577" y="666834"/>
                  </a:cubicBezTo>
                  <a:lnTo>
                    <a:pt x="358491" y="810419"/>
                  </a:lnTo>
                  <a:lnTo>
                    <a:pt x="299472" y="810419"/>
                  </a:lnTo>
                  <a:lnTo>
                    <a:pt x="279355" y="678605"/>
                  </a:lnTo>
                  <a:cubicBezTo>
                    <a:pt x="239577" y="484219"/>
                    <a:pt x="171468" y="300152"/>
                    <a:pt x="79529" y="1309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FEE7AE24-FA3E-4753-A857-25E39C2F85CD}"/>
                </a:ext>
              </a:extLst>
            </p:cNvPr>
            <p:cNvSpPr/>
            <p:nvPr/>
          </p:nvSpPr>
          <p:spPr>
            <a:xfrm>
              <a:off x="4066296" y="4008279"/>
              <a:ext cx="358590" cy="811991"/>
            </a:xfrm>
            <a:custGeom>
              <a:avLst/>
              <a:gdLst>
                <a:gd name="connsiteX0" fmla="*/ 0 w 358590"/>
                <a:gd name="connsiteY0" fmla="*/ 0 h 811991"/>
                <a:gd name="connsiteX1" fmla="*/ 59019 w 358590"/>
                <a:gd name="connsiteY1" fmla="*/ 0 h 811991"/>
                <a:gd name="connsiteX2" fmla="*/ 79423 w 358590"/>
                <a:gd name="connsiteY2" fmla="*/ 133696 h 811991"/>
                <a:gd name="connsiteX3" fmla="*/ 279249 w 358590"/>
                <a:gd name="connsiteY3" fmla="*/ 681393 h 811991"/>
                <a:gd name="connsiteX4" fmla="*/ 358590 w 358590"/>
                <a:gd name="connsiteY4" fmla="*/ 811991 h 811991"/>
                <a:gd name="connsiteX5" fmla="*/ 290317 w 358590"/>
                <a:gd name="connsiteY5" fmla="*/ 811991 h 811991"/>
                <a:gd name="connsiteX6" fmla="*/ 227890 w 358590"/>
                <a:gd name="connsiteY6" fmla="*/ 709234 h 811991"/>
                <a:gd name="connsiteX7" fmla="*/ 22201 w 358590"/>
                <a:gd name="connsiteY7" fmla="*/ 145467 h 811991"/>
                <a:gd name="connsiteX8" fmla="*/ 0 w 358590"/>
                <a:gd name="connsiteY8" fmla="*/ 0 h 811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590" h="811991">
                  <a:moveTo>
                    <a:pt x="0" y="0"/>
                  </a:moveTo>
                  <a:lnTo>
                    <a:pt x="59019" y="0"/>
                  </a:lnTo>
                  <a:lnTo>
                    <a:pt x="79423" y="133696"/>
                  </a:lnTo>
                  <a:cubicBezTo>
                    <a:pt x="119201" y="328083"/>
                    <a:pt x="187310" y="512150"/>
                    <a:pt x="279249" y="681393"/>
                  </a:cubicBezTo>
                  <a:lnTo>
                    <a:pt x="358590" y="811991"/>
                  </a:lnTo>
                  <a:lnTo>
                    <a:pt x="290317" y="811991"/>
                  </a:lnTo>
                  <a:lnTo>
                    <a:pt x="227890" y="709234"/>
                  </a:lnTo>
                  <a:cubicBezTo>
                    <a:pt x="133254" y="535025"/>
                    <a:pt x="63146" y="345558"/>
                    <a:pt x="22201" y="145467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AA1961D-7CD8-4E1C-850B-D25FE44C0A88}"/>
                </a:ext>
              </a:extLst>
            </p:cNvPr>
            <p:cNvSpPr/>
            <p:nvPr/>
          </p:nvSpPr>
          <p:spPr>
            <a:xfrm>
              <a:off x="7767115" y="4008279"/>
              <a:ext cx="358589" cy="811991"/>
            </a:xfrm>
            <a:custGeom>
              <a:avLst/>
              <a:gdLst>
                <a:gd name="connsiteX0" fmla="*/ 299570 w 358589"/>
                <a:gd name="connsiteY0" fmla="*/ 0 h 811991"/>
                <a:gd name="connsiteX1" fmla="*/ 358589 w 358589"/>
                <a:gd name="connsiteY1" fmla="*/ 0 h 811991"/>
                <a:gd name="connsiteX2" fmla="*/ 336388 w 358589"/>
                <a:gd name="connsiteY2" fmla="*/ 145467 h 811991"/>
                <a:gd name="connsiteX3" fmla="*/ 130699 w 358589"/>
                <a:gd name="connsiteY3" fmla="*/ 709234 h 811991"/>
                <a:gd name="connsiteX4" fmla="*/ 68273 w 358589"/>
                <a:gd name="connsiteY4" fmla="*/ 811991 h 811991"/>
                <a:gd name="connsiteX5" fmla="*/ 0 w 358589"/>
                <a:gd name="connsiteY5" fmla="*/ 811991 h 811991"/>
                <a:gd name="connsiteX6" fmla="*/ 79340 w 358589"/>
                <a:gd name="connsiteY6" fmla="*/ 681393 h 811991"/>
                <a:gd name="connsiteX7" fmla="*/ 279166 w 358589"/>
                <a:gd name="connsiteY7" fmla="*/ 133696 h 811991"/>
                <a:gd name="connsiteX8" fmla="*/ 299570 w 358589"/>
                <a:gd name="connsiteY8" fmla="*/ 0 h 811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589" h="811991">
                  <a:moveTo>
                    <a:pt x="299570" y="0"/>
                  </a:moveTo>
                  <a:lnTo>
                    <a:pt x="358589" y="0"/>
                  </a:lnTo>
                  <a:lnTo>
                    <a:pt x="336388" y="145467"/>
                  </a:lnTo>
                  <a:cubicBezTo>
                    <a:pt x="295444" y="345558"/>
                    <a:pt x="225336" y="535025"/>
                    <a:pt x="130699" y="709234"/>
                  </a:cubicBezTo>
                  <a:lnTo>
                    <a:pt x="68273" y="811991"/>
                  </a:lnTo>
                  <a:lnTo>
                    <a:pt x="0" y="811991"/>
                  </a:lnTo>
                  <a:lnTo>
                    <a:pt x="79340" y="681393"/>
                  </a:lnTo>
                  <a:cubicBezTo>
                    <a:pt x="171279" y="512150"/>
                    <a:pt x="239388" y="328083"/>
                    <a:pt x="279166" y="133696"/>
                  </a:cubicBezTo>
                  <a:lnTo>
                    <a:pt x="29957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41F20D0F-815A-40C0-B02C-D9A9D7521BF4}"/>
                </a:ext>
              </a:extLst>
            </p:cNvPr>
            <p:cNvSpPr/>
            <p:nvPr/>
          </p:nvSpPr>
          <p:spPr>
            <a:xfrm>
              <a:off x="4839603" y="5357162"/>
              <a:ext cx="2512795" cy="432746"/>
            </a:xfrm>
            <a:custGeom>
              <a:avLst/>
              <a:gdLst>
                <a:gd name="connsiteX0" fmla="*/ 0 w 2512795"/>
                <a:gd name="connsiteY0" fmla="*/ 0 h 432746"/>
                <a:gd name="connsiteX1" fmla="*/ 97426 w 2512795"/>
                <a:gd name="connsiteY1" fmla="*/ 0 h 432746"/>
                <a:gd name="connsiteX2" fmla="*/ 143364 w 2512795"/>
                <a:gd name="connsiteY2" fmla="*/ 34352 h 432746"/>
                <a:gd name="connsiteX3" fmla="*/ 1256397 w 2512795"/>
                <a:gd name="connsiteY3" fmla="*/ 374337 h 432746"/>
                <a:gd name="connsiteX4" fmla="*/ 2369430 w 2512795"/>
                <a:gd name="connsiteY4" fmla="*/ 34352 h 432746"/>
                <a:gd name="connsiteX5" fmla="*/ 2415369 w 2512795"/>
                <a:gd name="connsiteY5" fmla="*/ 0 h 432746"/>
                <a:gd name="connsiteX6" fmla="*/ 2512795 w 2512795"/>
                <a:gd name="connsiteY6" fmla="*/ 0 h 432746"/>
                <a:gd name="connsiteX7" fmla="*/ 2402087 w 2512795"/>
                <a:gd name="connsiteY7" fmla="*/ 82786 h 432746"/>
                <a:gd name="connsiteX8" fmla="*/ 1256397 w 2512795"/>
                <a:gd name="connsiteY8" fmla="*/ 432746 h 432746"/>
                <a:gd name="connsiteX9" fmla="*/ 110707 w 2512795"/>
                <a:gd name="connsiteY9" fmla="*/ 82786 h 432746"/>
                <a:gd name="connsiteX10" fmla="*/ 0 w 2512795"/>
                <a:gd name="connsiteY10" fmla="*/ 0 h 43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12795" h="432746">
                  <a:moveTo>
                    <a:pt x="0" y="0"/>
                  </a:moveTo>
                  <a:lnTo>
                    <a:pt x="97426" y="0"/>
                  </a:lnTo>
                  <a:lnTo>
                    <a:pt x="143364" y="34352"/>
                  </a:lnTo>
                  <a:cubicBezTo>
                    <a:pt x="461086" y="249001"/>
                    <a:pt x="844105" y="374337"/>
                    <a:pt x="1256397" y="374337"/>
                  </a:cubicBezTo>
                  <a:cubicBezTo>
                    <a:pt x="1668690" y="374337"/>
                    <a:pt x="2051709" y="249001"/>
                    <a:pt x="2369430" y="34352"/>
                  </a:cubicBezTo>
                  <a:lnTo>
                    <a:pt x="2415369" y="0"/>
                  </a:lnTo>
                  <a:lnTo>
                    <a:pt x="2512795" y="0"/>
                  </a:lnTo>
                  <a:lnTo>
                    <a:pt x="2402087" y="82786"/>
                  </a:lnTo>
                  <a:cubicBezTo>
                    <a:pt x="2075043" y="303733"/>
                    <a:pt x="1680787" y="432746"/>
                    <a:pt x="1256397" y="432746"/>
                  </a:cubicBezTo>
                  <a:cubicBezTo>
                    <a:pt x="832008" y="432746"/>
                    <a:pt x="437751" y="303733"/>
                    <a:pt x="110707" y="8278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56905B28-DA3D-4BBD-A1B9-4FB47842934B}"/>
              </a:ext>
            </a:extLst>
          </p:cNvPr>
          <p:cNvGrpSpPr/>
          <p:nvPr/>
        </p:nvGrpSpPr>
        <p:grpSpPr>
          <a:xfrm>
            <a:off x="838201" y="1883460"/>
            <a:ext cx="10515599" cy="650670"/>
            <a:chOff x="838201" y="1883460"/>
            <a:chExt cx="10515599" cy="650670"/>
          </a:xfrm>
        </p:grpSpPr>
        <p:sp>
          <p:nvSpPr>
            <p:cNvPr id="149" name="Rectangle 9">
              <a:extLst>
                <a:ext uri="{FF2B5EF4-FFF2-40B4-BE49-F238E27FC236}">
                  <a16:creationId xmlns:a16="http://schemas.microsoft.com/office/drawing/2014/main" id="{A0FFA327-F40E-42D9-AB1E-43FD3C130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1" y="1883460"/>
              <a:ext cx="2790052" cy="650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 to &amp;  professionalism and reliability By using you simple lorem yours</a:t>
              </a:r>
            </a:p>
          </p:txBody>
        </p:sp>
        <p:sp>
          <p:nvSpPr>
            <p:cNvPr id="150" name="Rectangle 9">
              <a:extLst>
                <a:ext uri="{FF2B5EF4-FFF2-40B4-BE49-F238E27FC236}">
                  <a16:creationId xmlns:a16="http://schemas.microsoft.com/office/drawing/2014/main" id="{7C335421-9385-4D6C-BABB-48DEDB66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3748" y="1883460"/>
              <a:ext cx="2790052" cy="650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 to &amp;  professionalism and reliability By using you simple lorem yours</a:t>
              </a: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6DE28566-2053-4F2B-B73D-1ACF0E9C96A8}"/>
              </a:ext>
            </a:extLst>
          </p:cNvPr>
          <p:cNvGrpSpPr/>
          <p:nvPr/>
        </p:nvGrpSpPr>
        <p:grpSpPr>
          <a:xfrm>
            <a:off x="838201" y="3336295"/>
            <a:ext cx="10515599" cy="650670"/>
            <a:chOff x="838201" y="1883460"/>
            <a:chExt cx="10515599" cy="650670"/>
          </a:xfrm>
        </p:grpSpPr>
        <p:sp>
          <p:nvSpPr>
            <p:cNvPr id="152" name="Rectangle 9">
              <a:extLst>
                <a:ext uri="{FF2B5EF4-FFF2-40B4-BE49-F238E27FC236}">
                  <a16:creationId xmlns:a16="http://schemas.microsoft.com/office/drawing/2014/main" id="{7D6CDD53-45C1-41D3-9CD7-EF1CF6A7C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1" y="1883460"/>
              <a:ext cx="2790052" cy="650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 to &amp;  professionalism and reliability By using you simple lorem yours</a:t>
              </a:r>
            </a:p>
          </p:txBody>
        </p:sp>
        <p:sp>
          <p:nvSpPr>
            <p:cNvPr id="153" name="Rectangle 9">
              <a:extLst>
                <a:ext uri="{FF2B5EF4-FFF2-40B4-BE49-F238E27FC236}">
                  <a16:creationId xmlns:a16="http://schemas.microsoft.com/office/drawing/2014/main" id="{20A3CA4A-FCE7-4506-918D-A80A11189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3748" y="1883460"/>
              <a:ext cx="2790052" cy="650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 to &amp;  professionalism and reliability By using you simple lorem yours</a:t>
              </a: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C87F1906-1E82-4D6B-9F79-A6FADF360CD4}"/>
              </a:ext>
            </a:extLst>
          </p:cNvPr>
          <p:cNvGrpSpPr/>
          <p:nvPr/>
        </p:nvGrpSpPr>
        <p:grpSpPr>
          <a:xfrm>
            <a:off x="838201" y="4789130"/>
            <a:ext cx="10515599" cy="650670"/>
            <a:chOff x="838201" y="1883460"/>
            <a:chExt cx="10515599" cy="650670"/>
          </a:xfrm>
        </p:grpSpPr>
        <p:sp>
          <p:nvSpPr>
            <p:cNvPr id="155" name="Rectangle 9">
              <a:extLst>
                <a:ext uri="{FF2B5EF4-FFF2-40B4-BE49-F238E27FC236}">
                  <a16:creationId xmlns:a16="http://schemas.microsoft.com/office/drawing/2014/main" id="{296D8DDA-6CFE-444B-A469-10EE2C5A8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1" y="1883460"/>
              <a:ext cx="2790052" cy="650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 to &amp;  professionalism and reliability By using you simple lorem yours</a:t>
              </a:r>
            </a:p>
          </p:txBody>
        </p:sp>
        <p:sp>
          <p:nvSpPr>
            <p:cNvPr id="156" name="Rectangle 9">
              <a:extLst>
                <a:ext uri="{FF2B5EF4-FFF2-40B4-BE49-F238E27FC236}">
                  <a16:creationId xmlns:a16="http://schemas.microsoft.com/office/drawing/2014/main" id="{C691D0E0-F22A-4C18-899D-66A0E6B85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3748" y="1883460"/>
              <a:ext cx="2790052" cy="650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 to &amp;  professionalism and reliability By using you simple lorem yours</a:t>
              </a:r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0C36E37C-FA85-46E3-894D-0A3DE51B3CC3}"/>
              </a:ext>
            </a:extLst>
          </p:cNvPr>
          <p:cNvSpPr/>
          <p:nvPr/>
        </p:nvSpPr>
        <p:spPr>
          <a:xfrm>
            <a:off x="4407601" y="2052375"/>
            <a:ext cx="3376798" cy="33767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AB50B3ED-25AB-4659-A253-B9B2E1F480F4}"/>
              </a:ext>
            </a:extLst>
          </p:cNvPr>
          <p:cNvGrpSpPr/>
          <p:nvPr/>
        </p:nvGrpSpPr>
        <p:grpSpPr>
          <a:xfrm>
            <a:off x="4956290" y="2778385"/>
            <a:ext cx="2279420" cy="1924778"/>
            <a:chOff x="-8602663" y="1150938"/>
            <a:chExt cx="2459038" cy="2076450"/>
          </a:xfrm>
          <a:solidFill>
            <a:schemeClr val="accent2"/>
          </a:solidFill>
        </p:grpSpPr>
        <p:grpSp>
          <p:nvGrpSpPr>
            <p:cNvPr id="158" name="Group 767">
              <a:extLst>
                <a:ext uri="{FF2B5EF4-FFF2-40B4-BE49-F238E27FC236}">
                  <a16:creationId xmlns:a16="http://schemas.microsoft.com/office/drawing/2014/main" id="{60BFB58D-9F93-47E5-BCFC-F3F460BA74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8602663" y="1150938"/>
              <a:ext cx="2459038" cy="1866900"/>
              <a:chOff x="-5419" y="725"/>
              <a:chExt cx="1549" cy="1176"/>
            </a:xfrm>
            <a:grpFill/>
          </p:grpSpPr>
          <p:sp>
            <p:nvSpPr>
              <p:cNvPr id="519" name="Rectangle 567">
                <a:extLst>
                  <a:ext uri="{FF2B5EF4-FFF2-40B4-BE49-F238E27FC236}">
                    <a16:creationId xmlns:a16="http://schemas.microsoft.com/office/drawing/2014/main" id="{DB5DCD5D-11D1-4D97-8484-1FDCAAC7E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384" y="1869"/>
                <a:ext cx="86" cy="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Ottawa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0" name="Oval 568">
                <a:extLst>
                  <a:ext uri="{FF2B5EF4-FFF2-40B4-BE49-F238E27FC236}">
                    <a16:creationId xmlns:a16="http://schemas.microsoft.com/office/drawing/2014/main" id="{AA0909E2-7AC2-4C6E-AF17-F7FE04E32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314" y="1858"/>
                <a:ext cx="19" cy="19"/>
              </a:xfrm>
              <a:prstGeom prst="ellipse">
                <a:avLst/>
              </a:prstGeom>
              <a:grpFill/>
              <a:ln w="31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Oval 569">
                <a:extLst>
                  <a:ext uri="{FF2B5EF4-FFF2-40B4-BE49-F238E27FC236}">
                    <a16:creationId xmlns:a16="http://schemas.microsoft.com/office/drawing/2014/main" id="{ACAEF9E5-075D-4E00-871B-3779457B0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313" y="1859"/>
                <a:ext cx="17" cy="1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Freeform 570">
                <a:extLst>
                  <a:ext uri="{FF2B5EF4-FFF2-40B4-BE49-F238E27FC236}">
                    <a16:creationId xmlns:a16="http://schemas.microsoft.com/office/drawing/2014/main" id="{457283D3-8738-4163-89C5-96F3044FF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48" y="1189"/>
                <a:ext cx="30" cy="31"/>
              </a:xfrm>
              <a:custGeom>
                <a:avLst/>
                <a:gdLst>
                  <a:gd name="T0" fmla="*/ 19 w 48"/>
                  <a:gd name="T1" fmla="*/ 10 h 50"/>
                  <a:gd name="T2" fmla="*/ 34 w 48"/>
                  <a:gd name="T3" fmla="*/ 12 h 50"/>
                  <a:gd name="T4" fmla="*/ 44 w 48"/>
                  <a:gd name="T5" fmla="*/ 10 h 50"/>
                  <a:gd name="T6" fmla="*/ 48 w 48"/>
                  <a:gd name="T7" fmla="*/ 17 h 50"/>
                  <a:gd name="T8" fmla="*/ 42 w 48"/>
                  <a:gd name="T9" fmla="*/ 25 h 50"/>
                  <a:gd name="T10" fmla="*/ 39 w 48"/>
                  <a:gd name="T11" fmla="*/ 30 h 50"/>
                  <a:gd name="T12" fmla="*/ 36 w 48"/>
                  <a:gd name="T13" fmla="*/ 33 h 50"/>
                  <a:gd name="T14" fmla="*/ 28 w 48"/>
                  <a:gd name="T15" fmla="*/ 31 h 50"/>
                  <a:gd name="T16" fmla="*/ 19 w 48"/>
                  <a:gd name="T17" fmla="*/ 50 h 50"/>
                  <a:gd name="T18" fmla="*/ 12 w 48"/>
                  <a:gd name="T19" fmla="*/ 28 h 50"/>
                  <a:gd name="T20" fmla="*/ 5 w 48"/>
                  <a:gd name="T21" fmla="*/ 20 h 50"/>
                  <a:gd name="T22" fmla="*/ 5 w 48"/>
                  <a:gd name="T23" fmla="*/ 11 h 50"/>
                  <a:gd name="T24" fmla="*/ 6 w 48"/>
                  <a:gd name="T25" fmla="*/ 0 h 50"/>
                  <a:gd name="T26" fmla="*/ 11 w 48"/>
                  <a:gd name="T27" fmla="*/ 3 h 50"/>
                  <a:gd name="T28" fmla="*/ 19 w 48"/>
                  <a:gd name="T29" fmla="*/ 1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" h="50">
                    <a:moveTo>
                      <a:pt x="19" y="10"/>
                    </a:moveTo>
                    <a:cubicBezTo>
                      <a:pt x="24" y="7"/>
                      <a:pt x="29" y="7"/>
                      <a:pt x="34" y="12"/>
                    </a:cubicBezTo>
                    <a:cubicBezTo>
                      <a:pt x="37" y="9"/>
                      <a:pt x="41" y="9"/>
                      <a:pt x="44" y="10"/>
                    </a:cubicBezTo>
                    <a:cubicBezTo>
                      <a:pt x="47" y="12"/>
                      <a:pt x="48" y="15"/>
                      <a:pt x="48" y="17"/>
                    </a:cubicBezTo>
                    <a:cubicBezTo>
                      <a:pt x="48" y="20"/>
                      <a:pt x="45" y="23"/>
                      <a:pt x="42" y="25"/>
                    </a:cubicBezTo>
                    <a:cubicBezTo>
                      <a:pt x="42" y="27"/>
                      <a:pt x="41" y="29"/>
                      <a:pt x="39" y="30"/>
                    </a:cubicBezTo>
                    <a:cubicBezTo>
                      <a:pt x="39" y="31"/>
                      <a:pt x="37" y="33"/>
                      <a:pt x="36" y="33"/>
                    </a:cubicBezTo>
                    <a:cubicBezTo>
                      <a:pt x="33" y="36"/>
                      <a:pt x="31" y="36"/>
                      <a:pt x="28" y="31"/>
                    </a:cubicBezTo>
                    <a:cubicBezTo>
                      <a:pt x="25" y="37"/>
                      <a:pt x="21" y="45"/>
                      <a:pt x="19" y="50"/>
                    </a:cubicBezTo>
                    <a:cubicBezTo>
                      <a:pt x="16" y="45"/>
                      <a:pt x="16" y="35"/>
                      <a:pt x="12" y="28"/>
                    </a:cubicBezTo>
                    <a:cubicBezTo>
                      <a:pt x="11" y="24"/>
                      <a:pt x="9" y="22"/>
                      <a:pt x="5" y="20"/>
                    </a:cubicBezTo>
                    <a:cubicBezTo>
                      <a:pt x="8" y="17"/>
                      <a:pt x="7" y="14"/>
                      <a:pt x="5" y="11"/>
                    </a:cubicBezTo>
                    <a:cubicBezTo>
                      <a:pt x="3" y="6"/>
                      <a:pt x="0" y="2"/>
                      <a:pt x="6" y="0"/>
                    </a:cubicBezTo>
                    <a:cubicBezTo>
                      <a:pt x="8" y="1"/>
                      <a:pt x="10" y="1"/>
                      <a:pt x="11" y="3"/>
                    </a:cubicBezTo>
                    <a:cubicBezTo>
                      <a:pt x="14" y="6"/>
                      <a:pt x="16" y="7"/>
                      <a:pt x="19" y="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Freeform 571">
                <a:extLst>
                  <a:ext uri="{FF2B5EF4-FFF2-40B4-BE49-F238E27FC236}">
                    <a16:creationId xmlns:a16="http://schemas.microsoft.com/office/drawing/2014/main" id="{3F62F943-CE27-4F0C-AD3A-8781D96FD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33" y="1241"/>
                <a:ext cx="24" cy="21"/>
              </a:xfrm>
              <a:custGeom>
                <a:avLst/>
                <a:gdLst>
                  <a:gd name="T0" fmla="*/ 33 w 38"/>
                  <a:gd name="T1" fmla="*/ 19 h 34"/>
                  <a:gd name="T2" fmla="*/ 32 w 38"/>
                  <a:gd name="T3" fmla="*/ 27 h 34"/>
                  <a:gd name="T4" fmla="*/ 27 w 38"/>
                  <a:gd name="T5" fmla="*/ 26 h 34"/>
                  <a:gd name="T6" fmla="*/ 23 w 38"/>
                  <a:gd name="T7" fmla="*/ 19 h 34"/>
                  <a:gd name="T8" fmla="*/ 11 w 38"/>
                  <a:gd name="T9" fmla="*/ 31 h 34"/>
                  <a:gd name="T10" fmla="*/ 5 w 38"/>
                  <a:gd name="T11" fmla="*/ 28 h 34"/>
                  <a:gd name="T12" fmla="*/ 0 w 38"/>
                  <a:gd name="T13" fmla="*/ 0 h 34"/>
                  <a:gd name="T14" fmla="*/ 33 w 38"/>
                  <a:gd name="T15" fmla="*/ 1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34">
                    <a:moveTo>
                      <a:pt x="33" y="19"/>
                    </a:moveTo>
                    <a:cubicBezTo>
                      <a:pt x="31" y="22"/>
                      <a:pt x="38" y="26"/>
                      <a:pt x="32" y="27"/>
                    </a:cubicBezTo>
                    <a:cubicBezTo>
                      <a:pt x="30" y="26"/>
                      <a:pt x="29" y="24"/>
                      <a:pt x="27" y="26"/>
                    </a:cubicBezTo>
                    <a:cubicBezTo>
                      <a:pt x="24" y="24"/>
                      <a:pt x="28" y="18"/>
                      <a:pt x="23" y="19"/>
                    </a:cubicBezTo>
                    <a:cubicBezTo>
                      <a:pt x="22" y="24"/>
                      <a:pt x="18" y="34"/>
                      <a:pt x="11" y="31"/>
                    </a:cubicBezTo>
                    <a:cubicBezTo>
                      <a:pt x="10" y="33"/>
                      <a:pt x="5" y="31"/>
                      <a:pt x="5" y="28"/>
                    </a:cubicBezTo>
                    <a:cubicBezTo>
                      <a:pt x="10" y="19"/>
                      <a:pt x="4" y="9"/>
                      <a:pt x="0" y="0"/>
                    </a:cubicBezTo>
                    <a:cubicBezTo>
                      <a:pt x="13" y="0"/>
                      <a:pt x="27" y="7"/>
                      <a:pt x="33" y="1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Freeform 572">
                <a:extLst>
                  <a:ext uri="{FF2B5EF4-FFF2-40B4-BE49-F238E27FC236}">
                    <a16:creationId xmlns:a16="http://schemas.microsoft.com/office/drawing/2014/main" id="{E41E6D81-8098-4346-9CE2-A2AC33FD7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3" y="1534"/>
                <a:ext cx="7" cy="5"/>
              </a:xfrm>
              <a:custGeom>
                <a:avLst/>
                <a:gdLst>
                  <a:gd name="T0" fmla="*/ 12 w 12"/>
                  <a:gd name="T1" fmla="*/ 0 h 7"/>
                  <a:gd name="T2" fmla="*/ 3 w 12"/>
                  <a:gd name="T3" fmla="*/ 7 h 7"/>
                  <a:gd name="T4" fmla="*/ 0 w 12"/>
                  <a:gd name="T5" fmla="*/ 0 h 7"/>
                  <a:gd name="T6" fmla="*/ 12 w 12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7">
                    <a:moveTo>
                      <a:pt x="12" y="0"/>
                    </a:moveTo>
                    <a:cubicBezTo>
                      <a:pt x="12" y="3"/>
                      <a:pt x="6" y="5"/>
                      <a:pt x="3" y="7"/>
                    </a:cubicBezTo>
                    <a:cubicBezTo>
                      <a:pt x="3" y="6"/>
                      <a:pt x="1" y="3"/>
                      <a:pt x="0" y="0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Freeform 573">
                <a:extLst>
                  <a:ext uri="{FF2B5EF4-FFF2-40B4-BE49-F238E27FC236}">
                    <a16:creationId xmlns:a16="http://schemas.microsoft.com/office/drawing/2014/main" id="{CA66E0E4-115B-4F6D-94A2-7905313640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6" y="1534"/>
                <a:ext cx="1347" cy="179"/>
              </a:xfrm>
              <a:custGeom>
                <a:avLst/>
                <a:gdLst>
                  <a:gd name="T0" fmla="*/ 99 w 2166"/>
                  <a:gd name="T1" fmla="*/ 283 h 288"/>
                  <a:gd name="T2" fmla="*/ 100 w 2166"/>
                  <a:gd name="T3" fmla="*/ 274 h 288"/>
                  <a:gd name="T4" fmla="*/ 95 w 2166"/>
                  <a:gd name="T5" fmla="*/ 267 h 288"/>
                  <a:gd name="T6" fmla="*/ 81 w 2166"/>
                  <a:gd name="T7" fmla="*/ 261 h 288"/>
                  <a:gd name="T8" fmla="*/ 68 w 2166"/>
                  <a:gd name="T9" fmla="*/ 230 h 288"/>
                  <a:gd name="T10" fmla="*/ 74 w 2166"/>
                  <a:gd name="T11" fmla="*/ 211 h 288"/>
                  <a:gd name="T12" fmla="*/ 71 w 2166"/>
                  <a:gd name="T13" fmla="*/ 204 h 288"/>
                  <a:gd name="T14" fmla="*/ 56 w 2166"/>
                  <a:gd name="T15" fmla="*/ 195 h 288"/>
                  <a:gd name="T16" fmla="*/ 25 w 2166"/>
                  <a:gd name="T17" fmla="*/ 177 h 288"/>
                  <a:gd name="T18" fmla="*/ 35 w 2166"/>
                  <a:gd name="T19" fmla="*/ 164 h 288"/>
                  <a:gd name="T20" fmla="*/ 17 w 2166"/>
                  <a:gd name="T21" fmla="*/ 154 h 288"/>
                  <a:gd name="T22" fmla="*/ 0 w 2166"/>
                  <a:gd name="T23" fmla="*/ 132 h 288"/>
                  <a:gd name="T24" fmla="*/ 21 w 2166"/>
                  <a:gd name="T25" fmla="*/ 112 h 288"/>
                  <a:gd name="T26" fmla="*/ 12 w 2166"/>
                  <a:gd name="T27" fmla="*/ 101 h 288"/>
                  <a:gd name="T28" fmla="*/ 45 w 2166"/>
                  <a:gd name="T29" fmla="*/ 78 h 288"/>
                  <a:gd name="T30" fmla="*/ 20 w 2166"/>
                  <a:gd name="T31" fmla="*/ 75 h 288"/>
                  <a:gd name="T32" fmla="*/ 28 w 2166"/>
                  <a:gd name="T33" fmla="*/ 43 h 288"/>
                  <a:gd name="T34" fmla="*/ 21 w 2166"/>
                  <a:gd name="T35" fmla="*/ 31 h 288"/>
                  <a:gd name="T36" fmla="*/ 26 w 2166"/>
                  <a:gd name="T37" fmla="*/ 8 h 288"/>
                  <a:gd name="T38" fmla="*/ 1082 w 2166"/>
                  <a:gd name="T39" fmla="*/ 0 h 288"/>
                  <a:gd name="T40" fmla="*/ 1095 w 2166"/>
                  <a:gd name="T41" fmla="*/ 37 h 288"/>
                  <a:gd name="T42" fmla="*/ 1135 w 2166"/>
                  <a:gd name="T43" fmla="*/ 23 h 288"/>
                  <a:gd name="T44" fmla="*/ 1217 w 2166"/>
                  <a:gd name="T45" fmla="*/ 56 h 288"/>
                  <a:gd name="T46" fmla="*/ 1300 w 2166"/>
                  <a:gd name="T47" fmla="*/ 101 h 288"/>
                  <a:gd name="T48" fmla="*/ 1362 w 2166"/>
                  <a:gd name="T49" fmla="*/ 93 h 288"/>
                  <a:gd name="T50" fmla="*/ 1385 w 2166"/>
                  <a:gd name="T51" fmla="*/ 101 h 288"/>
                  <a:gd name="T52" fmla="*/ 1409 w 2166"/>
                  <a:gd name="T53" fmla="*/ 202 h 288"/>
                  <a:gd name="T54" fmla="*/ 1435 w 2166"/>
                  <a:gd name="T55" fmla="*/ 232 h 288"/>
                  <a:gd name="T56" fmla="*/ 1478 w 2166"/>
                  <a:gd name="T57" fmla="*/ 269 h 288"/>
                  <a:gd name="T58" fmla="*/ 1508 w 2166"/>
                  <a:gd name="T59" fmla="*/ 261 h 288"/>
                  <a:gd name="T60" fmla="*/ 1526 w 2166"/>
                  <a:gd name="T61" fmla="*/ 266 h 288"/>
                  <a:gd name="T62" fmla="*/ 1526 w 2166"/>
                  <a:gd name="T63" fmla="*/ 220 h 288"/>
                  <a:gd name="T64" fmla="*/ 1513 w 2166"/>
                  <a:gd name="T65" fmla="*/ 195 h 288"/>
                  <a:gd name="T66" fmla="*/ 1502 w 2166"/>
                  <a:gd name="T67" fmla="*/ 176 h 288"/>
                  <a:gd name="T68" fmla="*/ 1494 w 2166"/>
                  <a:gd name="T69" fmla="*/ 149 h 288"/>
                  <a:gd name="T70" fmla="*/ 1484 w 2166"/>
                  <a:gd name="T71" fmla="*/ 127 h 288"/>
                  <a:gd name="T72" fmla="*/ 1469 w 2166"/>
                  <a:gd name="T73" fmla="*/ 105 h 288"/>
                  <a:gd name="T74" fmla="*/ 1525 w 2166"/>
                  <a:gd name="T75" fmla="*/ 19 h 288"/>
                  <a:gd name="T76" fmla="*/ 1539 w 2166"/>
                  <a:gd name="T77" fmla="*/ 6 h 288"/>
                  <a:gd name="T78" fmla="*/ 2166 w 2166"/>
                  <a:gd name="T79" fmla="*/ 0 h 288"/>
                  <a:gd name="T80" fmla="*/ 2133 w 2166"/>
                  <a:gd name="T81" fmla="*/ 38 h 288"/>
                  <a:gd name="T82" fmla="*/ 2121 w 2166"/>
                  <a:gd name="T83" fmla="*/ 76 h 288"/>
                  <a:gd name="T84" fmla="*/ 2099 w 2166"/>
                  <a:gd name="T85" fmla="*/ 116 h 288"/>
                  <a:gd name="T86" fmla="*/ 2068 w 2166"/>
                  <a:gd name="T87" fmla="*/ 141 h 288"/>
                  <a:gd name="T88" fmla="*/ 1995 w 2166"/>
                  <a:gd name="T89" fmla="*/ 170 h 288"/>
                  <a:gd name="T90" fmla="*/ 1920 w 2166"/>
                  <a:gd name="T91" fmla="*/ 210 h 288"/>
                  <a:gd name="T92" fmla="*/ 1899 w 2166"/>
                  <a:gd name="T93" fmla="*/ 265 h 288"/>
                  <a:gd name="T94" fmla="*/ 1884 w 2166"/>
                  <a:gd name="T95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66" h="288">
                    <a:moveTo>
                      <a:pt x="98" y="288"/>
                    </a:moveTo>
                    <a:cubicBezTo>
                      <a:pt x="99" y="286"/>
                      <a:pt x="99" y="285"/>
                      <a:pt x="99" y="283"/>
                    </a:cubicBezTo>
                    <a:cubicBezTo>
                      <a:pt x="107" y="284"/>
                      <a:pt x="108" y="283"/>
                      <a:pt x="101" y="279"/>
                    </a:cubicBezTo>
                    <a:cubicBezTo>
                      <a:pt x="99" y="278"/>
                      <a:pt x="100" y="275"/>
                      <a:pt x="100" y="274"/>
                    </a:cubicBezTo>
                    <a:cubicBezTo>
                      <a:pt x="100" y="271"/>
                      <a:pt x="102" y="271"/>
                      <a:pt x="102" y="268"/>
                    </a:cubicBezTo>
                    <a:cubicBezTo>
                      <a:pt x="100" y="267"/>
                      <a:pt x="95" y="268"/>
                      <a:pt x="95" y="267"/>
                    </a:cubicBezTo>
                    <a:cubicBezTo>
                      <a:pt x="93" y="269"/>
                      <a:pt x="93" y="270"/>
                      <a:pt x="93" y="271"/>
                    </a:cubicBezTo>
                    <a:cubicBezTo>
                      <a:pt x="91" y="271"/>
                      <a:pt x="83" y="266"/>
                      <a:pt x="81" y="261"/>
                    </a:cubicBezTo>
                    <a:cubicBezTo>
                      <a:pt x="80" y="251"/>
                      <a:pt x="80" y="246"/>
                      <a:pt x="76" y="243"/>
                    </a:cubicBezTo>
                    <a:cubicBezTo>
                      <a:pt x="72" y="240"/>
                      <a:pt x="66" y="236"/>
                      <a:pt x="68" y="230"/>
                    </a:cubicBezTo>
                    <a:cubicBezTo>
                      <a:pt x="68" y="226"/>
                      <a:pt x="67" y="224"/>
                      <a:pt x="68" y="219"/>
                    </a:cubicBezTo>
                    <a:cubicBezTo>
                      <a:pt x="73" y="219"/>
                      <a:pt x="73" y="214"/>
                      <a:pt x="74" y="211"/>
                    </a:cubicBezTo>
                    <a:cubicBezTo>
                      <a:pt x="74" y="209"/>
                      <a:pt x="75" y="207"/>
                      <a:pt x="76" y="205"/>
                    </a:cubicBezTo>
                    <a:cubicBezTo>
                      <a:pt x="74" y="204"/>
                      <a:pt x="73" y="204"/>
                      <a:pt x="71" y="204"/>
                    </a:cubicBezTo>
                    <a:cubicBezTo>
                      <a:pt x="69" y="204"/>
                      <a:pt x="68" y="204"/>
                      <a:pt x="66" y="202"/>
                    </a:cubicBezTo>
                    <a:cubicBezTo>
                      <a:pt x="66" y="197"/>
                      <a:pt x="62" y="193"/>
                      <a:pt x="56" y="195"/>
                    </a:cubicBezTo>
                    <a:cubicBezTo>
                      <a:pt x="53" y="190"/>
                      <a:pt x="48" y="188"/>
                      <a:pt x="43" y="186"/>
                    </a:cubicBezTo>
                    <a:cubicBezTo>
                      <a:pt x="38" y="184"/>
                      <a:pt x="29" y="180"/>
                      <a:pt x="25" y="177"/>
                    </a:cubicBezTo>
                    <a:cubicBezTo>
                      <a:pt x="39" y="176"/>
                      <a:pt x="41" y="173"/>
                      <a:pt x="41" y="170"/>
                    </a:cubicBezTo>
                    <a:cubicBezTo>
                      <a:pt x="41" y="167"/>
                      <a:pt x="38" y="165"/>
                      <a:pt x="35" y="164"/>
                    </a:cubicBezTo>
                    <a:cubicBezTo>
                      <a:pt x="32" y="162"/>
                      <a:pt x="29" y="161"/>
                      <a:pt x="30" y="158"/>
                    </a:cubicBezTo>
                    <a:cubicBezTo>
                      <a:pt x="23" y="161"/>
                      <a:pt x="20" y="157"/>
                      <a:pt x="17" y="154"/>
                    </a:cubicBezTo>
                    <a:cubicBezTo>
                      <a:pt x="11" y="153"/>
                      <a:pt x="8" y="150"/>
                      <a:pt x="7" y="144"/>
                    </a:cubicBezTo>
                    <a:cubicBezTo>
                      <a:pt x="5" y="139"/>
                      <a:pt x="4" y="133"/>
                      <a:pt x="0" y="132"/>
                    </a:cubicBezTo>
                    <a:cubicBezTo>
                      <a:pt x="4" y="127"/>
                      <a:pt x="1" y="122"/>
                      <a:pt x="8" y="118"/>
                    </a:cubicBezTo>
                    <a:cubicBezTo>
                      <a:pt x="15" y="127"/>
                      <a:pt x="17" y="112"/>
                      <a:pt x="21" y="112"/>
                    </a:cubicBezTo>
                    <a:cubicBezTo>
                      <a:pt x="20" y="107"/>
                      <a:pt x="16" y="110"/>
                      <a:pt x="12" y="110"/>
                    </a:cubicBezTo>
                    <a:cubicBezTo>
                      <a:pt x="7" y="108"/>
                      <a:pt x="8" y="103"/>
                      <a:pt x="12" y="101"/>
                    </a:cubicBezTo>
                    <a:cubicBezTo>
                      <a:pt x="13" y="82"/>
                      <a:pt x="31" y="90"/>
                      <a:pt x="42" y="82"/>
                    </a:cubicBezTo>
                    <a:cubicBezTo>
                      <a:pt x="40" y="96"/>
                      <a:pt x="52" y="87"/>
                      <a:pt x="45" y="78"/>
                    </a:cubicBezTo>
                    <a:cubicBezTo>
                      <a:pt x="45" y="78"/>
                      <a:pt x="59" y="60"/>
                      <a:pt x="42" y="73"/>
                    </a:cubicBezTo>
                    <a:cubicBezTo>
                      <a:pt x="36" y="73"/>
                      <a:pt x="27" y="84"/>
                      <a:pt x="20" y="75"/>
                    </a:cubicBezTo>
                    <a:cubicBezTo>
                      <a:pt x="24" y="68"/>
                      <a:pt x="15" y="70"/>
                      <a:pt x="13" y="65"/>
                    </a:cubicBezTo>
                    <a:cubicBezTo>
                      <a:pt x="21" y="59"/>
                      <a:pt x="25" y="50"/>
                      <a:pt x="28" y="43"/>
                    </a:cubicBezTo>
                    <a:cubicBezTo>
                      <a:pt x="27" y="41"/>
                      <a:pt x="25" y="40"/>
                      <a:pt x="24" y="41"/>
                    </a:cubicBezTo>
                    <a:cubicBezTo>
                      <a:pt x="16" y="40"/>
                      <a:pt x="26" y="35"/>
                      <a:pt x="21" y="3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17" y="9"/>
                      <a:pt x="26" y="8"/>
                    </a:cubicBezTo>
                    <a:cubicBezTo>
                      <a:pt x="25" y="6"/>
                      <a:pt x="27" y="3"/>
                      <a:pt x="29" y="0"/>
                    </a:cubicBezTo>
                    <a:cubicBezTo>
                      <a:pt x="1082" y="0"/>
                      <a:pt x="1082" y="0"/>
                      <a:pt x="1082" y="0"/>
                    </a:cubicBezTo>
                    <a:cubicBezTo>
                      <a:pt x="1086" y="11"/>
                      <a:pt x="1089" y="23"/>
                      <a:pt x="1086" y="33"/>
                    </a:cubicBezTo>
                    <a:cubicBezTo>
                      <a:pt x="1088" y="37"/>
                      <a:pt x="1092" y="33"/>
                      <a:pt x="1095" y="37"/>
                    </a:cubicBezTo>
                    <a:cubicBezTo>
                      <a:pt x="1101" y="39"/>
                      <a:pt x="1110" y="32"/>
                      <a:pt x="1116" y="26"/>
                    </a:cubicBezTo>
                    <a:cubicBezTo>
                      <a:pt x="1122" y="23"/>
                      <a:pt x="1129" y="23"/>
                      <a:pt x="1135" y="23"/>
                    </a:cubicBezTo>
                    <a:cubicBezTo>
                      <a:pt x="1152" y="33"/>
                      <a:pt x="1168" y="39"/>
                      <a:pt x="1185" y="39"/>
                    </a:cubicBezTo>
                    <a:cubicBezTo>
                      <a:pt x="1193" y="51"/>
                      <a:pt x="1207" y="52"/>
                      <a:pt x="1217" y="56"/>
                    </a:cubicBezTo>
                    <a:cubicBezTo>
                      <a:pt x="1221" y="61"/>
                      <a:pt x="1225" y="67"/>
                      <a:pt x="1227" y="73"/>
                    </a:cubicBezTo>
                    <a:cubicBezTo>
                      <a:pt x="1250" y="85"/>
                      <a:pt x="1279" y="80"/>
                      <a:pt x="1300" y="101"/>
                    </a:cubicBezTo>
                    <a:cubicBezTo>
                      <a:pt x="1312" y="100"/>
                      <a:pt x="1329" y="101"/>
                      <a:pt x="1341" y="100"/>
                    </a:cubicBezTo>
                    <a:cubicBezTo>
                      <a:pt x="1346" y="92"/>
                      <a:pt x="1355" y="98"/>
                      <a:pt x="1362" y="93"/>
                    </a:cubicBezTo>
                    <a:cubicBezTo>
                      <a:pt x="1368" y="99"/>
                      <a:pt x="1375" y="95"/>
                      <a:pt x="1381" y="96"/>
                    </a:cubicBezTo>
                    <a:cubicBezTo>
                      <a:pt x="1383" y="94"/>
                      <a:pt x="1389" y="98"/>
                      <a:pt x="1385" y="101"/>
                    </a:cubicBezTo>
                    <a:cubicBezTo>
                      <a:pt x="1398" y="111"/>
                      <a:pt x="1387" y="129"/>
                      <a:pt x="1393" y="142"/>
                    </a:cubicBezTo>
                    <a:cubicBezTo>
                      <a:pt x="1408" y="160"/>
                      <a:pt x="1406" y="181"/>
                      <a:pt x="1409" y="202"/>
                    </a:cubicBezTo>
                    <a:cubicBezTo>
                      <a:pt x="1416" y="213"/>
                      <a:pt x="1424" y="222"/>
                      <a:pt x="1435" y="229"/>
                    </a:cubicBezTo>
                    <a:cubicBezTo>
                      <a:pt x="1434" y="230"/>
                      <a:pt x="1436" y="231"/>
                      <a:pt x="1435" y="232"/>
                    </a:cubicBezTo>
                    <a:cubicBezTo>
                      <a:pt x="1431" y="236"/>
                      <a:pt x="1436" y="241"/>
                      <a:pt x="1439" y="239"/>
                    </a:cubicBezTo>
                    <a:cubicBezTo>
                      <a:pt x="1453" y="248"/>
                      <a:pt x="1470" y="253"/>
                      <a:pt x="1478" y="269"/>
                    </a:cubicBezTo>
                    <a:cubicBezTo>
                      <a:pt x="1476" y="282"/>
                      <a:pt x="1490" y="275"/>
                      <a:pt x="1496" y="280"/>
                    </a:cubicBezTo>
                    <a:cubicBezTo>
                      <a:pt x="1508" y="284"/>
                      <a:pt x="1504" y="268"/>
                      <a:pt x="1508" y="261"/>
                    </a:cubicBezTo>
                    <a:cubicBezTo>
                      <a:pt x="1512" y="251"/>
                      <a:pt x="1519" y="266"/>
                      <a:pt x="1523" y="267"/>
                    </a:cubicBezTo>
                    <a:cubicBezTo>
                      <a:pt x="1524" y="267"/>
                      <a:pt x="1525" y="267"/>
                      <a:pt x="1526" y="266"/>
                    </a:cubicBezTo>
                    <a:cubicBezTo>
                      <a:pt x="1526" y="256"/>
                      <a:pt x="1516" y="250"/>
                      <a:pt x="1522" y="241"/>
                    </a:cubicBezTo>
                    <a:cubicBezTo>
                      <a:pt x="1519" y="235"/>
                      <a:pt x="1524" y="226"/>
                      <a:pt x="1526" y="220"/>
                    </a:cubicBezTo>
                    <a:cubicBezTo>
                      <a:pt x="1526" y="212"/>
                      <a:pt x="1517" y="211"/>
                      <a:pt x="1514" y="206"/>
                    </a:cubicBezTo>
                    <a:cubicBezTo>
                      <a:pt x="1516" y="201"/>
                      <a:pt x="1509" y="200"/>
                      <a:pt x="1513" y="195"/>
                    </a:cubicBezTo>
                    <a:cubicBezTo>
                      <a:pt x="1513" y="192"/>
                      <a:pt x="1514" y="183"/>
                      <a:pt x="1508" y="186"/>
                    </a:cubicBezTo>
                    <a:cubicBezTo>
                      <a:pt x="1503" y="185"/>
                      <a:pt x="1508" y="177"/>
                      <a:pt x="1502" y="176"/>
                    </a:cubicBezTo>
                    <a:cubicBezTo>
                      <a:pt x="1505" y="171"/>
                      <a:pt x="1501" y="165"/>
                      <a:pt x="1496" y="161"/>
                    </a:cubicBezTo>
                    <a:cubicBezTo>
                      <a:pt x="1501" y="159"/>
                      <a:pt x="1499" y="152"/>
                      <a:pt x="1494" y="149"/>
                    </a:cubicBezTo>
                    <a:cubicBezTo>
                      <a:pt x="1497" y="142"/>
                      <a:pt x="1489" y="138"/>
                      <a:pt x="1491" y="131"/>
                    </a:cubicBezTo>
                    <a:cubicBezTo>
                      <a:pt x="1490" y="127"/>
                      <a:pt x="1488" y="126"/>
                      <a:pt x="1484" y="127"/>
                    </a:cubicBezTo>
                    <a:cubicBezTo>
                      <a:pt x="1477" y="127"/>
                      <a:pt x="1479" y="120"/>
                      <a:pt x="1477" y="116"/>
                    </a:cubicBezTo>
                    <a:cubicBezTo>
                      <a:pt x="1475" y="111"/>
                      <a:pt x="1465" y="112"/>
                      <a:pt x="1469" y="105"/>
                    </a:cubicBezTo>
                    <a:cubicBezTo>
                      <a:pt x="1485" y="91"/>
                      <a:pt x="1506" y="74"/>
                      <a:pt x="1514" y="53"/>
                    </a:cubicBezTo>
                    <a:cubicBezTo>
                      <a:pt x="1517" y="41"/>
                      <a:pt x="1521" y="32"/>
                      <a:pt x="1525" y="19"/>
                    </a:cubicBezTo>
                    <a:cubicBezTo>
                      <a:pt x="1526" y="10"/>
                      <a:pt x="1537" y="14"/>
                      <a:pt x="1540" y="8"/>
                    </a:cubicBezTo>
                    <a:cubicBezTo>
                      <a:pt x="1540" y="7"/>
                      <a:pt x="1540" y="6"/>
                      <a:pt x="1539" y="6"/>
                    </a:cubicBezTo>
                    <a:cubicBezTo>
                      <a:pt x="1535" y="5"/>
                      <a:pt x="1533" y="2"/>
                      <a:pt x="1531" y="0"/>
                    </a:cubicBezTo>
                    <a:cubicBezTo>
                      <a:pt x="2166" y="0"/>
                      <a:pt x="2166" y="0"/>
                      <a:pt x="2166" y="0"/>
                    </a:cubicBezTo>
                    <a:cubicBezTo>
                      <a:pt x="2165" y="4"/>
                      <a:pt x="2163" y="7"/>
                      <a:pt x="2163" y="11"/>
                    </a:cubicBezTo>
                    <a:cubicBezTo>
                      <a:pt x="2153" y="21"/>
                      <a:pt x="2139" y="27"/>
                      <a:pt x="2133" y="38"/>
                    </a:cubicBezTo>
                    <a:cubicBezTo>
                      <a:pt x="2119" y="40"/>
                      <a:pt x="2125" y="55"/>
                      <a:pt x="2119" y="62"/>
                    </a:cubicBezTo>
                    <a:cubicBezTo>
                      <a:pt x="2124" y="66"/>
                      <a:pt x="2122" y="72"/>
                      <a:pt x="2121" y="76"/>
                    </a:cubicBezTo>
                    <a:cubicBezTo>
                      <a:pt x="2116" y="80"/>
                      <a:pt x="2116" y="85"/>
                      <a:pt x="2117" y="90"/>
                    </a:cubicBezTo>
                    <a:cubicBezTo>
                      <a:pt x="2107" y="98"/>
                      <a:pt x="2112" y="115"/>
                      <a:pt x="2099" y="116"/>
                    </a:cubicBezTo>
                    <a:cubicBezTo>
                      <a:pt x="2095" y="120"/>
                      <a:pt x="2092" y="128"/>
                      <a:pt x="2084" y="127"/>
                    </a:cubicBezTo>
                    <a:cubicBezTo>
                      <a:pt x="2079" y="132"/>
                      <a:pt x="2073" y="137"/>
                      <a:pt x="2068" y="141"/>
                    </a:cubicBezTo>
                    <a:cubicBezTo>
                      <a:pt x="2047" y="136"/>
                      <a:pt x="2031" y="147"/>
                      <a:pt x="2016" y="160"/>
                    </a:cubicBezTo>
                    <a:cubicBezTo>
                      <a:pt x="2008" y="160"/>
                      <a:pt x="2002" y="167"/>
                      <a:pt x="1995" y="170"/>
                    </a:cubicBezTo>
                    <a:cubicBezTo>
                      <a:pt x="1974" y="179"/>
                      <a:pt x="1949" y="184"/>
                      <a:pt x="1930" y="197"/>
                    </a:cubicBezTo>
                    <a:cubicBezTo>
                      <a:pt x="1927" y="202"/>
                      <a:pt x="1920" y="203"/>
                      <a:pt x="1920" y="210"/>
                    </a:cubicBezTo>
                    <a:cubicBezTo>
                      <a:pt x="1911" y="221"/>
                      <a:pt x="1915" y="232"/>
                      <a:pt x="1914" y="246"/>
                    </a:cubicBezTo>
                    <a:cubicBezTo>
                      <a:pt x="1918" y="258"/>
                      <a:pt x="1904" y="257"/>
                      <a:pt x="1899" y="265"/>
                    </a:cubicBezTo>
                    <a:cubicBezTo>
                      <a:pt x="1891" y="271"/>
                      <a:pt x="1894" y="282"/>
                      <a:pt x="1884" y="286"/>
                    </a:cubicBezTo>
                    <a:cubicBezTo>
                      <a:pt x="1884" y="287"/>
                      <a:pt x="1884" y="287"/>
                      <a:pt x="1884" y="288"/>
                    </a:cubicBezTo>
                    <a:cubicBezTo>
                      <a:pt x="98" y="288"/>
                      <a:pt x="98" y="288"/>
                      <a:pt x="98" y="28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Freeform 574">
                <a:extLst>
                  <a:ext uri="{FF2B5EF4-FFF2-40B4-BE49-F238E27FC236}">
                    <a16:creationId xmlns:a16="http://schemas.microsoft.com/office/drawing/2014/main" id="{D2E676C3-2137-4E3F-A7EA-A15C1575B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76" y="1667"/>
                <a:ext cx="71" cy="46"/>
              </a:xfrm>
              <a:custGeom>
                <a:avLst/>
                <a:gdLst>
                  <a:gd name="T0" fmla="*/ 0 w 114"/>
                  <a:gd name="T1" fmla="*/ 74 h 74"/>
                  <a:gd name="T2" fmla="*/ 18 w 114"/>
                  <a:gd name="T3" fmla="*/ 54 h 74"/>
                  <a:gd name="T4" fmla="*/ 107 w 114"/>
                  <a:gd name="T5" fmla="*/ 21 h 74"/>
                  <a:gd name="T6" fmla="*/ 108 w 114"/>
                  <a:gd name="T7" fmla="*/ 28 h 74"/>
                  <a:gd name="T8" fmla="*/ 114 w 114"/>
                  <a:gd name="T9" fmla="*/ 35 h 74"/>
                  <a:gd name="T10" fmla="*/ 114 w 114"/>
                  <a:gd name="T11" fmla="*/ 45 h 74"/>
                  <a:gd name="T12" fmla="*/ 103 w 114"/>
                  <a:gd name="T13" fmla="*/ 64 h 74"/>
                  <a:gd name="T14" fmla="*/ 97 w 114"/>
                  <a:gd name="T15" fmla="*/ 71 h 74"/>
                  <a:gd name="T16" fmla="*/ 94 w 114"/>
                  <a:gd name="T17" fmla="*/ 74 h 74"/>
                  <a:gd name="T18" fmla="*/ 0 w 114"/>
                  <a:gd name="T19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74">
                    <a:moveTo>
                      <a:pt x="0" y="74"/>
                    </a:moveTo>
                    <a:cubicBezTo>
                      <a:pt x="5" y="67"/>
                      <a:pt x="12" y="60"/>
                      <a:pt x="18" y="54"/>
                    </a:cubicBezTo>
                    <a:cubicBezTo>
                      <a:pt x="44" y="36"/>
                      <a:pt x="72" y="0"/>
                      <a:pt x="107" y="21"/>
                    </a:cubicBezTo>
                    <a:cubicBezTo>
                      <a:pt x="111" y="24"/>
                      <a:pt x="113" y="28"/>
                      <a:pt x="108" y="28"/>
                    </a:cubicBezTo>
                    <a:cubicBezTo>
                      <a:pt x="107" y="30"/>
                      <a:pt x="108" y="32"/>
                      <a:pt x="114" y="35"/>
                    </a:cubicBezTo>
                    <a:cubicBezTo>
                      <a:pt x="114" y="39"/>
                      <a:pt x="113" y="42"/>
                      <a:pt x="114" y="45"/>
                    </a:cubicBezTo>
                    <a:cubicBezTo>
                      <a:pt x="106" y="49"/>
                      <a:pt x="106" y="56"/>
                      <a:pt x="103" y="64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96" y="72"/>
                      <a:pt x="95" y="73"/>
                      <a:pt x="94" y="74"/>
                    </a:cubicBezTo>
                    <a:cubicBezTo>
                      <a:pt x="0" y="74"/>
                      <a:pt x="0" y="74"/>
                      <a:pt x="0" y="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Freeform 575">
                <a:extLst>
                  <a:ext uri="{FF2B5EF4-FFF2-40B4-BE49-F238E27FC236}">
                    <a16:creationId xmlns:a16="http://schemas.microsoft.com/office/drawing/2014/main" id="{9D1196A0-3CA4-4A7F-B826-B9010433A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20" y="1534"/>
                <a:ext cx="3" cy="8"/>
              </a:xfrm>
              <a:custGeom>
                <a:avLst/>
                <a:gdLst>
                  <a:gd name="T0" fmla="*/ 4 w 5"/>
                  <a:gd name="T1" fmla="*/ 0 h 13"/>
                  <a:gd name="T2" fmla="*/ 5 w 5"/>
                  <a:gd name="T3" fmla="*/ 3 h 13"/>
                  <a:gd name="T4" fmla="*/ 0 w 5"/>
                  <a:gd name="T5" fmla="*/ 8 h 13"/>
                  <a:gd name="T6" fmla="*/ 1 w 5"/>
                  <a:gd name="T7" fmla="*/ 0 h 13"/>
                  <a:gd name="T8" fmla="*/ 4 w 5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3">
                    <a:moveTo>
                      <a:pt x="4" y="0"/>
                    </a:moveTo>
                    <a:cubicBezTo>
                      <a:pt x="4" y="1"/>
                      <a:pt x="4" y="2"/>
                      <a:pt x="5" y="3"/>
                    </a:cubicBezTo>
                    <a:cubicBezTo>
                      <a:pt x="5" y="4"/>
                      <a:pt x="4" y="13"/>
                      <a:pt x="0" y="8"/>
                    </a:cubicBezTo>
                    <a:cubicBezTo>
                      <a:pt x="1" y="5"/>
                      <a:pt x="1" y="2"/>
                      <a:pt x="1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Freeform 576">
                <a:extLst>
                  <a:ext uri="{FF2B5EF4-FFF2-40B4-BE49-F238E27FC236}">
                    <a16:creationId xmlns:a16="http://schemas.microsoft.com/office/drawing/2014/main" id="{ED6EBF6F-2CE5-412E-A58F-D214E064F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68" y="1082"/>
                <a:ext cx="12" cy="5"/>
              </a:xfrm>
              <a:custGeom>
                <a:avLst/>
                <a:gdLst>
                  <a:gd name="T0" fmla="*/ 0 w 19"/>
                  <a:gd name="T1" fmla="*/ 6 h 7"/>
                  <a:gd name="T2" fmla="*/ 0 w 19"/>
                  <a:gd name="T3" fmla="*/ 5 h 7"/>
                  <a:gd name="T4" fmla="*/ 15 w 19"/>
                  <a:gd name="T5" fmla="*/ 0 h 7"/>
                  <a:gd name="T6" fmla="*/ 19 w 19"/>
                  <a:gd name="T7" fmla="*/ 6 h 7"/>
                  <a:gd name="T8" fmla="*/ 0 w 19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">
                    <a:moveTo>
                      <a:pt x="0" y="6"/>
                    </a:moveTo>
                    <a:cubicBezTo>
                      <a:pt x="0" y="6"/>
                      <a:pt x="0" y="5"/>
                      <a:pt x="0" y="5"/>
                    </a:cubicBezTo>
                    <a:cubicBezTo>
                      <a:pt x="8" y="2"/>
                      <a:pt x="13" y="7"/>
                      <a:pt x="15" y="0"/>
                    </a:cubicBezTo>
                    <a:cubicBezTo>
                      <a:pt x="18" y="1"/>
                      <a:pt x="19" y="4"/>
                      <a:pt x="19" y="6"/>
                    </a:cubicBezTo>
                    <a:cubicBezTo>
                      <a:pt x="0" y="6"/>
                      <a:pt x="0" y="6"/>
                      <a:pt x="0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Freeform 577">
                <a:extLst>
                  <a:ext uri="{FF2B5EF4-FFF2-40B4-BE49-F238E27FC236}">
                    <a16:creationId xmlns:a16="http://schemas.microsoft.com/office/drawing/2014/main" id="{0DDF9ABA-54A6-40C5-9013-26006C52B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79" y="1173"/>
                <a:ext cx="10" cy="2"/>
              </a:xfrm>
              <a:custGeom>
                <a:avLst/>
                <a:gdLst>
                  <a:gd name="T0" fmla="*/ 0 w 16"/>
                  <a:gd name="T1" fmla="*/ 4 h 4"/>
                  <a:gd name="T2" fmla="*/ 9 w 16"/>
                  <a:gd name="T3" fmla="*/ 1 h 4"/>
                  <a:gd name="T4" fmla="*/ 16 w 16"/>
                  <a:gd name="T5" fmla="*/ 4 h 4"/>
                  <a:gd name="T6" fmla="*/ 0 w 16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4">
                    <a:moveTo>
                      <a:pt x="0" y="4"/>
                    </a:moveTo>
                    <a:cubicBezTo>
                      <a:pt x="3" y="4"/>
                      <a:pt x="6" y="3"/>
                      <a:pt x="9" y="1"/>
                    </a:cubicBezTo>
                    <a:cubicBezTo>
                      <a:pt x="12" y="0"/>
                      <a:pt x="14" y="2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Freeform 578">
                <a:extLst>
                  <a:ext uri="{FF2B5EF4-FFF2-40B4-BE49-F238E27FC236}">
                    <a16:creationId xmlns:a16="http://schemas.microsoft.com/office/drawing/2014/main" id="{B2C67BAF-D0EB-4EB2-9892-BE31C7706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62" y="1089"/>
                <a:ext cx="72" cy="86"/>
              </a:xfrm>
              <a:custGeom>
                <a:avLst/>
                <a:gdLst>
                  <a:gd name="T0" fmla="*/ 45 w 116"/>
                  <a:gd name="T1" fmla="*/ 139 h 139"/>
                  <a:gd name="T2" fmla="*/ 46 w 116"/>
                  <a:gd name="T3" fmla="*/ 138 h 139"/>
                  <a:gd name="T4" fmla="*/ 44 w 116"/>
                  <a:gd name="T5" fmla="*/ 127 h 139"/>
                  <a:gd name="T6" fmla="*/ 56 w 116"/>
                  <a:gd name="T7" fmla="*/ 122 h 139"/>
                  <a:gd name="T8" fmla="*/ 60 w 116"/>
                  <a:gd name="T9" fmla="*/ 115 h 139"/>
                  <a:gd name="T10" fmla="*/ 46 w 116"/>
                  <a:gd name="T11" fmla="*/ 119 h 139"/>
                  <a:gd name="T12" fmla="*/ 37 w 116"/>
                  <a:gd name="T13" fmla="*/ 111 h 139"/>
                  <a:gd name="T14" fmla="*/ 34 w 116"/>
                  <a:gd name="T15" fmla="*/ 105 h 139"/>
                  <a:gd name="T16" fmla="*/ 31 w 116"/>
                  <a:gd name="T17" fmla="*/ 111 h 139"/>
                  <a:gd name="T18" fmla="*/ 24 w 116"/>
                  <a:gd name="T19" fmla="*/ 113 h 139"/>
                  <a:gd name="T20" fmla="*/ 4 w 116"/>
                  <a:gd name="T21" fmla="*/ 94 h 139"/>
                  <a:gd name="T22" fmla="*/ 7 w 116"/>
                  <a:gd name="T23" fmla="*/ 71 h 139"/>
                  <a:gd name="T24" fmla="*/ 14 w 116"/>
                  <a:gd name="T25" fmla="*/ 68 h 139"/>
                  <a:gd name="T26" fmla="*/ 16 w 116"/>
                  <a:gd name="T27" fmla="*/ 58 h 139"/>
                  <a:gd name="T28" fmla="*/ 5 w 116"/>
                  <a:gd name="T29" fmla="*/ 53 h 139"/>
                  <a:gd name="T30" fmla="*/ 10 w 116"/>
                  <a:gd name="T31" fmla="*/ 28 h 139"/>
                  <a:gd name="T32" fmla="*/ 19 w 116"/>
                  <a:gd name="T33" fmla="*/ 29 h 139"/>
                  <a:gd name="T34" fmla="*/ 26 w 116"/>
                  <a:gd name="T35" fmla="*/ 9 h 139"/>
                  <a:gd name="T36" fmla="*/ 26 w 116"/>
                  <a:gd name="T37" fmla="*/ 1 h 139"/>
                  <a:gd name="T38" fmla="*/ 37 w 116"/>
                  <a:gd name="T39" fmla="*/ 10 h 139"/>
                  <a:gd name="T40" fmla="*/ 46 w 116"/>
                  <a:gd name="T41" fmla="*/ 12 h 139"/>
                  <a:gd name="T42" fmla="*/ 50 w 116"/>
                  <a:gd name="T43" fmla="*/ 10 h 139"/>
                  <a:gd name="T44" fmla="*/ 70 w 116"/>
                  <a:gd name="T45" fmla="*/ 50 h 139"/>
                  <a:gd name="T46" fmla="*/ 72 w 116"/>
                  <a:gd name="T47" fmla="*/ 69 h 139"/>
                  <a:gd name="T48" fmla="*/ 85 w 116"/>
                  <a:gd name="T49" fmla="*/ 80 h 139"/>
                  <a:gd name="T50" fmla="*/ 85 w 116"/>
                  <a:gd name="T51" fmla="*/ 88 h 139"/>
                  <a:gd name="T52" fmla="*/ 80 w 116"/>
                  <a:gd name="T53" fmla="*/ 90 h 139"/>
                  <a:gd name="T54" fmla="*/ 81 w 116"/>
                  <a:gd name="T55" fmla="*/ 101 h 139"/>
                  <a:gd name="T56" fmla="*/ 77 w 116"/>
                  <a:gd name="T57" fmla="*/ 111 h 139"/>
                  <a:gd name="T58" fmla="*/ 89 w 116"/>
                  <a:gd name="T59" fmla="*/ 119 h 139"/>
                  <a:gd name="T60" fmla="*/ 104 w 116"/>
                  <a:gd name="T61" fmla="*/ 113 h 139"/>
                  <a:gd name="T62" fmla="*/ 112 w 116"/>
                  <a:gd name="T63" fmla="*/ 123 h 139"/>
                  <a:gd name="T64" fmla="*/ 100 w 116"/>
                  <a:gd name="T65" fmla="*/ 128 h 139"/>
                  <a:gd name="T66" fmla="*/ 114 w 116"/>
                  <a:gd name="T67" fmla="*/ 139 h 139"/>
                  <a:gd name="T68" fmla="*/ 45 w 116"/>
                  <a:gd name="T69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6" h="139">
                    <a:moveTo>
                      <a:pt x="45" y="139"/>
                    </a:moveTo>
                    <a:cubicBezTo>
                      <a:pt x="45" y="139"/>
                      <a:pt x="46" y="138"/>
                      <a:pt x="46" y="138"/>
                    </a:cubicBezTo>
                    <a:cubicBezTo>
                      <a:pt x="44" y="135"/>
                      <a:pt x="39" y="131"/>
                      <a:pt x="44" y="127"/>
                    </a:cubicBezTo>
                    <a:cubicBezTo>
                      <a:pt x="47" y="124"/>
                      <a:pt x="54" y="115"/>
                      <a:pt x="56" y="122"/>
                    </a:cubicBezTo>
                    <a:cubicBezTo>
                      <a:pt x="60" y="121"/>
                      <a:pt x="60" y="117"/>
                      <a:pt x="60" y="115"/>
                    </a:cubicBezTo>
                    <a:cubicBezTo>
                      <a:pt x="56" y="110"/>
                      <a:pt x="51" y="118"/>
                      <a:pt x="46" y="119"/>
                    </a:cubicBezTo>
                    <a:cubicBezTo>
                      <a:pt x="41" y="117"/>
                      <a:pt x="43" y="113"/>
                      <a:pt x="37" y="111"/>
                    </a:cubicBezTo>
                    <a:cubicBezTo>
                      <a:pt x="38" y="109"/>
                      <a:pt x="37" y="105"/>
                      <a:pt x="34" y="105"/>
                    </a:cubicBezTo>
                    <a:cubicBezTo>
                      <a:pt x="31" y="106"/>
                      <a:pt x="30" y="109"/>
                      <a:pt x="31" y="111"/>
                    </a:cubicBezTo>
                    <a:cubicBezTo>
                      <a:pt x="31" y="115"/>
                      <a:pt x="26" y="115"/>
                      <a:pt x="24" y="113"/>
                    </a:cubicBezTo>
                    <a:cubicBezTo>
                      <a:pt x="22" y="101"/>
                      <a:pt x="6" y="107"/>
                      <a:pt x="4" y="94"/>
                    </a:cubicBezTo>
                    <a:cubicBezTo>
                      <a:pt x="4" y="85"/>
                      <a:pt x="0" y="79"/>
                      <a:pt x="7" y="71"/>
                    </a:cubicBezTo>
                    <a:cubicBezTo>
                      <a:pt x="7" y="69"/>
                      <a:pt x="11" y="63"/>
                      <a:pt x="14" y="68"/>
                    </a:cubicBezTo>
                    <a:cubicBezTo>
                      <a:pt x="17" y="66"/>
                      <a:pt x="15" y="62"/>
                      <a:pt x="16" y="58"/>
                    </a:cubicBezTo>
                    <a:cubicBezTo>
                      <a:pt x="13" y="58"/>
                      <a:pt x="7" y="58"/>
                      <a:pt x="5" y="53"/>
                    </a:cubicBezTo>
                    <a:cubicBezTo>
                      <a:pt x="9" y="44"/>
                      <a:pt x="6" y="36"/>
                      <a:pt x="10" y="28"/>
                    </a:cubicBezTo>
                    <a:cubicBezTo>
                      <a:pt x="13" y="28"/>
                      <a:pt x="18" y="36"/>
                      <a:pt x="19" y="29"/>
                    </a:cubicBezTo>
                    <a:cubicBezTo>
                      <a:pt x="12" y="21"/>
                      <a:pt x="24" y="15"/>
                      <a:pt x="26" y="9"/>
                    </a:cubicBezTo>
                    <a:cubicBezTo>
                      <a:pt x="26" y="6"/>
                      <a:pt x="22" y="3"/>
                      <a:pt x="26" y="1"/>
                    </a:cubicBezTo>
                    <a:cubicBezTo>
                      <a:pt x="32" y="0"/>
                      <a:pt x="42" y="3"/>
                      <a:pt x="37" y="10"/>
                    </a:cubicBezTo>
                    <a:cubicBezTo>
                      <a:pt x="40" y="16"/>
                      <a:pt x="43" y="6"/>
                      <a:pt x="46" y="12"/>
                    </a:cubicBezTo>
                    <a:cubicBezTo>
                      <a:pt x="47" y="11"/>
                      <a:pt x="49" y="11"/>
                      <a:pt x="50" y="10"/>
                    </a:cubicBezTo>
                    <a:cubicBezTo>
                      <a:pt x="63" y="22"/>
                      <a:pt x="70" y="34"/>
                      <a:pt x="70" y="50"/>
                    </a:cubicBezTo>
                    <a:cubicBezTo>
                      <a:pt x="66" y="56"/>
                      <a:pt x="74" y="62"/>
                      <a:pt x="72" y="69"/>
                    </a:cubicBezTo>
                    <a:cubicBezTo>
                      <a:pt x="85" y="64"/>
                      <a:pt x="73" y="83"/>
                      <a:pt x="85" y="80"/>
                    </a:cubicBezTo>
                    <a:cubicBezTo>
                      <a:pt x="86" y="82"/>
                      <a:pt x="88" y="86"/>
                      <a:pt x="85" y="88"/>
                    </a:cubicBezTo>
                    <a:cubicBezTo>
                      <a:pt x="83" y="87"/>
                      <a:pt x="79" y="88"/>
                      <a:pt x="80" y="90"/>
                    </a:cubicBezTo>
                    <a:cubicBezTo>
                      <a:pt x="86" y="91"/>
                      <a:pt x="85" y="98"/>
                      <a:pt x="81" y="101"/>
                    </a:cubicBezTo>
                    <a:cubicBezTo>
                      <a:pt x="79" y="103"/>
                      <a:pt x="70" y="108"/>
                      <a:pt x="77" y="111"/>
                    </a:cubicBezTo>
                    <a:cubicBezTo>
                      <a:pt x="85" y="108"/>
                      <a:pt x="82" y="120"/>
                      <a:pt x="89" y="119"/>
                    </a:cubicBezTo>
                    <a:cubicBezTo>
                      <a:pt x="92" y="103"/>
                      <a:pt x="97" y="124"/>
                      <a:pt x="104" y="113"/>
                    </a:cubicBezTo>
                    <a:cubicBezTo>
                      <a:pt x="107" y="116"/>
                      <a:pt x="116" y="118"/>
                      <a:pt x="112" y="123"/>
                    </a:cubicBezTo>
                    <a:cubicBezTo>
                      <a:pt x="111" y="132"/>
                      <a:pt x="102" y="122"/>
                      <a:pt x="100" y="128"/>
                    </a:cubicBezTo>
                    <a:cubicBezTo>
                      <a:pt x="104" y="131"/>
                      <a:pt x="110" y="135"/>
                      <a:pt x="114" y="139"/>
                    </a:cubicBezTo>
                    <a:cubicBezTo>
                      <a:pt x="45" y="139"/>
                      <a:pt x="45" y="139"/>
                      <a:pt x="45" y="13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Freeform 579">
                <a:extLst>
                  <a:ext uri="{FF2B5EF4-FFF2-40B4-BE49-F238E27FC236}">
                    <a16:creationId xmlns:a16="http://schemas.microsoft.com/office/drawing/2014/main" id="{03BB008C-0890-4FEE-81F7-5B60DDDC5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78" y="1164"/>
                <a:ext cx="12" cy="11"/>
              </a:xfrm>
              <a:custGeom>
                <a:avLst/>
                <a:gdLst>
                  <a:gd name="T0" fmla="*/ 0 w 19"/>
                  <a:gd name="T1" fmla="*/ 19 h 19"/>
                  <a:gd name="T2" fmla="*/ 4 w 19"/>
                  <a:gd name="T3" fmla="*/ 4 h 19"/>
                  <a:gd name="T4" fmla="*/ 13 w 19"/>
                  <a:gd name="T5" fmla="*/ 9 h 19"/>
                  <a:gd name="T6" fmla="*/ 19 w 19"/>
                  <a:gd name="T7" fmla="*/ 19 h 19"/>
                  <a:gd name="T8" fmla="*/ 0 w 19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0" y="19"/>
                    </a:moveTo>
                    <a:cubicBezTo>
                      <a:pt x="1" y="14"/>
                      <a:pt x="3" y="9"/>
                      <a:pt x="4" y="4"/>
                    </a:cubicBezTo>
                    <a:cubicBezTo>
                      <a:pt x="8" y="0"/>
                      <a:pt x="12" y="6"/>
                      <a:pt x="13" y="9"/>
                    </a:cubicBezTo>
                    <a:cubicBezTo>
                      <a:pt x="15" y="13"/>
                      <a:pt x="17" y="16"/>
                      <a:pt x="19" y="19"/>
                    </a:cubicBezTo>
                    <a:cubicBezTo>
                      <a:pt x="0" y="19"/>
                      <a:pt x="0" y="19"/>
                      <a:pt x="0" y="1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Freeform 580">
                <a:extLst>
                  <a:ext uri="{FF2B5EF4-FFF2-40B4-BE49-F238E27FC236}">
                    <a16:creationId xmlns:a16="http://schemas.microsoft.com/office/drawing/2014/main" id="{DC8503BC-2336-47CC-ACB4-3D3BC069EA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37" y="1144"/>
                <a:ext cx="53" cy="31"/>
              </a:xfrm>
              <a:custGeom>
                <a:avLst/>
                <a:gdLst>
                  <a:gd name="T0" fmla="*/ 11 w 86"/>
                  <a:gd name="T1" fmla="*/ 51 h 51"/>
                  <a:gd name="T2" fmla="*/ 18 w 86"/>
                  <a:gd name="T3" fmla="*/ 51 h 51"/>
                  <a:gd name="T4" fmla="*/ 13 w 86"/>
                  <a:gd name="T5" fmla="*/ 34 h 51"/>
                  <a:gd name="T6" fmla="*/ 4 w 86"/>
                  <a:gd name="T7" fmla="*/ 28 h 51"/>
                  <a:gd name="T8" fmla="*/ 6 w 86"/>
                  <a:gd name="T9" fmla="*/ 8 h 51"/>
                  <a:gd name="T10" fmla="*/ 4 w 86"/>
                  <a:gd name="T11" fmla="*/ 2 h 51"/>
                  <a:gd name="T12" fmla="*/ 36 w 86"/>
                  <a:gd name="T13" fmla="*/ 9 h 51"/>
                  <a:gd name="T14" fmla="*/ 58 w 86"/>
                  <a:gd name="T15" fmla="*/ 7 h 51"/>
                  <a:gd name="T16" fmla="*/ 64 w 86"/>
                  <a:gd name="T17" fmla="*/ 23 h 51"/>
                  <a:gd name="T18" fmla="*/ 84 w 86"/>
                  <a:gd name="T19" fmla="*/ 22 h 51"/>
                  <a:gd name="T20" fmla="*/ 78 w 86"/>
                  <a:gd name="T21" fmla="*/ 33 h 51"/>
                  <a:gd name="T22" fmla="*/ 73 w 86"/>
                  <a:gd name="T23" fmla="*/ 40 h 51"/>
                  <a:gd name="T24" fmla="*/ 86 w 86"/>
                  <a:gd name="T25" fmla="*/ 42 h 51"/>
                  <a:gd name="T26" fmla="*/ 84 w 86"/>
                  <a:gd name="T27" fmla="*/ 51 h 51"/>
                  <a:gd name="T28" fmla="*/ 11 w 86"/>
                  <a:gd name="T2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6" h="51">
                    <a:moveTo>
                      <a:pt x="11" y="51"/>
                    </a:moveTo>
                    <a:cubicBezTo>
                      <a:pt x="12" y="50"/>
                      <a:pt x="14" y="49"/>
                      <a:pt x="18" y="51"/>
                    </a:cubicBezTo>
                    <a:cubicBezTo>
                      <a:pt x="9" y="45"/>
                      <a:pt x="30" y="36"/>
                      <a:pt x="13" y="34"/>
                    </a:cubicBezTo>
                    <a:cubicBezTo>
                      <a:pt x="9" y="36"/>
                      <a:pt x="4" y="32"/>
                      <a:pt x="4" y="28"/>
                    </a:cubicBezTo>
                    <a:cubicBezTo>
                      <a:pt x="13" y="22"/>
                      <a:pt x="1" y="16"/>
                      <a:pt x="6" y="8"/>
                    </a:cubicBezTo>
                    <a:cubicBezTo>
                      <a:pt x="6" y="6"/>
                      <a:pt x="0" y="4"/>
                      <a:pt x="4" y="2"/>
                    </a:cubicBezTo>
                    <a:cubicBezTo>
                      <a:pt x="16" y="0"/>
                      <a:pt x="25" y="3"/>
                      <a:pt x="36" y="9"/>
                    </a:cubicBezTo>
                    <a:cubicBezTo>
                      <a:pt x="42" y="11"/>
                      <a:pt x="51" y="7"/>
                      <a:pt x="58" y="7"/>
                    </a:cubicBezTo>
                    <a:cubicBezTo>
                      <a:pt x="64" y="12"/>
                      <a:pt x="55" y="18"/>
                      <a:pt x="64" y="23"/>
                    </a:cubicBezTo>
                    <a:cubicBezTo>
                      <a:pt x="69" y="17"/>
                      <a:pt x="77" y="24"/>
                      <a:pt x="84" y="22"/>
                    </a:cubicBezTo>
                    <a:cubicBezTo>
                      <a:pt x="85" y="26"/>
                      <a:pt x="81" y="29"/>
                      <a:pt x="78" y="33"/>
                    </a:cubicBezTo>
                    <a:cubicBezTo>
                      <a:pt x="73" y="31"/>
                      <a:pt x="76" y="38"/>
                      <a:pt x="73" y="40"/>
                    </a:cubicBezTo>
                    <a:cubicBezTo>
                      <a:pt x="80" y="48"/>
                      <a:pt x="83" y="31"/>
                      <a:pt x="86" y="42"/>
                    </a:cubicBezTo>
                    <a:cubicBezTo>
                      <a:pt x="86" y="46"/>
                      <a:pt x="85" y="49"/>
                      <a:pt x="84" y="51"/>
                    </a:cubicBezTo>
                    <a:cubicBezTo>
                      <a:pt x="11" y="51"/>
                      <a:pt x="11" y="51"/>
                      <a:pt x="11" y="5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Freeform 581">
                <a:extLst>
                  <a:ext uri="{FF2B5EF4-FFF2-40B4-BE49-F238E27FC236}">
                    <a16:creationId xmlns:a16="http://schemas.microsoft.com/office/drawing/2014/main" id="{A4137790-5A44-4B6D-AE15-0FB367F1A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77" y="1175"/>
                <a:ext cx="11" cy="6"/>
              </a:xfrm>
              <a:custGeom>
                <a:avLst/>
                <a:gdLst>
                  <a:gd name="T0" fmla="*/ 17 w 17"/>
                  <a:gd name="T1" fmla="*/ 0 h 9"/>
                  <a:gd name="T2" fmla="*/ 17 w 17"/>
                  <a:gd name="T3" fmla="*/ 2 h 9"/>
                  <a:gd name="T4" fmla="*/ 2 w 17"/>
                  <a:gd name="T5" fmla="*/ 3 h 9"/>
                  <a:gd name="T6" fmla="*/ 0 w 17"/>
                  <a:gd name="T7" fmla="*/ 0 h 9"/>
                  <a:gd name="T8" fmla="*/ 17 w 1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7" y="0"/>
                    </a:moveTo>
                    <a:cubicBezTo>
                      <a:pt x="17" y="1"/>
                      <a:pt x="17" y="1"/>
                      <a:pt x="17" y="2"/>
                    </a:cubicBezTo>
                    <a:cubicBezTo>
                      <a:pt x="14" y="9"/>
                      <a:pt x="6" y="5"/>
                      <a:pt x="2" y="3"/>
                    </a:cubicBezTo>
                    <a:cubicBezTo>
                      <a:pt x="1" y="2"/>
                      <a:pt x="0" y="1"/>
                      <a:pt x="0" y="0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Freeform 582">
                <a:extLst>
                  <a:ext uri="{FF2B5EF4-FFF2-40B4-BE49-F238E27FC236}">
                    <a16:creationId xmlns:a16="http://schemas.microsoft.com/office/drawing/2014/main" id="{0B5922B2-5A80-4DA1-835B-A3FAF7DE0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0" y="1335"/>
                <a:ext cx="312" cy="100"/>
              </a:xfrm>
              <a:custGeom>
                <a:avLst/>
                <a:gdLst>
                  <a:gd name="T0" fmla="*/ 60 w 503"/>
                  <a:gd name="T1" fmla="*/ 138 h 160"/>
                  <a:gd name="T2" fmla="*/ 43 w 503"/>
                  <a:gd name="T3" fmla="*/ 140 h 160"/>
                  <a:gd name="T4" fmla="*/ 31 w 503"/>
                  <a:gd name="T5" fmla="*/ 109 h 160"/>
                  <a:gd name="T6" fmla="*/ 18 w 503"/>
                  <a:gd name="T7" fmla="*/ 66 h 160"/>
                  <a:gd name="T8" fmla="*/ 7 w 503"/>
                  <a:gd name="T9" fmla="*/ 26 h 160"/>
                  <a:gd name="T10" fmla="*/ 42 w 503"/>
                  <a:gd name="T11" fmla="*/ 18 h 160"/>
                  <a:gd name="T12" fmla="*/ 79 w 503"/>
                  <a:gd name="T13" fmla="*/ 18 h 160"/>
                  <a:gd name="T14" fmla="*/ 127 w 503"/>
                  <a:gd name="T15" fmla="*/ 10 h 160"/>
                  <a:gd name="T16" fmla="*/ 160 w 503"/>
                  <a:gd name="T17" fmla="*/ 28 h 160"/>
                  <a:gd name="T18" fmla="*/ 171 w 503"/>
                  <a:gd name="T19" fmla="*/ 47 h 160"/>
                  <a:gd name="T20" fmla="*/ 210 w 503"/>
                  <a:gd name="T21" fmla="*/ 47 h 160"/>
                  <a:gd name="T22" fmla="*/ 225 w 503"/>
                  <a:gd name="T23" fmla="*/ 56 h 160"/>
                  <a:gd name="T24" fmla="*/ 232 w 503"/>
                  <a:gd name="T25" fmla="*/ 78 h 160"/>
                  <a:gd name="T26" fmla="*/ 246 w 503"/>
                  <a:gd name="T27" fmla="*/ 121 h 160"/>
                  <a:gd name="T28" fmla="*/ 264 w 503"/>
                  <a:gd name="T29" fmla="*/ 128 h 160"/>
                  <a:gd name="T30" fmla="*/ 254 w 503"/>
                  <a:gd name="T31" fmla="*/ 141 h 160"/>
                  <a:gd name="T32" fmla="*/ 271 w 503"/>
                  <a:gd name="T33" fmla="*/ 140 h 160"/>
                  <a:gd name="T34" fmla="*/ 300 w 503"/>
                  <a:gd name="T35" fmla="*/ 155 h 160"/>
                  <a:gd name="T36" fmla="*/ 315 w 503"/>
                  <a:gd name="T37" fmla="*/ 156 h 160"/>
                  <a:gd name="T38" fmla="*/ 339 w 503"/>
                  <a:gd name="T39" fmla="*/ 131 h 160"/>
                  <a:gd name="T40" fmla="*/ 346 w 503"/>
                  <a:gd name="T41" fmla="*/ 102 h 160"/>
                  <a:gd name="T42" fmla="*/ 335 w 503"/>
                  <a:gd name="T43" fmla="*/ 61 h 160"/>
                  <a:gd name="T44" fmla="*/ 345 w 503"/>
                  <a:gd name="T45" fmla="*/ 27 h 160"/>
                  <a:gd name="T46" fmla="*/ 369 w 503"/>
                  <a:gd name="T47" fmla="*/ 45 h 160"/>
                  <a:gd name="T48" fmla="*/ 390 w 503"/>
                  <a:gd name="T49" fmla="*/ 63 h 160"/>
                  <a:gd name="T50" fmla="*/ 425 w 503"/>
                  <a:gd name="T51" fmla="*/ 80 h 160"/>
                  <a:gd name="T52" fmla="*/ 423 w 503"/>
                  <a:gd name="T53" fmla="*/ 102 h 160"/>
                  <a:gd name="T54" fmla="*/ 442 w 503"/>
                  <a:gd name="T55" fmla="*/ 100 h 160"/>
                  <a:gd name="T56" fmla="*/ 455 w 503"/>
                  <a:gd name="T57" fmla="*/ 110 h 160"/>
                  <a:gd name="T58" fmla="*/ 475 w 503"/>
                  <a:gd name="T59" fmla="*/ 116 h 160"/>
                  <a:gd name="T60" fmla="*/ 469 w 503"/>
                  <a:gd name="T61" fmla="*/ 129 h 160"/>
                  <a:gd name="T62" fmla="*/ 489 w 503"/>
                  <a:gd name="T63" fmla="*/ 137 h 160"/>
                  <a:gd name="T64" fmla="*/ 497 w 503"/>
                  <a:gd name="T65" fmla="*/ 155 h 160"/>
                  <a:gd name="T66" fmla="*/ 52 w 503"/>
                  <a:gd name="T67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03" h="160">
                    <a:moveTo>
                      <a:pt x="52" y="160"/>
                    </a:moveTo>
                    <a:cubicBezTo>
                      <a:pt x="55" y="152"/>
                      <a:pt x="54" y="145"/>
                      <a:pt x="60" y="138"/>
                    </a:cubicBezTo>
                    <a:cubicBezTo>
                      <a:pt x="62" y="134"/>
                      <a:pt x="56" y="136"/>
                      <a:pt x="55" y="138"/>
                    </a:cubicBezTo>
                    <a:cubicBezTo>
                      <a:pt x="51" y="140"/>
                      <a:pt x="46" y="145"/>
                      <a:pt x="43" y="140"/>
                    </a:cubicBezTo>
                    <a:cubicBezTo>
                      <a:pt x="52" y="130"/>
                      <a:pt x="26" y="126"/>
                      <a:pt x="38" y="116"/>
                    </a:cubicBezTo>
                    <a:cubicBezTo>
                      <a:pt x="35" y="114"/>
                      <a:pt x="33" y="113"/>
                      <a:pt x="31" y="109"/>
                    </a:cubicBezTo>
                    <a:cubicBezTo>
                      <a:pt x="10" y="117"/>
                      <a:pt x="30" y="88"/>
                      <a:pt x="22" y="81"/>
                    </a:cubicBezTo>
                    <a:cubicBezTo>
                      <a:pt x="20" y="76"/>
                      <a:pt x="25" y="69"/>
                      <a:pt x="18" y="66"/>
                    </a:cubicBezTo>
                    <a:cubicBezTo>
                      <a:pt x="6" y="61"/>
                      <a:pt x="4" y="49"/>
                      <a:pt x="0" y="38"/>
                    </a:cubicBezTo>
                    <a:cubicBezTo>
                      <a:pt x="0" y="31"/>
                      <a:pt x="9" y="32"/>
                      <a:pt x="7" y="26"/>
                    </a:cubicBezTo>
                    <a:cubicBezTo>
                      <a:pt x="10" y="22"/>
                      <a:pt x="14" y="18"/>
                      <a:pt x="19" y="14"/>
                    </a:cubicBezTo>
                    <a:cubicBezTo>
                      <a:pt x="26" y="15"/>
                      <a:pt x="34" y="12"/>
                      <a:pt x="42" y="18"/>
                    </a:cubicBezTo>
                    <a:cubicBezTo>
                      <a:pt x="49" y="13"/>
                      <a:pt x="55" y="20"/>
                      <a:pt x="63" y="20"/>
                    </a:cubicBezTo>
                    <a:cubicBezTo>
                      <a:pt x="70" y="17"/>
                      <a:pt x="73" y="11"/>
                      <a:pt x="79" y="18"/>
                    </a:cubicBezTo>
                    <a:cubicBezTo>
                      <a:pt x="88" y="13"/>
                      <a:pt x="94" y="6"/>
                      <a:pt x="102" y="0"/>
                    </a:cubicBezTo>
                    <a:cubicBezTo>
                      <a:pt x="111" y="5"/>
                      <a:pt x="117" y="9"/>
                      <a:pt x="127" y="10"/>
                    </a:cubicBezTo>
                    <a:cubicBezTo>
                      <a:pt x="132" y="21"/>
                      <a:pt x="147" y="18"/>
                      <a:pt x="153" y="26"/>
                    </a:cubicBezTo>
                    <a:cubicBezTo>
                      <a:pt x="154" y="22"/>
                      <a:pt x="160" y="26"/>
                      <a:pt x="160" y="28"/>
                    </a:cubicBezTo>
                    <a:cubicBezTo>
                      <a:pt x="157" y="34"/>
                      <a:pt x="172" y="37"/>
                      <a:pt x="165" y="42"/>
                    </a:cubicBezTo>
                    <a:cubicBezTo>
                      <a:pt x="167" y="44"/>
                      <a:pt x="168" y="47"/>
                      <a:pt x="171" y="47"/>
                    </a:cubicBezTo>
                    <a:cubicBezTo>
                      <a:pt x="178" y="46"/>
                      <a:pt x="178" y="46"/>
                      <a:pt x="178" y="46"/>
                    </a:cubicBezTo>
                    <a:cubicBezTo>
                      <a:pt x="192" y="57"/>
                      <a:pt x="199" y="29"/>
                      <a:pt x="210" y="47"/>
                    </a:cubicBezTo>
                    <a:cubicBezTo>
                      <a:pt x="213" y="44"/>
                      <a:pt x="216" y="35"/>
                      <a:pt x="221" y="39"/>
                    </a:cubicBezTo>
                    <a:cubicBezTo>
                      <a:pt x="227" y="41"/>
                      <a:pt x="227" y="50"/>
                      <a:pt x="225" y="56"/>
                    </a:cubicBezTo>
                    <a:cubicBezTo>
                      <a:pt x="227" y="60"/>
                      <a:pt x="227" y="64"/>
                      <a:pt x="224" y="67"/>
                    </a:cubicBezTo>
                    <a:cubicBezTo>
                      <a:pt x="225" y="71"/>
                      <a:pt x="231" y="73"/>
                      <a:pt x="232" y="78"/>
                    </a:cubicBezTo>
                    <a:cubicBezTo>
                      <a:pt x="231" y="83"/>
                      <a:pt x="241" y="87"/>
                      <a:pt x="235" y="92"/>
                    </a:cubicBezTo>
                    <a:cubicBezTo>
                      <a:pt x="250" y="96"/>
                      <a:pt x="244" y="110"/>
                      <a:pt x="246" y="121"/>
                    </a:cubicBezTo>
                    <a:cubicBezTo>
                      <a:pt x="251" y="125"/>
                      <a:pt x="255" y="121"/>
                      <a:pt x="259" y="123"/>
                    </a:cubicBezTo>
                    <a:cubicBezTo>
                      <a:pt x="260" y="126"/>
                      <a:pt x="261" y="129"/>
                      <a:pt x="264" y="128"/>
                    </a:cubicBezTo>
                    <a:cubicBezTo>
                      <a:pt x="266" y="130"/>
                      <a:pt x="267" y="133"/>
                      <a:pt x="265" y="135"/>
                    </a:cubicBezTo>
                    <a:cubicBezTo>
                      <a:pt x="253" y="129"/>
                      <a:pt x="268" y="152"/>
                      <a:pt x="254" y="141"/>
                    </a:cubicBezTo>
                    <a:cubicBezTo>
                      <a:pt x="253" y="144"/>
                      <a:pt x="251" y="149"/>
                      <a:pt x="252" y="153"/>
                    </a:cubicBezTo>
                    <a:cubicBezTo>
                      <a:pt x="263" y="157"/>
                      <a:pt x="263" y="145"/>
                      <a:pt x="271" y="140"/>
                    </a:cubicBezTo>
                    <a:cubicBezTo>
                      <a:pt x="277" y="141"/>
                      <a:pt x="280" y="133"/>
                      <a:pt x="288" y="134"/>
                    </a:cubicBezTo>
                    <a:cubicBezTo>
                      <a:pt x="299" y="137"/>
                      <a:pt x="296" y="150"/>
                      <a:pt x="300" y="155"/>
                    </a:cubicBezTo>
                    <a:cubicBezTo>
                      <a:pt x="305" y="153"/>
                      <a:pt x="300" y="146"/>
                      <a:pt x="307" y="144"/>
                    </a:cubicBezTo>
                    <a:cubicBezTo>
                      <a:pt x="315" y="144"/>
                      <a:pt x="311" y="152"/>
                      <a:pt x="315" y="156"/>
                    </a:cubicBezTo>
                    <a:cubicBezTo>
                      <a:pt x="327" y="159"/>
                      <a:pt x="319" y="143"/>
                      <a:pt x="329" y="137"/>
                    </a:cubicBezTo>
                    <a:cubicBezTo>
                      <a:pt x="332" y="134"/>
                      <a:pt x="343" y="139"/>
                      <a:pt x="339" y="131"/>
                    </a:cubicBezTo>
                    <a:cubicBezTo>
                      <a:pt x="345" y="126"/>
                      <a:pt x="335" y="119"/>
                      <a:pt x="345" y="118"/>
                    </a:cubicBezTo>
                    <a:cubicBezTo>
                      <a:pt x="354" y="112"/>
                      <a:pt x="341" y="108"/>
                      <a:pt x="346" y="102"/>
                    </a:cubicBezTo>
                    <a:cubicBezTo>
                      <a:pt x="356" y="100"/>
                      <a:pt x="349" y="95"/>
                      <a:pt x="346" y="90"/>
                    </a:cubicBezTo>
                    <a:cubicBezTo>
                      <a:pt x="349" y="78"/>
                      <a:pt x="338" y="71"/>
                      <a:pt x="335" y="61"/>
                    </a:cubicBezTo>
                    <a:cubicBezTo>
                      <a:pt x="341" y="56"/>
                      <a:pt x="340" y="51"/>
                      <a:pt x="338" y="45"/>
                    </a:cubicBezTo>
                    <a:cubicBezTo>
                      <a:pt x="344" y="39"/>
                      <a:pt x="337" y="31"/>
                      <a:pt x="345" y="27"/>
                    </a:cubicBezTo>
                    <a:cubicBezTo>
                      <a:pt x="349" y="25"/>
                      <a:pt x="351" y="32"/>
                      <a:pt x="353" y="35"/>
                    </a:cubicBezTo>
                    <a:cubicBezTo>
                      <a:pt x="361" y="31"/>
                      <a:pt x="365" y="41"/>
                      <a:pt x="369" y="45"/>
                    </a:cubicBezTo>
                    <a:cubicBezTo>
                      <a:pt x="376" y="45"/>
                      <a:pt x="381" y="51"/>
                      <a:pt x="387" y="56"/>
                    </a:cubicBezTo>
                    <a:cubicBezTo>
                      <a:pt x="384" y="59"/>
                      <a:pt x="387" y="63"/>
                      <a:pt x="390" y="63"/>
                    </a:cubicBezTo>
                    <a:cubicBezTo>
                      <a:pt x="406" y="57"/>
                      <a:pt x="403" y="74"/>
                      <a:pt x="415" y="78"/>
                    </a:cubicBezTo>
                    <a:cubicBezTo>
                      <a:pt x="418" y="71"/>
                      <a:pt x="423" y="78"/>
                      <a:pt x="425" y="80"/>
                    </a:cubicBezTo>
                    <a:cubicBezTo>
                      <a:pt x="428" y="83"/>
                      <a:pt x="424" y="88"/>
                      <a:pt x="423" y="92"/>
                    </a:cubicBezTo>
                    <a:cubicBezTo>
                      <a:pt x="416" y="92"/>
                      <a:pt x="417" y="100"/>
                      <a:pt x="423" y="102"/>
                    </a:cubicBezTo>
                    <a:cubicBezTo>
                      <a:pt x="428" y="96"/>
                      <a:pt x="433" y="93"/>
                      <a:pt x="439" y="90"/>
                    </a:cubicBezTo>
                    <a:cubicBezTo>
                      <a:pt x="442" y="92"/>
                      <a:pt x="441" y="98"/>
                      <a:pt x="442" y="100"/>
                    </a:cubicBezTo>
                    <a:cubicBezTo>
                      <a:pt x="446" y="104"/>
                      <a:pt x="451" y="98"/>
                      <a:pt x="453" y="104"/>
                    </a:cubicBezTo>
                    <a:cubicBezTo>
                      <a:pt x="451" y="106"/>
                      <a:pt x="452" y="109"/>
                      <a:pt x="455" y="110"/>
                    </a:cubicBezTo>
                    <a:cubicBezTo>
                      <a:pt x="458" y="108"/>
                      <a:pt x="462" y="104"/>
                      <a:pt x="467" y="107"/>
                    </a:cubicBezTo>
                    <a:cubicBezTo>
                      <a:pt x="467" y="112"/>
                      <a:pt x="477" y="111"/>
                      <a:pt x="475" y="116"/>
                    </a:cubicBezTo>
                    <a:cubicBezTo>
                      <a:pt x="470" y="118"/>
                      <a:pt x="469" y="125"/>
                      <a:pt x="464" y="125"/>
                    </a:cubicBezTo>
                    <a:cubicBezTo>
                      <a:pt x="462" y="129"/>
                      <a:pt x="467" y="129"/>
                      <a:pt x="469" y="129"/>
                    </a:cubicBezTo>
                    <a:cubicBezTo>
                      <a:pt x="473" y="127"/>
                      <a:pt x="481" y="126"/>
                      <a:pt x="483" y="132"/>
                    </a:cubicBezTo>
                    <a:cubicBezTo>
                      <a:pt x="481" y="136"/>
                      <a:pt x="488" y="137"/>
                      <a:pt x="489" y="137"/>
                    </a:cubicBezTo>
                    <a:cubicBezTo>
                      <a:pt x="494" y="140"/>
                      <a:pt x="500" y="133"/>
                      <a:pt x="503" y="141"/>
                    </a:cubicBezTo>
                    <a:cubicBezTo>
                      <a:pt x="496" y="145"/>
                      <a:pt x="502" y="150"/>
                      <a:pt x="497" y="155"/>
                    </a:cubicBezTo>
                    <a:cubicBezTo>
                      <a:pt x="499" y="156"/>
                      <a:pt x="502" y="158"/>
                      <a:pt x="502" y="160"/>
                    </a:cubicBezTo>
                    <a:cubicBezTo>
                      <a:pt x="52" y="160"/>
                      <a:pt x="52" y="160"/>
                      <a:pt x="52" y="16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Freeform 583">
                <a:extLst>
                  <a:ext uri="{FF2B5EF4-FFF2-40B4-BE49-F238E27FC236}">
                    <a16:creationId xmlns:a16="http://schemas.microsoft.com/office/drawing/2014/main" id="{C9408838-75FC-4202-BCF7-CCA12D8EC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2" y="1435"/>
                <a:ext cx="460" cy="99"/>
              </a:xfrm>
              <a:custGeom>
                <a:avLst/>
                <a:gdLst>
                  <a:gd name="T0" fmla="*/ 472 w 740"/>
                  <a:gd name="T1" fmla="*/ 0 h 160"/>
                  <a:gd name="T2" fmla="*/ 470 w 740"/>
                  <a:gd name="T3" fmla="*/ 2 h 160"/>
                  <a:gd name="T4" fmla="*/ 468 w 740"/>
                  <a:gd name="T5" fmla="*/ 8 h 160"/>
                  <a:gd name="T6" fmla="*/ 476 w 740"/>
                  <a:gd name="T7" fmla="*/ 10 h 160"/>
                  <a:gd name="T8" fmla="*/ 476 w 740"/>
                  <a:gd name="T9" fmla="*/ 18 h 160"/>
                  <a:gd name="T10" fmla="*/ 482 w 740"/>
                  <a:gd name="T11" fmla="*/ 24 h 160"/>
                  <a:gd name="T12" fmla="*/ 496 w 740"/>
                  <a:gd name="T13" fmla="*/ 18 h 160"/>
                  <a:gd name="T14" fmla="*/ 500 w 740"/>
                  <a:gd name="T15" fmla="*/ 30 h 160"/>
                  <a:gd name="T16" fmla="*/ 517 w 740"/>
                  <a:gd name="T17" fmla="*/ 32 h 160"/>
                  <a:gd name="T18" fmla="*/ 523 w 740"/>
                  <a:gd name="T19" fmla="*/ 30 h 160"/>
                  <a:gd name="T20" fmla="*/ 532 w 740"/>
                  <a:gd name="T21" fmla="*/ 34 h 160"/>
                  <a:gd name="T22" fmla="*/ 541 w 740"/>
                  <a:gd name="T23" fmla="*/ 54 h 160"/>
                  <a:gd name="T24" fmla="*/ 551 w 740"/>
                  <a:gd name="T25" fmla="*/ 50 h 160"/>
                  <a:gd name="T26" fmla="*/ 556 w 740"/>
                  <a:gd name="T27" fmla="*/ 45 h 160"/>
                  <a:gd name="T28" fmla="*/ 561 w 740"/>
                  <a:gd name="T29" fmla="*/ 46 h 160"/>
                  <a:gd name="T30" fmla="*/ 569 w 740"/>
                  <a:gd name="T31" fmla="*/ 46 h 160"/>
                  <a:gd name="T32" fmla="*/ 575 w 740"/>
                  <a:gd name="T33" fmla="*/ 41 h 160"/>
                  <a:gd name="T34" fmla="*/ 598 w 740"/>
                  <a:gd name="T35" fmla="*/ 48 h 160"/>
                  <a:gd name="T36" fmla="*/ 604 w 740"/>
                  <a:gd name="T37" fmla="*/ 37 h 160"/>
                  <a:gd name="T38" fmla="*/ 610 w 740"/>
                  <a:gd name="T39" fmla="*/ 44 h 160"/>
                  <a:gd name="T40" fmla="*/ 625 w 740"/>
                  <a:gd name="T41" fmla="*/ 41 h 160"/>
                  <a:gd name="T42" fmla="*/ 632 w 740"/>
                  <a:gd name="T43" fmla="*/ 47 h 160"/>
                  <a:gd name="T44" fmla="*/ 619 w 740"/>
                  <a:gd name="T45" fmla="*/ 65 h 160"/>
                  <a:gd name="T46" fmla="*/ 617 w 740"/>
                  <a:gd name="T47" fmla="*/ 80 h 160"/>
                  <a:gd name="T48" fmla="*/ 611 w 740"/>
                  <a:gd name="T49" fmla="*/ 87 h 160"/>
                  <a:gd name="T50" fmla="*/ 586 w 740"/>
                  <a:gd name="T51" fmla="*/ 113 h 160"/>
                  <a:gd name="T52" fmla="*/ 593 w 740"/>
                  <a:gd name="T53" fmla="*/ 129 h 160"/>
                  <a:gd name="T54" fmla="*/ 610 w 740"/>
                  <a:gd name="T55" fmla="*/ 104 h 160"/>
                  <a:gd name="T56" fmla="*/ 613 w 740"/>
                  <a:gd name="T57" fmla="*/ 96 h 160"/>
                  <a:gd name="T58" fmla="*/ 620 w 740"/>
                  <a:gd name="T59" fmla="*/ 82 h 160"/>
                  <a:gd name="T60" fmla="*/ 629 w 740"/>
                  <a:gd name="T61" fmla="*/ 65 h 160"/>
                  <a:gd name="T62" fmla="*/ 641 w 740"/>
                  <a:gd name="T63" fmla="*/ 56 h 160"/>
                  <a:gd name="T64" fmla="*/ 659 w 740"/>
                  <a:gd name="T65" fmla="*/ 71 h 160"/>
                  <a:gd name="T66" fmla="*/ 662 w 740"/>
                  <a:gd name="T67" fmla="*/ 83 h 160"/>
                  <a:gd name="T68" fmla="*/ 665 w 740"/>
                  <a:gd name="T69" fmla="*/ 70 h 160"/>
                  <a:gd name="T70" fmla="*/ 685 w 740"/>
                  <a:gd name="T71" fmla="*/ 64 h 160"/>
                  <a:gd name="T72" fmla="*/ 709 w 740"/>
                  <a:gd name="T73" fmla="*/ 76 h 160"/>
                  <a:gd name="T74" fmla="*/ 709 w 740"/>
                  <a:gd name="T75" fmla="*/ 85 h 160"/>
                  <a:gd name="T76" fmla="*/ 716 w 740"/>
                  <a:gd name="T77" fmla="*/ 95 h 160"/>
                  <a:gd name="T78" fmla="*/ 714 w 740"/>
                  <a:gd name="T79" fmla="*/ 100 h 160"/>
                  <a:gd name="T80" fmla="*/ 724 w 740"/>
                  <a:gd name="T81" fmla="*/ 102 h 160"/>
                  <a:gd name="T82" fmla="*/ 725 w 740"/>
                  <a:gd name="T83" fmla="*/ 110 h 160"/>
                  <a:gd name="T84" fmla="*/ 732 w 740"/>
                  <a:gd name="T85" fmla="*/ 114 h 160"/>
                  <a:gd name="T86" fmla="*/ 738 w 740"/>
                  <a:gd name="T87" fmla="*/ 123 h 160"/>
                  <a:gd name="T88" fmla="*/ 731 w 740"/>
                  <a:gd name="T89" fmla="*/ 150 h 160"/>
                  <a:gd name="T90" fmla="*/ 728 w 740"/>
                  <a:gd name="T91" fmla="*/ 160 h 160"/>
                  <a:gd name="T92" fmla="*/ 93 w 740"/>
                  <a:gd name="T93" fmla="*/ 160 h 160"/>
                  <a:gd name="T94" fmla="*/ 88 w 740"/>
                  <a:gd name="T95" fmla="*/ 157 h 160"/>
                  <a:gd name="T96" fmla="*/ 87 w 740"/>
                  <a:gd name="T97" fmla="*/ 160 h 160"/>
                  <a:gd name="T98" fmla="*/ 84 w 740"/>
                  <a:gd name="T99" fmla="*/ 160 h 160"/>
                  <a:gd name="T100" fmla="*/ 79 w 740"/>
                  <a:gd name="T101" fmla="*/ 151 h 160"/>
                  <a:gd name="T102" fmla="*/ 55 w 740"/>
                  <a:gd name="T103" fmla="*/ 103 h 160"/>
                  <a:gd name="T104" fmla="*/ 37 w 740"/>
                  <a:gd name="T105" fmla="*/ 80 h 160"/>
                  <a:gd name="T106" fmla="*/ 13 w 740"/>
                  <a:gd name="T107" fmla="*/ 65 h 160"/>
                  <a:gd name="T108" fmla="*/ 3 w 740"/>
                  <a:gd name="T109" fmla="*/ 59 h 160"/>
                  <a:gd name="T110" fmla="*/ 6 w 740"/>
                  <a:gd name="T111" fmla="*/ 56 h 160"/>
                  <a:gd name="T112" fmla="*/ 4 w 740"/>
                  <a:gd name="T113" fmla="*/ 49 h 160"/>
                  <a:gd name="T114" fmla="*/ 19 w 740"/>
                  <a:gd name="T115" fmla="*/ 18 h 160"/>
                  <a:gd name="T116" fmla="*/ 14 w 740"/>
                  <a:gd name="T117" fmla="*/ 5 h 160"/>
                  <a:gd name="T118" fmla="*/ 22 w 740"/>
                  <a:gd name="T119" fmla="*/ 1 h 160"/>
                  <a:gd name="T120" fmla="*/ 22 w 740"/>
                  <a:gd name="T121" fmla="*/ 0 h 160"/>
                  <a:gd name="T122" fmla="*/ 472 w 740"/>
                  <a:gd name="T123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40" h="160">
                    <a:moveTo>
                      <a:pt x="472" y="0"/>
                    </a:moveTo>
                    <a:cubicBezTo>
                      <a:pt x="472" y="1"/>
                      <a:pt x="471" y="2"/>
                      <a:pt x="470" y="2"/>
                    </a:cubicBezTo>
                    <a:cubicBezTo>
                      <a:pt x="466" y="3"/>
                      <a:pt x="465" y="6"/>
                      <a:pt x="468" y="8"/>
                    </a:cubicBezTo>
                    <a:cubicBezTo>
                      <a:pt x="471" y="8"/>
                      <a:pt x="477" y="6"/>
                      <a:pt x="476" y="10"/>
                    </a:cubicBezTo>
                    <a:cubicBezTo>
                      <a:pt x="475" y="13"/>
                      <a:pt x="471" y="16"/>
                      <a:pt x="476" y="18"/>
                    </a:cubicBezTo>
                    <a:cubicBezTo>
                      <a:pt x="483" y="15"/>
                      <a:pt x="475" y="24"/>
                      <a:pt x="482" y="24"/>
                    </a:cubicBezTo>
                    <a:cubicBezTo>
                      <a:pt x="487" y="22"/>
                      <a:pt x="491" y="13"/>
                      <a:pt x="496" y="18"/>
                    </a:cubicBezTo>
                    <a:cubicBezTo>
                      <a:pt x="495" y="23"/>
                      <a:pt x="496" y="26"/>
                      <a:pt x="500" y="30"/>
                    </a:cubicBezTo>
                    <a:cubicBezTo>
                      <a:pt x="506" y="32"/>
                      <a:pt x="513" y="26"/>
                      <a:pt x="517" y="32"/>
                    </a:cubicBezTo>
                    <a:cubicBezTo>
                      <a:pt x="518" y="31"/>
                      <a:pt x="520" y="28"/>
                      <a:pt x="523" y="30"/>
                    </a:cubicBezTo>
                    <a:cubicBezTo>
                      <a:pt x="522" y="40"/>
                      <a:pt x="528" y="28"/>
                      <a:pt x="532" y="34"/>
                    </a:cubicBezTo>
                    <a:cubicBezTo>
                      <a:pt x="539" y="41"/>
                      <a:pt x="531" y="49"/>
                      <a:pt x="541" y="54"/>
                    </a:cubicBezTo>
                    <a:cubicBezTo>
                      <a:pt x="544" y="54"/>
                      <a:pt x="548" y="44"/>
                      <a:pt x="551" y="50"/>
                    </a:cubicBezTo>
                    <a:cubicBezTo>
                      <a:pt x="555" y="50"/>
                      <a:pt x="554" y="47"/>
                      <a:pt x="556" y="45"/>
                    </a:cubicBezTo>
                    <a:cubicBezTo>
                      <a:pt x="561" y="46"/>
                      <a:pt x="561" y="46"/>
                      <a:pt x="561" y="46"/>
                    </a:cubicBezTo>
                    <a:cubicBezTo>
                      <a:pt x="563" y="46"/>
                      <a:pt x="567" y="44"/>
                      <a:pt x="569" y="46"/>
                    </a:cubicBezTo>
                    <a:cubicBezTo>
                      <a:pt x="570" y="44"/>
                      <a:pt x="572" y="40"/>
                      <a:pt x="575" y="41"/>
                    </a:cubicBezTo>
                    <a:cubicBezTo>
                      <a:pt x="578" y="54"/>
                      <a:pt x="591" y="48"/>
                      <a:pt x="598" y="48"/>
                    </a:cubicBezTo>
                    <a:cubicBezTo>
                      <a:pt x="600" y="45"/>
                      <a:pt x="600" y="39"/>
                      <a:pt x="604" y="37"/>
                    </a:cubicBezTo>
                    <a:cubicBezTo>
                      <a:pt x="606" y="39"/>
                      <a:pt x="612" y="40"/>
                      <a:pt x="610" y="44"/>
                    </a:cubicBezTo>
                    <a:cubicBezTo>
                      <a:pt x="614" y="42"/>
                      <a:pt x="620" y="47"/>
                      <a:pt x="625" y="41"/>
                    </a:cubicBezTo>
                    <a:cubicBezTo>
                      <a:pt x="628" y="42"/>
                      <a:pt x="635" y="41"/>
                      <a:pt x="632" y="47"/>
                    </a:cubicBezTo>
                    <a:cubicBezTo>
                      <a:pt x="632" y="55"/>
                      <a:pt x="623" y="58"/>
                      <a:pt x="619" y="65"/>
                    </a:cubicBezTo>
                    <a:cubicBezTo>
                      <a:pt x="621" y="69"/>
                      <a:pt x="616" y="76"/>
                      <a:pt x="617" y="80"/>
                    </a:cubicBezTo>
                    <a:cubicBezTo>
                      <a:pt x="616" y="84"/>
                      <a:pt x="612" y="85"/>
                      <a:pt x="611" y="87"/>
                    </a:cubicBezTo>
                    <a:cubicBezTo>
                      <a:pt x="606" y="96"/>
                      <a:pt x="592" y="103"/>
                      <a:pt x="586" y="113"/>
                    </a:cubicBezTo>
                    <a:cubicBezTo>
                      <a:pt x="588" y="118"/>
                      <a:pt x="585" y="128"/>
                      <a:pt x="593" y="129"/>
                    </a:cubicBezTo>
                    <a:cubicBezTo>
                      <a:pt x="597" y="120"/>
                      <a:pt x="605" y="113"/>
                      <a:pt x="610" y="104"/>
                    </a:cubicBezTo>
                    <a:cubicBezTo>
                      <a:pt x="611" y="102"/>
                      <a:pt x="610" y="99"/>
                      <a:pt x="613" y="96"/>
                    </a:cubicBezTo>
                    <a:cubicBezTo>
                      <a:pt x="621" y="88"/>
                      <a:pt x="622" y="84"/>
                      <a:pt x="620" y="82"/>
                    </a:cubicBezTo>
                    <a:cubicBezTo>
                      <a:pt x="621" y="76"/>
                      <a:pt x="633" y="73"/>
                      <a:pt x="629" y="65"/>
                    </a:cubicBezTo>
                    <a:cubicBezTo>
                      <a:pt x="632" y="60"/>
                      <a:pt x="637" y="59"/>
                      <a:pt x="641" y="56"/>
                    </a:cubicBezTo>
                    <a:cubicBezTo>
                      <a:pt x="649" y="60"/>
                      <a:pt x="661" y="60"/>
                      <a:pt x="659" y="71"/>
                    </a:cubicBezTo>
                    <a:cubicBezTo>
                      <a:pt x="661" y="75"/>
                      <a:pt x="655" y="82"/>
                      <a:pt x="662" y="83"/>
                    </a:cubicBezTo>
                    <a:cubicBezTo>
                      <a:pt x="665" y="79"/>
                      <a:pt x="662" y="74"/>
                      <a:pt x="665" y="70"/>
                    </a:cubicBezTo>
                    <a:cubicBezTo>
                      <a:pt x="671" y="70"/>
                      <a:pt x="682" y="49"/>
                      <a:pt x="685" y="64"/>
                    </a:cubicBezTo>
                    <a:cubicBezTo>
                      <a:pt x="697" y="57"/>
                      <a:pt x="700" y="69"/>
                      <a:pt x="709" y="76"/>
                    </a:cubicBezTo>
                    <a:cubicBezTo>
                      <a:pt x="712" y="79"/>
                      <a:pt x="707" y="83"/>
                      <a:pt x="709" y="85"/>
                    </a:cubicBezTo>
                    <a:cubicBezTo>
                      <a:pt x="714" y="87"/>
                      <a:pt x="717" y="92"/>
                      <a:pt x="716" y="95"/>
                    </a:cubicBezTo>
                    <a:cubicBezTo>
                      <a:pt x="715" y="96"/>
                      <a:pt x="712" y="98"/>
                      <a:pt x="714" y="100"/>
                    </a:cubicBezTo>
                    <a:cubicBezTo>
                      <a:pt x="717" y="104"/>
                      <a:pt x="720" y="99"/>
                      <a:pt x="724" y="102"/>
                    </a:cubicBezTo>
                    <a:cubicBezTo>
                      <a:pt x="724" y="105"/>
                      <a:pt x="718" y="109"/>
                      <a:pt x="725" y="110"/>
                    </a:cubicBezTo>
                    <a:cubicBezTo>
                      <a:pt x="728" y="110"/>
                      <a:pt x="732" y="111"/>
                      <a:pt x="732" y="114"/>
                    </a:cubicBezTo>
                    <a:cubicBezTo>
                      <a:pt x="722" y="120"/>
                      <a:pt x="736" y="118"/>
                      <a:pt x="738" y="123"/>
                    </a:cubicBezTo>
                    <a:cubicBezTo>
                      <a:pt x="740" y="133"/>
                      <a:pt x="733" y="141"/>
                      <a:pt x="731" y="150"/>
                    </a:cubicBezTo>
                    <a:cubicBezTo>
                      <a:pt x="730" y="154"/>
                      <a:pt x="729" y="157"/>
                      <a:pt x="728" y="160"/>
                    </a:cubicBezTo>
                    <a:cubicBezTo>
                      <a:pt x="93" y="160"/>
                      <a:pt x="93" y="160"/>
                      <a:pt x="93" y="160"/>
                    </a:cubicBezTo>
                    <a:cubicBezTo>
                      <a:pt x="92" y="159"/>
                      <a:pt x="90" y="157"/>
                      <a:pt x="88" y="157"/>
                    </a:cubicBezTo>
                    <a:cubicBezTo>
                      <a:pt x="87" y="158"/>
                      <a:pt x="87" y="159"/>
                      <a:pt x="87" y="160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83" y="157"/>
                      <a:pt x="82" y="154"/>
                      <a:pt x="79" y="151"/>
                    </a:cubicBezTo>
                    <a:cubicBezTo>
                      <a:pt x="81" y="129"/>
                      <a:pt x="61" y="120"/>
                      <a:pt x="55" y="103"/>
                    </a:cubicBezTo>
                    <a:cubicBezTo>
                      <a:pt x="51" y="95"/>
                      <a:pt x="34" y="90"/>
                      <a:pt x="37" y="80"/>
                    </a:cubicBezTo>
                    <a:cubicBezTo>
                      <a:pt x="28" y="77"/>
                      <a:pt x="17" y="75"/>
                      <a:pt x="13" y="65"/>
                    </a:cubicBezTo>
                    <a:cubicBezTo>
                      <a:pt x="9" y="65"/>
                      <a:pt x="4" y="64"/>
                      <a:pt x="3" y="59"/>
                    </a:cubicBezTo>
                    <a:cubicBezTo>
                      <a:pt x="0" y="58"/>
                      <a:pt x="4" y="53"/>
                      <a:pt x="6" y="56"/>
                    </a:cubicBezTo>
                    <a:cubicBezTo>
                      <a:pt x="8" y="53"/>
                      <a:pt x="6" y="51"/>
                      <a:pt x="4" y="49"/>
                    </a:cubicBezTo>
                    <a:cubicBezTo>
                      <a:pt x="12" y="41"/>
                      <a:pt x="18" y="28"/>
                      <a:pt x="19" y="18"/>
                    </a:cubicBezTo>
                    <a:cubicBezTo>
                      <a:pt x="7" y="22"/>
                      <a:pt x="16" y="11"/>
                      <a:pt x="14" y="5"/>
                    </a:cubicBezTo>
                    <a:cubicBezTo>
                      <a:pt x="13" y="0"/>
                      <a:pt x="19" y="2"/>
                      <a:pt x="22" y="1"/>
                    </a:cubicBezTo>
                    <a:cubicBezTo>
                      <a:pt x="22" y="1"/>
                      <a:pt x="22" y="0"/>
                      <a:pt x="22" y="0"/>
                    </a:cubicBezTo>
                    <a:cubicBezTo>
                      <a:pt x="472" y="0"/>
                      <a:pt x="472" y="0"/>
                      <a:pt x="47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Freeform 584">
                <a:extLst>
                  <a:ext uri="{FF2B5EF4-FFF2-40B4-BE49-F238E27FC236}">
                    <a16:creationId xmlns:a16="http://schemas.microsoft.com/office/drawing/2014/main" id="{CEAAAAD8-BA50-435F-B6DB-1571B7961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4" y="1545"/>
                <a:ext cx="10" cy="24"/>
              </a:xfrm>
              <a:custGeom>
                <a:avLst/>
                <a:gdLst>
                  <a:gd name="T0" fmla="*/ 15 w 16"/>
                  <a:gd name="T1" fmla="*/ 25 h 39"/>
                  <a:gd name="T2" fmla="*/ 11 w 16"/>
                  <a:gd name="T3" fmla="*/ 39 h 39"/>
                  <a:gd name="T4" fmla="*/ 9 w 16"/>
                  <a:gd name="T5" fmla="*/ 28 h 39"/>
                  <a:gd name="T6" fmla="*/ 3 w 16"/>
                  <a:gd name="T7" fmla="*/ 27 h 39"/>
                  <a:gd name="T8" fmla="*/ 3 w 16"/>
                  <a:gd name="T9" fmla="*/ 10 h 39"/>
                  <a:gd name="T10" fmla="*/ 10 w 16"/>
                  <a:gd name="T11" fmla="*/ 0 h 39"/>
                  <a:gd name="T12" fmla="*/ 14 w 16"/>
                  <a:gd name="T13" fmla="*/ 5 h 39"/>
                  <a:gd name="T14" fmla="*/ 14 w 16"/>
                  <a:gd name="T15" fmla="*/ 10 h 39"/>
                  <a:gd name="T16" fmla="*/ 16 w 16"/>
                  <a:gd name="T17" fmla="*/ 20 h 39"/>
                  <a:gd name="T18" fmla="*/ 15 w 16"/>
                  <a:gd name="T19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39">
                    <a:moveTo>
                      <a:pt x="15" y="25"/>
                    </a:moveTo>
                    <a:cubicBezTo>
                      <a:pt x="14" y="30"/>
                      <a:pt x="14" y="34"/>
                      <a:pt x="11" y="39"/>
                    </a:cubicBezTo>
                    <a:cubicBezTo>
                      <a:pt x="6" y="37"/>
                      <a:pt x="7" y="34"/>
                      <a:pt x="9" y="28"/>
                    </a:cubicBezTo>
                    <a:cubicBezTo>
                      <a:pt x="6" y="27"/>
                      <a:pt x="5" y="31"/>
                      <a:pt x="3" y="27"/>
                    </a:cubicBezTo>
                    <a:cubicBezTo>
                      <a:pt x="3" y="22"/>
                      <a:pt x="0" y="14"/>
                      <a:pt x="3" y="10"/>
                    </a:cubicBezTo>
                    <a:cubicBezTo>
                      <a:pt x="6" y="9"/>
                      <a:pt x="8" y="5"/>
                      <a:pt x="10" y="0"/>
                    </a:cubicBezTo>
                    <a:cubicBezTo>
                      <a:pt x="12" y="1"/>
                      <a:pt x="12" y="4"/>
                      <a:pt x="14" y="5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5" y="14"/>
                      <a:pt x="15" y="17"/>
                      <a:pt x="16" y="20"/>
                    </a:cubicBezTo>
                    <a:cubicBezTo>
                      <a:pt x="15" y="21"/>
                      <a:pt x="14" y="24"/>
                      <a:pt x="15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Freeform 585">
                <a:extLst>
                  <a:ext uri="{FF2B5EF4-FFF2-40B4-BE49-F238E27FC236}">
                    <a16:creationId xmlns:a16="http://schemas.microsoft.com/office/drawing/2014/main" id="{4E26422F-22C3-4A16-8895-105072C4D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06" y="840"/>
                <a:ext cx="97" cy="118"/>
              </a:xfrm>
              <a:custGeom>
                <a:avLst/>
                <a:gdLst>
                  <a:gd name="T0" fmla="*/ 125 w 157"/>
                  <a:gd name="T1" fmla="*/ 10 h 190"/>
                  <a:gd name="T2" fmla="*/ 111 w 157"/>
                  <a:gd name="T3" fmla="*/ 13 h 190"/>
                  <a:gd name="T4" fmla="*/ 121 w 157"/>
                  <a:gd name="T5" fmla="*/ 28 h 190"/>
                  <a:gd name="T6" fmla="*/ 140 w 157"/>
                  <a:gd name="T7" fmla="*/ 34 h 190"/>
                  <a:gd name="T8" fmla="*/ 141 w 157"/>
                  <a:gd name="T9" fmla="*/ 50 h 190"/>
                  <a:gd name="T10" fmla="*/ 141 w 157"/>
                  <a:gd name="T11" fmla="*/ 82 h 190"/>
                  <a:gd name="T12" fmla="*/ 128 w 157"/>
                  <a:gd name="T13" fmla="*/ 93 h 190"/>
                  <a:gd name="T14" fmla="*/ 122 w 157"/>
                  <a:gd name="T15" fmla="*/ 112 h 190"/>
                  <a:gd name="T16" fmla="*/ 102 w 157"/>
                  <a:gd name="T17" fmla="*/ 119 h 190"/>
                  <a:gd name="T18" fmla="*/ 95 w 157"/>
                  <a:gd name="T19" fmla="*/ 119 h 190"/>
                  <a:gd name="T20" fmla="*/ 102 w 157"/>
                  <a:gd name="T21" fmla="*/ 121 h 190"/>
                  <a:gd name="T22" fmla="*/ 122 w 157"/>
                  <a:gd name="T23" fmla="*/ 121 h 190"/>
                  <a:gd name="T24" fmla="*/ 141 w 157"/>
                  <a:gd name="T25" fmla="*/ 132 h 190"/>
                  <a:gd name="T26" fmla="*/ 126 w 157"/>
                  <a:gd name="T27" fmla="*/ 167 h 190"/>
                  <a:gd name="T28" fmla="*/ 111 w 157"/>
                  <a:gd name="T29" fmla="*/ 167 h 190"/>
                  <a:gd name="T30" fmla="*/ 98 w 157"/>
                  <a:gd name="T31" fmla="*/ 158 h 190"/>
                  <a:gd name="T32" fmla="*/ 76 w 157"/>
                  <a:gd name="T33" fmla="*/ 168 h 190"/>
                  <a:gd name="T34" fmla="*/ 69 w 157"/>
                  <a:gd name="T35" fmla="*/ 178 h 190"/>
                  <a:gd name="T36" fmla="*/ 40 w 157"/>
                  <a:gd name="T37" fmla="*/ 180 h 190"/>
                  <a:gd name="T38" fmla="*/ 6 w 157"/>
                  <a:gd name="T39" fmla="*/ 174 h 190"/>
                  <a:gd name="T40" fmla="*/ 22 w 157"/>
                  <a:gd name="T41" fmla="*/ 130 h 190"/>
                  <a:gd name="T42" fmla="*/ 27 w 157"/>
                  <a:gd name="T43" fmla="*/ 101 h 190"/>
                  <a:gd name="T44" fmla="*/ 67 w 157"/>
                  <a:gd name="T45" fmla="*/ 125 h 190"/>
                  <a:gd name="T46" fmla="*/ 49 w 157"/>
                  <a:gd name="T47" fmla="*/ 106 h 190"/>
                  <a:gd name="T48" fmla="*/ 42 w 157"/>
                  <a:gd name="T49" fmla="*/ 88 h 190"/>
                  <a:gd name="T50" fmla="*/ 18 w 157"/>
                  <a:gd name="T51" fmla="*/ 93 h 190"/>
                  <a:gd name="T52" fmla="*/ 43 w 157"/>
                  <a:gd name="T53" fmla="*/ 56 h 190"/>
                  <a:gd name="T54" fmla="*/ 58 w 157"/>
                  <a:gd name="T55" fmla="*/ 53 h 190"/>
                  <a:gd name="T56" fmla="*/ 59 w 157"/>
                  <a:gd name="T57" fmla="*/ 47 h 190"/>
                  <a:gd name="T58" fmla="*/ 45 w 157"/>
                  <a:gd name="T59" fmla="*/ 42 h 190"/>
                  <a:gd name="T60" fmla="*/ 44 w 157"/>
                  <a:gd name="T61" fmla="*/ 36 h 190"/>
                  <a:gd name="T62" fmla="*/ 26 w 157"/>
                  <a:gd name="T63" fmla="*/ 0 h 190"/>
                  <a:gd name="T64" fmla="*/ 66 w 157"/>
                  <a:gd name="T65" fmla="*/ 10 h 190"/>
                  <a:gd name="T66" fmla="*/ 63 w 157"/>
                  <a:gd name="T67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7" h="190">
                    <a:moveTo>
                      <a:pt x="137" y="0"/>
                    </a:moveTo>
                    <a:cubicBezTo>
                      <a:pt x="133" y="3"/>
                      <a:pt x="127" y="3"/>
                      <a:pt x="125" y="10"/>
                    </a:cubicBezTo>
                    <a:cubicBezTo>
                      <a:pt x="121" y="10"/>
                      <a:pt x="116" y="6"/>
                      <a:pt x="113" y="12"/>
                    </a:cubicBezTo>
                    <a:cubicBezTo>
                      <a:pt x="112" y="12"/>
                      <a:pt x="112" y="13"/>
                      <a:pt x="111" y="13"/>
                    </a:cubicBezTo>
                    <a:cubicBezTo>
                      <a:pt x="119" y="13"/>
                      <a:pt x="126" y="18"/>
                      <a:pt x="132" y="16"/>
                    </a:cubicBezTo>
                    <a:cubicBezTo>
                      <a:pt x="135" y="26"/>
                      <a:pt x="123" y="20"/>
                      <a:pt x="121" y="28"/>
                    </a:cubicBezTo>
                    <a:cubicBezTo>
                      <a:pt x="123" y="32"/>
                      <a:pt x="127" y="26"/>
                      <a:pt x="128" y="29"/>
                    </a:cubicBezTo>
                    <a:cubicBezTo>
                      <a:pt x="129" y="35"/>
                      <a:pt x="135" y="36"/>
                      <a:pt x="140" y="34"/>
                    </a:cubicBezTo>
                    <a:cubicBezTo>
                      <a:pt x="144" y="37"/>
                      <a:pt x="151" y="42"/>
                      <a:pt x="144" y="47"/>
                    </a:cubicBezTo>
                    <a:cubicBezTo>
                      <a:pt x="143" y="48"/>
                      <a:pt x="142" y="49"/>
                      <a:pt x="141" y="50"/>
                    </a:cubicBezTo>
                    <a:cubicBezTo>
                      <a:pt x="157" y="52"/>
                      <a:pt x="146" y="68"/>
                      <a:pt x="147" y="74"/>
                    </a:cubicBezTo>
                    <a:cubicBezTo>
                      <a:pt x="144" y="74"/>
                      <a:pt x="142" y="78"/>
                      <a:pt x="141" y="82"/>
                    </a:cubicBezTo>
                    <a:cubicBezTo>
                      <a:pt x="135" y="82"/>
                      <a:pt x="129" y="73"/>
                      <a:pt x="123" y="79"/>
                    </a:cubicBezTo>
                    <a:cubicBezTo>
                      <a:pt x="120" y="85"/>
                      <a:pt x="134" y="87"/>
                      <a:pt x="128" y="93"/>
                    </a:cubicBezTo>
                    <a:cubicBezTo>
                      <a:pt x="132" y="95"/>
                      <a:pt x="135" y="95"/>
                      <a:pt x="135" y="100"/>
                    </a:cubicBezTo>
                    <a:cubicBezTo>
                      <a:pt x="128" y="105"/>
                      <a:pt x="130" y="115"/>
                      <a:pt x="122" y="112"/>
                    </a:cubicBezTo>
                    <a:cubicBezTo>
                      <a:pt x="118" y="113"/>
                      <a:pt x="116" y="118"/>
                      <a:pt x="113" y="121"/>
                    </a:cubicBezTo>
                    <a:cubicBezTo>
                      <a:pt x="109" y="120"/>
                      <a:pt x="106" y="119"/>
                      <a:pt x="102" y="119"/>
                    </a:cubicBezTo>
                    <a:cubicBezTo>
                      <a:pt x="96" y="115"/>
                      <a:pt x="90" y="108"/>
                      <a:pt x="87" y="105"/>
                    </a:cubicBezTo>
                    <a:cubicBezTo>
                      <a:pt x="84" y="110"/>
                      <a:pt x="91" y="115"/>
                      <a:pt x="95" y="119"/>
                    </a:cubicBezTo>
                    <a:cubicBezTo>
                      <a:pt x="91" y="120"/>
                      <a:pt x="93" y="123"/>
                      <a:pt x="95" y="124"/>
                    </a:cubicBezTo>
                    <a:cubicBezTo>
                      <a:pt x="97" y="123"/>
                      <a:pt x="100" y="122"/>
                      <a:pt x="102" y="121"/>
                    </a:cubicBezTo>
                    <a:cubicBezTo>
                      <a:pt x="106" y="120"/>
                      <a:pt x="111" y="129"/>
                      <a:pt x="114" y="123"/>
                    </a:cubicBezTo>
                    <a:cubicBezTo>
                      <a:pt x="118" y="124"/>
                      <a:pt x="119" y="121"/>
                      <a:pt x="122" y="121"/>
                    </a:cubicBezTo>
                    <a:cubicBezTo>
                      <a:pt x="128" y="123"/>
                      <a:pt x="124" y="132"/>
                      <a:pt x="132" y="133"/>
                    </a:cubicBezTo>
                    <a:cubicBezTo>
                      <a:pt x="135" y="130"/>
                      <a:pt x="139" y="129"/>
                      <a:pt x="141" y="132"/>
                    </a:cubicBezTo>
                    <a:cubicBezTo>
                      <a:pt x="153" y="139"/>
                      <a:pt x="138" y="147"/>
                      <a:pt x="140" y="156"/>
                    </a:cubicBezTo>
                    <a:cubicBezTo>
                      <a:pt x="131" y="154"/>
                      <a:pt x="134" y="163"/>
                      <a:pt x="126" y="167"/>
                    </a:cubicBezTo>
                    <a:cubicBezTo>
                      <a:pt x="120" y="168"/>
                      <a:pt x="117" y="181"/>
                      <a:pt x="112" y="173"/>
                    </a:cubicBezTo>
                    <a:cubicBezTo>
                      <a:pt x="113" y="169"/>
                      <a:pt x="111" y="169"/>
                      <a:pt x="111" y="167"/>
                    </a:cubicBezTo>
                    <a:cubicBezTo>
                      <a:pt x="112" y="163"/>
                      <a:pt x="105" y="165"/>
                      <a:pt x="103" y="164"/>
                    </a:cubicBezTo>
                    <a:cubicBezTo>
                      <a:pt x="103" y="163"/>
                      <a:pt x="99" y="162"/>
                      <a:pt x="98" y="158"/>
                    </a:cubicBezTo>
                    <a:cubicBezTo>
                      <a:pt x="92" y="156"/>
                      <a:pt x="96" y="162"/>
                      <a:pt x="94" y="165"/>
                    </a:cubicBezTo>
                    <a:cubicBezTo>
                      <a:pt x="88" y="181"/>
                      <a:pt x="82" y="152"/>
                      <a:pt x="76" y="168"/>
                    </a:cubicBezTo>
                    <a:cubicBezTo>
                      <a:pt x="70" y="160"/>
                      <a:pt x="70" y="170"/>
                      <a:pt x="63" y="172"/>
                    </a:cubicBezTo>
                    <a:cubicBezTo>
                      <a:pt x="65" y="175"/>
                      <a:pt x="68" y="174"/>
                      <a:pt x="69" y="178"/>
                    </a:cubicBezTo>
                    <a:cubicBezTo>
                      <a:pt x="66" y="182"/>
                      <a:pt x="57" y="178"/>
                      <a:pt x="53" y="181"/>
                    </a:cubicBezTo>
                    <a:cubicBezTo>
                      <a:pt x="48" y="178"/>
                      <a:pt x="45" y="178"/>
                      <a:pt x="40" y="180"/>
                    </a:cubicBezTo>
                    <a:cubicBezTo>
                      <a:pt x="36" y="172"/>
                      <a:pt x="33" y="183"/>
                      <a:pt x="27" y="180"/>
                    </a:cubicBezTo>
                    <a:cubicBezTo>
                      <a:pt x="19" y="168"/>
                      <a:pt x="13" y="190"/>
                      <a:pt x="6" y="174"/>
                    </a:cubicBezTo>
                    <a:cubicBezTo>
                      <a:pt x="13" y="163"/>
                      <a:pt x="0" y="149"/>
                      <a:pt x="18" y="139"/>
                    </a:cubicBezTo>
                    <a:cubicBezTo>
                      <a:pt x="29" y="141"/>
                      <a:pt x="19" y="133"/>
                      <a:pt x="22" y="130"/>
                    </a:cubicBezTo>
                    <a:cubicBezTo>
                      <a:pt x="15" y="125"/>
                      <a:pt x="22" y="116"/>
                      <a:pt x="12" y="110"/>
                    </a:cubicBezTo>
                    <a:cubicBezTo>
                      <a:pt x="11" y="102"/>
                      <a:pt x="22" y="101"/>
                      <a:pt x="27" y="101"/>
                    </a:cubicBezTo>
                    <a:cubicBezTo>
                      <a:pt x="39" y="106"/>
                      <a:pt x="45" y="120"/>
                      <a:pt x="49" y="129"/>
                    </a:cubicBezTo>
                    <a:cubicBezTo>
                      <a:pt x="56" y="127"/>
                      <a:pt x="62" y="134"/>
                      <a:pt x="67" y="125"/>
                    </a:cubicBezTo>
                    <a:cubicBezTo>
                      <a:pt x="66" y="118"/>
                      <a:pt x="60" y="120"/>
                      <a:pt x="56" y="118"/>
                    </a:cubicBezTo>
                    <a:cubicBezTo>
                      <a:pt x="60" y="110"/>
                      <a:pt x="47" y="115"/>
                      <a:pt x="49" y="106"/>
                    </a:cubicBezTo>
                    <a:cubicBezTo>
                      <a:pt x="60" y="97"/>
                      <a:pt x="39" y="97"/>
                      <a:pt x="48" y="88"/>
                    </a:cubicBezTo>
                    <a:cubicBezTo>
                      <a:pt x="47" y="84"/>
                      <a:pt x="44" y="83"/>
                      <a:pt x="42" y="88"/>
                    </a:cubicBezTo>
                    <a:cubicBezTo>
                      <a:pt x="40" y="93"/>
                      <a:pt x="33" y="88"/>
                      <a:pt x="33" y="86"/>
                    </a:cubicBezTo>
                    <a:cubicBezTo>
                      <a:pt x="27" y="87"/>
                      <a:pt x="23" y="98"/>
                      <a:pt x="18" y="93"/>
                    </a:cubicBezTo>
                    <a:cubicBezTo>
                      <a:pt x="11" y="83"/>
                      <a:pt x="17" y="77"/>
                      <a:pt x="20" y="68"/>
                    </a:cubicBezTo>
                    <a:cubicBezTo>
                      <a:pt x="26" y="62"/>
                      <a:pt x="33" y="52"/>
                      <a:pt x="43" y="56"/>
                    </a:cubicBezTo>
                    <a:cubicBezTo>
                      <a:pt x="48" y="62"/>
                      <a:pt x="54" y="56"/>
                      <a:pt x="60" y="61"/>
                    </a:cubicBezTo>
                    <a:cubicBezTo>
                      <a:pt x="72" y="66"/>
                      <a:pt x="62" y="55"/>
                      <a:pt x="58" y="53"/>
                    </a:cubicBezTo>
                    <a:cubicBezTo>
                      <a:pt x="61" y="49"/>
                      <a:pt x="67" y="52"/>
                      <a:pt x="67" y="46"/>
                    </a:cubicBezTo>
                    <a:cubicBezTo>
                      <a:pt x="64" y="44"/>
                      <a:pt x="62" y="44"/>
                      <a:pt x="59" y="47"/>
                    </a:cubicBezTo>
                    <a:cubicBezTo>
                      <a:pt x="55" y="47"/>
                      <a:pt x="44" y="50"/>
                      <a:pt x="43" y="46"/>
                    </a:cubicBezTo>
                    <a:cubicBezTo>
                      <a:pt x="43" y="42"/>
                      <a:pt x="43" y="42"/>
                      <a:pt x="45" y="42"/>
                    </a:cubicBezTo>
                    <a:cubicBezTo>
                      <a:pt x="44" y="43"/>
                      <a:pt x="45" y="41"/>
                      <a:pt x="45" y="42"/>
                    </a:cubicBezTo>
                    <a:cubicBezTo>
                      <a:pt x="55" y="40"/>
                      <a:pt x="45" y="40"/>
                      <a:pt x="44" y="36"/>
                    </a:cubicBezTo>
                    <a:cubicBezTo>
                      <a:pt x="42" y="27"/>
                      <a:pt x="35" y="14"/>
                      <a:pt x="27" y="5"/>
                    </a:cubicBezTo>
                    <a:cubicBezTo>
                      <a:pt x="27" y="4"/>
                      <a:pt x="27" y="2"/>
                      <a:pt x="26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8" y="4"/>
                      <a:pt x="62" y="8"/>
                      <a:pt x="66" y="10"/>
                    </a:cubicBezTo>
                    <a:cubicBezTo>
                      <a:pt x="67" y="9"/>
                      <a:pt x="68" y="12"/>
                      <a:pt x="69" y="10"/>
                    </a:cubicBezTo>
                    <a:cubicBezTo>
                      <a:pt x="68" y="7"/>
                      <a:pt x="65" y="4"/>
                      <a:pt x="63" y="0"/>
                    </a:cubicBezTo>
                    <a:cubicBezTo>
                      <a:pt x="137" y="0"/>
                      <a:pt x="137" y="0"/>
                      <a:pt x="1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Freeform 586">
                <a:extLst>
                  <a:ext uri="{FF2B5EF4-FFF2-40B4-BE49-F238E27FC236}">
                    <a16:creationId xmlns:a16="http://schemas.microsoft.com/office/drawing/2014/main" id="{5B592EA8-9192-4E91-8626-7199D23F6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8" y="828"/>
                <a:ext cx="25" cy="12"/>
              </a:xfrm>
              <a:custGeom>
                <a:avLst/>
                <a:gdLst>
                  <a:gd name="T0" fmla="*/ 12 w 40"/>
                  <a:gd name="T1" fmla="*/ 18 h 18"/>
                  <a:gd name="T2" fmla="*/ 8 w 40"/>
                  <a:gd name="T3" fmla="*/ 2 h 18"/>
                  <a:gd name="T4" fmla="*/ 40 w 40"/>
                  <a:gd name="T5" fmla="*/ 18 h 18"/>
                  <a:gd name="T6" fmla="*/ 1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12" y="18"/>
                    </a:moveTo>
                    <a:cubicBezTo>
                      <a:pt x="9" y="12"/>
                      <a:pt x="0" y="6"/>
                      <a:pt x="8" y="2"/>
                    </a:cubicBezTo>
                    <a:cubicBezTo>
                      <a:pt x="21" y="0"/>
                      <a:pt x="30" y="9"/>
                      <a:pt x="40" y="18"/>
                    </a:cubicBezTo>
                    <a:cubicBezTo>
                      <a:pt x="12" y="18"/>
                      <a:pt x="12" y="18"/>
                      <a:pt x="12" y="1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Freeform 587">
                <a:extLst>
                  <a:ext uri="{FF2B5EF4-FFF2-40B4-BE49-F238E27FC236}">
                    <a16:creationId xmlns:a16="http://schemas.microsoft.com/office/drawing/2014/main" id="{B20FCE57-6DF8-4C3A-8DF2-AC2FDF12B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30" y="725"/>
                <a:ext cx="131" cy="115"/>
              </a:xfrm>
              <a:custGeom>
                <a:avLst/>
                <a:gdLst>
                  <a:gd name="T0" fmla="*/ 101 w 210"/>
                  <a:gd name="T1" fmla="*/ 184 h 184"/>
                  <a:gd name="T2" fmla="*/ 85 w 210"/>
                  <a:gd name="T3" fmla="*/ 168 h 184"/>
                  <a:gd name="T4" fmla="*/ 92 w 210"/>
                  <a:gd name="T5" fmla="*/ 159 h 184"/>
                  <a:gd name="T6" fmla="*/ 106 w 210"/>
                  <a:gd name="T7" fmla="*/ 148 h 184"/>
                  <a:gd name="T8" fmla="*/ 114 w 210"/>
                  <a:gd name="T9" fmla="*/ 128 h 184"/>
                  <a:gd name="T10" fmla="*/ 104 w 210"/>
                  <a:gd name="T11" fmla="*/ 117 h 184"/>
                  <a:gd name="T12" fmla="*/ 103 w 210"/>
                  <a:gd name="T13" fmla="*/ 133 h 184"/>
                  <a:gd name="T14" fmla="*/ 83 w 210"/>
                  <a:gd name="T15" fmla="*/ 151 h 184"/>
                  <a:gd name="T16" fmla="*/ 74 w 210"/>
                  <a:gd name="T17" fmla="*/ 146 h 184"/>
                  <a:gd name="T18" fmla="*/ 63 w 210"/>
                  <a:gd name="T19" fmla="*/ 156 h 184"/>
                  <a:gd name="T20" fmla="*/ 51 w 210"/>
                  <a:gd name="T21" fmla="*/ 153 h 184"/>
                  <a:gd name="T22" fmla="*/ 54 w 210"/>
                  <a:gd name="T23" fmla="*/ 138 h 184"/>
                  <a:gd name="T24" fmla="*/ 38 w 210"/>
                  <a:gd name="T25" fmla="*/ 154 h 184"/>
                  <a:gd name="T26" fmla="*/ 31 w 210"/>
                  <a:gd name="T27" fmla="*/ 141 h 184"/>
                  <a:gd name="T28" fmla="*/ 50 w 210"/>
                  <a:gd name="T29" fmla="*/ 132 h 184"/>
                  <a:gd name="T30" fmla="*/ 48 w 210"/>
                  <a:gd name="T31" fmla="*/ 131 h 184"/>
                  <a:gd name="T32" fmla="*/ 22 w 210"/>
                  <a:gd name="T33" fmla="*/ 138 h 184"/>
                  <a:gd name="T34" fmla="*/ 18 w 210"/>
                  <a:gd name="T35" fmla="*/ 136 h 184"/>
                  <a:gd name="T36" fmla="*/ 24 w 210"/>
                  <a:gd name="T37" fmla="*/ 126 h 184"/>
                  <a:gd name="T38" fmla="*/ 22 w 210"/>
                  <a:gd name="T39" fmla="*/ 112 h 184"/>
                  <a:gd name="T40" fmla="*/ 12 w 210"/>
                  <a:gd name="T41" fmla="*/ 117 h 184"/>
                  <a:gd name="T42" fmla="*/ 11 w 210"/>
                  <a:gd name="T43" fmla="*/ 108 h 184"/>
                  <a:gd name="T44" fmla="*/ 0 w 210"/>
                  <a:gd name="T45" fmla="*/ 103 h 184"/>
                  <a:gd name="T46" fmla="*/ 12 w 210"/>
                  <a:gd name="T47" fmla="*/ 94 h 184"/>
                  <a:gd name="T48" fmla="*/ 19 w 210"/>
                  <a:gd name="T49" fmla="*/ 87 h 184"/>
                  <a:gd name="T50" fmla="*/ 36 w 210"/>
                  <a:gd name="T51" fmla="*/ 86 h 184"/>
                  <a:gd name="T52" fmla="*/ 48 w 210"/>
                  <a:gd name="T53" fmla="*/ 82 h 184"/>
                  <a:gd name="T54" fmla="*/ 38 w 210"/>
                  <a:gd name="T55" fmla="*/ 75 h 184"/>
                  <a:gd name="T56" fmla="*/ 39 w 210"/>
                  <a:gd name="T57" fmla="*/ 62 h 184"/>
                  <a:gd name="T58" fmla="*/ 51 w 210"/>
                  <a:gd name="T59" fmla="*/ 69 h 184"/>
                  <a:gd name="T60" fmla="*/ 65 w 210"/>
                  <a:gd name="T61" fmla="*/ 71 h 184"/>
                  <a:gd name="T62" fmla="*/ 72 w 210"/>
                  <a:gd name="T63" fmla="*/ 76 h 184"/>
                  <a:gd name="T64" fmla="*/ 59 w 210"/>
                  <a:gd name="T65" fmla="*/ 59 h 184"/>
                  <a:gd name="T66" fmla="*/ 58 w 210"/>
                  <a:gd name="T67" fmla="*/ 46 h 184"/>
                  <a:gd name="T68" fmla="*/ 75 w 210"/>
                  <a:gd name="T69" fmla="*/ 51 h 184"/>
                  <a:gd name="T70" fmla="*/ 70 w 210"/>
                  <a:gd name="T71" fmla="*/ 44 h 184"/>
                  <a:gd name="T72" fmla="*/ 87 w 210"/>
                  <a:gd name="T73" fmla="*/ 32 h 184"/>
                  <a:gd name="T74" fmla="*/ 91 w 210"/>
                  <a:gd name="T75" fmla="*/ 33 h 184"/>
                  <a:gd name="T76" fmla="*/ 94 w 210"/>
                  <a:gd name="T77" fmla="*/ 28 h 184"/>
                  <a:gd name="T78" fmla="*/ 110 w 210"/>
                  <a:gd name="T79" fmla="*/ 25 h 184"/>
                  <a:gd name="T80" fmla="*/ 119 w 210"/>
                  <a:gd name="T81" fmla="*/ 18 h 184"/>
                  <a:gd name="T82" fmla="*/ 128 w 210"/>
                  <a:gd name="T83" fmla="*/ 10 h 184"/>
                  <a:gd name="T84" fmla="*/ 149 w 210"/>
                  <a:gd name="T85" fmla="*/ 6 h 184"/>
                  <a:gd name="T86" fmla="*/ 151 w 210"/>
                  <a:gd name="T87" fmla="*/ 15 h 184"/>
                  <a:gd name="T88" fmla="*/ 163 w 210"/>
                  <a:gd name="T89" fmla="*/ 4 h 184"/>
                  <a:gd name="T90" fmla="*/ 178 w 210"/>
                  <a:gd name="T91" fmla="*/ 9 h 184"/>
                  <a:gd name="T92" fmla="*/ 193 w 210"/>
                  <a:gd name="T93" fmla="*/ 9 h 184"/>
                  <a:gd name="T94" fmla="*/ 206 w 210"/>
                  <a:gd name="T95" fmla="*/ 24 h 184"/>
                  <a:gd name="T96" fmla="*/ 205 w 210"/>
                  <a:gd name="T97" fmla="*/ 40 h 184"/>
                  <a:gd name="T98" fmla="*/ 191 w 210"/>
                  <a:gd name="T99" fmla="*/ 58 h 184"/>
                  <a:gd name="T100" fmla="*/ 182 w 210"/>
                  <a:gd name="T101" fmla="*/ 64 h 184"/>
                  <a:gd name="T102" fmla="*/ 190 w 210"/>
                  <a:gd name="T103" fmla="*/ 71 h 184"/>
                  <a:gd name="T104" fmla="*/ 191 w 210"/>
                  <a:gd name="T105" fmla="*/ 73 h 184"/>
                  <a:gd name="T106" fmla="*/ 199 w 210"/>
                  <a:gd name="T107" fmla="*/ 64 h 184"/>
                  <a:gd name="T108" fmla="*/ 198 w 210"/>
                  <a:gd name="T109" fmla="*/ 129 h 184"/>
                  <a:gd name="T110" fmla="*/ 192 w 210"/>
                  <a:gd name="T111" fmla="*/ 146 h 184"/>
                  <a:gd name="T112" fmla="*/ 194 w 210"/>
                  <a:gd name="T113" fmla="*/ 159 h 184"/>
                  <a:gd name="T114" fmla="*/ 178 w 210"/>
                  <a:gd name="T115" fmla="*/ 169 h 184"/>
                  <a:gd name="T116" fmla="*/ 169 w 210"/>
                  <a:gd name="T117" fmla="*/ 166 h 184"/>
                  <a:gd name="T118" fmla="*/ 179 w 210"/>
                  <a:gd name="T119" fmla="*/ 180 h 184"/>
                  <a:gd name="T120" fmla="*/ 175 w 210"/>
                  <a:gd name="T121" fmla="*/ 184 h 184"/>
                  <a:gd name="T122" fmla="*/ 101 w 210"/>
                  <a:gd name="T12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0" h="184">
                    <a:moveTo>
                      <a:pt x="101" y="184"/>
                    </a:moveTo>
                    <a:cubicBezTo>
                      <a:pt x="96" y="179"/>
                      <a:pt x="91" y="173"/>
                      <a:pt x="85" y="168"/>
                    </a:cubicBezTo>
                    <a:cubicBezTo>
                      <a:pt x="80" y="164"/>
                      <a:pt x="87" y="162"/>
                      <a:pt x="92" y="159"/>
                    </a:cubicBezTo>
                    <a:cubicBezTo>
                      <a:pt x="99" y="161"/>
                      <a:pt x="102" y="153"/>
                      <a:pt x="106" y="148"/>
                    </a:cubicBezTo>
                    <a:cubicBezTo>
                      <a:pt x="98" y="142"/>
                      <a:pt x="109" y="134"/>
                      <a:pt x="114" y="128"/>
                    </a:cubicBezTo>
                    <a:cubicBezTo>
                      <a:pt x="106" y="131"/>
                      <a:pt x="108" y="120"/>
                      <a:pt x="104" y="117"/>
                    </a:cubicBezTo>
                    <a:cubicBezTo>
                      <a:pt x="99" y="121"/>
                      <a:pt x="106" y="127"/>
                      <a:pt x="103" y="133"/>
                    </a:cubicBezTo>
                    <a:cubicBezTo>
                      <a:pt x="101" y="141"/>
                      <a:pt x="90" y="147"/>
                      <a:pt x="83" y="151"/>
                    </a:cubicBezTo>
                    <a:cubicBezTo>
                      <a:pt x="79" y="155"/>
                      <a:pt x="71" y="150"/>
                      <a:pt x="74" y="146"/>
                    </a:cubicBezTo>
                    <a:cubicBezTo>
                      <a:pt x="66" y="143"/>
                      <a:pt x="72" y="156"/>
                      <a:pt x="63" y="156"/>
                    </a:cubicBezTo>
                    <a:cubicBezTo>
                      <a:pt x="61" y="150"/>
                      <a:pt x="55" y="156"/>
                      <a:pt x="51" y="153"/>
                    </a:cubicBezTo>
                    <a:cubicBezTo>
                      <a:pt x="46" y="147"/>
                      <a:pt x="60" y="142"/>
                      <a:pt x="54" y="138"/>
                    </a:cubicBezTo>
                    <a:cubicBezTo>
                      <a:pt x="48" y="141"/>
                      <a:pt x="48" y="152"/>
                      <a:pt x="38" y="154"/>
                    </a:cubicBezTo>
                    <a:cubicBezTo>
                      <a:pt x="33" y="151"/>
                      <a:pt x="26" y="146"/>
                      <a:pt x="31" y="141"/>
                    </a:cubicBezTo>
                    <a:cubicBezTo>
                      <a:pt x="37" y="142"/>
                      <a:pt x="47" y="137"/>
                      <a:pt x="50" y="132"/>
                    </a:cubicBezTo>
                    <a:cubicBezTo>
                      <a:pt x="48" y="131"/>
                      <a:pt x="48" y="131"/>
                      <a:pt x="48" y="131"/>
                    </a:cubicBezTo>
                    <a:cubicBezTo>
                      <a:pt x="40" y="136"/>
                      <a:pt x="31" y="133"/>
                      <a:pt x="22" y="138"/>
                    </a:cubicBezTo>
                    <a:cubicBezTo>
                      <a:pt x="21" y="139"/>
                      <a:pt x="19" y="138"/>
                      <a:pt x="18" y="136"/>
                    </a:cubicBezTo>
                    <a:cubicBezTo>
                      <a:pt x="15" y="133"/>
                      <a:pt x="21" y="127"/>
                      <a:pt x="24" y="126"/>
                    </a:cubicBezTo>
                    <a:cubicBezTo>
                      <a:pt x="22" y="121"/>
                      <a:pt x="22" y="116"/>
                      <a:pt x="22" y="112"/>
                    </a:cubicBezTo>
                    <a:cubicBezTo>
                      <a:pt x="18" y="113"/>
                      <a:pt x="16" y="116"/>
                      <a:pt x="12" y="117"/>
                    </a:cubicBezTo>
                    <a:cubicBezTo>
                      <a:pt x="7" y="115"/>
                      <a:pt x="10" y="111"/>
                      <a:pt x="11" y="108"/>
                    </a:cubicBezTo>
                    <a:cubicBezTo>
                      <a:pt x="12" y="98"/>
                      <a:pt x="0" y="114"/>
                      <a:pt x="0" y="103"/>
                    </a:cubicBezTo>
                    <a:cubicBezTo>
                      <a:pt x="0" y="98"/>
                      <a:pt x="5" y="92"/>
                      <a:pt x="12" y="94"/>
                    </a:cubicBezTo>
                    <a:cubicBezTo>
                      <a:pt x="17" y="95"/>
                      <a:pt x="19" y="90"/>
                      <a:pt x="19" y="87"/>
                    </a:cubicBezTo>
                    <a:cubicBezTo>
                      <a:pt x="21" y="77"/>
                      <a:pt x="32" y="83"/>
                      <a:pt x="36" y="86"/>
                    </a:cubicBezTo>
                    <a:cubicBezTo>
                      <a:pt x="37" y="79"/>
                      <a:pt x="44" y="83"/>
                      <a:pt x="48" y="82"/>
                    </a:cubicBezTo>
                    <a:cubicBezTo>
                      <a:pt x="51" y="75"/>
                      <a:pt x="40" y="80"/>
                      <a:pt x="38" y="75"/>
                    </a:cubicBezTo>
                    <a:cubicBezTo>
                      <a:pt x="46" y="70"/>
                      <a:pt x="32" y="66"/>
                      <a:pt x="39" y="62"/>
                    </a:cubicBezTo>
                    <a:cubicBezTo>
                      <a:pt x="45" y="59"/>
                      <a:pt x="47" y="66"/>
                      <a:pt x="51" y="69"/>
                    </a:cubicBezTo>
                    <a:cubicBezTo>
                      <a:pt x="54" y="73"/>
                      <a:pt x="60" y="73"/>
                      <a:pt x="65" y="71"/>
                    </a:cubicBezTo>
                    <a:cubicBezTo>
                      <a:pt x="67" y="70"/>
                      <a:pt x="69" y="78"/>
                      <a:pt x="72" y="76"/>
                    </a:cubicBezTo>
                    <a:cubicBezTo>
                      <a:pt x="66" y="69"/>
                      <a:pt x="67" y="65"/>
                      <a:pt x="59" y="59"/>
                    </a:cubicBezTo>
                    <a:cubicBezTo>
                      <a:pt x="59" y="55"/>
                      <a:pt x="66" y="49"/>
                      <a:pt x="58" y="46"/>
                    </a:cubicBezTo>
                    <a:cubicBezTo>
                      <a:pt x="64" y="39"/>
                      <a:pt x="68" y="52"/>
                      <a:pt x="75" y="51"/>
                    </a:cubicBezTo>
                    <a:cubicBezTo>
                      <a:pt x="77" y="48"/>
                      <a:pt x="72" y="46"/>
                      <a:pt x="70" y="44"/>
                    </a:cubicBezTo>
                    <a:cubicBezTo>
                      <a:pt x="65" y="28"/>
                      <a:pt x="84" y="40"/>
                      <a:pt x="87" y="32"/>
                    </a:cubicBezTo>
                    <a:cubicBezTo>
                      <a:pt x="89" y="32"/>
                      <a:pt x="89" y="37"/>
                      <a:pt x="91" y="33"/>
                    </a:cubicBezTo>
                    <a:cubicBezTo>
                      <a:pt x="92" y="32"/>
                      <a:pt x="93" y="30"/>
                      <a:pt x="94" y="28"/>
                    </a:cubicBezTo>
                    <a:cubicBezTo>
                      <a:pt x="100" y="30"/>
                      <a:pt x="103" y="22"/>
                      <a:pt x="110" y="25"/>
                    </a:cubicBezTo>
                    <a:cubicBezTo>
                      <a:pt x="118" y="29"/>
                      <a:pt x="112" y="20"/>
                      <a:pt x="119" y="18"/>
                    </a:cubicBezTo>
                    <a:cubicBezTo>
                      <a:pt x="129" y="19"/>
                      <a:pt x="120" y="10"/>
                      <a:pt x="128" y="10"/>
                    </a:cubicBezTo>
                    <a:cubicBezTo>
                      <a:pt x="133" y="4"/>
                      <a:pt x="142" y="7"/>
                      <a:pt x="149" y="6"/>
                    </a:cubicBezTo>
                    <a:cubicBezTo>
                      <a:pt x="148" y="9"/>
                      <a:pt x="146" y="14"/>
                      <a:pt x="151" y="15"/>
                    </a:cubicBezTo>
                    <a:cubicBezTo>
                      <a:pt x="157" y="13"/>
                      <a:pt x="158" y="7"/>
                      <a:pt x="163" y="4"/>
                    </a:cubicBezTo>
                    <a:cubicBezTo>
                      <a:pt x="171" y="0"/>
                      <a:pt x="171" y="14"/>
                      <a:pt x="178" y="9"/>
                    </a:cubicBezTo>
                    <a:cubicBezTo>
                      <a:pt x="183" y="14"/>
                      <a:pt x="189" y="13"/>
                      <a:pt x="193" y="9"/>
                    </a:cubicBezTo>
                    <a:cubicBezTo>
                      <a:pt x="200" y="10"/>
                      <a:pt x="204" y="18"/>
                      <a:pt x="206" y="24"/>
                    </a:cubicBezTo>
                    <a:cubicBezTo>
                      <a:pt x="203" y="30"/>
                      <a:pt x="209" y="33"/>
                      <a:pt x="205" y="40"/>
                    </a:cubicBezTo>
                    <a:cubicBezTo>
                      <a:pt x="200" y="44"/>
                      <a:pt x="190" y="52"/>
                      <a:pt x="191" y="58"/>
                    </a:cubicBezTo>
                    <a:cubicBezTo>
                      <a:pt x="188" y="63"/>
                      <a:pt x="185" y="59"/>
                      <a:pt x="182" y="64"/>
                    </a:cubicBezTo>
                    <a:cubicBezTo>
                      <a:pt x="183" y="74"/>
                      <a:pt x="191" y="61"/>
                      <a:pt x="190" y="71"/>
                    </a:cubicBezTo>
                    <a:cubicBezTo>
                      <a:pt x="190" y="72"/>
                      <a:pt x="191" y="72"/>
                      <a:pt x="191" y="73"/>
                    </a:cubicBezTo>
                    <a:cubicBezTo>
                      <a:pt x="196" y="69"/>
                      <a:pt x="195" y="67"/>
                      <a:pt x="199" y="64"/>
                    </a:cubicBezTo>
                    <a:cubicBezTo>
                      <a:pt x="210" y="86"/>
                      <a:pt x="197" y="107"/>
                      <a:pt x="198" y="129"/>
                    </a:cubicBezTo>
                    <a:cubicBezTo>
                      <a:pt x="198" y="136"/>
                      <a:pt x="183" y="138"/>
                      <a:pt x="192" y="146"/>
                    </a:cubicBezTo>
                    <a:cubicBezTo>
                      <a:pt x="186" y="150"/>
                      <a:pt x="193" y="155"/>
                      <a:pt x="194" y="159"/>
                    </a:cubicBezTo>
                    <a:cubicBezTo>
                      <a:pt x="190" y="164"/>
                      <a:pt x="185" y="171"/>
                      <a:pt x="178" y="169"/>
                    </a:cubicBezTo>
                    <a:cubicBezTo>
                      <a:pt x="176" y="165"/>
                      <a:pt x="172" y="166"/>
                      <a:pt x="169" y="166"/>
                    </a:cubicBezTo>
                    <a:cubicBezTo>
                      <a:pt x="166" y="173"/>
                      <a:pt x="181" y="172"/>
                      <a:pt x="179" y="180"/>
                    </a:cubicBezTo>
                    <a:cubicBezTo>
                      <a:pt x="178" y="182"/>
                      <a:pt x="177" y="184"/>
                      <a:pt x="175" y="184"/>
                    </a:cubicBezTo>
                    <a:cubicBezTo>
                      <a:pt x="101" y="184"/>
                      <a:pt x="101" y="184"/>
                      <a:pt x="101" y="18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Freeform 588">
                <a:extLst>
                  <a:ext uri="{FF2B5EF4-FFF2-40B4-BE49-F238E27FC236}">
                    <a16:creationId xmlns:a16="http://schemas.microsoft.com/office/drawing/2014/main" id="{184264A4-C69B-4522-B202-764C6292E4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09" y="939"/>
                <a:ext cx="6" cy="9"/>
              </a:xfrm>
              <a:custGeom>
                <a:avLst/>
                <a:gdLst>
                  <a:gd name="T0" fmla="*/ 8 w 10"/>
                  <a:gd name="T1" fmla="*/ 13 h 14"/>
                  <a:gd name="T2" fmla="*/ 2 w 10"/>
                  <a:gd name="T3" fmla="*/ 7 h 14"/>
                  <a:gd name="T4" fmla="*/ 5 w 10"/>
                  <a:gd name="T5" fmla="*/ 0 h 14"/>
                  <a:gd name="T6" fmla="*/ 10 w 10"/>
                  <a:gd name="T7" fmla="*/ 11 h 14"/>
                  <a:gd name="T8" fmla="*/ 8 w 10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">
                    <a:moveTo>
                      <a:pt x="8" y="13"/>
                    </a:moveTo>
                    <a:cubicBezTo>
                      <a:pt x="5" y="14"/>
                      <a:pt x="1" y="10"/>
                      <a:pt x="2" y="7"/>
                    </a:cubicBezTo>
                    <a:cubicBezTo>
                      <a:pt x="2" y="6"/>
                      <a:pt x="0" y="1"/>
                      <a:pt x="5" y="0"/>
                    </a:cubicBezTo>
                    <a:cubicBezTo>
                      <a:pt x="9" y="3"/>
                      <a:pt x="8" y="7"/>
                      <a:pt x="10" y="11"/>
                    </a:cubicBezTo>
                    <a:cubicBezTo>
                      <a:pt x="9" y="12"/>
                      <a:pt x="9" y="13"/>
                      <a:pt x="8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Freeform 589">
                <a:extLst>
                  <a:ext uri="{FF2B5EF4-FFF2-40B4-BE49-F238E27FC236}">
                    <a16:creationId xmlns:a16="http://schemas.microsoft.com/office/drawing/2014/main" id="{37FE90CE-60AE-4237-9EEF-5F7CCC403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49" y="795"/>
                <a:ext cx="66" cy="109"/>
              </a:xfrm>
              <a:custGeom>
                <a:avLst/>
                <a:gdLst>
                  <a:gd name="T0" fmla="*/ 12 w 106"/>
                  <a:gd name="T1" fmla="*/ 17 h 175"/>
                  <a:gd name="T2" fmla="*/ 22 w 106"/>
                  <a:gd name="T3" fmla="*/ 11 h 175"/>
                  <a:gd name="T4" fmla="*/ 42 w 106"/>
                  <a:gd name="T5" fmla="*/ 38 h 175"/>
                  <a:gd name="T6" fmla="*/ 48 w 106"/>
                  <a:gd name="T7" fmla="*/ 49 h 175"/>
                  <a:gd name="T8" fmla="*/ 61 w 106"/>
                  <a:gd name="T9" fmla="*/ 62 h 175"/>
                  <a:gd name="T10" fmla="*/ 78 w 106"/>
                  <a:gd name="T11" fmla="*/ 78 h 175"/>
                  <a:gd name="T12" fmla="*/ 91 w 106"/>
                  <a:gd name="T13" fmla="*/ 81 h 175"/>
                  <a:gd name="T14" fmla="*/ 103 w 106"/>
                  <a:gd name="T15" fmla="*/ 96 h 175"/>
                  <a:gd name="T16" fmla="*/ 99 w 106"/>
                  <a:gd name="T17" fmla="*/ 110 h 175"/>
                  <a:gd name="T18" fmla="*/ 88 w 106"/>
                  <a:gd name="T19" fmla="*/ 129 h 175"/>
                  <a:gd name="T20" fmla="*/ 78 w 106"/>
                  <a:gd name="T21" fmla="*/ 136 h 175"/>
                  <a:gd name="T22" fmla="*/ 78 w 106"/>
                  <a:gd name="T23" fmla="*/ 155 h 175"/>
                  <a:gd name="T24" fmla="*/ 69 w 106"/>
                  <a:gd name="T25" fmla="*/ 155 h 175"/>
                  <a:gd name="T26" fmla="*/ 60 w 106"/>
                  <a:gd name="T27" fmla="*/ 162 h 175"/>
                  <a:gd name="T28" fmla="*/ 60 w 106"/>
                  <a:gd name="T29" fmla="*/ 166 h 175"/>
                  <a:gd name="T30" fmla="*/ 42 w 106"/>
                  <a:gd name="T31" fmla="*/ 166 h 175"/>
                  <a:gd name="T32" fmla="*/ 39 w 106"/>
                  <a:gd name="T33" fmla="*/ 152 h 175"/>
                  <a:gd name="T34" fmla="*/ 33 w 106"/>
                  <a:gd name="T35" fmla="*/ 148 h 175"/>
                  <a:gd name="T36" fmla="*/ 28 w 106"/>
                  <a:gd name="T37" fmla="*/ 135 h 175"/>
                  <a:gd name="T38" fmla="*/ 29 w 106"/>
                  <a:gd name="T39" fmla="*/ 118 h 175"/>
                  <a:gd name="T40" fmla="*/ 39 w 106"/>
                  <a:gd name="T41" fmla="*/ 116 h 175"/>
                  <a:gd name="T42" fmla="*/ 34 w 106"/>
                  <a:gd name="T43" fmla="*/ 103 h 175"/>
                  <a:gd name="T44" fmla="*/ 24 w 106"/>
                  <a:gd name="T45" fmla="*/ 107 h 175"/>
                  <a:gd name="T46" fmla="*/ 15 w 106"/>
                  <a:gd name="T47" fmla="*/ 106 h 175"/>
                  <a:gd name="T48" fmla="*/ 16 w 106"/>
                  <a:gd name="T49" fmla="*/ 97 h 175"/>
                  <a:gd name="T50" fmla="*/ 12 w 106"/>
                  <a:gd name="T51" fmla="*/ 91 h 175"/>
                  <a:gd name="T52" fmla="*/ 1 w 106"/>
                  <a:gd name="T53" fmla="*/ 66 h 175"/>
                  <a:gd name="T54" fmla="*/ 12 w 106"/>
                  <a:gd name="T55" fmla="*/ 67 h 175"/>
                  <a:gd name="T56" fmla="*/ 0 w 106"/>
                  <a:gd name="T57" fmla="*/ 54 h 175"/>
                  <a:gd name="T58" fmla="*/ 12 w 106"/>
                  <a:gd name="T59" fmla="*/ 40 h 175"/>
                  <a:gd name="T60" fmla="*/ 7 w 106"/>
                  <a:gd name="T61" fmla="*/ 34 h 175"/>
                  <a:gd name="T62" fmla="*/ 20 w 106"/>
                  <a:gd name="T63" fmla="*/ 20 h 175"/>
                  <a:gd name="T64" fmla="*/ 12 w 106"/>
                  <a:gd name="T65" fmla="*/ 17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175">
                    <a:moveTo>
                      <a:pt x="12" y="17"/>
                    </a:moveTo>
                    <a:cubicBezTo>
                      <a:pt x="7" y="16"/>
                      <a:pt x="8" y="0"/>
                      <a:pt x="22" y="11"/>
                    </a:cubicBezTo>
                    <a:cubicBezTo>
                      <a:pt x="32" y="19"/>
                      <a:pt x="33" y="31"/>
                      <a:pt x="42" y="38"/>
                    </a:cubicBezTo>
                    <a:cubicBezTo>
                      <a:pt x="40" y="44"/>
                      <a:pt x="45" y="46"/>
                      <a:pt x="48" y="49"/>
                    </a:cubicBezTo>
                    <a:cubicBezTo>
                      <a:pt x="57" y="47"/>
                      <a:pt x="59" y="57"/>
                      <a:pt x="61" y="62"/>
                    </a:cubicBezTo>
                    <a:cubicBezTo>
                      <a:pt x="69" y="65"/>
                      <a:pt x="80" y="68"/>
                      <a:pt x="78" y="78"/>
                    </a:cubicBezTo>
                    <a:cubicBezTo>
                      <a:pt x="86" y="76"/>
                      <a:pt x="85" y="87"/>
                      <a:pt x="91" y="81"/>
                    </a:cubicBezTo>
                    <a:cubicBezTo>
                      <a:pt x="99" y="85"/>
                      <a:pt x="98" y="91"/>
                      <a:pt x="103" y="96"/>
                    </a:cubicBezTo>
                    <a:cubicBezTo>
                      <a:pt x="106" y="101"/>
                      <a:pt x="104" y="108"/>
                      <a:pt x="99" y="110"/>
                    </a:cubicBezTo>
                    <a:cubicBezTo>
                      <a:pt x="103" y="122"/>
                      <a:pt x="83" y="115"/>
                      <a:pt x="88" y="129"/>
                    </a:cubicBezTo>
                    <a:cubicBezTo>
                      <a:pt x="85" y="131"/>
                      <a:pt x="82" y="137"/>
                      <a:pt x="78" y="136"/>
                    </a:cubicBezTo>
                    <a:cubicBezTo>
                      <a:pt x="79" y="142"/>
                      <a:pt x="76" y="149"/>
                      <a:pt x="78" y="155"/>
                    </a:cubicBezTo>
                    <a:cubicBezTo>
                      <a:pt x="79" y="166"/>
                      <a:pt x="71" y="158"/>
                      <a:pt x="69" y="155"/>
                    </a:cubicBezTo>
                    <a:cubicBezTo>
                      <a:pt x="61" y="153"/>
                      <a:pt x="70" y="166"/>
                      <a:pt x="60" y="162"/>
                    </a:cubicBezTo>
                    <a:cubicBezTo>
                      <a:pt x="57" y="162"/>
                      <a:pt x="58" y="164"/>
                      <a:pt x="60" y="166"/>
                    </a:cubicBezTo>
                    <a:cubicBezTo>
                      <a:pt x="58" y="175"/>
                      <a:pt x="48" y="163"/>
                      <a:pt x="42" y="166"/>
                    </a:cubicBezTo>
                    <a:cubicBezTo>
                      <a:pt x="40" y="161"/>
                      <a:pt x="32" y="157"/>
                      <a:pt x="39" y="152"/>
                    </a:cubicBezTo>
                    <a:cubicBezTo>
                      <a:pt x="38" y="149"/>
                      <a:pt x="35" y="147"/>
                      <a:pt x="33" y="148"/>
                    </a:cubicBezTo>
                    <a:cubicBezTo>
                      <a:pt x="27" y="145"/>
                      <a:pt x="27" y="140"/>
                      <a:pt x="28" y="135"/>
                    </a:cubicBezTo>
                    <a:cubicBezTo>
                      <a:pt x="19" y="130"/>
                      <a:pt x="27" y="124"/>
                      <a:pt x="29" y="118"/>
                    </a:cubicBezTo>
                    <a:cubicBezTo>
                      <a:pt x="33" y="115"/>
                      <a:pt x="36" y="122"/>
                      <a:pt x="39" y="116"/>
                    </a:cubicBezTo>
                    <a:cubicBezTo>
                      <a:pt x="30" y="113"/>
                      <a:pt x="40" y="107"/>
                      <a:pt x="34" y="103"/>
                    </a:cubicBezTo>
                    <a:cubicBezTo>
                      <a:pt x="30" y="100"/>
                      <a:pt x="28" y="106"/>
                      <a:pt x="24" y="107"/>
                    </a:cubicBezTo>
                    <a:cubicBezTo>
                      <a:pt x="22" y="103"/>
                      <a:pt x="18" y="107"/>
                      <a:pt x="15" y="106"/>
                    </a:cubicBezTo>
                    <a:cubicBezTo>
                      <a:pt x="16" y="103"/>
                      <a:pt x="11" y="99"/>
                      <a:pt x="16" y="97"/>
                    </a:cubicBezTo>
                    <a:cubicBezTo>
                      <a:pt x="17" y="94"/>
                      <a:pt x="14" y="92"/>
                      <a:pt x="12" y="91"/>
                    </a:cubicBezTo>
                    <a:cubicBezTo>
                      <a:pt x="6" y="83"/>
                      <a:pt x="5" y="72"/>
                      <a:pt x="1" y="66"/>
                    </a:cubicBezTo>
                    <a:cubicBezTo>
                      <a:pt x="5" y="65"/>
                      <a:pt x="9" y="72"/>
                      <a:pt x="12" y="67"/>
                    </a:cubicBezTo>
                    <a:cubicBezTo>
                      <a:pt x="8" y="61"/>
                      <a:pt x="1" y="60"/>
                      <a:pt x="0" y="54"/>
                    </a:cubicBezTo>
                    <a:cubicBezTo>
                      <a:pt x="9" y="53"/>
                      <a:pt x="2" y="42"/>
                      <a:pt x="12" y="40"/>
                    </a:cubicBezTo>
                    <a:cubicBezTo>
                      <a:pt x="11" y="38"/>
                      <a:pt x="7" y="37"/>
                      <a:pt x="7" y="34"/>
                    </a:cubicBezTo>
                    <a:cubicBezTo>
                      <a:pt x="5" y="21"/>
                      <a:pt x="18" y="31"/>
                      <a:pt x="20" y="20"/>
                    </a:cubicBezTo>
                    <a:cubicBezTo>
                      <a:pt x="20" y="15"/>
                      <a:pt x="15" y="17"/>
                      <a:pt x="12" y="1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Freeform 590">
                <a:extLst>
                  <a:ext uri="{FF2B5EF4-FFF2-40B4-BE49-F238E27FC236}">
                    <a16:creationId xmlns:a16="http://schemas.microsoft.com/office/drawing/2014/main" id="{F4095642-9815-41D5-960D-955739DC7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08" y="827"/>
                <a:ext cx="4" cy="8"/>
              </a:xfrm>
              <a:custGeom>
                <a:avLst/>
                <a:gdLst>
                  <a:gd name="T0" fmla="*/ 6 w 6"/>
                  <a:gd name="T1" fmla="*/ 6 h 13"/>
                  <a:gd name="T2" fmla="*/ 1 w 6"/>
                  <a:gd name="T3" fmla="*/ 8 h 13"/>
                  <a:gd name="T4" fmla="*/ 2 w 6"/>
                  <a:gd name="T5" fmla="*/ 1 h 13"/>
                  <a:gd name="T6" fmla="*/ 6 w 6"/>
                  <a:gd name="T7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3">
                    <a:moveTo>
                      <a:pt x="6" y="6"/>
                    </a:moveTo>
                    <a:cubicBezTo>
                      <a:pt x="6" y="8"/>
                      <a:pt x="2" y="13"/>
                      <a:pt x="1" y="8"/>
                    </a:cubicBezTo>
                    <a:cubicBezTo>
                      <a:pt x="0" y="5"/>
                      <a:pt x="1" y="3"/>
                      <a:pt x="2" y="1"/>
                    </a:cubicBezTo>
                    <a:cubicBezTo>
                      <a:pt x="5" y="0"/>
                      <a:pt x="6" y="4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Freeform 591">
                <a:extLst>
                  <a:ext uri="{FF2B5EF4-FFF2-40B4-BE49-F238E27FC236}">
                    <a16:creationId xmlns:a16="http://schemas.microsoft.com/office/drawing/2014/main" id="{DCCF0E6F-266B-46B6-BDA3-CC6E6FA94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73" y="836"/>
                <a:ext cx="13" cy="14"/>
              </a:xfrm>
              <a:custGeom>
                <a:avLst/>
                <a:gdLst>
                  <a:gd name="T0" fmla="*/ 15 w 20"/>
                  <a:gd name="T1" fmla="*/ 7 h 23"/>
                  <a:gd name="T2" fmla="*/ 15 w 20"/>
                  <a:gd name="T3" fmla="*/ 23 h 23"/>
                  <a:gd name="T4" fmla="*/ 6 w 20"/>
                  <a:gd name="T5" fmla="*/ 2 h 23"/>
                  <a:gd name="T6" fmla="*/ 15 w 20"/>
                  <a:gd name="T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3">
                    <a:moveTo>
                      <a:pt x="15" y="7"/>
                    </a:moveTo>
                    <a:cubicBezTo>
                      <a:pt x="14" y="14"/>
                      <a:pt x="20" y="18"/>
                      <a:pt x="15" y="23"/>
                    </a:cubicBezTo>
                    <a:cubicBezTo>
                      <a:pt x="14" y="13"/>
                      <a:pt x="0" y="14"/>
                      <a:pt x="6" y="2"/>
                    </a:cubicBezTo>
                    <a:cubicBezTo>
                      <a:pt x="9" y="5"/>
                      <a:pt x="15" y="0"/>
                      <a:pt x="15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Freeform 592">
                <a:extLst>
                  <a:ext uri="{FF2B5EF4-FFF2-40B4-BE49-F238E27FC236}">
                    <a16:creationId xmlns:a16="http://schemas.microsoft.com/office/drawing/2014/main" id="{488CB170-6180-410D-900B-B44C7AB063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13" y="858"/>
                <a:ext cx="46" cy="53"/>
              </a:xfrm>
              <a:custGeom>
                <a:avLst/>
                <a:gdLst>
                  <a:gd name="T0" fmla="*/ 2 w 74"/>
                  <a:gd name="T1" fmla="*/ 4 h 86"/>
                  <a:gd name="T2" fmla="*/ 13 w 74"/>
                  <a:gd name="T3" fmla="*/ 1 h 86"/>
                  <a:gd name="T4" fmla="*/ 20 w 74"/>
                  <a:gd name="T5" fmla="*/ 5 h 86"/>
                  <a:gd name="T6" fmla="*/ 36 w 74"/>
                  <a:gd name="T7" fmla="*/ 17 h 86"/>
                  <a:gd name="T8" fmla="*/ 58 w 74"/>
                  <a:gd name="T9" fmla="*/ 32 h 86"/>
                  <a:gd name="T10" fmla="*/ 61 w 74"/>
                  <a:gd name="T11" fmla="*/ 52 h 86"/>
                  <a:gd name="T12" fmla="*/ 68 w 74"/>
                  <a:gd name="T13" fmla="*/ 71 h 86"/>
                  <a:gd name="T14" fmla="*/ 56 w 74"/>
                  <a:gd name="T15" fmla="*/ 86 h 86"/>
                  <a:gd name="T16" fmla="*/ 52 w 74"/>
                  <a:gd name="T17" fmla="*/ 75 h 86"/>
                  <a:gd name="T18" fmla="*/ 32 w 74"/>
                  <a:gd name="T19" fmla="*/ 63 h 86"/>
                  <a:gd name="T20" fmla="*/ 16 w 74"/>
                  <a:gd name="T21" fmla="*/ 58 h 86"/>
                  <a:gd name="T22" fmla="*/ 0 w 74"/>
                  <a:gd name="T23" fmla="*/ 51 h 86"/>
                  <a:gd name="T24" fmla="*/ 1 w 74"/>
                  <a:gd name="T25" fmla="*/ 45 h 86"/>
                  <a:gd name="T26" fmla="*/ 13 w 74"/>
                  <a:gd name="T27" fmla="*/ 45 h 86"/>
                  <a:gd name="T28" fmla="*/ 16 w 74"/>
                  <a:gd name="T29" fmla="*/ 31 h 86"/>
                  <a:gd name="T30" fmla="*/ 8 w 74"/>
                  <a:gd name="T31" fmla="*/ 18 h 86"/>
                  <a:gd name="T32" fmla="*/ 0 w 74"/>
                  <a:gd name="T33" fmla="*/ 14 h 86"/>
                  <a:gd name="T34" fmla="*/ 2 w 74"/>
                  <a:gd name="T3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4" h="86">
                    <a:moveTo>
                      <a:pt x="2" y="4"/>
                    </a:moveTo>
                    <a:cubicBezTo>
                      <a:pt x="6" y="5"/>
                      <a:pt x="9" y="0"/>
                      <a:pt x="13" y="1"/>
                    </a:cubicBezTo>
                    <a:cubicBezTo>
                      <a:pt x="12" y="1"/>
                      <a:pt x="22" y="3"/>
                      <a:pt x="20" y="5"/>
                    </a:cubicBezTo>
                    <a:cubicBezTo>
                      <a:pt x="27" y="8"/>
                      <a:pt x="26" y="24"/>
                      <a:pt x="36" y="17"/>
                    </a:cubicBezTo>
                    <a:cubicBezTo>
                      <a:pt x="42" y="23"/>
                      <a:pt x="51" y="30"/>
                      <a:pt x="58" y="32"/>
                    </a:cubicBezTo>
                    <a:cubicBezTo>
                      <a:pt x="50" y="39"/>
                      <a:pt x="74" y="44"/>
                      <a:pt x="61" y="52"/>
                    </a:cubicBezTo>
                    <a:cubicBezTo>
                      <a:pt x="65" y="58"/>
                      <a:pt x="70" y="66"/>
                      <a:pt x="68" y="71"/>
                    </a:cubicBezTo>
                    <a:cubicBezTo>
                      <a:pt x="65" y="75"/>
                      <a:pt x="64" y="85"/>
                      <a:pt x="56" y="86"/>
                    </a:cubicBezTo>
                    <a:cubicBezTo>
                      <a:pt x="51" y="85"/>
                      <a:pt x="50" y="78"/>
                      <a:pt x="52" y="75"/>
                    </a:cubicBezTo>
                    <a:cubicBezTo>
                      <a:pt x="50" y="67"/>
                      <a:pt x="37" y="62"/>
                      <a:pt x="32" y="63"/>
                    </a:cubicBezTo>
                    <a:cubicBezTo>
                      <a:pt x="25" y="62"/>
                      <a:pt x="23" y="49"/>
                      <a:pt x="16" y="58"/>
                    </a:cubicBezTo>
                    <a:cubicBezTo>
                      <a:pt x="10" y="61"/>
                      <a:pt x="4" y="58"/>
                      <a:pt x="0" y="51"/>
                    </a:cubicBezTo>
                    <a:cubicBezTo>
                      <a:pt x="0" y="49"/>
                      <a:pt x="1" y="47"/>
                      <a:pt x="1" y="45"/>
                    </a:cubicBezTo>
                    <a:cubicBezTo>
                      <a:pt x="6" y="41"/>
                      <a:pt x="9" y="46"/>
                      <a:pt x="13" y="45"/>
                    </a:cubicBezTo>
                    <a:cubicBezTo>
                      <a:pt x="14" y="40"/>
                      <a:pt x="19" y="36"/>
                      <a:pt x="16" y="31"/>
                    </a:cubicBezTo>
                    <a:cubicBezTo>
                      <a:pt x="22" y="22"/>
                      <a:pt x="4" y="26"/>
                      <a:pt x="8" y="18"/>
                    </a:cubicBezTo>
                    <a:cubicBezTo>
                      <a:pt x="8" y="10"/>
                      <a:pt x="3" y="20"/>
                      <a:pt x="0" y="14"/>
                    </a:cubicBezTo>
                    <a:cubicBezTo>
                      <a:pt x="1" y="11"/>
                      <a:pt x="2" y="8"/>
                      <a:pt x="2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Freeform 593">
                <a:extLst>
                  <a:ext uri="{FF2B5EF4-FFF2-40B4-BE49-F238E27FC236}">
                    <a16:creationId xmlns:a16="http://schemas.microsoft.com/office/drawing/2014/main" id="{B44064E8-AB6F-4B62-AD1B-7B3399311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65" y="873"/>
                <a:ext cx="28" cy="19"/>
              </a:xfrm>
              <a:custGeom>
                <a:avLst/>
                <a:gdLst>
                  <a:gd name="T0" fmla="*/ 42 w 45"/>
                  <a:gd name="T1" fmla="*/ 17 h 32"/>
                  <a:gd name="T2" fmla="*/ 39 w 45"/>
                  <a:gd name="T3" fmla="*/ 31 h 32"/>
                  <a:gd name="T4" fmla="*/ 19 w 45"/>
                  <a:gd name="T5" fmla="*/ 21 h 32"/>
                  <a:gd name="T6" fmla="*/ 11 w 45"/>
                  <a:gd name="T7" fmla="*/ 14 h 32"/>
                  <a:gd name="T8" fmla="*/ 0 w 45"/>
                  <a:gd name="T9" fmla="*/ 11 h 32"/>
                  <a:gd name="T10" fmla="*/ 28 w 45"/>
                  <a:gd name="T11" fmla="*/ 0 h 32"/>
                  <a:gd name="T12" fmla="*/ 42 w 45"/>
                  <a:gd name="T13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2">
                    <a:moveTo>
                      <a:pt x="42" y="17"/>
                    </a:moveTo>
                    <a:cubicBezTo>
                      <a:pt x="40" y="21"/>
                      <a:pt x="45" y="30"/>
                      <a:pt x="39" y="31"/>
                    </a:cubicBezTo>
                    <a:cubicBezTo>
                      <a:pt x="30" y="32"/>
                      <a:pt x="29" y="15"/>
                      <a:pt x="19" y="21"/>
                    </a:cubicBezTo>
                    <a:cubicBezTo>
                      <a:pt x="16" y="18"/>
                      <a:pt x="14" y="15"/>
                      <a:pt x="11" y="14"/>
                    </a:cubicBezTo>
                    <a:cubicBezTo>
                      <a:pt x="6" y="13"/>
                      <a:pt x="3" y="17"/>
                      <a:pt x="0" y="11"/>
                    </a:cubicBezTo>
                    <a:cubicBezTo>
                      <a:pt x="6" y="2"/>
                      <a:pt x="20" y="5"/>
                      <a:pt x="28" y="0"/>
                    </a:cubicBezTo>
                    <a:cubicBezTo>
                      <a:pt x="38" y="0"/>
                      <a:pt x="39" y="11"/>
                      <a:pt x="42" y="1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Freeform 594">
                <a:extLst>
                  <a:ext uri="{FF2B5EF4-FFF2-40B4-BE49-F238E27FC236}">
                    <a16:creationId xmlns:a16="http://schemas.microsoft.com/office/drawing/2014/main" id="{BA950B54-8001-4236-96D4-FD5DA3843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68" y="876"/>
                <a:ext cx="30" cy="32"/>
              </a:xfrm>
              <a:custGeom>
                <a:avLst/>
                <a:gdLst>
                  <a:gd name="T0" fmla="*/ 32 w 48"/>
                  <a:gd name="T1" fmla="*/ 17 h 52"/>
                  <a:gd name="T2" fmla="*/ 48 w 48"/>
                  <a:gd name="T3" fmla="*/ 39 h 52"/>
                  <a:gd name="T4" fmla="*/ 24 w 48"/>
                  <a:gd name="T5" fmla="*/ 49 h 52"/>
                  <a:gd name="T6" fmla="*/ 17 w 48"/>
                  <a:gd name="T7" fmla="*/ 39 h 52"/>
                  <a:gd name="T8" fmla="*/ 24 w 48"/>
                  <a:gd name="T9" fmla="*/ 36 h 52"/>
                  <a:gd name="T10" fmla="*/ 15 w 48"/>
                  <a:gd name="T11" fmla="*/ 0 h 52"/>
                  <a:gd name="T12" fmla="*/ 32 w 48"/>
                  <a:gd name="T13" fmla="*/ 1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2">
                    <a:moveTo>
                      <a:pt x="32" y="17"/>
                    </a:moveTo>
                    <a:cubicBezTo>
                      <a:pt x="40" y="21"/>
                      <a:pt x="46" y="31"/>
                      <a:pt x="48" y="39"/>
                    </a:cubicBezTo>
                    <a:cubicBezTo>
                      <a:pt x="42" y="52"/>
                      <a:pt x="31" y="38"/>
                      <a:pt x="24" y="49"/>
                    </a:cubicBezTo>
                    <a:cubicBezTo>
                      <a:pt x="15" y="49"/>
                      <a:pt x="21" y="42"/>
                      <a:pt x="17" y="39"/>
                    </a:cubicBezTo>
                    <a:cubicBezTo>
                      <a:pt x="18" y="35"/>
                      <a:pt x="22" y="38"/>
                      <a:pt x="24" y="36"/>
                    </a:cubicBezTo>
                    <a:cubicBezTo>
                      <a:pt x="20" y="23"/>
                      <a:pt x="0" y="11"/>
                      <a:pt x="15" y="0"/>
                    </a:cubicBezTo>
                    <a:cubicBezTo>
                      <a:pt x="22" y="4"/>
                      <a:pt x="32" y="9"/>
                      <a:pt x="32" y="1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Freeform 595">
                <a:extLst>
                  <a:ext uri="{FF2B5EF4-FFF2-40B4-BE49-F238E27FC236}">
                    <a16:creationId xmlns:a16="http://schemas.microsoft.com/office/drawing/2014/main" id="{4A4F2E4F-F382-48C1-B829-26FE55E8F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82" y="882"/>
                <a:ext cx="7" cy="14"/>
              </a:xfrm>
              <a:custGeom>
                <a:avLst/>
                <a:gdLst>
                  <a:gd name="T0" fmla="*/ 11 w 12"/>
                  <a:gd name="T1" fmla="*/ 15 h 23"/>
                  <a:gd name="T2" fmla="*/ 7 w 12"/>
                  <a:gd name="T3" fmla="*/ 23 h 23"/>
                  <a:gd name="T4" fmla="*/ 0 w 12"/>
                  <a:gd name="T5" fmla="*/ 6 h 23"/>
                  <a:gd name="T6" fmla="*/ 11 w 12"/>
                  <a:gd name="T7" fmla="*/ 6 h 23"/>
                  <a:gd name="T8" fmla="*/ 11 w 12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3">
                    <a:moveTo>
                      <a:pt x="11" y="15"/>
                    </a:moveTo>
                    <a:cubicBezTo>
                      <a:pt x="12" y="17"/>
                      <a:pt x="11" y="22"/>
                      <a:pt x="7" y="23"/>
                    </a:cubicBezTo>
                    <a:cubicBezTo>
                      <a:pt x="0" y="20"/>
                      <a:pt x="1" y="11"/>
                      <a:pt x="0" y="6"/>
                    </a:cubicBezTo>
                    <a:cubicBezTo>
                      <a:pt x="2" y="7"/>
                      <a:pt x="9" y="0"/>
                      <a:pt x="11" y="6"/>
                    </a:cubicBezTo>
                    <a:cubicBezTo>
                      <a:pt x="7" y="9"/>
                      <a:pt x="12" y="12"/>
                      <a:pt x="11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Freeform 596">
                <a:extLst>
                  <a:ext uri="{FF2B5EF4-FFF2-40B4-BE49-F238E27FC236}">
                    <a16:creationId xmlns:a16="http://schemas.microsoft.com/office/drawing/2014/main" id="{6129EE40-8203-4CD8-9742-504AA986E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76" y="889"/>
                <a:ext cx="30" cy="28"/>
              </a:xfrm>
              <a:custGeom>
                <a:avLst/>
                <a:gdLst>
                  <a:gd name="T0" fmla="*/ 48 w 49"/>
                  <a:gd name="T1" fmla="*/ 12 h 45"/>
                  <a:gd name="T2" fmla="*/ 44 w 49"/>
                  <a:gd name="T3" fmla="*/ 18 h 45"/>
                  <a:gd name="T4" fmla="*/ 34 w 49"/>
                  <a:gd name="T5" fmla="*/ 22 h 45"/>
                  <a:gd name="T6" fmla="*/ 37 w 49"/>
                  <a:gd name="T7" fmla="*/ 39 h 45"/>
                  <a:gd name="T8" fmla="*/ 16 w 49"/>
                  <a:gd name="T9" fmla="*/ 37 h 45"/>
                  <a:gd name="T10" fmla="*/ 1 w 49"/>
                  <a:gd name="T11" fmla="*/ 27 h 45"/>
                  <a:gd name="T12" fmla="*/ 10 w 49"/>
                  <a:gd name="T13" fmla="*/ 7 h 45"/>
                  <a:gd name="T14" fmla="*/ 31 w 49"/>
                  <a:gd name="T15" fmla="*/ 4 h 45"/>
                  <a:gd name="T16" fmla="*/ 48 w 49"/>
                  <a:gd name="T17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5">
                    <a:moveTo>
                      <a:pt x="48" y="12"/>
                    </a:moveTo>
                    <a:cubicBezTo>
                      <a:pt x="49" y="15"/>
                      <a:pt x="48" y="19"/>
                      <a:pt x="44" y="18"/>
                    </a:cubicBezTo>
                    <a:cubicBezTo>
                      <a:pt x="40" y="18"/>
                      <a:pt x="35" y="16"/>
                      <a:pt x="34" y="22"/>
                    </a:cubicBezTo>
                    <a:cubicBezTo>
                      <a:pt x="40" y="28"/>
                      <a:pt x="37" y="32"/>
                      <a:pt x="37" y="39"/>
                    </a:cubicBezTo>
                    <a:cubicBezTo>
                      <a:pt x="32" y="45"/>
                      <a:pt x="22" y="41"/>
                      <a:pt x="16" y="37"/>
                    </a:cubicBezTo>
                    <a:cubicBezTo>
                      <a:pt x="14" y="29"/>
                      <a:pt x="0" y="38"/>
                      <a:pt x="1" y="27"/>
                    </a:cubicBezTo>
                    <a:cubicBezTo>
                      <a:pt x="3" y="21"/>
                      <a:pt x="9" y="15"/>
                      <a:pt x="10" y="7"/>
                    </a:cubicBezTo>
                    <a:cubicBezTo>
                      <a:pt x="17" y="8"/>
                      <a:pt x="24" y="0"/>
                      <a:pt x="31" y="4"/>
                    </a:cubicBezTo>
                    <a:cubicBezTo>
                      <a:pt x="35" y="8"/>
                      <a:pt x="44" y="7"/>
                      <a:pt x="48" y="1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Freeform 597">
                <a:extLst>
                  <a:ext uri="{FF2B5EF4-FFF2-40B4-BE49-F238E27FC236}">
                    <a16:creationId xmlns:a16="http://schemas.microsoft.com/office/drawing/2014/main" id="{B21D0067-F01E-4037-B935-2F3A2B9D1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63" y="894"/>
                <a:ext cx="70" cy="49"/>
              </a:xfrm>
              <a:custGeom>
                <a:avLst/>
                <a:gdLst>
                  <a:gd name="T0" fmla="*/ 106 w 113"/>
                  <a:gd name="T1" fmla="*/ 14 h 79"/>
                  <a:gd name="T2" fmla="*/ 78 w 113"/>
                  <a:gd name="T3" fmla="*/ 1 h 79"/>
                  <a:gd name="T4" fmla="*/ 48 w 113"/>
                  <a:gd name="T5" fmla="*/ 23 h 79"/>
                  <a:gd name="T6" fmla="*/ 39 w 113"/>
                  <a:gd name="T7" fmla="*/ 25 h 79"/>
                  <a:gd name="T8" fmla="*/ 22 w 113"/>
                  <a:gd name="T9" fmla="*/ 39 h 79"/>
                  <a:gd name="T10" fmla="*/ 13 w 113"/>
                  <a:gd name="T11" fmla="*/ 50 h 79"/>
                  <a:gd name="T12" fmla="*/ 22 w 113"/>
                  <a:gd name="T13" fmla="*/ 64 h 79"/>
                  <a:gd name="T14" fmla="*/ 31 w 113"/>
                  <a:gd name="T15" fmla="*/ 61 h 79"/>
                  <a:gd name="T16" fmla="*/ 32 w 113"/>
                  <a:gd name="T17" fmla="*/ 69 h 79"/>
                  <a:gd name="T18" fmla="*/ 48 w 113"/>
                  <a:gd name="T19" fmla="*/ 66 h 79"/>
                  <a:gd name="T20" fmla="*/ 52 w 113"/>
                  <a:gd name="T21" fmla="*/ 51 h 79"/>
                  <a:gd name="T22" fmla="*/ 56 w 113"/>
                  <a:gd name="T23" fmla="*/ 61 h 79"/>
                  <a:gd name="T24" fmla="*/ 68 w 113"/>
                  <a:gd name="T25" fmla="*/ 50 h 79"/>
                  <a:gd name="T26" fmla="*/ 73 w 113"/>
                  <a:gd name="T27" fmla="*/ 39 h 79"/>
                  <a:gd name="T28" fmla="*/ 85 w 113"/>
                  <a:gd name="T29" fmla="*/ 33 h 79"/>
                  <a:gd name="T30" fmla="*/ 87 w 113"/>
                  <a:gd name="T31" fmla="*/ 51 h 79"/>
                  <a:gd name="T32" fmla="*/ 91 w 113"/>
                  <a:gd name="T33" fmla="*/ 46 h 79"/>
                  <a:gd name="T34" fmla="*/ 101 w 113"/>
                  <a:gd name="T35" fmla="*/ 45 h 79"/>
                  <a:gd name="T36" fmla="*/ 103 w 113"/>
                  <a:gd name="T37" fmla="*/ 36 h 79"/>
                  <a:gd name="T38" fmla="*/ 109 w 113"/>
                  <a:gd name="T39" fmla="*/ 31 h 79"/>
                  <a:gd name="T40" fmla="*/ 113 w 113"/>
                  <a:gd name="T41" fmla="*/ 16 h 79"/>
                  <a:gd name="T42" fmla="*/ 107 w 113"/>
                  <a:gd name="T43" fmla="*/ 7 h 79"/>
                  <a:gd name="T44" fmla="*/ 106 w 113"/>
                  <a:gd name="T45" fmla="*/ 1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" h="79">
                    <a:moveTo>
                      <a:pt x="106" y="14"/>
                    </a:moveTo>
                    <a:cubicBezTo>
                      <a:pt x="96" y="12"/>
                      <a:pt x="88" y="0"/>
                      <a:pt x="78" y="1"/>
                    </a:cubicBezTo>
                    <a:cubicBezTo>
                      <a:pt x="68" y="11"/>
                      <a:pt x="58" y="16"/>
                      <a:pt x="48" y="23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1" y="27"/>
                      <a:pt x="29" y="37"/>
                      <a:pt x="22" y="39"/>
                    </a:cubicBezTo>
                    <a:cubicBezTo>
                      <a:pt x="18" y="40"/>
                      <a:pt x="9" y="45"/>
                      <a:pt x="13" y="50"/>
                    </a:cubicBezTo>
                    <a:cubicBezTo>
                      <a:pt x="0" y="62"/>
                      <a:pt x="24" y="52"/>
                      <a:pt x="22" y="64"/>
                    </a:cubicBezTo>
                    <a:cubicBezTo>
                      <a:pt x="25" y="68"/>
                      <a:pt x="29" y="64"/>
                      <a:pt x="31" y="61"/>
                    </a:cubicBezTo>
                    <a:cubicBezTo>
                      <a:pt x="34" y="64"/>
                      <a:pt x="32" y="66"/>
                      <a:pt x="32" y="69"/>
                    </a:cubicBezTo>
                    <a:cubicBezTo>
                      <a:pt x="36" y="79"/>
                      <a:pt x="41" y="64"/>
                      <a:pt x="48" y="66"/>
                    </a:cubicBezTo>
                    <a:cubicBezTo>
                      <a:pt x="49" y="61"/>
                      <a:pt x="49" y="55"/>
                      <a:pt x="52" y="51"/>
                    </a:cubicBezTo>
                    <a:cubicBezTo>
                      <a:pt x="64" y="47"/>
                      <a:pt x="50" y="58"/>
                      <a:pt x="56" y="61"/>
                    </a:cubicBezTo>
                    <a:cubicBezTo>
                      <a:pt x="61" y="60"/>
                      <a:pt x="66" y="54"/>
                      <a:pt x="68" y="50"/>
                    </a:cubicBezTo>
                    <a:cubicBezTo>
                      <a:pt x="71" y="46"/>
                      <a:pt x="70" y="41"/>
                      <a:pt x="73" y="39"/>
                    </a:cubicBezTo>
                    <a:cubicBezTo>
                      <a:pt x="84" y="45"/>
                      <a:pt x="75" y="31"/>
                      <a:pt x="85" y="33"/>
                    </a:cubicBezTo>
                    <a:cubicBezTo>
                      <a:pt x="90" y="40"/>
                      <a:pt x="76" y="45"/>
                      <a:pt x="87" y="51"/>
                    </a:cubicBezTo>
                    <a:cubicBezTo>
                      <a:pt x="90" y="51"/>
                      <a:pt x="93" y="49"/>
                      <a:pt x="91" y="46"/>
                    </a:cubicBezTo>
                    <a:cubicBezTo>
                      <a:pt x="94" y="42"/>
                      <a:pt x="98" y="45"/>
                      <a:pt x="101" y="45"/>
                    </a:cubicBezTo>
                    <a:cubicBezTo>
                      <a:pt x="104" y="41"/>
                      <a:pt x="102" y="38"/>
                      <a:pt x="103" y="36"/>
                    </a:cubicBezTo>
                    <a:cubicBezTo>
                      <a:pt x="105" y="34"/>
                      <a:pt x="110" y="36"/>
                      <a:pt x="109" y="31"/>
                    </a:cubicBezTo>
                    <a:cubicBezTo>
                      <a:pt x="98" y="26"/>
                      <a:pt x="113" y="21"/>
                      <a:pt x="113" y="16"/>
                    </a:cubicBezTo>
                    <a:cubicBezTo>
                      <a:pt x="113" y="13"/>
                      <a:pt x="112" y="6"/>
                      <a:pt x="107" y="7"/>
                    </a:cubicBezTo>
                    <a:cubicBezTo>
                      <a:pt x="103" y="9"/>
                      <a:pt x="111" y="12"/>
                      <a:pt x="106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Freeform 598">
                <a:extLst>
                  <a:ext uri="{FF2B5EF4-FFF2-40B4-BE49-F238E27FC236}">
                    <a16:creationId xmlns:a16="http://schemas.microsoft.com/office/drawing/2014/main" id="{6D547C12-C75B-438D-8613-6513A41DD0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18" y="904"/>
                <a:ext cx="9" cy="20"/>
              </a:xfrm>
              <a:custGeom>
                <a:avLst/>
                <a:gdLst>
                  <a:gd name="T0" fmla="*/ 12 w 14"/>
                  <a:gd name="T1" fmla="*/ 30 h 33"/>
                  <a:gd name="T2" fmla="*/ 3 w 14"/>
                  <a:gd name="T3" fmla="*/ 22 h 33"/>
                  <a:gd name="T4" fmla="*/ 5 w 14"/>
                  <a:gd name="T5" fmla="*/ 0 h 33"/>
                  <a:gd name="T6" fmla="*/ 12 w 14"/>
                  <a:gd name="T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33">
                    <a:moveTo>
                      <a:pt x="12" y="30"/>
                    </a:moveTo>
                    <a:cubicBezTo>
                      <a:pt x="6" y="33"/>
                      <a:pt x="3" y="24"/>
                      <a:pt x="3" y="22"/>
                    </a:cubicBezTo>
                    <a:cubicBezTo>
                      <a:pt x="6" y="15"/>
                      <a:pt x="0" y="6"/>
                      <a:pt x="5" y="0"/>
                    </a:cubicBezTo>
                    <a:cubicBezTo>
                      <a:pt x="14" y="10"/>
                      <a:pt x="5" y="19"/>
                      <a:pt x="12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Freeform 599">
                <a:extLst>
                  <a:ext uri="{FF2B5EF4-FFF2-40B4-BE49-F238E27FC236}">
                    <a16:creationId xmlns:a16="http://schemas.microsoft.com/office/drawing/2014/main" id="{D8F222EF-3D4E-4E7E-84A4-6DDBDA35B3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95" y="909"/>
                <a:ext cx="10" cy="5"/>
              </a:xfrm>
              <a:custGeom>
                <a:avLst/>
                <a:gdLst>
                  <a:gd name="T0" fmla="*/ 14 w 17"/>
                  <a:gd name="T1" fmla="*/ 2 h 9"/>
                  <a:gd name="T2" fmla="*/ 9 w 17"/>
                  <a:gd name="T3" fmla="*/ 8 h 9"/>
                  <a:gd name="T4" fmla="*/ 0 w 17"/>
                  <a:gd name="T5" fmla="*/ 4 h 9"/>
                  <a:gd name="T6" fmla="*/ 8 w 17"/>
                  <a:gd name="T7" fmla="*/ 0 h 9"/>
                  <a:gd name="T8" fmla="*/ 14 w 17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4" y="2"/>
                    </a:moveTo>
                    <a:cubicBezTo>
                      <a:pt x="17" y="5"/>
                      <a:pt x="11" y="7"/>
                      <a:pt x="9" y="8"/>
                    </a:cubicBezTo>
                    <a:cubicBezTo>
                      <a:pt x="6" y="9"/>
                      <a:pt x="1" y="8"/>
                      <a:pt x="0" y="4"/>
                    </a:cubicBezTo>
                    <a:cubicBezTo>
                      <a:pt x="2" y="1"/>
                      <a:pt x="4" y="2"/>
                      <a:pt x="8" y="0"/>
                    </a:cubicBezTo>
                    <a:cubicBezTo>
                      <a:pt x="9" y="0"/>
                      <a:pt x="11" y="1"/>
                      <a:pt x="14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Freeform 600">
                <a:extLst>
                  <a:ext uri="{FF2B5EF4-FFF2-40B4-BE49-F238E27FC236}">
                    <a16:creationId xmlns:a16="http://schemas.microsoft.com/office/drawing/2014/main" id="{104552FA-DBC4-45F1-B0C1-13E0134F5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50" y="907"/>
                <a:ext cx="19" cy="17"/>
              </a:xfrm>
              <a:custGeom>
                <a:avLst/>
                <a:gdLst>
                  <a:gd name="T0" fmla="*/ 25 w 32"/>
                  <a:gd name="T1" fmla="*/ 5 h 27"/>
                  <a:gd name="T2" fmla="*/ 32 w 32"/>
                  <a:gd name="T3" fmla="*/ 7 h 27"/>
                  <a:gd name="T4" fmla="*/ 27 w 32"/>
                  <a:gd name="T5" fmla="*/ 20 h 27"/>
                  <a:gd name="T6" fmla="*/ 0 w 32"/>
                  <a:gd name="T7" fmla="*/ 10 h 27"/>
                  <a:gd name="T8" fmla="*/ 4 w 32"/>
                  <a:gd name="T9" fmla="*/ 1 h 27"/>
                  <a:gd name="T10" fmla="*/ 25 w 32"/>
                  <a:gd name="T11" fmla="*/ 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27">
                    <a:moveTo>
                      <a:pt x="25" y="5"/>
                    </a:moveTo>
                    <a:cubicBezTo>
                      <a:pt x="27" y="2"/>
                      <a:pt x="31" y="5"/>
                      <a:pt x="32" y="7"/>
                    </a:cubicBezTo>
                    <a:cubicBezTo>
                      <a:pt x="30" y="12"/>
                      <a:pt x="29" y="14"/>
                      <a:pt x="27" y="20"/>
                    </a:cubicBezTo>
                    <a:cubicBezTo>
                      <a:pt x="18" y="11"/>
                      <a:pt x="3" y="27"/>
                      <a:pt x="0" y="10"/>
                    </a:cubicBezTo>
                    <a:cubicBezTo>
                      <a:pt x="0" y="6"/>
                      <a:pt x="3" y="4"/>
                      <a:pt x="4" y="1"/>
                    </a:cubicBezTo>
                    <a:cubicBezTo>
                      <a:pt x="10" y="9"/>
                      <a:pt x="20" y="0"/>
                      <a:pt x="25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Freeform 601">
                <a:extLst>
                  <a:ext uri="{FF2B5EF4-FFF2-40B4-BE49-F238E27FC236}">
                    <a16:creationId xmlns:a16="http://schemas.microsoft.com/office/drawing/2014/main" id="{7E3B2448-C514-4805-B905-AA109437F3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13" y="915"/>
                <a:ext cx="9" cy="9"/>
              </a:xfrm>
              <a:custGeom>
                <a:avLst/>
                <a:gdLst>
                  <a:gd name="T0" fmla="*/ 14 w 14"/>
                  <a:gd name="T1" fmla="*/ 8 h 15"/>
                  <a:gd name="T2" fmla="*/ 7 w 14"/>
                  <a:gd name="T3" fmla="*/ 15 h 15"/>
                  <a:gd name="T4" fmla="*/ 3 w 14"/>
                  <a:gd name="T5" fmla="*/ 0 h 15"/>
                  <a:gd name="T6" fmla="*/ 14 w 14"/>
                  <a:gd name="T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5">
                    <a:moveTo>
                      <a:pt x="14" y="8"/>
                    </a:moveTo>
                    <a:cubicBezTo>
                      <a:pt x="12" y="10"/>
                      <a:pt x="11" y="15"/>
                      <a:pt x="7" y="15"/>
                    </a:cubicBezTo>
                    <a:cubicBezTo>
                      <a:pt x="0" y="13"/>
                      <a:pt x="1" y="4"/>
                      <a:pt x="3" y="0"/>
                    </a:cubicBezTo>
                    <a:cubicBezTo>
                      <a:pt x="9" y="0"/>
                      <a:pt x="11" y="4"/>
                      <a:pt x="14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Freeform 602">
                <a:extLst>
                  <a:ext uri="{FF2B5EF4-FFF2-40B4-BE49-F238E27FC236}">
                    <a16:creationId xmlns:a16="http://schemas.microsoft.com/office/drawing/2014/main" id="{886476C0-2DD1-433C-AE12-5C6A68627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90" y="919"/>
                <a:ext cx="8" cy="6"/>
              </a:xfrm>
              <a:custGeom>
                <a:avLst/>
                <a:gdLst>
                  <a:gd name="T0" fmla="*/ 13 w 13"/>
                  <a:gd name="T1" fmla="*/ 6 h 11"/>
                  <a:gd name="T2" fmla="*/ 3 w 13"/>
                  <a:gd name="T3" fmla="*/ 4 h 11"/>
                  <a:gd name="T4" fmla="*/ 3 w 13"/>
                  <a:gd name="T5" fmla="*/ 0 h 11"/>
                  <a:gd name="T6" fmla="*/ 13 w 13"/>
                  <a:gd name="T7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1">
                    <a:moveTo>
                      <a:pt x="13" y="6"/>
                    </a:moveTo>
                    <a:cubicBezTo>
                      <a:pt x="11" y="11"/>
                      <a:pt x="5" y="5"/>
                      <a:pt x="3" y="4"/>
                    </a:cubicBezTo>
                    <a:cubicBezTo>
                      <a:pt x="0" y="3"/>
                      <a:pt x="2" y="1"/>
                      <a:pt x="3" y="0"/>
                    </a:cubicBezTo>
                    <a:cubicBezTo>
                      <a:pt x="7" y="1"/>
                      <a:pt x="11" y="3"/>
                      <a:pt x="13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Freeform 603">
                <a:extLst>
                  <a:ext uri="{FF2B5EF4-FFF2-40B4-BE49-F238E27FC236}">
                    <a16:creationId xmlns:a16="http://schemas.microsoft.com/office/drawing/2014/main" id="{67181FC0-0CCA-4874-A769-87E6B3D8DA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24" y="927"/>
                <a:ext cx="97" cy="72"/>
              </a:xfrm>
              <a:custGeom>
                <a:avLst/>
                <a:gdLst>
                  <a:gd name="T0" fmla="*/ 59 w 156"/>
                  <a:gd name="T1" fmla="*/ 11 h 115"/>
                  <a:gd name="T2" fmla="*/ 42 w 156"/>
                  <a:gd name="T3" fmla="*/ 4 h 115"/>
                  <a:gd name="T4" fmla="*/ 37 w 156"/>
                  <a:gd name="T5" fmla="*/ 13 h 115"/>
                  <a:gd name="T6" fmla="*/ 12 w 156"/>
                  <a:gd name="T7" fmla="*/ 37 h 115"/>
                  <a:gd name="T8" fmla="*/ 19 w 156"/>
                  <a:gd name="T9" fmla="*/ 41 h 115"/>
                  <a:gd name="T10" fmla="*/ 2 w 156"/>
                  <a:gd name="T11" fmla="*/ 42 h 115"/>
                  <a:gd name="T12" fmla="*/ 6 w 156"/>
                  <a:gd name="T13" fmla="*/ 62 h 115"/>
                  <a:gd name="T14" fmla="*/ 12 w 156"/>
                  <a:gd name="T15" fmla="*/ 66 h 115"/>
                  <a:gd name="T16" fmla="*/ 18 w 156"/>
                  <a:gd name="T17" fmla="*/ 69 h 115"/>
                  <a:gd name="T18" fmla="*/ 24 w 156"/>
                  <a:gd name="T19" fmla="*/ 74 h 115"/>
                  <a:gd name="T20" fmla="*/ 46 w 156"/>
                  <a:gd name="T21" fmla="*/ 57 h 115"/>
                  <a:gd name="T22" fmla="*/ 45 w 156"/>
                  <a:gd name="T23" fmla="*/ 74 h 115"/>
                  <a:gd name="T24" fmla="*/ 58 w 156"/>
                  <a:gd name="T25" fmla="*/ 73 h 115"/>
                  <a:gd name="T26" fmla="*/ 74 w 156"/>
                  <a:gd name="T27" fmla="*/ 77 h 115"/>
                  <a:gd name="T28" fmla="*/ 76 w 156"/>
                  <a:gd name="T29" fmla="*/ 79 h 115"/>
                  <a:gd name="T30" fmla="*/ 55 w 156"/>
                  <a:gd name="T31" fmla="*/ 82 h 115"/>
                  <a:gd name="T32" fmla="*/ 33 w 156"/>
                  <a:gd name="T33" fmla="*/ 89 h 115"/>
                  <a:gd name="T34" fmla="*/ 48 w 156"/>
                  <a:gd name="T35" fmla="*/ 105 h 115"/>
                  <a:gd name="T36" fmla="*/ 80 w 156"/>
                  <a:gd name="T37" fmla="*/ 98 h 115"/>
                  <a:gd name="T38" fmla="*/ 103 w 156"/>
                  <a:gd name="T39" fmla="*/ 89 h 115"/>
                  <a:gd name="T40" fmla="*/ 105 w 156"/>
                  <a:gd name="T41" fmla="*/ 97 h 115"/>
                  <a:gd name="T42" fmla="*/ 114 w 156"/>
                  <a:gd name="T43" fmla="*/ 101 h 115"/>
                  <a:gd name="T44" fmla="*/ 131 w 156"/>
                  <a:gd name="T45" fmla="*/ 98 h 115"/>
                  <a:gd name="T46" fmla="*/ 139 w 156"/>
                  <a:gd name="T47" fmla="*/ 95 h 115"/>
                  <a:gd name="T48" fmla="*/ 153 w 156"/>
                  <a:gd name="T49" fmla="*/ 58 h 115"/>
                  <a:gd name="T50" fmla="*/ 143 w 156"/>
                  <a:gd name="T51" fmla="*/ 45 h 115"/>
                  <a:gd name="T52" fmla="*/ 143 w 156"/>
                  <a:gd name="T53" fmla="*/ 57 h 115"/>
                  <a:gd name="T54" fmla="*/ 138 w 156"/>
                  <a:gd name="T55" fmla="*/ 59 h 115"/>
                  <a:gd name="T56" fmla="*/ 129 w 156"/>
                  <a:gd name="T57" fmla="*/ 52 h 115"/>
                  <a:gd name="T58" fmla="*/ 132 w 156"/>
                  <a:gd name="T59" fmla="*/ 42 h 115"/>
                  <a:gd name="T60" fmla="*/ 124 w 156"/>
                  <a:gd name="T61" fmla="*/ 35 h 115"/>
                  <a:gd name="T62" fmla="*/ 123 w 156"/>
                  <a:gd name="T63" fmla="*/ 20 h 115"/>
                  <a:gd name="T64" fmla="*/ 122 w 156"/>
                  <a:gd name="T65" fmla="*/ 7 h 115"/>
                  <a:gd name="T66" fmla="*/ 108 w 156"/>
                  <a:gd name="T67" fmla="*/ 15 h 115"/>
                  <a:gd name="T68" fmla="*/ 105 w 156"/>
                  <a:gd name="T69" fmla="*/ 41 h 115"/>
                  <a:gd name="T70" fmla="*/ 103 w 156"/>
                  <a:gd name="T71" fmla="*/ 64 h 115"/>
                  <a:gd name="T72" fmla="*/ 79 w 156"/>
                  <a:gd name="T73" fmla="*/ 57 h 115"/>
                  <a:gd name="T74" fmla="*/ 81 w 156"/>
                  <a:gd name="T75" fmla="*/ 46 h 115"/>
                  <a:gd name="T76" fmla="*/ 76 w 156"/>
                  <a:gd name="T77" fmla="*/ 35 h 115"/>
                  <a:gd name="T78" fmla="*/ 71 w 156"/>
                  <a:gd name="T79" fmla="*/ 20 h 115"/>
                  <a:gd name="T80" fmla="*/ 60 w 156"/>
                  <a:gd name="T81" fmla="*/ 16 h 115"/>
                  <a:gd name="T82" fmla="*/ 59 w 156"/>
                  <a:gd name="T83" fmla="*/ 1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" h="115">
                    <a:moveTo>
                      <a:pt x="59" y="11"/>
                    </a:moveTo>
                    <a:cubicBezTo>
                      <a:pt x="56" y="2"/>
                      <a:pt x="51" y="4"/>
                      <a:pt x="42" y="4"/>
                    </a:cubicBezTo>
                    <a:cubicBezTo>
                      <a:pt x="37" y="4"/>
                      <a:pt x="35" y="9"/>
                      <a:pt x="37" y="13"/>
                    </a:cubicBezTo>
                    <a:cubicBezTo>
                      <a:pt x="24" y="11"/>
                      <a:pt x="19" y="30"/>
                      <a:pt x="12" y="37"/>
                    </a:cubicBezTo>
                    <a:cubicBezTo>
                      <a:pt x="15" y="38"/>
                      <a:pt x="18" y="39"/>
                      <a:pt x="19" y="41"/>
                    </a:cubicBezTo>
                    <a:cubicBezTo>
                      <a:pt x="16" y="48"/>
                      <a:pt x="7" y="36"/>
                      <a:pt x="2" y="42"/>
                    </a:cubicBezTo>
                    <a:cubicBezTo>
                      <a:pt x="1" y="49"/>
                      <a:pt x="0" y="58"/>
                      <a:pt x="6" y="62"/>
                    </a:cubicBezTo>
                    <a:cubicBezTo>
                      <a:pt x="11" y="60"/>
                      <a:pt x="11" y="63"/>
                      <a:pt x="12" y="66"/>
                    </a:cubicBezTo>
                    <a:cubicBezTo>
                      <a:pt x="13" y="68"/>
                      <a:pt x="14" y="70"/>
                      <a:pt x="18" y="69"/>
                    </a:cubicBezTo>
                    <a:cubicBezTo>
                      <a:pt x="20" y="71"/>
                      <a:pt x="23" y="73"/>
                      <a:pt x="24" y="74"/>
                    </a:cubicBezTo>
                    <a:cubicBezTo>
                      <a:pt x="39" y="78"/>
                      <a:pt x="38" y="65"/>
                      <a:pt x="46" y="57"/>
                    </a:cubicBezTo>
                    <a:cubicBezTo>
                      <a:pt x="59" y="63"/>
                      <a:pt x="43" y="67"/>
                      <a:pt x="45" y="74"/>
                    </a:cubicBezTo>
                    <a:cubicBezTo>
                      <a:pt x="49" y="77"/>
                      <a:pt x="55" y="78"/>
                      <a:pt x="58" y="73"/>
                    </a:cubicBezTo>
                    <a:cubicBezTo>
                      <a:pt x="61" y="80"/>
                      <a:pt x="70" y="77"/>
                      <a:pt x="74" y="77"/>
                    </a:cubicBezTo>
                    <a:cubicBezTo>
                      <a:pt x="75" y="77"/>
                      <a:pt x="75" y="78"/>
                      <a:pt x="76" y="79"/>
                    </a:cubicBezTo>
                    <a:cubicBezTo>
                      <a:pt x="73" y="91"/>
                      <a:pt x="63" y="81"/>
                      <a:pt x="55" y="82"/>
                    </a:cubicBezTo>
                    <a:cubicBezTo>
                      <a:pt x="48" y="90"/>
                      <a:pt x="40" y="83"/>
                      <a:pt x="33" y="89"/>
                    </a:cubicBezTo>
                    <a:cubicBezTo>
                      <a:pt x="34" y="98"/>
                      <a:pt x="39" y="103"/>
                      <a:pt x="48" y="105"/>
                    </a:cubicBezTo>
                    <a:cubicBezTo>
                      <a:pt x="61" y="105"/>
                      <a:pt x="73" y="108"/>
                      <a:pt x="80" y="98"/>
                    </a:cubicBezTo>
                    <a:cubicBezTo>
                      <a:pt x="88" y="103"/>
                      <a:pt x="95" y="90"/>
                      <a:pt x="103" y="89"/>
                    </a:cubicBezTo>
                    <a:cubicBezTo>
                      <a:pt x="107" y="91"/>
                      <a:pt x="106" y="94"/>
                      <a:pt x="105" y="97"/>
                    </a:cubicBezTo>
                    <a:cubicBezTo>
                      <a:pt x="105" y="101"/>
                      <a:pt x="111" y="102"/>
                      <a:pt x="114" y="101"/>
                    </a:cubicBezTo>
                    <a:cubicBezTo>
                      <a:pt x="117" y="82"/>
                      <a:pt x="124" y="115"/>
                      <a:pt x="131" y="98"/>
                    </a:cubicBezTo>
                    <a:cubicBezTo>
                      <a:pt x="134" y="100"/>
                      <a:pt x="137" y="98"/>
                      <a:pt x="139" y="95"/>
                    </a:cubicBezTo>
                    <a:cubicBezTo>
                      <a:pt x="142" y="84"/>
                      <a:pt x="149" y="72"/>
                      <a:pt x="153" y="58"/>
                    </a:cubicBezTo>
                    <a:cubicBezTo>
                      <a:pt x="156" y="52"/>
                      <a:pt x="149" y="45"/>
                      <a:pt x="143" y="45"/>
                    </a:cubicBezTo>
                    <a:cubicBezTo>
                      <a:pt x="138" y="49"/>
                      <a:pt x="142" y="53"/>
                      <a:pt x="143" y="57"/>
                    </a:cubicBezTo>
                    <a:cubicBezTo>
                      <a:pt x="143" y="60"/>
                      <a:pt x="139" y="61"/>
                      <a:pt x="138" y="59"/>
                    </a:cubicBezTo>
                    <a:cubicBezTo>
                      <a:pt x="140" y="54"/>
                      <a:pt x="134" y="50"/>
                      <a:pt x="129" y="52"/>
                    </a:cubicBezTo>
                    <a:cubicBezTo>
                      <a:pt x="129" y="47"/>
                      <a:pt x="133" y="46"/>
                      <a:pt x="132" y="42"/>
                    </a:cubicBezTo>
                    <a:cubicBezTo>
                      <a:pt x="129" y="40"/>
                      <a:pt x="124" y="40"/>
                      <a:pt x="124" y="35"/>
                    </a:cubicBezTo>
                    <a:cubicBezTo>
                      <a:pt x="128" y="31"/>
                      <a:pt x="125" y="25"/>
                      <a:pt x="123" y="20"/>
                    </a:cubicBezTo>
                    <a:cubicBezTo>
                      <a:pt x="121" y="15"/>
                      <a:pt x="128" y="11"/>
                      <a:pt x="122" y="7"/>
                    </a:cubicBezTo>
                    <a:cubicBezTo>
                      <a:pt x="116" y="0"/>
                      <a:pt x="112" y="12"/>
                      <a:pt x="108" y="15"/>
                    </a:cubicBezTo>
                    <a:cubicBezTo>
                      <a:pt x="91" y="19"/>
                      <a:pt x="110" y="33"/>
                      <a:pt x="105" y="41"/>
                    </a:cubicBezTo>
                    <a:cubicBezTo>
                      <a:pt x="96" y="47"/>
                      <a:pt x="99" y="55"/>
                      <a:pt x="103" y="64"/>
                    </a:cubicBezTo>
                    <a:cubicBezTo>
                      <a:pt x="94" y="68"/>
                      <a:pt x="88" y="56"/>
                      <a:pt x="79" y="57"/>
                    </a:cubicBezTo>
                    <a:cubicBezTo>
                      <a:pt x="79" y="53"/>
                      <a:pt x="82" y="50"/>
                      <a:pt x="81" y="46"/>
                    </a:cubicBezTo>
                    <a:cubicBezTo>
                      <a:pt x="78" y="44"/>
                      <a:pt x="70" y="41"/>
                      <a:pt x="76" y="35"/>
                    </a:cubicBezTo>
                    <a:cubicBezTo>
                      <a:pt x="70" y="30"/>
                      <a:pt x="78" y="24"/>
                      <a:pt x="71" y="20"/>
                    </a:cubicBezTo>
                    <a:cubicBezTo>
                      <a:pt x="67" y="20"/>
                      <a:pt x="65" y="12"/>
                      <a:pt x="60" y="16"/>
                    </a:cubicBezTo>
                    <a:cubicBezTo>
                      <a:pt x="59" y="14"/>
                      <a:pt x="56" y="12"/>
                      <a:pt x="59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Freeform 604">
                <a:extLst>
                  <a:ext uri="{FF2B5EF4-FFF2-40B4-BE49-F238E27FC236}">
                    <a16:creationId xmlns:a16="http://schemas.microsoft.com/office/drawing/2014/main" id="{228EB861-8E95-4D33-92A7-4B34255C7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58" y="932"/>
                <a:ext cx="144" cy="76"/>
              </a:xfrm>
              <a:custGeom>
                <a:avLst/>
                <a:gdLst>
                  <a:gd name="T0" fmla="*/ 41 w 232"/>
                  <a:gd name="T1" fmla="*/ 10 h 122"/>
                  <a:gd name="T2" fmla="*/ 14 w 232"/>
                  <a:gd name="T3" fmla="*/ 0 h 122"/>
                  <a:gd name="T4" fmla="*/ 8 w 232"/>
                  <a:gd name="T5" fmla="*/ 5 h 122"/>
                  <a:gd name="T6" fmla="*/ 5 w 232"/>
                  <a:gd name="T7" fmla="*/ 11 h 122"/>
                  <a:gd name="T8" fmla="*/ 8 w 232"/>
                  <a:gd name="T9" fmla="*/ 21 h 122"/>
                  <a:gd name="T10" fmla="*/ 12 w 232"/>
                  <a:gd name="T11" fmla="*/ 28 h 122"/>
                  <a:gd name="T12" fmla="*/ 26 w 232"/>
                  <a:gd name="T13" fmla="*/ 42 h 122"/>
                  <a:gd name="T14" fmla="*/ 33 w 232"/>
                  <a:gd name="T15" fmla="*/ 40 h 122"/>
                  <a:gd name="T16" fmla="*/ 44 w 232"/>
                  <a:gd name="T17" fmla="*/ 37 h 122"/>
                  <a:gd name="T18" fmla="*/ 48 w 232"/>
                  <a:gd name="T19" fmla="*/ 35 h 122"/>
                  <a:gd name="T20" fmla="*/ 55 w 232"/>
                  <a:gd name="T21" fmla="*/ 46 h 122"/>
                  <a:gd name="T22" fmla="*/ 62 w 232"/>
                  <a:gd name="T23" fmla="*/ 91 h 122"/>
                  <a:gd name="T24" fmla="*/ 62 w 232"/>
                  <a:gd name="T25" fmla="*/ 106 h 122"/>
                  <a:gd name="T26" fmla="*/ 78 w 232"/>
                  <a:gd name="T27" fmla="*/ 120 h 122"/>
                  <a:gd name="T28" fmla="*/ 83 w 232"/>
                  <a:gd name="T29" fmla="*/ 115 h 122"/>
                  <a:gd name="T30" fmla="*/ 95 w 232"/>
                  <a:gd name="T31" fmla="*/ 122 h 122"/>
                  <a:gd name="T32" fmla="*/ 101 w 232"/>
                  <a:gd name="T33" fmla="*/ 119 h 122"/>
                  <a:gd name="T34" fmla="*/ 101 w 232"/>
                  <a:gd name="T35" fmla="*/ 113 h 122"/>
                  <a:gd name="T36" fmla="*/ 108 w 232"/>
                  <a:gd name="T37" fmla="*/ 110 h 122"/>
                  <a:gd name="T38" fmla="*/ 122 w 232"/>
                  <a:gd name="T39" fmla="*/ 118 h 122"/>
                  <a:gd name="T40" fmla="*/ 142 w 232"/>
                  <a:gd name="T41" fmla="*/ 113 h 122"/>
                  <a:gd name="T42" fmla="*/ 152 w 232"/>
                  <a:gd name="T43" fmla="*/ 115 h 122"/>
                  <a:gd name="T44" fmla="*/ 172 w 232"/>
                  <a:gd name="T45" fmla="*/ 112 h 122"/>
                  <a:gd name="T46" fmla="*/ 178 w 232"/>
                  <a:gd name="T47" fmla="*/ 102 h 122"/>
                  <a:gd name="T48" fmla="*/ 194 w 232"/>
                  <a:gd name="T49" fmla="*/ 106 h 122"/>
                  <a:gd name="T50" fmla="*/ 218 w 232"/>
                  <a:gd name="T51" fmla="*/ 102 h 122"/>
                  <a:gd name="T52" fmla="*/ 222 w 232"/>
                  <a:gd name="T53" fmla="*/ 85 h 122"/>
                  <a:gd name="T54" fmla="*/ 224 w 232"/>
                  <a:gd name="T55" fmla="*/ 58 h 122"/>
                  <a:gd name="T56" fmla="*/ 210 w 232"/>
                  <a:gd name="T57" fmla="*/ 49 h 122"/>
                  <a:gd name="T58" fmla="*/ 207 w 232"/>
                  <a:gd name="T59" fmla="*/ 49 h 122"/>
                  <a:gd name="T60" fmla="*/ 197 w 232"/>
                  <a:gd name="T61" fmla="*/ 49 h 122"/>
                  <a:gd name="T62" fmla="*/ 172 w 232"/>
                  <a:gd name="T63" fmla="*/ 51 h 122"/>
                  <a:gd name="T64" fmla="*/ 167 w 232"/>
                  <a:gd name="T65" fmla="*/ 48 h 122"/>
                  <a:gd name="T66" fmla="*/ 157 w 232"/>
                  <a:gd name="T67" fmla="*/ 60 h 122"/>
                  <a:gd name="T68" fmla="*/ 146 w 232"/>
                  <a:gd name="T69" fmla="*/ 68 h 122"/>
                  <a:gd name="T70" fmla="*/ 137 w 232"/>
                  <a:gd name="T71" fmla="*/ 73 h 122"/>
                  <a:gd name="T72" fmla="*/ 132 w 232"/>
                  <a:gd name="T73" fmla="*/ 65 h 122"/>
                  <a:gd name="T74" fmla="*/ 119 w 232"/>
                  <a:gd name="T75" fmla="*/ 67 h 122"/>
                  <a:gd name="T76" fmla="*/ 110 w 232"/>
                  <a:gd name="T77" fmla="*/ 61 h 122"/>
                  <a:gd name="T78" fmla="*/ 104 w 232"/>
                  <a:gd name="T79" fmla="*/ 77 h 122"/>
                  <a:gd name="T80" fmla="*/ 95 w 232"/>
                  <a:gd name="T81" fmla="*/ 66 h 122"/>
                  <a:gd name="T82" fmla="*/ 93 w 232"/>
                  <a:gd name="T83" fmla="*/ 55 h 122"/>
                  <a:gd name="T84" fmla="*/ 78 w 232"/>
                  <a:gd name="T85" fmla="*/ 60 h 122"/>
                  <a:gd name="T86" fmla="*/ 78 w 232"/>
                  <a:gd name="T87" fmla="*/ 51 h 122"/>
                  <a:gd name="T88" fmla="*/ 75 w 232"/>
                  <a:gd name="T89" fmla="*/ 46 h 122"/>
                  <a:gd name="T90" fmla="*/ 91 w 232"/>
                  <a:gd name="T91" fmla="*/ 43 h 122"/>
                  <a:gd name="T92" fmla="*/ 74 w 232"/>
                  <a:gd name="T93" fmla="*/ 34 h 122"/>
                  <a:gd name="T94" fmla="*/ 78 w 232"/>
                  <a:gd name="T95" fmla="*/ 33 h 122"/>
                  <a:gd name="T96" fmla="*/ 75 w 232"/>
                  <a:gd name="T97" fmla="*/ 24 h 122"/>
                  <a:gd name="T98" fmla="*/ 51 w 232"/>
                  <a:gd name="T99" fmla="*/ 22 h 122"/>
                  <a:gd name="T100" fmla="*/ 41 w 232"/>
                  <a:gd name="T101" fmla="*/ 1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2" h="122">
                    <a:moveTo>
                      <a:pt x="41" y="10"/>
                    </a:moveTo>
                    <a:cubicBezTo>
                      <a:pt x="35" y="0"/>
                      <a:pt x="24" y="1"/>
                      <a:pt x="14" y="0"/>
                    </a:cubicBezTo>
                    <a:cubicBezTo>
                      <a:pt x="8" y="0"/>
                      <a:pt x="15" y="10"/>
                      <a:pt x="8" y="5"/>
                    </a:cubicBezTo>
                    <a:cubicBezTo>
                      <a:pt x="4" y="4"/>
                      <a:pt x="4" y="9"/>
                      <a:pt x="5" y="11"/>
                    </a:cubicBezTo>
                    <a:cubicBezTo>
                      <a:pt x="12" y="15"/>
                      <a:pt x="0" y="18"/>
                      <a:pt x="8" y="21"/>
                    </a:cubicBezTo>
                    <a:cubicBezTo>
                      <a:pt x="15" y="19"/>
                      <a:pt x="16" y="26"/>
                      <a:pt x="12" y="28"/>
                    </a:cubicBezTo>
                    <a:cubicBezTo>
                      <a:pt x="16" y="36"/>
                      <a:pt x="31" y="30"/>
                      <a:pt x="26" y="42"/>
                    </a:cubicBezTo>
                    <a:cubicBezTo>
                      <a:pt x="28" y="44"/>
                      <a:pt x="31" y="40"/>
                      <a:pt x="33" y="40"/>
                    </a:cubicBezTo>
                    <a:cubicBezTo>
                      <a:pt x="37" y="43"/>
                      <a:pt x="45" y="45"/>
                      <a:pt x="44" y="37"/>
                    </a:cubicBezTo>
                    <a:cubicBezTo>
                      <a:pt x="43" y="35"/>
                      <a:pt x="46" y="35"/>
                      <a:pt x="48" y="35"/>
                    </a:cubicBezTo>
                    <a:cubicBezTo>
                      <a:pt x="48" y="41"/>
                      <a:pt x="55" y="41"/>
                      <a:pt x="55" y="46"/>
                    </a:cubicBezTo>
                    <a:cubicBezTo>
                      <a:pt x="59" y="62"/>
                      <a:pt x="59" y="75"/>
                      <a:pt x="62" y="91"/>
                    </a:cubicBezTo>
                    <a:cubicBezTo>
                      <a:pt x="70" y="95"/>
                      <a:pt x="58" y="100"/>
                      <a:pt x="62" y="106"/>
                    </a:cubicBezTo>
                    <a:cubicBezTo>
                      <a:pt x="69" y="111"/>
                      <a:pt x="69" y="122"/>
                      <a:pt x="78" y="120"/>
                    </a:cubicBezTo>
                    <a:cubicBezTo>
                      <a:pt x="80" y="119"/>
                      <a:pt x="78" y="113"/>
                      <a:pt x="83" y="115"/>
                    </a:cubicBezTo>
                    <a:cubicBezTo>
                      <a:pt x="83" y="122"/>
                      <a:pt x="90" y="121"/>
                      <a:pt x="95" y="122"/>
                    </a:cubicBezTo>
                    <a:cubicBezTo>
                      <a:pt x="98" y="122"/>
                      <a:pt x="100" y="121"/>
                      <a:pt x="101" y="119"/>
                    </a:cubicBezTo>
                    <a:cubicBezTo>
                      <a:pt x="99" y="115"/>
                      <a:pt x="97" y="116"/>
                      <a:pt x="101" y="113"/>
                    </a:cubicBezTo>
                    <a:cubicBezTo>
                      <a:pt x="100" y="115"/>
                      <a:pt x="106" y="112"/>
                      <a:pt x="108" y="110"/>
                    </a:cubicBezTo>
                    <a:cubicBezTo>
                      <a:pt x="110" y="115"/>
                      <a:pt x="115" y="119"/>
                      <a:pt x="122" y="118"/>
                    </a:cubicBezTo>
                    <a:cubicBezTo>
                      <a:pt x="128" y="111"/>
                      <a:pt x="135" y="120"/>
                      <a:pt x="142" y="113"/>
                    </a:cubicBezTo>
                    <a:cubicBezTo>
                      <a:pt x="144" y="114"/>
                      <a:pt x="148" y="116"/>
                      <a:pt x="152" y="115"/>
                    </a:cubicBezTo>
                    <a:cubicBezTo>
                      <a:pt x="157" y="105"/>
                      <a:pt x="164" y="115"/>
                      <a:pt x="172" y="112"/>
                    </a:cubicBezTo>
                    <a:cubicBezTo>
                      <a:pt x="177" y="115"/>
                      <a:pt x="180" y="107"/>
                      <a:pt x="178" y="102"/>
                    </a:cubicBezTo>
                    <a:cubicBezTo>
                      <a:pt x="183" y="100"/>
                      <a:pt x="188" y="113"/>
                      <a:pt x="194" y="106"/>
                    </a:cubicBezTo>
                    <a:cubicBezTo>
                      <a:pt x="203" y="114"/>
                      <a:pt x="209" y="100"/>
                      <a:pt x="218" y="102"/>
                    </a:cubicBezTo>
                    <a:cubicBezTo>
                      <a:pt x="232" y="104"/>
                      <a:pt x="224" y="91"/>
                      <a:pt x="222" y="85"/>
                    </a:cubicBezTo>
                    <a:cubicBezTo>
                      <a:pt x="218" y="75"/>
                      <a:pt x="228" y="69"/>
                      <a:pt x="224" y="58"/>
                    </a:cubicBezTo>
                    <a:cubicBezTo>
                      <a:pt x="222" y="48"/>
                      <a:pt x="213" y="61"/>
                      <a:pt x="210" y="49"/>
                    </a:cubicBezTo>
                    <a:cubicBezTo>
                      <a:pt x="211" y="50"/>
                      <a:pt x="210" y="50"/>
                      <a:pt x="207" y="49"/>
                    </a:cubicBezTo>
                    <a:cubicBezTo>
                      <a:pt x="205" y="51"/>
                      <a:pt x="200" y="56"/>
                      <a:pt x="197" y="49"/>
                    </a:cubicBezTo>
                    <a:cubicBezTo>
                      <a:pt x="188" y="48"/>
                      <a:pt x="183" y="46"/>
                      <a:pt x="172" y="51"/>
                    </a:cubicBezTo>
                    <a:cubicBezTo>
                      <a:pt x="170" y="51"/>
                      <a:pt x="168" y="50"/>
                      <a:pt x="167" y="48"/>
                    </a:cubicBezTo>
                    <a:cubicBezTo>
                      <a:pt x="162" y="51"/>
                      <a:pt x="158" y="55"/>
                      <a:pt x="157" y="60"/>
                    </a:cubicBezTo>
                    <a:cubicBezTo>
                      <a:pt x="153" y="62"/>
                      <a:pt x="143" y="62"/>
                      <a:pt x="146" y="68"/>
                    </a:cubicBezTo>
                    <a:cubicBezTo>
                      <a:pt x="146" y="72"/>
                      <a:pt x="140" y="72"/>
                      <a:pt x="137" y="73"/>
                    </a:cubicBezTo>
                    <a:cubicBezTo>
                      <a:pt x="135" y="71"/>
                      <a:pt x="135" y="67"/>
                      <a:pt x="132" y="65"/>
                    </a:cubicBezTo>
                    <a:cubicBezTo>
                      <a:pt x="128" y="60"/>
                      <a:pt x="124" y="65"/>
                      <a:pt x="119" y="67"/>
                    </a:cubicBezTo>
                    <a:cubicBezTo>
                      <a:pt x="113" y="72"/>
                      <a:pt x="116" y="61"/>
                      <a:pt x="110" y="61"/>
                    </a:cubicBezTo>
                    <a:cubicBezTo>
                      <a:pt x="102" y="64"/>
                      <a:pt x="109" y="72"/>
                      <a:pt x="104" y="77"/>
                    </a:cubicBezTo>
                    <a:cubicBezTo>
                      <a:pt x="97" y="76"/>
                      <a:pt x="100" y="69"/>
                      <a:pt x="95" y="66"/>
                    </a:cubicBezTo>
                    <a:cubicBezTo>
                      <a:pt x="97" y="61"/>
                      <a:pt x="97" y="58"/>
                      <a:pt x="93" y="55"/>
                    </a:cubicBezTo>
                    <a:cubicBezTo>
                      <a:pt x="89" y="59"/>
                      <a:pt x="83" y="56"/>
                      <a:pt x="78" y="60"/>
                    </a:cubicBezTo>
                    <a:cubicBezTo>
                      <a:pt x="69" y="52"/>
                      <a:pt x="87" y="59"/>
                      <a:pt x="78" y="51"/>
                    </a:cubicBezTo>
                    <a:cubicBezTo>
                      <a:pt x="77" y="50"/>
                      <a:pt x="73" y="49"/>
                      <a:pt x="75" y="46"/>
                    </a:cubicBezTo>
                    <a:cubicBezTo>
                      <a:pt x="80" y="45"/>
                      <a:pt x="89" y="51"/>
                      <a:pt x="91" y="43"/>
                    </a:cubicBezTo>
                    <a:cubicBezTo>
                      <a:pt x="91" y="33"/>
                      <a:pt x="78" y="41"/>
                      <a:pt x="74" y="34"/>
                    </a:cubicBezTo>
                    <a:cubicBezTo>
                      <a:pt x="75" y="33"/>
                      <a:pt x="77" y="34"/>
                      <a:pt x="78" y="33"/>
                    </a:cubicBezTo>
                    <a:cubicBezTo>
                      <a:pt x="82" y="29"/>
                      <a:pt x="75" y="28"/>
                      <a:pt x="75" y="24"/>
                    </a:cubicBezTo>
                    <a:cubicBezTo>
                      <a:pt x="67" y="13"/>
                      <a:pt x="60" y="31"/>
                      <a:pt x="51" y="22"/>
                    </a:cubicBezTo>
                    <a:cubicBezTo>
                      <a:pt x="36" y="33"/>
                      <a:pt x="52" y="12"/>
                      <a:pt x="41" y="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Freeform 605">
                <a:extLst>
                  <a:ext uri="{FF2B5EF4-FFF2-40B4-BE49-F238E27FC236}">
                    <a16:creationId xmlns:a16="http://schemas.microsoft.com/office/drawing/2014/main" id="{22DC15CB-5BFE-4944-B8DF-3D1385F82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32" y="935"/>
                <a:ext cx="15" cy="13"/>
              </a:xfrm>
              <a:custGeom>
                <a:avLst/>
                <a:gdLst>
                  <a:gd name="T0" fmla="*/ 16 w 25"/>
                  <a:gd name="T1" fmla="*/ 15 h 21"/>
                  <a:gd name="T2" fmla="*/ 2 w 25"/>
                  <a:gd name="T3" fmla="*/ 21 h 21"/>
                  <a:gd name="T4" fmla="*/ 20 w 25"/>
                  <a:gd name="T5" fmla="*/ 0 h 21"/>
                  <a:gd name="T6" fmla="*/ 16 w 25"/>
                  <a:gd name="T7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21">
                    <a:moveTo>
                      <a:pt x="16" y="15"/>
                    </a:moveTo>
                    <a:cubicBezTo>
                      <a:pt x="12" y="19"/>
                      <a:pt x="7" y="21"/>
                      <a:pt x="2" y="21"/>
                    </a:cubicBezTo>
                    <a:cubicBezTo>
                      <a:pt x="0" y="6"/>
                      <a:pt x="17" y="12"/>
                      <a:pt x="20" y="0"/>
                    </a:cubicBezTo>
                    <a:cubicBezTo>
                      <a:pt x="25" y="3"/>
                      <a:pt x="19" y="11"/>
                      <a:pt x="16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Freeform 606">
                <a:extLst>
                  <a:ext uri="{FF2B5EF4-FFF2-40B4-BE49-F238E27FC236}">
                    <a16:creationId xmlns:a16="http://schemas.microsoft.com/office/drawing/2014/main" id="{F1D1817A-D0EF-4CC2-9303-15EEFA4D3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15" y="952"/>
                <a:ext cx="12" cy="7"/>
              </a:xfrm>
              <a:custGeom>
                <a:avLst/>
                <a:gdLst>
                  <a:gd name="T0" fmla="*/ 6 w 18"/>
                  <a:gd name="T1" fmla="*/ 0 h 11"/>
                  <a:gd name="T2" fmla="*/ 13 w 18"/>
                  <a:gd name="T3" fmla="*/ 0 h 11"/>
                  <a:gd name="T4" fmla="*/ 16 w 18"/>
                  <a:gd name="T5" fmla="*/ 6 h 11"/>
                  <a:gd name="T6" fmla="*/ 0 w 18"/>
                  <a:gd name="T7" fmla="*/ 3 h 11"/>
                  <a:gd name="T8" fmla="*/ 6 w 18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6" y="0"/>
                    </a:moveTo>
                    <a:cubicBezTo>
                      <a:pt x="10" y="2"/>
                      <a:pt x="11" y="0"/>
                      <a:pt x="13" y="0"/>
                    </a:cubicBezTo>
                    <a:cubicBezTo>
                      <a:pt x="15" y="2"/>
                      <a:pt x="18" y="4"/>
                      <a:pt x="16" y="6"/>
                    </a:cubicBezTo>
                    <a:cubicBezTo>
                      <a:pt x="10" y="7"/>
                      <a:pt x="2" y="11"/>
                      <a:pt x="0" y="3"/>
                    </a:cubicBezTo>
                    <a:cubicBezTo>
                      <a:pt x="1" y="1"/>
                      <a:pt x="4" y="1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Freeform 607">
                <a:extLst>
                  <a:ext uri="{FF2B5EF4-FFF2-40B4-BE49-F238E27FC236}">
                    <a16:creationId xmlns:a16="http://schemas.microsoft.com/office/drawing/2014/main" id="{008D69A6-7F88-4D33-8866-64263D5261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15" y="940"/>
                <a:ext cx="9" cy="10"/>
              </a:xfrm>
              <a:custGeom>
                <a:avLst/>
                <a:gdLst>
                  <a:gd name="T0" fmla="*/ 13 w 15"/>
                  <a:gd name="T1" fmla="*/ 15 h 16"/>
                  <a:gd name="T2" fmla="*/ 6 w 15"/>
                  <a:gd name="T3" fmla="*/ 0 h 16"/>
                  <a:gd name="T4" fmla="*/ 3 w 15"/>
                  <a:gd name="T5" fmla="*/ 14 h 16"/>
                  <a:gd name="T6" fmla="*/ 4 w 15"/>
                  <a:gd name="T7" fmla="*/ 16 h 16"/>
                  <a:gd name="T8" fmla="*/ 13 w 15"/>
                  <a:gd name="T9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3" y="15"/>
                    </a:moveTo>
                    <a:cubicBezTo>
                      <a:pt x="15" y="9"/>
                      <a:pt x="10" y="2"/>
                      <a:pt x="6" y="0"/>
                    </a:cubicBezTo>
                    <a:cubicBezTo>
                      <a:pt x="0" y="3"/>
                      <a:pt x="5" y="9"/>
                      <a:pt x="3" y="14"/>
                    </a:cubicBezTo>
                    <a:cubicBezTo>
                      <a:pt x="2" y="15"/>
                      <a:pt x="4" y="15"/>
                      <a:pt x="4" y="16"/>
                    </a:cubicBezTo>
                    <a:cubicBezTo>
                      <a:pt x="7" y="14"/>
                      <a:pt x="11" y="16"/>
                      <a:pt x="13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Freeform 608">
                <a:extLst>
                  <a:ext uri="{FF2B5EF4-FFF2-40B4-BE49-F238E27FC236}">
                    <a16:creationId xmlns:a16="http://schemas.microsoft.com/office/drawing/2014/main" id="{7955D7C6-6A1A-4008-A9E3-3653B1DB33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01" y="940"/>
                <a:ext cx="44" cy="58"/>
              </a:xfrm>
              <a:custGeom>
                <a:avLst/>
                <a:gdLst>
                  <a:gd name="T0" fmla="*/ 48 w 70"/>
                  <a:gd name="T1" fmla="*/ 9 h 93"/>
                  <a:gd name="T2" fmla="*/ 28 w 70"/>
                  <a:gd name="T3" fmla="*/ 0 h 93"/>
                  <a:gd name="T4" fmla="*/ 29 w 70"/>
                  <a:gd name="T5" fmla="*/ 8 h 93"/>
                  <a:gd name="T6" fmla="*/ 37 w 70"/>
                  <a:gd name="T7" fmla="*/ 26 h 93"/>
                  <a:gd name="T8" fmla="*/ 32 w 70"/>
                  <a:gd name="T9" fmla="*/ 38 h 93"/>
                  <a:gd name="T10" fmla="*/ 15 w 70"/>
                  <a:gd name="T11" fmla="*/ 17 h 93"/>
                  <a:gd name="T12" fmla="*/ 5 w 70"/>
                  <a:gd name="T13" fmla="*/ 24 h 93"/>
                  <a:gd name="T14" fmla="*/ 8 w 70"/>
                  <a:gd name="T15" fmla="*/ 33 h 93"/>
                  <a:gd name="T16" fmla="*/ 13 w 70"/>
                  <a:gd name="T17" fmla="*/ 39 h 93"/>
                  <a:gd name="T18" fmla="*/ 3 w 70"/>
                  <a:gd name="T19" fmla="*/ 42 h 93"/>
                  <a:gd name="T20" fmla="*/ 0 w 70"/>
                  <a:gd name="T21" fmla="*/ 49 h 93"/>
                  <a:gd name="T22" fmla="*/ 2 w 70"/>
                  <a:gd name="T23" fmla="*/ 51 h 93"/>
                  <a:gd name="T24" fmla="*/ 24 w 70"/>
                  <a:gd name="T25" fmla="*/ 52 h 93"/>
                  <a:gd name="T26" fmla="*/ 20 w 70"/>
                  <a:gd name="T27" fmla="*/ 66 h 93"/>
                  <a:gd name="T28" fmla="*/ 15 w 70"/>
                  <a:gd name="T29" fmla="*/ 74 h 93"/>
                  <a:gd name="T30" fmla="*/ 27 w 70"/>
                  <a:gd name="T31" fmla="*/ 84 h 93"/>
                  <a:gd name="T32" fmla="*/ 38 w 70"/>
                  <a:gd name="T33" fmla="*/ 87 h 93"/>
                  <a:gd name="T34" fmla="*/ 53 w 70"/>
                  <a:gd name="T35" fmla="*/ 86 h 93"/>
                  <a:gd name="T36" fmla="*/ 54 w 70"/>
                  <a:gd name="T37" fmla="*/ 80 h 93"/>
                  <a:gd name="T38" fmla="*/ 62 w 70"/>
                  <a:gd name="T39" fmla="*/ 77 h 93"/>
                  <a:gd name="T40" fmla="*/ 57 w 70"/>
                  <a:gd name="T41" fmla="*/ 60 h 93"/>
                  <a:gd name="T42" fmla="*/ 66 w 70"/>
                  <a:gd name="T43" fmla="*/ 57 h 93"/>
                  <a:gd name="T44" fmla="*/ 65 w 70"/>
                  <a:gd name="T45" fmla="*/ 40 h 93"/>
                  <a:gd name="T46" fmla="*/ 56 w 70"/>
                  <a:gd name="T47" fmla="*/ 2 h 93"/>
                  <a:gd name="T48" fmla="*/ 48 w 70"/>
                  <a:gd name="T49" fmla="*/ 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0" h="93">
                    <a:moveTo>
                      <a:pt x="48" y="9"/>
                    </a:moveTo>
                    <a:cubicBezTo>
                      <a:pt x="45" y="2"/>
                      <a:pt x="34" y="4"/>
                      <a:pt x="28" y="0"/>
                    </a:cubicBezTo>
                    <a:cubicBezTo>
                      <a:pt x="23" y="3"/>
                      <a:pt x="26" y="7"/>
                      <a:pt x="29" y="8"/>
                    </a:cubicBezTo>
                    <a:cubicBezTo>
                      <a:pt x="22" y="14"/>
                      <a:pt x="33" y="22"/>
                      <a:pt x="37" y="26"/>
                    </a:cubicBezTo>
                    <a:cubicBezTo>
                      <a:pt x="29" y="28"/>
                      <a:pt x="38" y="38"/>
                      <a:pt x="32" y="38"/>
                    </a:cubicBezTo>
                    <a:cubicBezTo>
                      <a:pt x="27" y="31"/>
                      <a:pt x="15" y="25"/>
                      <a:pt x="15" y="17"/>
                    </a:cubicBezTo>
                    <a:cubicBezTo>
                      <a:pt x="9" y="13"/>
                      <a:pt x="9" y="22"/>
                      <a:pt x="5" y="24"/>
                    </a:cubicBezTo>
                    <a:cubicBezTo>
                      <a:pt x="6" y="27"/>
                      <a:pt x="7" y="30"/>
                      <a:pt x="8" y="33"/>
                    </a:cubicBezTo>
                    <a:cubicBezTo>
                      <a:pt x="7" y="37"/>
                      <a:pt x="16" y="33"/>
                      <a:pt x="13" y="39"/>
                    </a:cubicBezTo>
                    <a:cubicBezTo>
                      <a:pt x="10" y="40"/>
                      <a:pt x="4" y="41"/>
                      <a:pt x="3" y="42"/>
                    </a:cubicBezTo>
                    <a:cubicBezTo>
                      <a:pt x="1" y="45"/>
                      <a:pt x="0" y="47"/>
                      <a:pt x="0" y="49"/>
                    </a:cubicBezTo>
                    <a:cubicBezTo>
                      <a:pt x="1" y="50"/>
                      <a:pt x="1" y="51"/>
                      <a:pt x="2" y="51"/>
                    </a:cubicBezTo>
                    <a:cubicBezTo>
                      <a:pt x="9" y="48"/>
                      <a:pt x="19" y="53"/>
                      <a:pt x="24" y="52"/>
                    </a:cubicBezTo>
                    <a:cubicBezTo>
                      <a:pt x="33" y="57"/>
                      <a:pt x="19" y="62"/>
                      <a:pt x="20" y="66"/>
                    </a:cubicBezTo>
                    <a:cubicBezTo>
                      <a:pt x="14" y="67"/>
                      <a:pt x="15" y="70"/>
                      <a:pt x="15" y="74"/>
                    </a:cubicBezTo>
                    <a:cubicBezTo>
                      <a:pt x="16" y="81"/>
                      <a:pt x="29" y="87"/>
                      <a:pt x="27" y="84"/>
                    </a:cubicBezTo>
                    <a:cubicBezTo>
                      <a:pt x="31" y="88"/>
                      <a:pt x="34" y="80"/>
                      <a:pt x="38" y="87"/>
                    </a:cubicBezTo>
                    <a:cubicBezTo>
                      <a:pt x="44" y="79"/>
                      <a:pt x="47" y="93"/>
                      <a:pt x="53" y="86"/>
                    </a:cubicBezTo>
                    <a:cubicBezTo>
                      <a:pt x="54" y="84"/>
                      <a:pt x="54" y="82"/>
                      <a:pt x="54" y="80"/>
                    </a:cubicBezTo>
                    <a:cubicBezTo>
                      <a:pt x="58" y="80"/>
                      <a:pt x="62" y="83"/>
                      <a:pt x="62" y="77"/>
                    </a:cubicBezTo>
                    <a:cubicBezTo>
                      <a:pt x="53" y="71"/>
                      <a:pt x="61" y="67"/>
                      <a:pt x="57" y="60"/>
                    </a:cubicBezTo>
                    <a:cubicBezTo>
                      <a:pt x="56" y="49"/>
                      <a:pt x="64" y="64"/>
                      <a:pt x="66" y="57"/>
                    </a:cubicBezTo>
                    <a:cubicBezTo>
                      <a:pt x="62" y="51"/>
                      <a:pt x="66" y="46"/>
                      <a:pt x="65" y="40"/>
                    </a:cubicBezTo>
                    <a:cubicBezTo>
                      <a:pt x="62" y="26"/>
                      <a:pt x="70" y="12"/>
                      <a:pt x="56" y="2"/>
                    </a:cubicBezTo>
                    <a:cubicBezTo>
                      <a:pt x="49" y="0"/>
                      <a:pt x="53" y="11"/>
                      <a:pt x="48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Freeform 609">
                <a:extLst>
                  <a:ext uri="{FF2B5EF4-FFF2-40B4-BE49-F238E27FC236}">
                    <a16:creationId xmlns:a16="http://schemas.microsoft.com/office/drawing/2014/main" id="{3C07E4A0-F853-49FD-AA31-555DDDA4A5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08" y="959"/>
                <a:ext cx="10" cy="8"/>
              </a:xfrm>
              <a:custGeom>
                <a:avLst/>
                <a:gdLst>
                  <a:gd name="T0" fmla="*/ 12 w 16"/>
                  <a:gd name="T1" fmla="*/ 10 h 13"/>
                  <a:gd name="T2" fmla="*/ 3 w 16"/>
                  <a:gd name="T3" fmla="*/ 13 h 13"/>
                  <a:gd name="T4" fmla="*/ 1 w 16"/>
                  <a:gd name="T5" fmla="*/ 6 h 13"/>
                  <a:gd name="T6" fmla="*/ 8 w 16"/>
                  <a:gd name="T7" fmla="*/ 0 h 13"/>
                  <a:gd name="T8" fmla="*/ 12 w 16"/>
                  <a:gd name="T9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3">
                    <a:moveTo>
                      <a:pt x="12" y="10"/>
                    </a:moveTo>
                    <a:cubicBezTo>
                      <a:pt x="10" y="11"/>
                      <a:pt x="7" y="12"/>
                      <a:pt x="3" y="13"/>
                    </a:cubicBezTo>
                    <a:cubicBezTo>
                      <a:pt x="0" y="12"/>
                      <a:pt x="0" y="9"/>
                      <a:pt x="1" y="6"/>
                    </a:cubicBezTo>
                    <a:cubicBezTo>
                      <a:pt x="5" y="4"/>
                      <a:pt x="3" y="0"/>
                      <a:pt x="8" y="0"/>
                    </a:cubicBezTo>
                    <a:cubicBezTo>
                      <a:pt x="6" y="5"/>
                      <a:pt x="16" y="6"/>
                      <a:pt x="12" y="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610">
                <a:extLst>
                  <a:ext uri="{FF2B5EF4-FFF2-40B4-BE49-F238E27FC236}">
                    <a16:creationId xmlns:a16="http://schemas.microsoft.com/office/drawing/2014/main" id="{A01FA62A-DE7E-407C-9F68-31F59A83E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01" y="950"/>
                <a:ext cx="3" cy="5"/>
              </a:xfrm>
              <a:custGeom>
                <a:avLst/>
                <a:gdLst>
                  <a:gd name="T0" fmla="*/ 6 w 6"/>
                  <a:gd name="T1" fmla="*/ 8 h 8"/>
                  <a:gd name="T2" fmla="*/ 2 w 6"/>
                  <a:gd name="T3" fmla="*/ 7 h 8"/>
                  <a:gd name="T4" fmla="*/ 3 w 6"/>
                  <a:gd name="T5" fmla="*/ 0 h 8"/>
                  <a:gd name="T6" fmla="*/ 6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6" y="8"/>
                    </a:moveTo>
                    <a:cubicBezTo>
                      <a:pt x="4" y="8"/>
                      <a:pt x="3" y="7"/>
                      <a:pt x="2" y="7"/>
                    </a:cubicBezTo>
                    <a:cubicBezTo>
                      <a:pt x="0" y="5"/>
                      <a:pt x="1" y="2"/>
                      <a:pt x="3" y="0"/>
                    </a:cubicBezTo>
                    <a:cubicBezTo>
                      <a:pt x="6" y="1"/>
                      <a:pt x="5" y="4"/>
                      <a:pt x="6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Freeform 611">
                <a:extLst>
                  <a:ext uri="{FF2B5EF4-FFF2-40B4-BE49-F238E27FC236}">
                    <a16:creationId xmlns:a16="http://schemas.microsoft.com/office/drawing/2014/main" id="{3C8639B2-4F86-4870-AAF7-2EEFAF0C1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4" y="942"/>
                <a:ext cx="7" cy="13"/>
              </a:xfrm>
              <a:custGeom>
                <a:avLst/>
                <a:gdLst>
                  <a:gd name="T0" fmla="*/ 8 w 11"/>
                  <a:gd name="T1" fmla="*/ 14 h 20"/>
                  <a:gd name="T2" fmla="*/ 0 w 11"/>
                  <a:gd name="T3" fmla="*/ 14 h 20"/>
                  <a:gd name="T4" fmla="*/ 6 w 11"/>
                  <a:gd name="T5" fmla="*/ 0 h 20"/>
                  <a:gd name="T6" fmla="*/ 8 w 11"/>
                  <a:gd name="T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0">
                    <a:moveTo>
                      <a:pt x="8" y="14"/>
                    </a:moveTo>
                    <a:cubicBezTo>
                      <a:pt x="4" y="14"/>
                      <a:pt x="1" y="20"/>
                      <a:pt x="0" y="14"/>
                    </a:cubicBezTo>
                    <a:cubicBezTo>
                      <a:pt x="3" y="10"/>
                      <a:pt x="5" y="4"/>
                      <a:pt x="6" y="0"/>
                    </a:cubicBezTo>
                    <a:cubicBezTo>
                      <a:pt x="11" y="2"/>
                      <a:pt x="5" y="10"/>
                      <a:pt x="8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Freeform 612">
                <a:extLst>
                  <a:ext uri="{FF2B5EF4-FFF2-40B4-BE49-F238E27FC236}">
                    <a16:creationId xmlns:a16="http://schemas.microsoft.com/office/drawing/2014/main" id="{E283D458-443C-4FB2-BB11-9F4D666D9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40" y="963"/>
                <a:ext cx="5" cy="7"/>
              </a:xfrm>
              <a:custGeom>
                <a:avLst/>
                <a:gdLst>
                  <a:gd name="T0" fmla="*/ 4 w 9"/>
                  <a:gd name="T1" fmla="*/ 10 h 10"/>
                  <a:gd name="T2" fmla="*/ 4 w 9"/>
                  <a:gd name="T3" fmla="*/ 0 h 10"/>
                  <a:gd name="T4" fmla="*/ 4 w 9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4" y="10"/>
                    </a:moveTo>
                    <a:cubicBezTo>
                      <a:pt x="0" y="8"/>
                      <a:pt x="1" y="1"/>
                      <a:pt x="4" y="0"/>
                    </a:cubicBezTo>
                    <a:cubicBezTo>
                      <a:pt x="6" y="4"/>
                      <a:pt x="9" y="8"/>
                      <a:pt x="4" y="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613">
                <a:extLst>
                  <a:ext uri="{FF2B5EF4-FFF2-40B4-BE49-F238E27FC236}">
                    <a16:creationId xmlns:a16="http://schemas.microsoft.com/office/drawing/2014/main" id="{AB9BBB56-2669-4756-8A4B-6CF274AF8D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34" y="966"/>
                <a:ext cx="111" cy="101"/>
              </a:xfrm>
              <a:custGeom>
                <a:avLst/>
                <a:gdLst>
                  <a:gd name="T0" fmla="*/ 90 w 178"/>
                  <a:gd name="T1" fmla="*/ 9 h 162"/>
                  <a:gd name="T2" fmla="*/ 112 w 178"/>
                  <a:gd name="T3" fmla="*/ 12 h 162"/>
                  <a:gd name="T4" fmla="*/ 123 w 178"/>
                  <a:gd name="T5" fmla="*/ 30 h 162"/>
                  <a:gd name="T6" fmla="*/ 134 w 178"/>
                  <a:gd name="T7" fmla="*/ 27 h 162"/>
                  <a:gd name="T8" fmla="*/ 135 w 178"/>
                  <a:gd name="T9" fmla="*/ 40 h 162"/>
                  <a:gd name="T10" fmla="*/ 133 w 178"/>
                  <a:gd name="T11" fmla="*/ 47 h 162"/>
                  <a:gd name="T12" fmla="*/ 145 w 178"/>
                  <a:gd name="T13" fmla="*/ 32 h 162"/>
                  <a:gd name="T14" fmla="*/ 171 w 178"/>
                  <a:gd name="T15" fmla="*/ 65 h 162"/>
                  <a:gd name="T16" fmla="*/ 167 w 178"/>
                  <a:gd name="T17" fmla="*/ 85 h 162"/>
                  <a:gd name="T18" fmla="*/ 137 w 178"/>
                  <a:gd name="T19" fmla="*/ 89 h 162"/>
                  <a:gd name="T20" fmla="*/ 105 w 178"/>
                  <a:gd name="T21" fmla="*/ 106 h 162"/>
                  <a:gd name="T22" fmla="*/ 82 w 178"/>
                  <a:gd name="T23" fmla="*/ 129 h 162"/>
                  <a:gd name="T24" fmla="*/ 65 w 178"/>
                  <a:gd name="T25" fmla="*/ 138 h 162"/>
                  <a:gd name="T26" fmla="*/ 55 w 178"/>
                  <a:gd name="T27" fmla="*/ 152 h 162"/>
                  <a:gd name="T28" fmla="*/ 42 w 178"/>
                  <a:gd name="T29" fmla="*/ 148 h 162"/>
                  <a:gd name="T30" fmla="*/ 11 w 178"/>
                  <a:gd name="T31" fmla="*/ 150 h 162"/>
                  <a:gd name="T32" fmla="*/ 0 w 178"/>
                  <a:gd name="T33" fmla="*/ 103 h 162"/>
                  <a:gd name="T34" fmla="*/ 5 w 178"/>
                  <a:gd name="T35" fmla="*/ 92 h 162"/>
                  <a:gd name="T36" fmla="*/ 20 w 178"/>
                  <a:gd name="T37" fmla="*/ 81 h 162"/>
                  <a:gd name="T38" fmla="*/ 29 w 178"/>
                  <a:gd name="T39" fmla="*/ 74 h 162"/>
                  <a:gd name="T40" fmla="*/ 32 w 178"/>
                  <a:gd name="T41" fmla="*/ 61 h 162"/>
                  <a:gd name="T42" fmla="*/ 40 w 178"/>
                  <a:gd name="T43" fmla="*/ 59 h 162"/>
                  <a:gd name="T44" fmla="*/ 56 w 178"/>
                  <a:gd name="T45" fmla="*/ 26 h 162"/>
                  <a:gd name="T46" fmla="*/ 66 w 178"/>
                  <a:gd name="T47" fmla="*/ 0 h 162"/>
                  <a:gd name="T48" fmla="*/ 90 w 178"/>
                  <a:gd name="T49" fmla="*/ 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8" h="162">
                    <a:moveTo>
                      <a:pt x="90" y="9"/>
                    </a:moveTo>
                    <a:cubicBezTo>
                      <a:pt x="99" y="5"/>
                      <a:pt x="105" y="4"/>
                      <a:pt x="112" y="12"/>
                    </a:cubicBezTo>
                    <a:cubicBezTo>
                      <a:pt x="114" y="20"/>
                      <a:pt x="127" y="22"/>
                      <a:pt x="123" y="30"/>
                    </a:cubicBezTo>
                    <a:cubicBezTo>
                      <a:pt x="127" y="36"/>
                      <a:pt x="130" y="26"/>
                      <a:pt x="134" y="27"/>
                    </a:cubicBezTo>
                    <a:cubicBezTo>
                      <a:pt x="140" y="30"/>
                      <a:pt x="137" y="36"/>
                      <a:pt x="135" y="40"/>
                    </a:cubicBezTo>
                    <a:cubicBezTo>
                      <a:pt x="132" y="42"/>
                      <a:pt x="132" y="44"/>
                      <a:pt x="133" y="47"/>
                    </a:cubicBezTo>
                    <a:cubicBezTo>
                      <a:pt x="140" y="47"/>
                      <a:pt x="142" y="38"/>
                      <a:pt x="145" y="32"/>
                    </a:cubicBezTo>
                    <a:cubicBezTo>
                      <a:pt x="163" y="34"/>
                      <a:pt x="164" y="55"/>
                      <a:pt x="171" y="65"/>
                    </a:cubicBezTo>
                    <a:cubicBezTo>
                      <a:pt x="172" y="72"/>
                      <a:pt x="178" y="80"/>
                      <a:pt x="167" y="85"/>
                    </a:cubicBezTo>
                    <a:cubicBezTo>
                      <a:pt x="157" y="87"/>
                      <a:pt x="148" y="87"/>
                      <a:pt x="137" y="89"/>
                    </a:cubicBezTo>
                    <a:cubicBezTo>
                      <a:pt x="126" y="96"/>
                      <a:pt x="116" y="102"/>
                      <a:pt x="105" y="106"/>
                    </a:cubicBezTo>
                    <a:cubicBezTo>
                      <a:pt x="98" y="115"/>
                      <a:pt x="93" y="124"/>
                      <a:pt x="82" y="129"/>
                    </a:cubicBezTo>
                    <a:cubicBezTo>
                      <a:pt x="75" y="122"/>
                      <a:pt x="69" y="133"/>
                      <a:pt x="65" y="138"/>
                    </a:cubicBezTo>
                    <a:cubicBezTo>
                      <a:pt x="65" y="143"/>
                      <a:pt x="58" y="149"/>
                      <a:pt x="55" y="152"/>
                    </a:cubicBezTo>
                    <a:cubicBezTo>
                      <a:pt x="42" y="148"/>
                      <a:pt x="42" y="148"/>
                      <a:pt x="42" y="148"/>
                    </a:cubicBezTo>
                    <a:cubicBezTo>
                      <a:pt x="33" y="140"/>
                      <a:pt x="21" y="162"/>
                      <a:pt x="11" y="150"/>
                    </a:cubicBezTo>
                    <a:cubicBezTo>
                      <a:pt x="10" y="133"/>
                      <a:pt x="11" y="114"/>
                      <a:pt x="0" y="103"/>
                    </a:cubicBezTo>
                    <a:cubicBezTo>
                      <a:pt x="5" y="103"/>
                      <a:pt x="6" y="96"/>
                      <a:pt x="5" y="92"/>
                    </a:cubicBezTo>
                    <a:cubicBezTo>
                      <a:pt x="11" y="93"/>
                      <a:pt x="16" y="86"/>
                      <a:pt x="20" y="81"/>
                    </a:cubicBezTo>
                    <a:cubicBezTo>
                      <a:pt x="22" y="77"/>
                      <a:pt x="29" y="79"/>
                      <a:pt x="29" y="74"/>
                    </a:cubicBezTo>
                    <a:cubicBezTo>
                      <a:pt x="26" y="69"/>
                      <a:pt x="38" y="66"/>
                      <a:pt x="32" y="61"/>
                    </a:cubicBezTo>
                    <a:cubicBezTo>
                      <a:pt x="35" y="57"/>
                      <a:pt x="37" y="63"/>
                      <a:pt x="40" y="59"/>
                    </a:cubicBezTo>
                    <a:cubicBezTo>
                      <a:pt x="37" y="45"/>
                      <a:pt x="62" y="39"/>
                      <a:pt x="56" y="26"/>
                    </a:cubicBezTo>
                    <a:cubicBezTo>
                      <a:pt x="64" y="19"/>
                      <a:pt x="56" y="7"/>
                      <a:pt x="66" y="0"/>
                    </a:cubicBezTo>
                    <a:cubicBezTo>
                      <a:pt x="74" y="3"/>
                      <a:pt x="84" y="9"/>
                      <a:pt x="90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Freeform 614">
                <a:extLst>
                  <a:ext uri="{FF2B5EF4-FFF2-40B4-BE49-F238E27FC236}">
                    <a16:creationId xmlns:a16="http://schemas.microsoft.com/office/drawing/2014/main" id="{6E4373F8-ED33-458C-9FEA-10FC26180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59" y="972"/>
                <a:ext cx="10" cy="13"/>
              </a:xfrm>
              <a:custGeom>
                <a:avLst/>
                <a:gdLst>
                  <a:gd name="T0" fmla="*/ 12 w 17"/>
                  <a:gd name="T1" fmla="*/ 3 h 21"/>
                  <a:gd name="T2" fmla="*/ 14 w 17"/>
                  <a:gd name="T3" fmla="*/ 8 h 21"/>
                  <a:gd name="T4" fmla="*/ 2 w 17"/>
                  <a:gd name="T5" fmla="*/ 13 h 21"/>
                  <a:gd name="T6" fmla="*/ 6 w 17"/>
                  <a:gd name="T7" fmla="*/ 0 h 21"/>
                  <a:gd name="T8" fmla="*/ 12 w 17"/>
                  <a:gd name="T9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1">
                    <a:moveTo>
                      <a:pt x="12" y="3"/>
                    </a:moveTo>
                    <a:cubicBezTo>
                      <a:pt x="14" y="4"/>
                      <a:pt x="17" y="7"/>
                      <a:pt x="14" y="8"/>
                    </a:cubicBezTo>
                    <a:cubicBezTo>
                      <a:pt x="6" y="5"/>
                      <a:pt x="9" y="21"/>
                      <a:pt x="2" y="13"/>
                    </a:cubicBezTo>
                    <a:cubicBezTo>
                      <a:pt x="8" y="9"/>
                      <a:pt x="0" y="4"/>
                      <a:pt x="6" y="0"/>
                    </a:cubicBezTo>
                    <a:cubicBezTo>
                      <a:pt x="6" y="1"/>
                      <a:pt x="10" y="8"/>
                      <a:pt x="12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Freeform 615">
                <a:extLst>
                  <a:ext uri="{FF2B5EF4-FFF2-40B4-BE49-F238E27FC236}">
                    <a16:creationId xmlns:a16="http://schemas.microsoft.com/office/drawing/2014/main" id="{7DE78E78-51C4-4A9C-819A-8C1F754DF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56" y="975"/>
                <a:ext cx="29" cy="31"/>
              </a:xfrm>
              <a:custGeom>
                <a:avLst/>
                <a:gdLst>
                  <a:gd name="T0" fmla="*/ 41 w 46"/>
                  <a:gd name="T1" fmla="*/ 24 h 51"/>
                  <a:gd name="T2" fmla="*/ 46 w 46"/>
                  <a:gd name="T3" fmla="*/ 37 h 51"/>
                  <a:gd name="T4" fmla="*/ 33 w 46"/>
                  <a:gd name="T5" fmla="*/ 50 h 51"/>
                  <a:gd name="T6" fmla="*/ 19 w 46"/>
                  <a:gd name="T7" fmla="*/ 46 h 51"/>
                  <a:gd name="T8" fmla="*/ 5 w 46"/>
                  <a:gd name="T9" fmla="*/ 36 h 51"/>
                  <a:gd name="T10" fmla="*/ 3 w 46"/>
                  <a:gd name="T11" fmla="*/ 27 h 51"/>
                  <a:gd name="T12" fmla="*/ 10 w 46"/>
                  <a:gd name="T13" fmla="*/ 9 h 51"/>
                  <a:gd name="T14" fmla="*/ 21 w 46"/>
                  <a:gd name="T15" fmla="*/ 0 h 51"/>
                  <a:gd name="T16" fmla="*/ 41 w 46"/>
                  <a:gd name="T17" fmla="*/ 2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51">
                    <a:moveTo>
                      <a:pt x="41" y="24"/>
                    </a:moveTo>
                    <a:cubicBezTo>
                      <a:pt x="36" y="31"/>
                      <a:pt x="46" y="31"/>
                      <a:pt x="46" y="37"/>
                    </a:cubicBezTo>
                    <a:cubicBezTo>
                      <a:pt x="45" y="44"/>
                      <a:pt x="40" y="49"/>
                      <a:pt x="33" y="50"/>
                    </a:cubicBezTo>
                    <a:cubicBezTo>
                      <a:pt x="28" y="51"/>
                      <a:pt x="24" y="40"/>
                      <a:pt x="19" y="46"/>
                    </a:cubicBezTo>
                    <a:cubicBezTo>
                      <a:pt x="15" y="45"/>
                      <a:pt x="11" y="30"/>
                      <a:pt x="5" y="36"/>
                    </a:cubicBezTo>
                    <a:cubicBezTo>
                      <a:pt x="0" y="35"/>
                      <a:pt x="3" y="30"/>
                      <a:pt x="3" y="27"/>
                    </a:cubicBezTo>
                    <a:cubicBezTo>
                      <a:pt x="8" y="21"/>
                      <a:pt x="10" y="16"/>
                      <a:pt x="10" y="9"/>
                    </a:cubicBezTo>
                    <a:cubicBezTo>
                      <a:pt x="18" y="12"/>
                      <a:pt x="15" y="2"/>
                      <a:pt x="21" y="0"/>
                    </a:cubicBezTo>
                    <a:cubicBezTo>
                      <a:pt x="32" y="3"/>
                      <a:pt x="37" y="16"/>
                      <a:pt x="41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Freeform 616">
                <a:extLst>
                  <a:ext uri="{FF2B5EF4-FFF2-40B4-BE49-F238E27FC236}">
                    <a16:creationId xmlns:a16="http://schemas.microsoft.com/office/drawing/2014/main" id="{266A61C9-08B4-40C9-AE8F-504CEB30C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24" y="975"/>
                <a:ext cx="10" cy="15"/>
              </a:xfrm>
              <a:custGeom>
                <a:avLst/>
                <a:gdLst>
                  <a:gd name="T0" fmla="*/ 14 w 17"/>
                  <a:gd name="T1" fmla="*/ 19 h 24"/>
                  <a:gd name="T2" fmla="*/ 4 w 17"/>
                  <a:gd name="T3" fmla="*/ 21 h 24"/>
                  <a:gd name="T4" fmla="*/ 7 w 17"/>
                  <a:gd name="T5" fmla="*/ 5 h 24"/>
                  <a:gd name="T6" fmla="*/ 17 w 17"/>
                  <a:gd name="T7" fmla="*/ 13 h 24"/>
                  <a:gd name="T8" fmla="*/ 14 w 17"/>
                  <a:gd name="T9" fmla="*/ 1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4">
                    <a:moveTo>
                      <a:pt x="14" y="19"/>
                    </a:moveTo>
                    <a:cubicBezTo>
                      <a:pt x="11" y="21"/>
                      <a:pt x="8" y="24"/>
                      <a:pt x="4" y="21"/>
                    </a:cubicBezTo>
                    <a:cubicBezTo>
                      <a:pt x="0" y="15"/>
                      <a:pt x="8" y="11"/>
                      <a:pt x="7" y="5"/>
                    </a:cubicBezTo>
                    <a:cubicBezTo>
                      <a:pt x="13" y="0"/>
                      <a:pt x="13" y="11"/>
                      <a:pt x="17" y="13"/>
                    </a:cubicBezTo>
                    <a:cubicBezTo>
                      <a:pt x="17" y="15"/>
                      <a:pt x="14" y="18"/>
                      <a:pt x="14" y="1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Freeform 617">
                <a:extLst>
                  <a:ext uri="{FF2B5EF4-FFF2-40B4-BE49-F238E27FC236}">
                    <a16:creationId xmlns:a16="http://schemas.microsoft.com/office/drawing/2014/main" id="{C571073F-5814-4E1D-9654-F8D4853D6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0" y="976"/>
                <a:ext cx="6" cy="10"/>
              </a:xfrm>
              <a:custGeom>
                <a:avLst/>
                <a:gdLst>
                  <a:gd name="T0" fmla="*/ 8 w 10"/>
                  <a:gd name="T1" fmla="*/ 13 h 16"/>
                  <a:gd name="T2" fmla="*/ 7 w 10"/>
                  <a:gd name="T3" fmla="*/ 5 h 16"/>
                  <a:gd name="T4" fmla="*/ 8 w 10"/>
                  <a:gd name="T5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6">
                    <a:moveTo>
                      <a:pt x="8" y="13"/>
                    </a:moveTo>
                    <a:cubicBezTo>
                      <a:pt x="10" y="10"/>
                      <a:pt x="9" y="8"/>
                      <a:pt x="7" y="5"/>
                    </a:cubicBezTo>
                    <a:cubicBezTo>
                      <a:pt x="0" y="0"/>
                      <a:pt x="3" y="16"/>
                      <a:pt x="8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Freeform 618">
                <a:extLst>
                  <a:ext uri="{FF2B5EF4-FFF2-40B4-BE49-F238E27FC236}">
                    <a16:creationId xmlns:a16="http://schemas.microsoft.com/office/drawing/2014/main" id="{80F76CE4-53C7-40BB-B52A-E39459BFA2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48" y="1008"/>
                <a:ext cx="6" cy="3"/>
              </a:xfrm>
              <a:custGeom>
                <a:avLst/>
                <a:gdLst>
                  <a:gd name="T0" fmla="*/ 5 w 10"/>
                  <a:gd name="T1" fmla="*/ 6 h 6"/>
                  <a:gd name="T2" fmla="*/ 4 w 10"/>
                  <a:gd name="T3" fmla="*/ 0 h 6"/>
                  <a:gd name="T4" fmla="*/ 5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5" y="6"/>
                    </a:moveTo>
                    <a:cubicBezTo>
                      <a:pt x="3" y="4"/>
                      <a:pt x="0" y="1"/>
                      <a:pt x="4" y="0"/>
                    </a:cubicBezTo>
                    <a:cubicBezTo>
                      <a:pt x="6" y="1"/>
                      <a:pt x="10" y="4"/>
                      <a:pt x="5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Freeform 619">
                <a:extLst>
                  <a:ext uri="{FF2B5EF4-FFF2-40B4-BE49-F238E27FC236}">
                    <a16:creationId xmlns:a16="http://schemas.microsoft.com/office/drawing/2014/main" id="{ED30144E-3D98-4028-B946-AB9A26AF9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13" y="1011"/>
                <a:ext cx="51" cy="35"/>
              </a:xfrm>
              <a:custGeom>
                <a:avLst/>
                <a:gdLst>
                  <a:gd name="T0" fmla="*/ 65 w 82"/>
                  <a:gd name="T1" fmla="*/ 20 h 56"/>
                  <a:gd name="T2" fmla="*/ 33 w 82"/>
                  <a:gd name="T3" fmla="*/ 1 h 56"/>
                  <a:gd name="T4" fmla="*/ 8 w 82"/>
                  <a:gd name="T5" fmla="*/ 9 h 56"/>
                  <a:gd name="T6" fmla="*/ 9 w 82"/>
                  <a:gd name="T7" fmla="*/ 28 h 56"/>
                  <a:gd name="T8" fmla="*/ 19 w 82"/>
                  <a:gd name="T9" fmla="*/ 46 h 56"/>
                  <a:gd name="T10" fmla="*/ 29 w 82"/>
                  <a:gd name="T11" fmla="*/ 56 h 56"/>
                  <a:gd name="T12" fmla="*/ 63 w 82"/>
                  <a:gd name="T13" fmla="*/ 42 h 56"/>
                  <a:gd name="T14" fmla="*/ 80 w 82"/>
                  <a:gd name="T15" fmla="*/ 38 h 56"/>
                  <a:gd name="T16" fmla="*/ 65 w 82"/>
                  <a:gd name="T17" fmla="*/ 2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" h="56">
                    <a:moveTo>
                      <a:pt x="65" y="20"/>
                    </a:moveTo>
                    <a:cubicBezTo>
                      <a:pt x="58" y="9"/>
                      <a:pt x="47" y="0"/>
                      <a:pt x="33" y="1"/>
                    </a:cubicBezTo>
                    <a:cubicBezTo>
                      <a:pt x="24" y="4"/>
                      <a:pt x="18" y="12"/>
                      <a:pt x="8" y="9"/>
                    </a:cubicBezTo>
                    <a:cubicBezTo>
                      <a:pt x="0" y="15"/>
                      <a:pt x="9" y="20"/>
                      <a:pt x="9" y="28"/>
                    </a:cubicBezTo>
                    <a:cubicBezTo>
                      <a:pt x="2" y="36"/>
                      <a:pt x="18" y="37"/>
                      <a:pt x="19" y="46"/>
                    </a:cubicBezTo>
                    <a:cubicBezTo>
                      <a:pt x="20" y="50"/>
                      <a:pt x="25" y="54"/>
                      <a:pt x="29" y="56"/>
                    </a:cubicBezTo>
                    <a:cubicBezTo>
                      <a:pt x="39" y="51"/>
                      <a:pt x="53" y="45"/>
                      <a:pt x="63" y="42"/>
                    </a:cubicBezTo>
                    <a:cubicBezTo>
                      <a:pt x="64" y="40"/>
                      <a:pt x="82" y="43"/>
                      <a:pt x="80" y="38"/>
                    </a:cubicBezTo>
                    <a:cubicBezTo>
                      <a:pt x="77" y="34"/>
                      <a:pt x="71" y="24"/>
                      <a:pt x="65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Freeform 620">
                <a:extLst>
                  <a:ext uri="{FF2B5EF4-FFF2-40B4-BE49-F238E27FC236}">
                    <a16:creationId xmlns:a16="http://schemas.microsoft.com/office/drawing/2014/main" id="{DA3B74F4-CA4E-48D8-B4B4-9AB222D83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49" y="1019"/>
                <a:ext cx="51" cy="71"/>
              </a:xfrm>
              <a:custGeom>
                <a:avLst/>
                <a:gdLst>
                  <a:gd name="T0" fmla="*/ 37 w 82"/>
                  <a:gd name="T1" fmla="*/ 6 h 114"/>
                  <a:gd name="T2" fmla="*/ 54 w 82"/>
                  <a:gd name="T3" fmla="*/ 13 h 114"/>
                  <a:gd name="T4" fmla="*/ 79 w 82"/>
                  <a:gd name="T5" fmla="*/ 16 h 114"/>
                  <a:gd name="T6" fmla="*/ 82 w 82"/>
                  <a:gd name="T7" fmla="*/ 19 h 114"/>
                  <a:gd name="T8" fmla="*/ 78 w 82"/>
                  <a:gd name="T9" fmla="*/ 37 h 114"/>
                  <a:gd name="T10" fmla="*/ 66 w 82"/>
                  <a:gd name="T11" fmla="*/ 63 h 114"/>
                  <a:gd name="T12" fmla="*/ 45 w 82"/>
                  <a:gd name="T13" fmla="*/ 73 h 114"/>
                  <a:gd name="T14" fmla="*/ 30 w 82"/>
                  <a:gd name="T15" fmla="*/ 72 h 114"/>
                  <a:gd name="T16" fmla="*/ 36 w 82"/>
                  <a:gd name="T17" fmla="*/ 79 h 114"/>
                  <a:gd name="T18" fmla="*/ 36 w 82"/>
                  <a:gd name="T19" fmla="*/ 91 h 114"/>
                  <a:gd name="T20" fmla="*/ 15 w 82"/>
                  <a:gd name="T21" fmla="*/ 109 h 114"/>
                  <a:gd name="T22" fmla="*/ 14 w 82"/>
                  <a:gd name="T23" fmla="*/ 101 h 114"/>
                  <a:gd name="T24" fmla="*/ 12 w 82"/>
                  <a:gd name="T25" fmla="*/ 91 h 114"/>
                  <a:gd name="T26" fmla="*/ 5 w 82"/>
                  <a:gd name="T27" fmla="*/ 56 h 114"/>
                  <a:gd name="T28" fmla="*/ 3 w 82"/>
                  <a:gd name="T29" fmla="*/ 24 h 114"/>
                  <a:gd name="T30" fmla="*/ 10 w 82"/>
                  <a:gd name="T31" fmla="*/ 26 h 114"/>
                  <a:gd name="T32" fmla="*/ 10 w 82"/>
                  <a:gd name="T33" fmla="*/ 15 h 114"/>
                  <a:gd name="T34" fmla="*/ 22 w 82"/>
                  <a:gd name="T35" fmla="*/ 5 h 114"/>
                  <a:gd name="T36" fmla="*/ 30 w 82"/>
                  <a:gd name="T37" fmla="*/ 2 h 114"/>
                  <a:gd name="T38" fmla="*/ 37 w 82"/>
                  <a:gd name="T39" fmla="*/ 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" h="114">
                    <a:moveTo>
                      <a:pt x="37" y="6"/>
                    </a:moveTo>
                    <a:cubicBezTo>
                      <a:pt x="49" y="0"/>
                      <a:pt x="43" y="23"/>
                      <a:pt x="54" y="13"/>
                    </a:cubicBezTo>
                    <a:cubicBezTo>
                      <a:pt x="63" y="3"/>
                      <a:pt x="70" y="15"/>
                      <a:pt x="79" y="16"/>
                    </a:cubicBezTo>
                    <a:cubicBezTo>
                      <a:pt x="80" y="17"/>
                      <a:pt x="81" y="18"/>
                      <a:pt x="82" y="19"/>
                    </a:cubicBezTo>
                    <a:cubicBezTo>
                      <a:pt x="78" y="25"/>
                      <a:pt x="81" y="31"/>
                      <a:pt x="78" y="37"/>
                    </a:cubicBezTo>
                    <a:cubicBezTo>
                      <a:pt x="70" y="44"/>
                      <a:pt x="66" y="54"/>
                      <a:pt x="66" y="63"/>
                    </a:cubicBezTo>
                    <a:cubicBezTo>
                      <a:pt x="60" y="66"/>
                      <a:pt x="55" y="84"/>
                      <a:pt x="45" y="73"/>
                    </a:cubicBezTo>
                    <a:cubicBezTo>
                      <a:pt x="40" y="72"/>
                      <a:pt x="34" y="64"/>
                      <a:pt x="30" y="72"/>
                    </a:cubicBezTo>
                    <a:cubicBezTo>
                      <a:pt x="28" y="77"/>
                      <a:pt x="34" y="75"/>
                      <a:pt x="36" y="79"/>
                    </a:cubicBezTo>
                    <a:cubicBezTo>
                      <a:pt x="37" y="83"/>
                      <a:pt x="37" y="88"/>
                      <a:pt x="36" y="91"/>
                    </a:cubicBezTo>
                    <a:cubicBezTo>
                      <a:pt x="28" y="96"/>
                      <a:pt x="30" y="114"/>
                      <a:pt x="15" y="109"/>
                    </a:cubicBezTo>
                    <a:cubicBezTo>
                      <a:pt x="10" y="108"/>
                      <a:pt x="14" y="103"/>
                      <a:pt x="14" y="101"/>
                    </a:cubicBezTo>
                    <a:cubicBezTo>
                      <a:pt x="12" y="98"/>
                      <a:pt x="9" y="94"/>
                      <a:pt x="12" y="91"/>
                    </a:cubicBezTo>
                    <a:cubicBezTo>
                      <a:pt x="7" y="80"/>
                      <a:pt x="5" y="67"/>
                      <a:pt x="5" y="56"/>
                    </a:cubicBezTo>
                    <a:cubicBezTo>
                      <a:pt x="4" y="45"/>
                      <a:pt x="0" y="33"/>
                      <a:pt x="3" y="24"/>
                    </a:cubicBezTo>
                    <a:cubicBezTo>
                      <a:pt x="5" y="21"/>
                      <a:pt x="8" y="25"/>
                      <a:pt x="10" y="26"/>
                    </a:cubicBezTo>
                    <a:cubicBezTo>
                      <a:pt x="15" y="23"/>
                      <a:pt x="10" y="19"/>
                      <a:pt x="10" y="15"/>
                    </a:cubicBezTo>
                    <a:cubicBezTo>
                      <a:pt x="12" y="10"/>
                      <a:pt x="18" y="7"/>
                      <a:pt x="22" y="5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3" y="0"/>
                      <a:pt x="35" y="4"/>
                      <a:pt x="37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Freeform 621">
                <a:extLst>
                  <a:ext uri="{FF2B5EF4-FFF2-40B4-BE49-F238E27FC236}">
                    <a16:creationId xmlns:a16="http://schemas.microsoft.com/office/drawing/2014/main" id="{D7A6E7CB-D753-4A81-86A9-19E59D13F7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77" y="1024"/>
                <a:ext cx="12" cy="6"/>
              </a:xfrm>
              <a:custGeom>
                <a:avLst/>
                <a:gdLst>
                  <a:gd name="T0" fmla="*/ 18 w 18"/>
                  <a:gd name="T1" fmla="*/ 5 h 10"/>
                  <a:gd name="T2" fmla="*/ 4 w 18"/>
                  <a:gd name="T3" fmla="*/ 8 h 10"/>
                  <a:gd name="T4" fmla="*/ 8 w 18"/>
                  <a:gd name="T5" fmla="*/ 0 h 10"/>
                  <a:gd name="T6" fmla="*/ 18 w 18"/>
                  <a:gd name="T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cubicBezTo>
                      <a:pt x="15" y="10"/>
                      <a:pt x="9" y="7"/>
                      <a:pt x="4" y="8"/>
                    </a:cubicBezTo>
                    <a:cubicBezTo>
                      <a:pt x="0" y="4"/>
                      <a:pt x="5" y="1"/>
                      <a:pt x="8" y="0"/>
                    </a:cubicBezTo>
                    <a:cubicBezTo>
                      <a:pt x="11" y="2"/>
                      <a:pt x="16" y="0"/>
                      <a:pt x="18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Freeform 622">
                <a:extLst>
                  <a:ext uri="{FF2B5EF4-FFF2-40B4-BE49-F238E27FC236}">
                    <a16:creationId xmlns:a16="http://schemas.microsoft.com/office/drawing/2014/main" id="{766DE109-0988-41E2-BE88-083E51049B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51" y="1024"/>
                <a:ext cx="23" cy="28"/>
              </a:xfrm>
              <a:custGeom>
                <a:avLst/>
                <a:gdLst>
                  <a:gd name="T0" fmla="*/ 38 w 38"/>
                  <a:gd name="T1" fmla="*/ 25 h 46"/>
                  <a:gd name="T2" fmla="*/ 30 w 38"/>
                  <a:gd name="T3" fmla="*/ 46 h 46"/>
                  <a:gd name="T4" fmla="*/ 10 w 38"/>
                  <a:gd name="T5" fmla="*/ 20 h 46"/>
                  <a:gd name="T6" fmla="*/ 0 w 38"/>
                  <a:gd name="T7" fmla="*/ 11 h 46"/>
                  <a:gd name="T8" fmla="*/ 23 w 38"/>
                  <a:gd name="T9" fmla="*/ 2 h 46"/>
                  <a:gd name="T10" fmla="*/ 38 w 38"/>
                  <a:gd name="T11" fmla="*/ 2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46">
                    <a:moveTo>
                      <a:pt x="38" y="25"/>
                    </a:moveTo>
                    <a:cubicBezTo>
                      <a:pt x="34" y="31"/>
                      <a:pt x="34" y="40"/>
                      <a:pt x="30" y="46"/>
                    </a:cubicBezTo>
                    <a:cubicBezTo>
                      <a:pt x="28" y="37"/>
                      <a:pt x="7" y="34"/>
                      <a:pt x="10" y="20"/>
                    </a:cubicBezTo>
                    <a:cubicBezTo>
                      <a:pt x="8" y="17"/>
                      <a:pt x="0" y="17"/>
                      <a:pt x="0" y="11"/>
                    </a:cubicBezTo>
                    <a:cubicBezTo>
                      <a:pt x="7" y="5"/>
                      <a:pt x="14" y="1"/>
                      <a:pt x="23" y="2"/>
                    </a:cubicBezTo>
                    <a:cubicBezTo>
                      <a:pt x="37" y="0"/>
                      <a:pt x="33" y="17"/>
                      <a:pt x="38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Freeform 623">
                <a:extLst>
                  <a:ext uri="{FF2B5EF4-FFF2-40B4-BE49-F238E27FC236}">
                    <a16:creationId xmlns:a16="http://schemas.microsoft.com/office/drawing/2014/main" id="{FB1144C0-06C2-4E65-B928-081161CBF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08" y="1025"/>
                <a:ext cx="4" cy="4"/>
              </a:xfrm>
              <a:custGeom>
                <a:avLst/>
                <a:gdLst>
                  <a:gd name="T0" fmla="*/ 7 w 7"/>
                  <a:gd name="T1" fmla="*/ 3 h 6"/>
                  <a:gd name="T2" fmla="*/ 0 w 7"/>
                  <a:gd name="T3" fmla="*/ 5 h 6"/>
                  <a:gd name="T4" fmla="*/ 1 w 7"/>
                  <a:gd name="T5" fmla="*/ 0 h 6"/>
                  <a:gd name="T6" fmla="*/ 7 w 7"/>
                  <a:gd name="T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7" y="3"/>
                    </a:moveTo>
                    <a:cubicBezTo>
                      <a:pt x="5" y="6"/>
                      <a:pt x="3" y="6"/>
                      <a:pt x="0" y="5"/>
                    </a:cubicBezTo>
                    <a:cubicBezTo>
                      <a:pt x="1" y="3"/>
                      <a:pt x="0" y="1"/>
                      <a:pt x="1" y="0"/>
                    </a:cubicBezTo>
                    <a:cubicBezTo>
                      <a:pt x="3" y="1"/>
                      <a:pt x="7" y="1"/>
                      <a:pt x="7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Freeform 624">
                <a:extLst>
                  <a:ext uri="{FF2B5EF4-FFF2-40B4-BE49-F238E27FC236}">
                    <a16:creationId xmlns:a16="http://schemas.microsoft.com/office/drawing/2014/main" id="{47AA52C9-B19D-40EF-9668-EBC99589C8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13" y="1027"/>
                <a:ext cx="64" cy="84"/>
              </a:xfrm>
              <a:custGeom>
                <a:avLst/>
                <a:gdLst>
                  <a:gd name="T0" fmla="*/ 56 w 103"/>
                  <a:gd name="T1" fmla="*/ 11 h 135"/>
                  <a:gd name="T2" fmla="*/ 77 w 103"/>
                  <a:gd name="T3" fmla="*/ 6 h 135"/>
                  <a:gd name="T4" fmla="*/ 86 w 103"/>
                  <a:gd name="T5" fmla="*/ 15 h 135"/>
                  <a:gd name="T6" fmla="*/ 84 w 103"/>
                  <a:gd name="T7" fmla="*/ 33 h 135"/>
                  <a:gd name="T8" fmla="*/ 68 w 103"/>
                  <a:gd name="T9" fmla="*/ 52 h 135"/>
                  <a:gd name="T10" fmla="*/ 75 w 103"/>
                  <a:gd name="T11" fmla="*/ 55 h 135"/>
                  <a:gd name="T12" fmla="*/ 85 w 103"/>
                  <a:gd name="T13" fmla="*/ 50 h 135"/>
                  <a:gd name="T14" fmla="*/ 88 w 103"/>
                  <a:gd name="T15" fmla="*/ 68 h 135"/>
                  <a:gd name="T16" fmla="*/ 99 w 103"/>
                  <a:gd name="T17" fmla="*/ 69 h 135"/>
                  <a:gd name="T18" fmla="*/ 94 w 103"/>
                  <a:gd name="T19" fmla="*/ 85 h 135"/>
                  <a:gd name="T20" fmla="*/ 95 w 103"/>
                  <a:gd name="T21" fmla="*/ 95 h 135"/>
                  <a:gd name="T22" fmla="*/ 95 w 103"/>
                  <a:gd name="T23" fmla="*/ 101 h 135"/>
                  <a:gd name="T24" fmla="*/ 91 w 103"/>
                  <a:gd name="T25" fmla="*/ 107 h 135"/>
                  <a:gd name="T26" fmla="*/ 66 w 103"/>
                  <a:gd name="T27" fmla="*/ 113 h 135"/>
                  <a:gd name="T28" fmla="*/ 69 w 103"/>
                  <a:gd name="T29" fmla="*/ 125 h 135"/>
                  <a:gd name="T30" fmla="*/ 61 w 103"/>
                  <a:gd name="T31" fmla="*/ 135 h 135"/>
                  <a:gd name="T32" fmla="*/ 50 w 103"/>
                  <a:gd name="T33" fmla="*/ 121 h 135"/>
                  <a:gd name="T34" fmla="*/ 29 w 103"/>
                  <a:gd name="T35" fmla="*/ 98 h 135"/>
                  <a:gd name="T36" fmla="*/ 20 w 103"/>
                  <a:gd name="T37" fmla="*/ 86 h 135"/>
                  <a:gd name="T38" fmla="*/ 8 w 103"/>
                  <a:gd name="T39" fmla="*/ 82 h 135"/>
                  <a:gd name="T40" fmla="*/ 6 w 103"/>
                  <a:gd name="T41" fmla="*/ 47 h 135"/>
                  <a:gd name="T42" fmla="*/ 15 w 103"/>
                  <a:gd name="T43" fmla="*/ 50 h 135"/>
                  <a:gd name="T44" fmla="*/ 21 w 103"/>
                  <a:gd name="T45" fmla="*/ 62 h 135"/>
                  <a:gd name="T46" fmla="*/ 32 w 103"/>
                  <a:gd name="T47" fmla="*/ 58 h 135"/>
                  <a:gd name="T48" fmla="*/ 33 w 103"/>
                  <a:gd name="T49" fmla="*/ 51 h 135"/>
                  <a:gd name="T50" fmla="*/ 38 w 103"/>
                  <a:gd name="T51" fmla="*/ 53 h 135"/>
                  <a:gd name="T52" fmla="*/ 37 w 103"/>
                  <a:gd name="T53" fmla="*/ 36 h 135"/>
                  <a:gd name="T54" fmla="*/ 27 w 103"/>
                  <a:gd name="T55" fmla="*/ 22 h 135"/>
                  <a:gd name="T56" fmla="*/ 31 w 103"/>
                  <a:gd name="T57" fmla="*/ 23 h 135"/>
                  <a:gd name="T58" fmla="*/ 29 w 103"/>
                  <a:gd name="T59" fmla="*/ 17 h 135"/>
                  <a:gd name="T60" fmla="*/ 35 w 103"/>
                  <a:gd name="T61" fmla="*/ 12 h 135"/>
                  <a:gd name="T62" fmla="*/ 38 w 103"/>
                  <a:gd name="T63" fmla="*/ 16 h 135"/>
                  <a:gd name="T64" fmla="*/ 39 w 103"/>
                  <a:gd name="T65" fmla="*/ 8 h 135"/>
                  <a:gd name="T66" fmla="*/ 42 w 103"/>
                  <a:gd name="T67" fmla="*/ 7 h 135"/>
                  <a:gd name="T68" fmla="*/ 44 w 103"/>
                  <a:gd name="T69" fmla="*/ 0 h 135"/>
                  <a:gd name="T70" fmla="*/ 56 w 103"/>
                  <a:gd name="T71" fmla="*/ 11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3" h="135">
                    <a:moveTo>
                      <a:pt x="56" y="11"/>
                    </a:moveTo>
                    <a:cubicBezTo>
                      <a:pt x="63" y="11"/>
                      <a:pt x="70" y="7"/>
                      <a:pt x="77" y="6"/>
                    </a:cubicBezTo>
                    <a:cubicBezTo>
                      <a:pt x="81" y="7"/>
                      <a:pt x="88" y="10"/>
                      <a:pt x="86" y="15"/>
                    </a:cubicBezTo>
                    <a:cubicBezTo>
                      <a:pt x="87" y="22"/>
                      <a:pt x="77" y="27"/>
                      <a:pt x="84" y="33"/>
                    </a:cubicBezTo>
                    <a:cubicBezTo>
                      <a:pt x="77" y="36"/>
                      <a:pt x="72" y="45"/>
                      <a:pt x="68" y="52"/>
                    </a:cubicBezTo>
                    <a:cubicBezTo>
                      <a:pt x="68" y="57"/>
                      <a:pt x="72" y="55"/>
                      <a:pt x="75" y="55"/>
                    </a:cubicBezTo>
                    <a:cubicBezTo>
                      <a:pt x="78" y="51"/>
                      <a:pt x="82" y="49"/>
                      <a:pt x="85" y="50"/>
                    </a:cubicBezTo>
                    <a:cubicBezTo>
                      <a:pt x="90" y="55"/>
                      <a:pt x="91" y="62"/>
                      <a:pt x="88" y="68"/>
                    </a:cubicBezTo>
                    <a:cubicBezTo>
                      <a:pt x="91" y="71"/>
                      <a:pt x="96" y="61"/>
                      <a:pt x="99" y="69"/>
                    </a:cubicBezTo>
                    <a:cubicBezTo>
                      <a:pt x="96" y="73"/>
                      <a:pt x="103" y="84"/>
                      <a:pt x="94" y="85"/>
                    </a:cubicBezTo>
                    <a:cubicBezTo>
                      <a:pt x="96" y="87"/>
                      <a:pt x="99" y="92"/>
                      <a:pt x="95" y="95"/>
                    </a:cubicBezTo>
                    <a:cubicBezTo>
                      <a:pt x="92" y="95"/>
                      <a:pt x="92" y="100"/>
                      <a:pt x="95" y="101"/>
                    </a:cubicBezTo>
                    <a:cubicBezTo>
                      <a:pt x="98" y="103"/>
                      <a:pt x="94" y="106"/>
                      <a:pt x="91" y="107"/>
                    </a:cubicBezTo>
                    <a:cubicBezTo>
                      <a:pt x="84" y="114"/>
                      <a:pt x="75" y="113"/>
                      <a:pt x="66" y="113"/>
                    </a:cubicBezTo>
                    <a:cubicBezTo>
                      <a:pt x="67" y="118"/>
                      <a:pt x="68" y="121"/>
                      <a:pt x="69" y="125"/>
                    </a:cubicBezTo>
                    <a:cubicBezTo>
                      <a:pt x="65" y="128"/>
                      <a:pt x="64" y="132"/>
                      <a:pt x="61" y="135"/>
                    </a:cubicBezTo>
                    <a:cubicBezTo>
                      <a:pt x="57" y="127"/>
                      <a:pt x="45" y="133"/>
                      <a:pt x="50" y="121"/>
                    </a:cubicBezTo>
                    <a:cubicBezTo>
                      <a:pt x="48" y="108"/>
                      <a:pt x="37" y="106"/>
                      <a:pt x="29" y="98"/>
                    </a:cubicBezTo>
                    <a:cubicBezTo>
                      <a:pt x="29" y="92"/>
                      <a:pt x="24" y="89"/>
                      <a:pt x="20" y="86"/>
                    </a:cubicBezTo>
                    <a:cubicBezTo>
                      <a:pt x="16" y="92"/>
                      <a:pt x="13" y="83"/>
                      <a:pt x="8" y="82"/>
                    </a:cubicBezTo>
                    <a:cubicBezTo>
                      <a:pt x="0" y="70"/>
                      <a:pt x="2" y="60"/>
                      <a:pt x="6" y="47"/>
                    </a:cubicBezTo>
                    <a:cubicBezTo>
                      <a:pt x="9" y="44"/>
                      <a:pt x="16" y="45"/>
                      <a:pt x="15" y="50"/>
                    </a:cubicBezTo>
                    <a:cubicBezTo>
                      <a:pt x="15" y="53"/>
                      <a:pt x="16" y="60"/>
                      <a:pt x="21" y="62"/>
                    </a:cubicBezTo>
                    <a:cubicBezTo>
                      <a:pt x="24" y="54"/>
                      <a:pt x="32" y="67"/>
                      <a:pt x="32" y="58"/>
                    </a:cubicBezTo>
                    <a:cubicBezTo>
                      <a:pt x="32" y="56"/>
                      <a:pt x="29" y="51"/>
                      <a:pt x="33" y="51"/>
                    </a:cubicBezTo>
                    <a:cubicBezTo>
                      <a:pt x="35" y="53"/>
                      <a:pt x="37" y="58"/>
                      <a:pt x="38" y="53"/>
                    </a:cubicBezTo>
                    <a:cubicBezTo>
                      <a:pt x="43" y="44"/>
                      <a:pt x="24" y="42"/>
                      <a:pt x="37" y="36"/>
                    </a:cubicBezTo>
                    <a:cubicBezTo>
                      <a:pt x="33" y="32"/>
                      <a:pt x="24" y="29"/>
                      <a:pt x="27" y="22"/>
                    </a:cubicBezTo>
                    <a:cubicBezTo>
                      <a:pt x="29" y="21"/>
                      <a:pt x="29" y="24"/>
                      <a:pt x="31" y="23"/>
                    </a:cubicBezTo>
                    <a:cubicBezTo>
                      <a:pt x="32" y="20"/>
                      <a:pt x="31" y="18"/>
                      <a:pt x="29" y="17"/>
                    </a:cubicBezTo>
                    <a:cubicBezTo>
                      <a:pt x="29" y="14"/>
                      <a:pt x="32" y="13"/>
                      <a:pt x="35" y="12"/>
                    </a:cubicBezTo>
                    <a:cubicBezTo>
                      <a:pt x="36" y="13"/>
                      <a:pt x="36" y="16"/>
                      <a:pt x="38" y="16"/>
                    </a:cubicBezTo>
                    <a:cubicBezTo>
                      <a:pt x="40" y="12"/>
                      <a:pt x="39" y="10"/>
                      <a:pt x="39" y="8"/>
                    </a:cubicBezTo>
                    <a:cubicBezTo>
                      <a:pt x="41" y="7"/>
                      <a:pt x="42" y="7"/>
                      <a:pt x="42" y="7"/>
                    </a:cubicBezTo>
                    <a:cubicBezTo>
                      <a:pt x="43" y="5"/>
                      <a:pt x="44" y="2"/>
                      <a:pt x="44" y="0"/>
                    </a:cubicBezTo>
                    <a:cubicBezTo>
                      <a:pt x="49" y="0"/>
                      <a:pt x="55" y="6"/>
                      <a:pt x="56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Freeform 625">
                <a:extLst>
                  <a:ext uri="{FF2B5EF4-FFF2-40B4-BE49-F238E27FC236}">
                    <a16:creationId xmlns:a16="http://schemas.microsoft.com/office/drawing/2014/main" id="{58052A1B-D7FC-4ED4-BC3E-FC1C26586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86" y="1025"/>
                <a:ext cx="183" cy="156"/>
              </a:xfrm>
              <a:custGeom>
                <a:avLst/>
                <a:gdLst>
                  <a:gd name="T0" fmla="*/ 51 w 294"/>
                  <a:gd name="T1" fmla="*/ 234 h 251"/>
                  <a:gd name="T2" fmla="*/ 36 w 294"/>
                  <a:gd name="T3" fmla="*/ 195 h 251"/>
                  <a:gd name="T4" fmla="*/ 14 w 294"/>
                  <a:gd name="T5" fmla="*/ 143 h 251"/>
                  <a:gd name="T6" fmla="*/ 84 w 294"/>
                  <a:gd name="T7" fmla="*/ 153 h 251"/>
                  <a:gd name="T8" fmla="*/ 94 w 294"/>
                  <a:gd name="T9" fmla="*/ 139 h 251"/>
                  <a:gd name="T10" fmla="*/ 69 w 294"/>
                  <a:gd name="T11" fmla="*/ 127 h 251"/>
                  <a:gd name="T12" fmla="*/ 30 w 294"/>
                  <a:gd name="T13" fmla="*/ 117 h 251"/>
                  <a:gd name="T14" fmla="*/ 8 w 294"/>
                  <a:gd name="T15" fmla="*/ 110 h 251"/>
                  <a:gd name="T16" fmla="*/ 19 w 294"/>
                  <a:gd name="T17" fmla="*/ 89 h 251"/>
                  <a:gd name="T18" fmla="*/ 48 w 294"/>
                  <a:gd name="T19" fmla="*/ 84 h 251"/>
                  <a:gd name="T20" fmla="*/ 28 w 294"/>
                  <a:gd name="T21" fmla="*/ 71 h 251"/>
                  <a:gd name="T22" fmla="*/ 25 w 294"/>
                  <a:gd name="T23" fmla="*/ 62 h 251"/>
                  <a:gd name="T24" fmla="*/ 13 w 294"/>
                  <a:gd name="T25" fmla="*/ 52 h 251"/>
                  <a:gd name="T26" fmla="*/ 31 w 294"/>
                  <a:gd name="T27" fmla="*/ 25 h 251"/>
                  <a:gd name="T28" fmla="*/ 102 w 294"/>
                  <a:gd name="T29" fmla="*/ 0 h 251"/>
                  <a:gd name="T30" fmla="*/ 96 w 294"/>
                  <a:gd name="T31" fmla="*/ 30 h 251"/>
                  <a:gd name="T32" fmla="*/ 108 w 294"/>
                  <a:gd name="T33" fmla="*/ 37 h 251"/>
                  <a:gd name="T34" fmla="*/ 129 w 294"/>
                  <a:gd name="T35" fmla="*/ 24 h 251"/>
                  <a:gd name="T36" fmla="*/ 130 w 294"/>
                  <a:gd name="T37" fmla="*/ 54 h 251"/>
                  <a:gd name="T38" fmla="*/ 139 w 294"/>
                  <a:gd name="T39" fmla="*/ 52 h 251"/>
                  <a:gd name="T40" fmla="*/ 153 w 294"/>
                  <a:gd name="T41" fmla="*/ 54 h 251"/>
                  <a:gd name="T42" fmla="*/ 159 w 294"/>
                  <a:gd name="T43" fmla="*/ 30 h 251"/>
                  <a:gd name="T44" fmla="*/ 177 w 294"/>
                  <a:gd name="T45" fmla="*/ 47 h 251"/>
                  <a:gd name="T46" fmla="*/ 183 w 294"/>
                  <a:gd name="T47" fmla="*/ 99 h 251"/>
                  <a:gd name="T48" fmla="*/ 195 w 294"/>
                  <a:gd name="T49" fmla="*/ 67 h 251"/>
                  <a:gd name="T50" fmla="*/ 201 w 294"/>
                  <a:gd name="T51" fmla="*/ 20 h 251"/>
                  <a:gd name="T52" fmla="*/ 230 w 294"/>
                  <a:gd name="T53" fmla="*/ 36 h 251"/>
                  <a:gd name="T54" fmla="*/ 240 w 294"/>
                  <a:gd name="T55" fmla="*/ 86 h 251"/>
                  <a:gd name="T56" fmla="*/ 240 w 294"/>
                  <a:gd name="T57" fmla="*/ 117 h 251"/>
                  <a:gd name="T58" fmla="*/ 248 w 294"/>
                  <a:gd name="T59" fmla="*/ 149 h 251"/>
                  <a:gd name="T60" fmla="*/ 274 w 294"/>
                  <a:gd name="T61" fmla="*/ 167 h 251"/>
                  <a:gd name="T62" fmla="*/ 285 w 294"/>
                  <a:gd name="T63" fmla="*/ 189 h 251"/>
                  <a:gd name="T64" fmla="*/ 285 w 294"/>
                  <a:gd name="T65" fmla="*/ 209 h 251"/>
                  <a:gd name="T66" fmla="*/ 261 w 294"/>
                  <a:gd name="T67" fmla="*/ 205 h 251"/>
                  <a:gd name="T68" fmla="*/ 252 w 294"/>
                  <a:gd name="T69" fmla="*/ 210 h 251"/>
                  <a:gd name="T70" fmla="*/ 269 w 294"/>
                  <a:gd name="T71" fmla="*/ 219 h 251"/>
                  <a:gd name="T72" fmla="*/ 242 w 294"/>
                  <a:gd name="T73" fmla="*/ 248 h 251"/>
                  <a:gd name="T74" fmla="*/ 214 w 294"/>
                  <a:gd name="T75" fmla="*/ 242 h 251"/>
                  <a:gd name="T76" fmla="*/ 189 w 294"/>
                  <a:gd name="T77" fmla="*/ 225 h 251"/>
                  <a:gd name="T78" fmla="*/ 149 w 294"/>
                  <a:gd name="T79" fmla="*/ 234 h 251"/>
                  <a:gd name="T80" fmla="*/ 113 w 294"/>
                  <a:gd name="T81" fmla="*/ 245 h 251"/>
                  <a:gd name="T82" fmla="*/ 88 w 294"/>
                  <a:gd name="T83" fmla="*/ 245 h 251"/>
                  <a:gd name="T84" fmla="*/ 57 w 294"/>
                  <a:gd name="T85" fmla="*/ 238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4" h="251">
                    <a:moveTo>
                      <a:pt x="57" y="238"/>
                    </a:moveTo>
                    <a:cubicBezTo>
                      <a:pt x="55" y="237"/>
                      <a:pt x="53" y="236"/>
                      <a:pt x="51" y="234"/>
                    </a:cubicBezTo>
                    <a:cubicBezTo>
                      <a:pt x="56" y="226"/>
                      <a:pt x="51" y="212"/>
                      <a:pt x="60" y="204"/>
                    </a:cubicBezTo>
                    <a:cubicBezTo>
                      <a:pt x="54" y="196"/>
                      <a:pt x="45" y="193"/>
                      <a:pt x="36" y="195"/>
                    </a:cubicBezTo>
                    <a:cubicBezTo>
                      <a:pt x="27" y="190"/>
                      <a:pt x="18" y="186"/>
                      <a:pt x="10" y="179"/>
                    </a:cubicBezTo>
                    <a:cubicBezTo>
                      <a:pt x="10" y="165"/>
                      <a:pt x="0" y="151"/>
                      <a:pt x="14" y="143"/>
                    </a:cubicBezTo>
                    <a:cubicBezTo>
                      <a:pt x="32" y="142"/>
                      <a:pt x="49" y="137"/>
                      <a:pt x="63" y="147"/>
                    </a:cubicBezTo>
                    <a:cubicBezTo>
                      <a:pt x="70" y="144"/>
                      <a:pt x="79" y="145"/>
                      <a:pt x="84" y="153"/>
                    </a:cubicBezTo>
                    <a:cubicBezTo>
                      <a:pt x="91" y="162"/>
                      <a:pt x="94" y="148"/>
                      <a:pt x="101" y="154"/>
                    </a:cubicBezTo>
                    <a:cubicBezTo>
                      <a:pt x="117" y="147"/>
                      <a:pt x="92" y="148"/>
                      <a:pt x="94" y="139"/>
                    </a:cubicBezTo>
                    <a:cubicBezTo>
                      <a:pt x="87" y="138"/>
                      <a:pt x="85" y="124"/>
                      <a:pt x="78" y="132"/>
                    </a:cubicBezTo>
                    <a:cubicBezTo>
                      <a:pt x="75" y="131"/>
                      <a:pt x="73" y="129"/>
                      <a:pt x="69" y="127"/>
                    </a:cubicBezTo>
                    <a:cubicBezTo>
                      <a:pt x="63" y="125"/>
                      <a:pt x="58" y="129"/>
                      <a:pt x="51" y="123"/>
                    </a:cubicBezTo>
                    <a:cubicBezTo>
                      <a:pt x="44" y="117"/>
                      <a:pt x="35" y="127"/>
                      <a:pt x="30" y="117"/>
                    </a:cubicBezTo>
                    <a:cubicBezTo>
                      <a:pt x="27" y="117"/>
                      <a:pt x="26" y="115"/>
                      <a:pt x="24" y="119"/>
                    </a:cubicBezTo>
                    <a:cubicBezTo>
                      <a:pt x="18" y="117"/>
                      <a:pt x="13" y="114"/>
                      <a:pt x="8" y="110"/>
                    </a:cubicBezTo>
                    <a:cubicBezTo>
                      <a:pt x="13" y="105"/>
                      <a:pt x="8" y="101"/>
                      <a:pt x="7" y="95"/>
                    </a:cubicBezTo>
                    <a:cubicBezTo>
                      <a:pt x="7" y="90"/>
                      <a:pt x="14" y="88"/>
                      <a:pt x="19" y="89"/>
                    </a:cubicBezTo>
                    <a:cubicBezTo>
                      <a:pt x="27" y="91"/>
                      <a:pt x="38" y="81"/>
                      <a:pt x="45" y="90"/>
                    </a:cubicBezTo>
                    <a:cubicBezTo>
                      <a:pt x="52" y="94"/>
                      <a:pt x="48" y="86"/>
                      <a:pt x="48" y="84"/>
                    </a:cubicBezTo>
                    <a:cubicBezTo>
                      <a:pt x="49" y="80"/>
                      <a:pt x="53" y="86"/>
                      <a:pt x="53" y="81"/>
                    </a:cubicBezTo>
                    <a:cubicBezTo>
                      <a:pt x="47" y="73"/>
                      <a:pt x="32" y="82"/>
                      <a:pt x="28" y="71"/>
                    </a:cubicBezTo>
                    <a:cubicBezTo>
                      <a:pt x="26" y="68"/>
                      <a:pt x="22" y="71"/>
                      <a:pt x="19" y="71"/>
                    </a:cubicBezTo>
                    <a:cubicBezTo>
                      <a:pt x="11" y="68"/>
                      <a:pt x="22" y="66"/>
                      <a:pt x="25" y="62"/>
                    </a:cubicBezTo>
                    <a:cubicBezTo>
                      <a:pt x="25" y="59"/>
                      <a:pt x="18" y="58"/>
                      <a:pt x="19" y="54"/>
                    </a:cubicBezTo>
                    <a:cubicBezTo>
                      <a:pt x="17" y="51"/>
                      <a:pt x="13" y="56"/>
                      <a:pt x="13" y="52"/>
                    </a:cubicBezTo>
                    <a:cubicBezTo>
                      <a:pt x="18" y="47"/>
                      <a:pt x="21" y="36"/>
                      <a:pt x="30" y="35"/>
                    </a:cubicBezTo>
                    <a:cubicBezTo>
                      <a:pt x="33" y="31"/>
                      <a:pt x="28" y="29"/>
                      <a:pt x="31" y="25"/>
                    </a:cubicBezTo>
                    <a:cubicBezTo>
                      <a:pt x="41" y="18"/>
                      <a:pt x="49" y="13"/>
                      <a:pt x="61" y="7"/>
                    </a:cubicBezTo>
                    <a:cubicBezTo>
                      <a:pt x="74" y="1"/>
                      <a:pt x="89" y="7"/>
                      <a:pt x="102" y="0"/>
                    </a:cubicBezTo>
                    <a:cubicBezTo>
                      <a:pt x="112" y="1"/>
                      <a:pt x="110" y="8"/>
                      <a:pt x="112" y="15"/>
                    </a:cubicBezTo>
                    <a:cubicBezTo>
                      <a:pt x="102" y="19"/>
                      <a:pt x="108" y="29"/>
                      <a:pt x="96" y="30"/>
                    </a:cubicBezTo>
                    <a:cubicBezTo>
                      <a:pt x="95" y="31"/>
                      <a:pt x="93" y="33"/>
                      <a:pt x="96" y="34"/>
                    </a:cubicBezTo>
                    <a:cubicBezTo>
                      <a:pt x="100" y="35"/>
                      <a:pt x="107" y="29"/>
                      <a:pt x="108" y="37"/>
                    </a:cubicBezTo>
                    <a:cubicBezTo>
                      <a:pt x="113" y="37"/>
                      <a:pt x="113" y="31"/>
                      <a:pt x="113" y="27"/>
                    </a:cubicBezTo>
                    <a:cubicBezTo>
                      <a:pt x="117" y="25"/>
                      <a:pt x="124" y="16"/>
                      <a:pt x="129" y="24"/>
                    </a:cubicBezTo>
                    <a:cubicBezTo>
                      <a:pt x="132" y="28"/>
                      <a:pt x="135" y="32"/>
                      <a:pt x="138" y="35"/>
                    </a:cubicBezTo>
                    <a:cubicBezTo>
                      <a:pt x="136" y="42"/>
                      <a:pt x="123" y="48"/>
                      <a:pt x="130" y="54"/>
                    </a:cubicBezTo>
                    <a:cubicBezTo>
                      <a:pt x="133" y="55"/>
                      <a:pt x="134" y="54"/>
                      <a:pt x="135" y="53"/>
                    </a:cubicBezTo>
                    <a:cubicBezTo>
                      <a:pt x="137" y="51"/>
                      <a:pt x="137" y="49"/>
                      <a:pt x="139" y="52"/>
                    </a:cubicBezTo>
                    <a:cubicBezTo>
                      <a:pt x="143" y="59"/>
                      <a:pt x="145" y="50"/>
                      <a:pt x="147" y="47"/>
                    </a:cubicBezTo>
                    <a:cubicBezTo>
                      <a:pt x="149" y="48"/>
                      <a:pt x="152" y="52"/>
                      <a:pt x="153" y="54"/>
                    </a:cubicBezTo>
                    <a:cubicBezTo>
                      <a:pt x="160" y="56"/>
                      <a:pt x="154" y="49"/>
                      <a:pt x="157" y="47"/>
                    </a:cubicBezTo>
                    <a:cubicBezTo>
                      <a:pt x="169" y="47"/>
                      <a:pt x="156" y="38"/>
                      <a:pt x="159" y="30"/>
                    </a:cubicBezTo>
                    <a:cubicBezTo>
                      <a:pt x="165" y="25"/>
                      <a:pt x="168" y="35"/>
                      <a:pt x="173" y="36"/>
                    </a:cubicBezTo>
                    <a:cubicBezTo>
                      <a:pt x="170" y="43"/>
                      <a:pt x="184" y="39"/>
                      <a:pt x="177" y="47"/>
                    </a:cubicBezTo>
                    <a:cubicBezTo>
                      <a:pt x="189" y="53"/>
                      <a:pt x="174" y="66"/>
                      <a:pt x="180" y="75"/>
                    </a:cubicBezTo>
                    <a:cubicBezTo>
                      <a:pt x="185" y="83"/>
                      <a:pt x="176" y="94"/>
                      <a:pt x="183" y="99"/>
                    </a:cubicBezTo>
                    <a:cubicBezTo>
                      <a:pt x="187" y="98"/>
                      <a:pt x="197" y="93"/>
                      <a:pt x="192" y="89"/>
                    </a:cubicBezTo>
                    <a:cubicBezTo>
                      <a:pt x="192" y="83"/>
                      <a:pt x="186" y="72"/>
                      <a:pt x="195" y="67"/>
                    </a:cubicBezTo>
                    <a:cubicBezTo>
                      <a:pt x="192" y="57"/>
                      <a:pt x="192" y="42"/>
                      <a:pt x="192" y="31"/>
                    </a:cubicBezTo>
                    <a:cubicBezTo>
                      <a:pt x="200" y="31"/>
                      <a:pt x="196" y="22"/>
                      <a:pt x="201" y="20"/>
                    </a:cubicBezTo>
                    <a:cubicBezTo>
                      <a:pt x="208" y="16"/>
                      <a:pt x="208" y="32"/>
                      <a:pt x="214" y="26"/>
                    </a:cubicBezTo>
                    <a:cubicBezTo>
                      <a:pt x="222" y="28"/>
                      <a:pt x="222" y="39"/>
                      <a:pt x="230" y="36"/>
                    </a:cubicBezTo>
                    <a:cubicBezTo>
                      <a:pt x="239" y="41"/>
                      <a:pt x="230" y="51"/>
                      <a:pt x="242" y="52"/>
                    </a:cubicBezTo>
                    <a:cubicBezTo>
                      <a:pt x="238" y="63"/>
                      <a:pt x="249" y="75"/>
                      <a:pt x="240" y="86"/>
                    </a:cubicBezTo>
                    <a:cubicBezTo>
                      <a:pt x="242" y="94"/>
                      <a:pt x="240" y="101"/>
                      <a:pt x="245" y="108"/>
                    </a:cubicBezTo>
                    <a:cubicBezTo>
                      <a:pt x="247" y="114"/>
                      <a:pt x="239" y="113"/>
                      <a:pt x="240" y="117"/>
                    </a:cubicBezTo>
                    <a:cubicBezTo>
                      <a:pt x="242" y="120"/>
                      <a:pt x="241" y="128"/>
                      <a:pt x="237" y="129"/>
                    </a:cubicBezTo>
                    <a:cubicBezTo>
                      <a:pt x="241" y="135"/>
                      <a:pt x="238" y="144"/>
                      <a:pt x="248" y="149"/>
                    </a:cubicBezTo>
                    <a:cubicBezTo>
                      <a:pt x="248" y="153"/>
                      <a:pt x="248" y="157"/>
                      <a:pt x="252" y="159"/>
                    </a:cubicBezTo>
                    <a:cubicBezTo>
                      <a:pt x="260" y="147"/>
                      <a:pt x="264" y="167"/>
                      <a:pt x="274" y="167"/>
                    </a:cubicBezTo>
                    <a:cubicBezTo>
                      <a:pt x="272" y="178"/>
                      <a:pt x="290" y="171"/>
                      <a:pt x="284" y="183"/>
                    </a:cubicBezTo>
                    <a:cubicBezTo>
                      <a:pt x="283" y="185"/>
                      <a:pt x="282" y="188"/>
                      <a:pt x="285" y="189"/>
                    </a:cubicBezTo>
                    <a:cubicBezTo>
                      <a:pt x="287" y="189"/>
                      <a:pt x="294" y="188"/>
                      <a:pt x="292" y="194"/>
                    </a:cubicBezTo>
                    <a:cubicBezTo>
                      <a:pt x="292" y="198"/>
                      <a:pt x="291" y="206"/>
                      <a:pt x="285" y="209"/>
                    </a:cubicBezTo>
                    <a:cubicBezTo>
                      <a:pt x="280" y="190"/>
                      <a:pt x="278" y="216"/>
                      <a:pt x="272" y="205"/>
                    </a:cubicBezTo>
                    <a:cubicBezTo>
                      <a:pt x="269" y="206"/>
                      <a:pt x="261" y="195"/>
                      <a:pt x="261" y="205"/>
                    </a:cubicBezTo>
                    <a:cubicBezTo>
                      <a:pt x="264" y="207"/>
                      <a:pt x="260" y="212"/>
                      <a:pt x="258" y="210"/>
                    </a:cubicBezTo>
                    <a:cubicBezTo>
                      <a:pt x="256" y="209"/>
                      <a:pt x="254" y="207"/>
                      <a:pt x="252" y="210"/>
                    </a:cubicBezTo>
                    <a:cubicBezTo>
                      <a:pt x="259" y="214"/>
                      <a:pt x="245" y="218"/>
                      <a:pt x="253" y="221"/>
                    </a:cubicBezTo>
                    <a:cubicBezTo>
                      <a:pt x="258" y="217"/>
                      <a:pt x="264" y="218"/>
                      <a:pt x="269" y="219"/>
                    </a:cubicBezTo>
                    <a:cubicBezTo>
                      <a:pt x="277" y="226"/>
                      <a:pt x="257" y="230"/>
                      <a:pt x="269" y="236"/>
                    </a:cubicBezTo>
                    <a:cubicBezTo>
                      <a:pt x="262" y="242"/>
                      <a:pt x="253" y="251"/>
                      <a:pt x="242" y="248"/>
                    </a:cubicBezTo>
                    <a:cubicBezTo>
                      <a:pt x="242" y="251"/>
                      <a:pt x="239" y="248"/>
                      <a:pt x="237" y="251"/>
                    </a:cubicBezTo>
                    <a:cubicBezTo>
                      <a:pt x="229" y="251"/>
                      <a:pt x="223" y="239"/>
                      <a:pt x="214" y="242"/>
                    </a:cubicBezTo>
                    <a:cubicBezTo>
                      <a:pt x="205" y="242"/>
                      <a:pt x="212" y="225"/>
                      <a:pt x="202" y="232"/>
                    </a:cubicBezTo>
                    <a:cubicBezTo>
                      <a:pt x="199" y="224"/>
                      <a:pt x="193" y="230"/>
                      <a:pt x="189" y="225"/>
                    </a:cubicBezTo>
                    <a:cubicBezTo>
                      <a:pt x="190" y="220"/>
                      <a:pt x="195" y="214"/>
                      <a:pt x="188" y="211"/>
                    </a:cubicBezTo>
                    <a:cubicBezTo>
                      <a:pt x="178" y="226"/>
                      <a:pt x="163" y="228"/>
                      <a:pt x="149" y="234"/>
                    </a:cubicBezTo>
                    <a:cubicBezTo>
                      <a:pt x="146" y="244"/>
                      <a:pt x="129" y="237"/>
                      <a:pt x="123" y="244"/>
                    </a:cubicBezTo>
                    <a:cubicBezTo>
                      <a:pt x="119" y="243"/>
                      <a:pt x="116" y="244"/>
                      <a:pt x="113" y="245"/>
                    </a:cubicBezTo>
                    <a:cubicBezTo>
                      <a:pt x="108" y="245"/>
                      <a:pt x="106" y="243"/>
                      <a:pt x="100" y="242"/>
                    </a:cubicBezTo>
                    <a:cubicBezTo>
                      <a:pt x="94" y="240"/>
                      <a:pt x="90" y="240"/>
                      <a:pt x="88" y="245"/>
                    </a:cubicBezTo>
                    <a:cubicBezTo>
                      <a:pt x="83" y="239"/>
                      <a:pt x="74" y="241"/>
                      <a:pt x="65" y="239"/>
                    </a:cubicBezTo>
                    <a:cubicBezTo>
                      <a:pt x="57" y="238"/>
                      <a:pt x="57" y="238"/>
                      <a:pt x="57" y="23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Freeform 626">
                <a:extLst>
                  <a:ext uri="{FF2B5EF4-FFF2-40B4-BE49-F238E27FC236}">
                    <a16:creationId xmlns:a16="http://schemas.microsoft.com/office/drawing/2014/main" id="{E8FEA023-5C44-4518-B288-AD8FD3C0A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00" y="1124"/>
                <a:ext cx="5" cy="7"/>
              </a:xfrm>
              <a:custGeom>
                <a:avLst/>
                <a:gdLst>
                  <a:gd name="T0" fmla="*/ 5 w 8"/>
                  <a:gd name="T1" fmla="*/ 9 h 12"/>
                  <a:gd name="T2" fmla="*/ 0 w 8"/>
                  <a:gd name="T3" fmla="*/ 4 h 12"/>
                  <a:gd name="T4" fmla="*/ 2 w 8"/>
                  <a:gd name="T5" fmla="*/ 0 h 12"/>
                  <a:gd name="T6" fmla="*/ 5 w 8"/>
                  <a:gd name="T7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5" y="9"/>
                    </a:moveTo>
                    <a:cubicBezTo>
                      <a:pt x="1" y="12"/>
                      <a:pt x="1" y="5"/>
                      <a:pt x="0" y="4"/>
                    </a:cubicBezTo>
                    <a:cubicBezTo>
                      <a:pt x="1" y="3"/>
                      <a:pt x="1" y="2"/>
                      <a:pt x="2" y="0"/>
                    </a:cubicBezTo>
                    <a:cubicBezTo>
                      <a:pt x="6" y="1"/>
                      <a:pt x="8" y="5"/>
                      <a:pt x="5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Freeform 627">
                <a:extLst>
                  <a:ext uri="{FF2B5EF4-FFF2-40B4-BE49-F238E27FC236}">
                    <a16:creationId xmlns:a16="http://schemas.microsoft.com/office/drawing/2014/main" id="{0B34FACE-8629-488A-A71A-4C306CADB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56" y="1133"/>
                <a:ext cx="6" cy="6"/>
              </a:xfrm>
              <a:custGeom>
                <a:avLst/>
                <a:gdLst>
                  <a:gd name="T0" fmla="*/ 8 w 10"/>
                  <a:gd name="T1" fmla="*/ 5 h 9"/>
                  <a:gd name="T2" fmla="*/ 0 w 10"/>
                  <a:gd name="T3" fmla="*/ 8 h 9"/>
                  <a:gd name="T4" fmla="*/ 3 w 10"/>
                  <a:gd name="T5" fmla="*/ 2 h 9"/>
                  <a:gd name="T6" fmla="*/ 7 w 10"/>
                  <a:gd name="T7" fmla="*/ 0 h 9"/>
                  <a:gd name="T8" fmla="*/ 8 w 10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8" y="5"/>
                    </a:moveTo>
                    <a:cubicBezTo>
                      <a:pt x="6" y="8"/>
                      <a:pt x="2" y="9"/>
                      <a:pt x="0" y="8"/>
                    </a:cubicBezTo>
                    <a:cubicBezTo>
                      <a:pt x="0" y="6"/>
                      <a:pt x="1" y="4"/>
                      <a:pt x="3" y="2"/>
                    </a:cubicBezTo>
                    <a:cubicBezTo>
                      <a:pt x="4" y="1"/>
                      <a:pt x="5" y="1"/>
                      <a:pt x="7" y="0"/>
                    </a:cubicBezTo>
                    <a:cubicBezTo>
                      <a:pt x="10" y="1"/>
                      <a:pt x="9" y="3"/>
                      <a:pt x="8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Freeform 628">
                <a:extLst>
                  <a:ext uri="{FF2B5EF4-FFF2-40B4-BE49-F238E27FC236}">
                    <a16:creationId xmlns:a16="http://schemas.microsoft.com/office/drawing/2014/main" id="{88767DA4-2999-4DFF-AB2C-279820E01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78" y="1136"/>
                <a:ext cx="15" cy="10"/>
              </a:xfrm>
              <a:custGeom>
                <a:avLst/>
                <a:gdLst>
                  <a:gd name="T0" fmla="*/ 15 w 24"/>
                  <a:gd name="T1" fmla="*/ 14 h 15"/>
                  <a:gd name="T2" fmla="*/ 0 w 24"/>
                  <a:gd name="T3" fmla="*/ 10 h 15"/>
                  <a:gd name="T4" fmla="*/ 10 w 24"/>
                  <a:gd name="T5" fmla="*/ 5 h 15"/>
                  <a:gd name="T6" fmla="*/ 16 w 24"/>
                  <a:gd name="T7" fmla="*/ 1 h 15"/>
                  <a:gd name="T8" fmla="*/ 15 w 24"/>
                  <a:gd name="T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5">
                    <a:moveTo>
                      <a:pt x="15" y="14"/>
                    </a:moveTo>
                    <a:cubicBezTo>
                      <a:pt x="9" y="15"/>
                      <a:pt x="5" y="15"/>
                      <a:pt x="0" y="10"/>
                    </a:cubicBezTo>
                    <a:cubicBezTo>
                      <a:pt x="8" y="10"/>
                      <a:pt x="2" y="0"/>
                      <a:pt x="10" y="5"/>
                    </a:cubicBezTo>
                    <a:cubicBezTo>
                      <a:pt x="12" y="6"/>
                      <a:pt x="14" y="2"/>
                      <a:pt x="16" y="1"/>
                    </a:cubicBezTo>
                    <a:cubicBezTo>
                      <a:pt x="24" y="3"/>
                      <a:pt x="14" y="11"/>
                      <a:pt x="15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Freeform 629">
                <a:extLst>
                  <a:ext uri="{FF2B5EF4-FFF2-40B4-BE49-F238E27FC236}">
                    <a16:creationId xmlns:a16="http://schemas.microsoft.com/office/drawing/2014/main" id="{724501D9-8F60-4A95-BBB0-CA1704E56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38" y="1135"/>
                <a:ext cx="7" cy="11"/>
              </a:xfrm>
              <a:custGeom>
                <a:avLst/>
                <a:gdLst>
                  <a:gd name="T0" fmla="*/ 11 w 12"/>
                  <a:gd name="T1" fmla="*/ 17 h 17"/>
                  <a:gd name="T2" fmla="*/ 4 w 12"/>
                  <a:gd name="T3" fmla="*/ 16 h 17"/>
                  <a:gd name="T4" fmla="*/ 0 w 12"/>
                  <a:gd name="T5" fmla="*/ 5 h 17"/>
                  <a:gd name="T6" fmla="*/ 11 w 12"/>
                  <a:gd name="T7" fmla="*/ 3 h 17"/>
                  <a:gd name="T8" fmla="*/ 11 w 12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7">
                    <a:moveTo>
                      <a:pt x="11" y="17"/>
                    </a:moveTo>
                    <a:cubicBezTo>
                      <a:pt x="8" y="17"/>
                      <a:pt x="7" y="14"/>
                      <a:pt x="4" y="16"/>
                    </a:cubicBezTo>
                    <a:cubicBezTo>
                      <a:pt x="1" y="13"/>
                      <a:pt x="0" y="10"/>
                      <a:pt x="0" y="5"/>
                    </a:cubicBezTo>
                    <a:cubicBezTo>
                      <a:pt x="4" y="7"/>
                      <a:pt x="6" y="0"/>
                      <a:pt x="11" y="3"/>
                    </a:cubicBezTo>
                    <a:cubicBezTo>
                      <a:pt x="8" y="8"/>
                      <a:pt x="12" y="13"/>
                      <a:pt x="11" y="1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630">
                <a:extLst>
                  <a:ext uri="{FF2B5EF4-FFF2-40B4-BE49-F238E27FC236}">
                    <a16:creationId xmlns:a16="http://schemas.microsoft.com/office/drawing/2014/main" id="{F669586F-46A0-40AA-B40C-7255E6CFD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58" y="1139"/>
                <a:ext cx="11" cy="8"/>
              </a:xfrm>
              <a:custGeom>
                <a:avLst/>
                <a:gdLst>
                  <a:gd name="T0" fmla="*/ 19 w 19"/>
                  <a:gd name="T1" fmla="*/ 6 h 12"/>
                  <a:gd name="T2" fmla="*/ 3 w 19"/>
                  <a:gd name="T3" fmla="*/ 7 h 12"/>
                  <a:gd name="T4" fmla="*/ 4 w 19"/>
                  <a:gd name="T5" fmla="*/ 2 h 12"/>
                  <a:gd name="T6" fmla="*/ 19 w 19"/>
                  <a:gd name="T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9" y="6"/>
                    </a:moveTo>
                    <a:cubicBezTo>
                      <a:pt x="14" y="11"/>
                      <a:pt x="8" y="12"/>
                      <a:pt x="3" y="7"/>
                    </a:cubicBezTo>
                    <a:cubicBezTo>
                      <a:pt x="3" y="6"/>
                      <a:pt x="0" y="3"/>
                      <a:pt x="4" y="2"/>
                    </a:cubicBezTo>
                    <a:cubicBezTo>
                      <a:pt x="10" y="6"/>
                      <a:pt x="16" y="0"/>
                      <a:pt x="19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631">
                <a:extLst>
                  <a:ext uri="{FF2B5EF4-FFF2-40B4-BE49-F238E27FC236}">
                    <a16:creationId xmlns:a16="http://schemas.microsoft.com/office/drawing/2014/main" id="{DC816159-48F2-46BC-840E-863D7FE748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59" y="1141"/>
                <a:ext cx="15" cy="22"/>
              </a:xfrm>
              <a:custGeom>
                <a:avLst/>
                <a:gdLst>
                  <a:gd name="T0" fmla="*/ 13 w 24"/>
                  <a:gd name="T1" fmla="*/ 24 h 35"/>
                  <a:gd name="T2" fmla="*/ 0 w 24"/>
                  <a:gd name="T3" fmla="*/ 28 h 35"/>
                  <a:gd name="T4" fmla="*/ 9 w 24"/>
                  <a:gd name="T5" fmla="*/ 0 h 35"/>
                  <a:gd name="T6" fmla="*/ 13 w 24"/>
                  <a:gd name="T7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5">
                    <a:moveTo>
                      <a:pt x="13" y="24"/>
                    </a:moveTo>
                    <a:cubicBezTo>
                      <a:pt x="9" y="26"/>
                      <a:pt x="4" y="35"/>
                      <a:pt x="0" y="28"/>
                    </a:cubicBezTo>
                    <a:cubicBezTo>
                      <a:pt x="3" y="19"/>
                      <a:pt x="8" y="7"/>
                      <a:pt x="9" y="0"/>
                    </a:cubicBezTo>
                    <a:cubicBezTo>
                      <a:pt x="24" y="4"/>
                      <a:pt x="8" y="16"/>
                      <a:pt x="13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Freeform 632">
                <a:extLst>
                  <a:ext uri="{FF2B5EF4-FFF2-40B4-BE49-F238E27FC236}">
                    <a16:creationId xmlns:a16="http://schemas.microsoft.com/office/drawing/2014/main" id="{C29801E0-1317-4B27-B305-2C8567D5F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90" y="1152"/>
                <a:ext cx="45" cy="43"/>
              </a:xfrm>
              <a:custGeom>
                <a:avLst/>
                <a:gdLst>
                  <a:gd name="T0" fmla="*/ 34 w 73"/>
                  <a:gd name="T1" fmla="*/ 11 h 69"/>
                  <a:gd name="T2" fmla="*/ 42 w 73"/>
                  <a:gd name="T3" fmla="*/ 9 h 69"/>
                  <a:gd name="T4" fmla="*/ 57 w 73"/>
                  <a:gd name="T5" fmla="*/ 37 h 69"/>
                  <a:gd name="T6" fmla="*/ 62 w 73"/>
                  <a:gd name="T7" fmla="*/ 38 h 69"/>
                  <a:gd name="T8" fmla="*/ 73 w 73"/>
                  <a:gd name="T9" fmla="*/ 50 h 69"/>
                  <a:gd name="T10" fmla="*/ 70 w 73"/>
                  <a:gd name="T11" fmla="*/ 59 h 69"/>
                  <a:gd name="T12" fmla="*/ 61 w 73"/>
                  <a:gd name="T13" fmla="*/ 61 h 69"/>
                  <a:gd name="T14" fmla="*/ 54 w 73"/>
                  <a:gd name="T15" fmla="*/ 67 h 69"/>
                  <a:gd name="T16" fmla="*/ 40 w 73"/>
                  <a:gd name="T17" fmla="*/ 64 h 69"/>
                  <a:gd name="T18" fmla="*/ 21 w 73"/>
                  <a:gd name="T19" fmla="*/ 52 h 69"/>
                  <a:gd name="T20" fmla="*/ 4 w 73"/>
                  <a:gd name="T21" fmla="*/ 47 h 69"/>
                  <a:gd name="T22" fmla="*/ 0 w 73"/>
                  <a:gd name="T23" fmla="*/ 35 h 69"/>
                  <a:gd name="T24" fmla="*/ 7 w 73"/>
                  <a:gd name="T25" fmla="*/ 30 h 69"/>
                  <a:gd name="T26" fmla="*/ 17 w 73"/>
                  <a:gd name="T27" fmla="*/ 30 h 69"/>
                  <a:gd name="T28" fmla="*/ 16 w 73"/>
                  <a:gd name="T29" fmla="*/ 16 h 69"/>
                  <a:gd name="T30" fmla="*/ 24 w 73"/>
                  <a:gd name="T31" fmla="*/ 19 h 69"/>
                  <a:gd name="T32" fmla="*/ 25 w 73"/>
                  <a:gd name="T33" fmla="*/ 0 h 69"/>
                  <a:gd name="T34" fmla="*/ 34 w 73"/>
                  <a:gd name="T35" fmla="*/ 1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" h="69">
                    <a:moveTo>
                      <a:pt x="34" y="11"/>
                    </a:moveTo>
                    <a:cubicBezTo>
                      <a:pt x="36" y="15"/>
                      <a:pt x="39" y="8"/>
                      <a:pt x="42" y="9"/>
                    </a:cubicBezTo>
                    <a:cubicBezTo>
                      <a:pt x="40" y="24"/>
                      <a:pt x="66" y="24"/>
                      <a:pt x="57" y="37"/>
                    </a:cubicBezTo>
                    <a:cubicBezTo>
                      <a:pt x="56" y="39"/>
                      <a:pt x="60" y="39"/>
                      <a:pt x="62" y="38"/>
                    </a:cubicBezTo>
                    <a:cubicBezTo>
                      <a:pt x="65" y="43"/>
                      <a:pt x="64" y="55"/>
                      <a:pt x="73" y="50"/>
                    </a:cubicBezTo>
                    <a:cubicBezTo>
                      <a:pt x="72" y="53"/>
                      <a:pt x="73" y="56"/>
                      <a:pt x="70" y="59"/>
                    </a:cubicBezTo>
                    <a:cubicBezTo>
                      <a:pt x="68" y="54"/>
                      <a:pt x="62" y="57"/>
                      <a:pt x="61" y="61"/>
                    </a:cubicBezTo>
                    <a:cubicBezTo>
                      <a:pt x="62" y="63"/>
                      <a:pt x="57" y="69"/>
                      <a:pt x="54" y="67"/>
                    </a:cubicBezTo>
                    <a:cubicBezTo>
                      <a:pt x="48" y="69"/>
                      <a:pt x="45" y="57"/>
                      <a:pt x="40" y="64"/>
                    </a:cubicBezTo>
                    <a:cubicBezTo>
                      <a:pt x="34" y="58"/>
                      <a:pt x="24" y="59"/>
                      <a:pt x="21" y="52"/>
                    </a:cubicBezTo>
                    <a:cubicBezTo>
                      <a:pt x="15" y="55"/>
                      <a:pt x="11" y="46"/>
                      <a:pt x="4" y="47"/>
                    </a:cubicBezTo>
                    <a:cubicBezTo>
                      <a:pt x="2" y="43"/>
                      <a:pt x="1" y="40"/>
                      <a:pt x="0" y="35"/>
                    </a:cubicBezTo>
                    <a:cubicBezTo>
                      <a:pt x="6" y="39"/>
                      <a:pt x="3" y="31"/>
                      <a:pt x="7" y="30"/>
                    </a:cubicBezTo>
                    <a:cubicBezTo>
                      <a:pt x="11" y="28"/>
                      <a:pt x="13" y="33"/>
                      <a:pt x="17" y="30"/>
                    </a:cubicBezTo>
                    <a:cubicBezTo>
                      <a:pt x="19" y="25"/>
                      <a:pt x="8" y="20"/>
                      <a:pt x="16" y="16"/>
                    </a:cubicBezTo>
                    <a:cubicBezTo>
                      <a:pt x="19" y="16"/>
                      <a:pt x="21" y="23"/>
                      <a:pt x="24" y="19"/>
                    </a:cubicBezTo>
                    <a:cubicBezTo>
                      <a:pt x="24" y="14"/>
                      <a:pt x="17" y="4"/>
                      <a:pt x="25" y="0"/>
                    </a:cubicBezTo>
                    <a:cubicBezTo>
                      <a:pt x="28" y="1"/>
                      <a:pt x="39" y="4"/>
                      <a:pt x="34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Freeform 633">
                <a:extLst>
                  <a:ext uri="{FF2B5EF4-FFF2-40B4-BE49-F238E27FC236}">
                    <a16:creationId xmlns:a16="http://schemas.microsoft.com/office/drawing/2014/main" id="{3BE8D42E-7FAB-46F8-BA49-142B75B34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12" y="1154"/>
                <a:ext cx="10" cy="10"/>
              </a:xfrm>
              <a:custGeom>
                <a:avLst/>
                <a:gdLst>
                  <a:gd name="T0" fmla="*/ 14 w 16"/>
                  <a:gd name="T1" fmla="*/ 11 h 16"/>
                  <a:gd name="T2" fmla="*/ 13 w 16"/>
                  <a:gd name="T3" fmla="*/ 15 h 16"/>
                  <a:gd name="T4" fmla="*/ 2 w 16"/>
                  <a:gd name="T5" fmla="*/ 0 h 16"/>
                  <a:gd name="T6" fmla="*/ 14 w 16"/>
                  <a:gd name="T7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6">
                    <a:moveTo>
                      <a:pt x="14" y="11"/>
                    </a:moveTo>
                    <a:cubicBezTo>
                      <a:pt x="16" y="12"/>
                      <a:pt x="16" y="16"/>
                      <a:pt x="13" y="15"/>
                    </a:cubicBezTo>
                    <a:cubicBezTo>
                      <a:pt x="9" y="11"/>
                      <a:pt x="0" y="7"/>
                      <a:pt x="2" y="0"/>
                    </a:cubicBezTo>
                    <a:cubicBezTo>
                      <a:pt x="8" y="1"/>
                      <a:pt x="8" y="9"/>
                      <a:pt x="14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Freeform 634">
                <a:extLst>
                  <a:ext uri="{FF2B5EF4-FFF2-40B4-BE49-F238E27FC236}">
                    <a16:creationId xmlns:a16="http://schemas.microsoft.com/office/drawing/2014/main" id="{27E7335D-332E-46FB-BEDF-4680FA42D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12" y="1159"/>
                <a:ext cx="5" cy="8"/>
              </a:xfrm>
              <a:custGeom>
                <a:avLst/>
                <a:gdLst>
                  <a:gd name="T0" fmla="*/ 6 w 8"/>
                  <a:gd name="T1" fmla="*/ 9 h 14"/>
                  <a:gd name="T2" fmla="*/ 1 w 8"/>
                  <a:gd name="T3" fmla="*/ 3 h 14"/>
                  <a:gd name="T4" fmla="*/ 3 w 8"/>
                  <a:gd name="T5" fmla="*/ 0 h 14"/>
                  <a:gd name="T6" fmla="*/ 6 w 8"/>
                  <a:gd name="T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4">
                    <a:moveTo>
                      <a:pt x="6" y="9"/>
                    </a:moveTo>
                    <a:cubicBezTo>
                      <a:pt x="0" y="14"/>
                      <a:pt x="3" y="5"/>
                      <a:pt x="1" y="3"/>
                    </a:cubicBezTo>
                    <a:cubicBezTo>
                      <a:pt x="2" y="2"/>
                      <a:pt x="2" y="1"/>
                      <a:pt x="3" y="0"/>
                    </a:cubicBezTo>
                    <a:cubicBezTo>
                      <a:pt x="8" y="1"/>
                      <a:pt x="8" y="6"/>
                      <a:pt x="6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Freeform 635">
                <a:extLst>
                  <a:ext uri="{FF2B5EF4-FFF2-40B4-BE49-F238E27FC236}">
                    <a16:creationId xmlns:a16="http://schemas.microsoft.com/office/drawing/2014/main" id="{281F5D78-67D5-4C8D-9F15-08304949D7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60" y="1160"/>
                <a:ext cx="7" cy="7"/>
              </a:xfrm>
              <a:custGeom>
                <a:avLst/>
                <a:gdLst>
                  <a:gd name="T0" fmla="*/ 11 w 11"/>
                  <a:gd name="T1" fmla="*/ 8 h 12"/>
                  <a:gd name="T2" fmla="*/ 6 w 11"/>
                  <a:gd name="T3" fmla="*/ 8 h 12"/>
                  <a:gd name="T4" fmla="*/ 3 w 11"/>
                  <a:gd name="T5" fmla="*/ 0 h 12"/>
                  <a:gd name="T6" fmla="*/ 11 w 11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0" y="12"/>
                      <a:pt x="8" y="9"/>
                      <a:pt x="6" y="8"/>
                    </a:cubicBezTo>
                    <a:cubicBezTo>
                      <a:pt x="5" y="5"/>
                      <a:pt x="0" y="2"/>
                      <a:pt x="3" y="0"/>
                    </a:cubicBezTo>
                    <a:cubicBezTo>
                      <a:pt x="9" y="1"/>
                      <a:pt x="9" y="4"/>
                      <a:pt x="11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Freeform 636">
                <a:extLst>
                  <a:ext uri="{FF2B5EF4-FFF2-40B4-BE49-F238E27FC236}">
                    <a16:creationId xmlns:a16="http://schemas.microsoft.com/office/drawing/2014/main" id="{C55237AB-74A0-4B86-A0CA-396EE9C85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9" y="1167"/>
                <a:ext cx="16" cy="12"/>
              </a:xfrm>
              <a:custGeom>
                <a:avLst/>
                <a:gdLst>
                  <a:gd name="T0" fmla="*/ 22 w 26"/>
                  <a:gd name="T1" fmla="*/ 4 h 18"/>
                  <a:gd name="T2" fmla="*/ 24 w 26"/>
                  <a:gd name="T3" fmla="*/ 13 h 18"/>
                  <a:gd name="T4" fmla="*/ 4 w 26"/>
                  <a:gd name="T5" fmla="*/ 11 h 18"/>
                  <a:gd name="T6" fmla="*/ 8 w 26"/>
                  <a:gd name="T7" fmla="*/ 0 h 18"/>
                  <a:gd name="T8" fmla="*/ 22 w 26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22" y="4"/>
                    </a:moveTo>
                    <a:cubicBezTo>
                      <a:pt x="26" y="6"/>
                      <a:pt x="25" y="10"/>
                      <a:pt x="24" y="13"/>
                    </a:cubicBezTo>
                    <a:cubicBezTo>
                      <a:pt x="18" y="18"/>
                      <a:pt x="10" y="14"/>
                      <a:pt x="4" y="11"/>
                    </a:cubicBezTo>
                    <a:cubicBezTo>
                      <a:pt x="0" y="7"/>
                      <a:pt x="4" y="3"/>
                      <a:pt x="8" y="0"/>
                    </a:cubicBezTo>
                    <a:cubicBezTo>
                      <a:pt x="10" y="4"/>
                      <a:pt x="17" y="6"/>
                      <a:pt x="22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Freeform 637">
                <a:extLst>
                  <a:ext uri="{FF2B5EF4-FFF2-40B4-BE49-F238E27FC236}">
                    <a16:creationId xmlns:a16="http://schemas.microsoft.com/office/drawing/2014/main" id="{0C9AC74D-A8C0-4475-81FC-08E2769DEE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26" y="1166"/>
                <a:ext cx="25" cy="45"/>
              </a:xfrm>
              <a:custGeom>
                <a:avLst/>
                <a:gdLst>
                  <a:gd name="T0" fmla="*/ 32 w 40"/>
                  <a:gd name="T1" fmla="*/ 7 h 72"/>
                  <a:gd name="T2" fmla="*/ 40 w 40"/>
                  <a:gd name="T3" fmla="*/ 42 h 72"/>
                  <a:gd name="T4" fmla="*/ 31 w 40"/>
                  <a:gd name="T5" fmla="*/ 57 h 72"/>
                  <a:gd name="T6" fmla="*/ 12 w 40"/>
                  <a:gd name="T7" fmla="*/ 64 h 72"/>
                  <a:gd name="T8" fmla="*/ 10 w 40"/>
                  <a:gd name="T9" fmla="*/ 14 h 72"/>
                  <a:gd name="T10" fmla="*/ 32 w 40"/>
                  <a:gd name="T11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72">
                    <a:moveTo>
                      <a:pt x="32" y="7"/>
                    </a:moveTo>
                    <a:cubicBezTo>
                      <a:pt x="39" y="17"/>
                      <a:pt x="38" y="30"/>
                      <a:pt x="40" y="42"/>
                    </a:cubicBezTo>
                    <a:cubicBezTo>
                      <a:pt x="40" y="48"/>
                      <a:pt x="37" y="53"/>
                      <a:pt x="31" y="57"/>
                    </a:cubicBezTo>
                    <a:cubicBezTo>
                      <a:pt x="25" y="56"/>
                      <a:pt x="20" y="72"/>
                      <a:pt x="12" y="64"/>
                    </a:cubicBezTo>
                    <a:cubicBezTo>
                      <a:pt x="4" y="51"/>
                      <a:pt x="0" y="29"/>
                      <a:pt x="10" y="14"/>
                    </a:cubicBezTo>
                    <a:cubicBezTo>
                      <a:pt x="18" y="11"/>
                      <a:pt x="21" y="0"/>
                      <a:pt x="32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Freeform 638">
                <a:extLst>
                  <a:ext uri="{FF2B5EF4-FFF2-40B4-BE49-F238E27FC236}">
                    <a16:creationId xmlns:a16="http://schemas.microsoft.com/office/drawing/2014/main" id="{02565AB3-8B9F-44F1-8E95-A0F022AB3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99" y="1175"/>
                <a:ext cx="4" cy="4"/>
              </a:xfrm>
              <a:custGeom>
                <a:avLst/>
                <a:gdLst>
                  <a:gd name="T0" fmla="*/ 4 w 6"/>
                  <a:gd name="T1" fmla="*/ 6 h 6"/>
                  <a:gd name="T2" fmla="*/ 4 w 6"/>
                  <a:gd name="T3" fmla="*/ 6 h 6"/>
                  <a:gd name="T4" fmla="*/ 2 w 6"/>
                  <a:gd name="T5" fmla="*/ 1 h 6"/>
                  <a:gd name="T6" fmla="*/ 4 w 6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4" y="6"/>
                    </a:moveTo>
                    <a:cubicBezTo>
                      <a:pt x="5" y="5"/>
                      <a:pt x="4" y="6"/>
                      <a:pt x="4" y="6"/>
                    </a:cubicBezTo>
                    <a:cubicBezTo>
                      <a:pt x="1" y="5"/>
                      <a:pt x="0" y="3"/>
                      <a:pt x="2" y="1"/>
                    </a:cubicBezTo>
                    <a:cubicBezTo>
                      <a:pt x="3" y="0"/>
                      <a:pt x="6" y="1"/>
                      <a:pt x="4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Freeform 639">
                <a:extLst>
                  <a:ext uri="{FF2B5EF4-FFF2-40B4-BE49-F238E27FC236}">
                    <a16:creationId xmlns:a16="http://schemas.microsoft.com/office/drawing/2014/main" id="{4A7CE0C5-D170-4D72-A708-88628D532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53" y="1175"/>
                <a:ext cx="5" cy="7"/>
              </a:xfrm>
              <a:custGeom>
                <a:avLst/>
                <a:gdLst>
                  <a:gd name="T0" fmla="*/ 8 w 8"/>
                  <a:gd name="T1" fmla="*/ 8 h 11"/>
                  <a:gd name="T2" fmla="*/ 3 w 8"/>
                  <a:gd name="T3" fmla="*/ 11 h 11"/>
                  <a:gd name="T4" fmla="*/ 2 w 8"/>
                  <a:gd name="T5" fmla="*/ 1 h 11"/>
                  <a:gd name="T6" fmla="*/ 8 w 8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8"/>
                    </a:moveTo>
                    <a:cubicBezTo>
                      <a:pt x="8" y="11"/>
                      <a:pt x="5" y="11"/>
                      <a:pt x="3" y="11"/>
                    </a:cubicBezTo>
                    <a:cubicBezTo>
                      <a:pt x="0" y="8"/>
                      <a:pt x="0" y="4"/>
                      <a:pt x="2" y="1"/>
                    </a:cubicBezTo>
                    <a:cubicBezTo>
                      <a:pt x="7" y="0"/>
                      <a:pt x="8" y="6"/>
                      <a:pt x="8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Freeform 640">
                <a:extLst>
                  <a:ext uri="{FF2B5EF4-FFF2-40B4-BE49-F238E27FC236}">
                    <a16:creationId xmlns:a16="http://schemas.microsoft.com/office/drawing/2014/main" id="{606D15BD-8453-4C42-A2B0-09654B3BC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06" y="1177"/>
                <a:ext cx="8" cy="12"/>
              </a:xfrm>
              <a:custGeom>
                <a:avLst/>
                <a:gdLst>
                  <a:gd name="T0" fmla="*/ 8 w 13"/>
                  <a:gd name="T1" fmla="*/ 12 h 19"/>
                  <a:gd name="T2" fmla="*/ 0 w 13"/>
                  <a:gd name="T3" fmla="*/ 10 h 19"/>
                  <a:gd name="T4" fmla="*/ 7 w 13"/>
                  <a:gd name="T5" fmla="*/ 0 h 19"/>
                  <a:gd name="T6" fmla="*/ 8 w 13"/>
                  <a:gd name="T7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9">
                    <a:moveTo>
                      <a:pt x="8" y="12"/>
                    </a:moveTo>
                    <a:cubicBezTo>
                      <a:pt x="5" y="19"/>
                      <a:pt x="3" y="11"/>
                      <a:pt x="0" y="10"/>
                    </a:cubicBezTo>
                    <a:cubicBezTo>
                      <a:pt x="2" y="7"/>
                      <a:pt x="4" y="3"/>
                      <a:pt x="7" y="0"/>
                    </a:cubicBezTo>
                    <a:cubicBezTo>
                      <a:pt x="13" y="2"/>
                      <a:pt x="9" y="9"/>
                      <a:pt x="8" y="1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Freeform 641">
                <a:extLst>
                  <a:ext uri="{FF2B5EF4-FFF2-40B4-BE49-F238E27FC236}">
                    <a16:creationId xmlns:a16="http://schemas.microsoft.com/office/drawing/2014/main" id="{675F5BE2-0719-4DDD-9E3F-8254DF736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24" y="1184"/>
                <a:ext cx="5" cy="5"/>
              </a:xfrm>
              <a:custGeom>
                <a:avLst/>
                <a:gdLst>
                  <a:gd name="T0" fmla="*/ 5 w 9"/>
                  <a:gd name="T1" fmla="*/ 7 h 8"/>
                  <a:gd name="T2" fmla="*/ 1 w 9"/>
                  <a:gd name="T3" fmla="*/ 3 h 8"/>
                  <a:gd name="T4" fmla="*/ 5 w 9"/>
                  <a:gd name="T5" fmla="*/ 0 h 8"/>
                  <a:gd name="T6" fmla="*/ 5 w 9"/>
                  <a:gd name="T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5" y="7"/>
                    </a:moveTo>
                    <a:cubicBezTo>
                      <a:pt x="3" y="8"/>
                      <a:pt x="0" y="5"/>
                      <a:pt x="1" y="3"/>
                    </a:cubicBezTo>
                    <a:cubicBezTo>
                      <a:pt x="1" y="0"/>
                      <a:pt x="4" y="2"/>
                      <a:pt x="5" y="0"/>
                    </a:cubicBezTo>
                    <a:cubicBezTo>
                      <a:pt x="9" y="1"/>
                      <a:pt x="8" y="5"/>
                      <a:pt x="5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Freeform 642">
                <a:extLst>
                  <a:ext uri="{FF2B5EF4-FFF2-40B4-BE49-F238E27FC236}">
                    <a16:creationId xmlns:a16="http://schemas.microsoft.com/office/drawing/2014/main" id="{E6D51C9D-D374-4DE6-AD5C-464292D19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52" y="1184"/>
                <a:ext cx="5" cy="7"/>
              </a:xfrm>
              <a:custGeom>
                <a:avLst/>
                <a:gdLst>
                  <a:gd name="T0" fmla="*/ 6 w 8"/>
                  <a:gd name="T1" fmla="*/ 10 h 11"/>
                  <a:gd name="T2" fmla="*/ 0 w 8"/>
                  <a:gd name="T3" fmla="*/ 4 h 11"/>
                  <a:gd name="T4" fmla="*/ 3 w 8"/>
                  <a:gd name="T5" fmla="*/ 0 h 11"/>
                  <a:gd name="T6" fmla="*/ 6 w 8"/>
                  <a:gd name="T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6" y="10"/>
                    </a:moveTo>
                    <a:cubicBezTo>
                      <a:pt x="3" y="11"/>
                      <a:pt x="0" y="7"/>
                      <a:pt x="0" y="4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8" y="2"/>
                      <a:pt x="7" y="7"/>
                      <a:pt x="6" y="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Freeform 643">
                <a:extLst>
                  <a:ext uri="{FF2B5EF4-FFF2-40B4-BE49-F238E27FC236}">
                    <a16:creationId xmlns:a16="http://schemas.microsoft.com/office/drawing/2014/main" id="{87AC366C-2A2E-47E0-8549-99A653831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40" y="1185"/>
                <a:ext cx="5" cy="4"/>
              </a:xfrm>
              <a:custGeom>
                <a:avLst/>
                <a:gdLst>
                  <a:gd name="T0" fmla="*/ 7 w 8"/>
                  <a:gd name="T1" fmla="*/ 4 h 7"/>
                  <a:gd name="T2" fmla="*/ 1 w 8"/>
                  <a:gd name="T3" fmla="*/ 4 h 7"/>
                  <a:gd name="T4" fmla="*/ 5 w 8"/>
                  <a:gd name="T5" fmla="*/ 0 h 7"/>
                  <a:gd name="T6" fmla="*/ 7 w 8"/>
                  <a:gd name="T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7">
                    <a:moveTo>
                      <a:pt x="7" y="4"/>
                    </a:moveTo>
                    <a:cubicBezTo>
                      <a:pt x="5" y="7"/>
                      <a:pt x="0" y="7"/>
                      <a:pt x="1" y="4"/>
                    </a:cubicBezTo>
                    <a:cubicBezTo>
                      <a:pt x="1" y="2"/>
                      <a:pt x="3" y="2"/>
                      <a:pt x="5" y="0"/>
                    </a:cubicBezTo>
                    <a:cubicBezTo>
                      <a:pt x="6" y="1"/>
                      <a:pt x="8" y="3"/>
                      <a:pt x="7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Freeform 644">
                <a:extLst>
                  <a:ext uri="{FF2B5EF4-FFF2-40B4-BE49-F238E27FC236}">
                    <a16:creationId xmlns:a16="http://schemas.microsoft.com/office/drawing/2014/main" id="{F2A85431-9B5F-4662-823F-89D104DF8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43" y="1195"/>
                <a:ext cx="7" cy="17"/>
              </a:xfrm>
              <a:custGeom>
                <a:avLst/>
                <a:gdLst>
                  <a:gd name="T0" fmla="*/ 8 w 11"/>
                  <a:gd name="T1" fmla="*/ 13 h 27"/>
                  <a:gd name="T2" fmla="*/ 6 w 11"/>
                  <a:gd name="T3" fmla="*/ 27 h 27"/>
                  <a:gd name="T4" fmla="*/ 0 w 11"/>
                  <a:gd name="T5" fmla="*/ 7 h 27"/>
                  <a:gd name="T6" fmla="*/ 3 w 11"/>
                  <a:gd name="T7" fmla="*/ 0 h 27"/>
                  <a:gd name="T8" fmla="*/ 8 w 11"/>
                  <a:gd name="T9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7">
                    <a:moveTo>
                      <a:pt x="8" y="13"/>
                    </a:moveTo>
                    <a:cubicBezTo>
                      <a:pt x="10" y="17"/>
                      <a:pt x="8" y="23"/>
                      <a:pt x="6" y="27"/>
                    </a:cubicBezTo>
                    <a:cubicBezTo>
                      <a:pt x="0" y="22"/>
                      <a:pt x="6" y="11"/>
                      <a:pt x="0" y="7"/>
                    </a:cubicBezTo>
                    <a:cubicBezTo>
                      <a:pt x="1" y="3"/>
                      <a:pt x="1" y="2"/>
                      <a:pt x="3" y="0"/>
                    </a:cubicBezTo>
                    <a:cubicBezTo>
                      <a:pt x="11" y="0"/>
                      <a:pt x="8" y="10"/>
                      <a:pt x="8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Freeform 645">
                <a:extLst>
                  <a:ext uri="{FF2B5EF4-FFF2-40B4-BE49-F238E27FC236}">
                    <a16:creationId xmlns:a16="http://schemas.microsoft.com/office/drawing/2014/main" id="{46004CF2-55FE-496B-9B9E-C0216C3DB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08" y="1200"/>
                <a:ext cx="12" cy="5"/>
              </a:xfrm>
              <a:custGeom>
                <a:avLst/>
                <a:gdLst>
                  <a:gd name="T0" fmla="*/ 6 w 19"/>
                  <a:gd name="T1" fmla="*/ 0 h 7"/>
                  <a:gd name="T2" fmla="*/ 6 w 19"/>
                  <a:gd name="T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9" h="7">
                    <a:moveTo>
                      <a:pt x="6" y="0"/>
                    </a:moveTo>
                    <a:cubicBezTo>
                      <a:pt x="19" y="4"/>
                      <a:pt x="0" y="7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Freeform 646">
                <a:extLst>
                  <a:ext uri="{FF2B5EF4-FFF2-40B4-BE49-F238E27FC236}">
                    <a16:creationId xmlns:a16="http://schemas.microsoft.com/office/drawing/2014/main" id="{EF5B23F9-A078-40A3-85BD-563F82FCB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9" y="1261"/>
                <a:ext cx="17" cy="13"/>
              </a:xfrm>
              <a:custGeom>
                <a:avLst/>
                <a:gdLst>
                  <a:gd name="T0" fmla="*/ 27 w 27"/>
                  <a:gd name="T1" fmla="*/ 14 h 21"/>
                  <a:gd name="T2" fmla="*/ 15 w 27"/>
                  <a:gd name="T3" fmla="*/ 18 h 21"/>
                  <a:gd name="T4" fmla="*/ 0 w 27"/>
                  <a:gd name="T5" fmla="*/ 0 h 21"/>
                  <a:gd name="T6" fmla="*/ 27 w 27"/>
                  <a:gd name="T7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1">
                    <a:moveTo>
                      <a:pt x="27" y="14"/>
                    </a:moveTo>
                    <a:cubicBezTo>
                      <a:pt x="26" y="18"/>
                      <a:pt x="19" y="21"/>
                      <a:pt x="15" y="18"/>
                    </a:cubicBezTo>
                    <a:cubicBezTo>
                      <a:pt x="4" y="17"/>
                      <a:pt x="6" y="6"/>
                      <a:pt x="0" y="0"/>
                    </a:cubicBezTo>
                    <a:cubicBezTo>
                      <a:pt x="9" y="4"/>
                      <a:pt x="17" y="12"/>
                      <a:pt x="27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Freeform 647">
                <a:extLst>
                  <a:ext uri="{FF2B5EF4-FFF2-40B4-BE49-F238E27FC236}">
                    <a16:creationId xmlns:a16="http://schemas.microsoft.com/office/drawing/2014/main" id="{17B904DC-2818-4FBD-844F-2CE444DF0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5" y="1267"/>
                <a:ext cx="93" cy="87"/>
              </a:xfrm>
              <a:custGeom>
                <a:avLst/>
                <a:gdLst>
                  <a:gd name="T0" fmla="*/ 29 w 151"/>
                  <a:gd name="T1" fmla="*/ 12 h 140"/>
                  <a:gd name="T2" fmla="*/ 40 w 151"/>
                  <a:gd name="T3" fmla="*/ 30 h 140"/>
                  <a:gd name="T4" fmla="*/ 42 w 151"/>
                  <a:gd name="T5" fmla="*/ 23 h 140"/>
                  <a:gd name="T6" fmla="*/ 55 w 151"/>
                  <a:gd name="T7" fmla="*/ 31 h 140"/>
                  <a:gd name="T8" fmla="*/ 71 w 151"/>
                  <a:gd name="T9" fmla="*/ 32 h 140"/>
                  <a:gd name="T10" fmla="*/ 92 w 151"/>
                  <a:gd name="T11" fmla="*/ 48 h 140"/>
                  <a:gd name="T12" fmla="*/ 107 w 151"/>
                  <a:gd name="T13" fmla="*/ 53 h 140"/>
                  <a:gd name="T14" fmla="*/ 120 w 151"/>
                  <a:gd name="T15" fmla="*/ 68 h 140"/>
                  <a:gd name="T16" fmla="*/ 124 w 151"/>
                  <a:gd name="T17" fmla="*/ 78 h 140"/>
                  <a:gd name="T18" fmla="*/ 136 w 151"/>
                  <a:gd name="T19" fmla="*/ 79 h 140"/>
                  <a:gd name="T20" fmla="*/ 139 w 151"/>
                  <a:gd name="T21" fmla="*/ 72 h 140"/>
                  <a:gd name="T22" fmla="*/ 151 w 151"/>
                  <a:gd name="T23" fmla="*/ 85 h 140"/>
                  <a:gd name="T24" fmla="*/ 142 w 151"/>
                  <a:gd name="T25" fmla="*/ 104 h 140"/>
                  <a:gd name="T26" fmla="*/ 119 w 151"/>
                  <a:gd name="T27" fmla="*/ 99 h 140"/>
                  <a:gd name="T28" fmla="*/ 109 w 151"/>
                  <a:gd name="T29" fmla="*/ 89 h 140"/>
                  <a:gd name="T30" fmla="*/ 92 w 151"/>
                  <a:gd name="T31" fmla="*/ 90 h 140"/>
                  <a:gd name="T32" fmla="*/ 81 w 151"/>
                  <a:gd name="T33" fmla="*/ 84 h 140"/>
                  <a:gd name="T34" fmla="*/ 65 w 151"/>
                  <a:gd name="T35" fmla="*/ 110 h 140"/>
                  <a:gd name="T36" fmla="*/ 48 w 151"/>
                  <a:gd name="T37" fmla="*/ 135 h 140"/>
                  <a:gd name="T38" fmla="*/ 38 w 151"/>
                  <a:gd name="T39" fmla="*/ 136 h 140"/>
                  <a:gd name="T40" fmla="*/ 26 w 151"/>
                  <a:gd name="T41" fmla="*/ 114 h 140"/>
                  <a:gd name="T42" fmla="*/ 11 w 151"/>
                  <a:gd name="T43" fmla="*/ 118 h 140"/>
                  <a:gd name="T44" fmla="*/ 20 w 151"/>
                  <a:gd name="T45" fmla="*/ 98 h 140"/>
                  <a:gd name="T46" fmla="*/ 13 w 151"/>
                  <a:gd name="T47" fmla="*/ 5 h 140"/>
                  <a:gd name="T48" fmla="*/ 17 w 151"/>
                  <a:gd name="T49" fmla="*/ 0 h 140"/>
                  <a:gd name="T50" fmla="*/ 29 w 151"/>
                  <a:gd name="T51" fmla="*/ 1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1" h="140">
                    <a:moveTo>
                      <a:pt x="29" y="12"/>
                    </a:moveTo>
                    <a:cubicBezTo>
                      <a:pt x="18" y="19"/>
                      <a:pt x="36" y="24"/>
                      <a:pt x="40" y="30"/>
                    </a:cubicBezTo>
                    <a:cubicBezTo>
                      <a:pt x="42" y="29"/>
                      <a:pt x="42" y="26"/>
                      <a:pt x="42" y="23"/>
                    </a:cubicBezTo>
                    <a:cubicBezTo>
                      <a:pt x="47" y="25"/>
                      <a:pt x="53" y="24"/>
                      <a:pt x="55" y="31"/>
                    </a:cubicBezTo>
                    <a:cubicBezTo>
                      <a:pt x="60" y="33"/>
                      <a:pt x="65" y="31"/>
                      <a:pt x="71" y="32"/>
                    </a:cubicBezTo>
                    <a:cubicBezTo>
                      <a:pt x="75" y="41"/>
                      <a:pt x="86" y="40"/>
                      <a:pt x="92" y="48"/>
                    </a:cubicBezTo>
                    <a:cubicBezTo>
                      <a:pt x="98" y="43"/>
                      <a:pt x="103" y="51"/>
                      <a:pt x="107" y="53"/>
                    </a:cubicBezTo>
                    <a:cubicBezTo>
                      <a:pt x="114" y="57"/>
                      <a:pt x="116" y="62"/>
                      <a:pt x="120" y="68"/>
                    </a:cubicBezTo>
                    <a:cubicBezTo>
                      <a:pt x="120" y="72"/>
                      <a:pt x="117" y="79"/>
                      <a:pt x="124" y="78"/>
                    </a:cubicBezTo>
                    <a:cubicBezTo>
                      <a:pt x="129" y="73"/>
                      <a:pt x="132" y="81"/>
                      <a:pt x="136" y="79"/>
                    </a:cubicBezTo>
                    <a:cubicBezTo>
                      <a:pt x="136" y="76"/>
                      <a:pt x="133" y="72"/>
                      <a:pt x="139" y="72"/>
                    </a:cubicBezTo>
                    <a:cubicBezTo>
                      <a:pt x="141" y="77"/>
                      <a:pt x="149" y="81"/>
                      <a:pt x="151" y="85"/>
                    </a:cubicBezTo>
                    <a:cubicBezTo>
                      <a:pt x="143" y="91"/>
                      <a:pt x="151" y="99"/>
                      <a:pt x="142" y="104"/>
                    </a:cubicBezTo>
                    <a:cubicBezTo>
                      <a:pt x="134" y="102"/>
                      <a:pt x="126" y="90"/>
                      <a:pt x="119" y="99"/>
                    </a:cubicBezTo>
                    <a:cubicBezTo>
                      <a:pt x="111" y="100"/>
                      <a:pt x="117" y="89"/>
                      <a:pt x="109" y="89"/>
                    </a:cubicBezTo>
                    <a:cubicBezTo>
                      <a:pt x="103" y="88"/>
                      <a:pt x="98" y="94"/>
                      <a:pt x="92" y="90"/>
                    </a:cubicBezTo>
                    <a:cubicBezTo>
                      <a:pt x="90" y="85"/>
                      <a:pt x="88" y="77"/>
                      <a:pt x="81" y="84"/>
                    </a:cubicBezTo>
                    <a:cubicBezTo>
                      <a:pt x="73" y="91"/>
                      <a:pt x="78" y="105"/>
                      <a:pt x="65" y="110"/>
                    </a:cubicBezTo>
                    <a:cubicBezTo>
                      <a:pt x="67" y="119"/>
                      <a:pt x="50" y="126"/>
                      <a:pt x="48" y="135"/>
                    </a:cubicBezTo>
                    <a:cubicBezTo>
                      <a:pt x="47" y="138"/>
                      <a:pt x="41" y="140"/>
                      <a:pt x="38" y="136"/>
                    </a:cubicBezTo>
                    <a:cubicBezTo>
                      <a:pt x="28" y="130"/>
                      <a:pt x="37" y="112"/>
                      <a:pt x="26" y="114"/>
                    </a:cubicBezTo>
                    <a:cubicBezTo>
                      <a:pt x="21" y="118"/>
                      <a:pt x="17" y="119"/>
                      <a:pt x="11" y="118"/>
                    </a:cubicBezTo>
                    <a:cubicBezTo>
                      <a:pt x="0" y="111"/>
                      <a:pt x="20" y="105"/>
                      <a:pt x="20" y="98"/>
                    </a:cubicBezTo>
                    <a:cubicBezTo>
                      <a:pt x="9" y="69"/>
                      <a:pt x="11" y="36"/>
                      <a:pt x="13" y="5"/>
                    </a:cubicBezTo>
                    <a:cubicBezTo>
                      <a:pt x="14" y="3"/>
                      <a:pt x="15" y="1"/>
                      <a:pt x="17" y="0"/>
                    </a:cubicBezTo>
                    <a:cubicBezTo>
                      <a:pt x="21" y="6"/>
                      <a:pt x="27" y="4"/>
                      <a:pt x="29" y="1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Freeform 648">
                <a:extLst>
                  <a:ext uri="{FF2B5EF4-FFF2-40B4-BE49-F238E27FC236}">
                    <a16:creationId xmlns:a16="http://schemas.microsoft.com/office/drawing/2014/main" id="{C1DDE5BC-20F8-47EB-8557-3F2E8D3FB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4" y="1023"/>
                <a:ext cx="53" cy="72"/>
              </a:xfrm>
              <a:custGeom>
                <a:avLst/>
                <a:gdLst>
                  <a:gd name="T0" fmla="*/ 8 w 86"/>
                  <a:gd name="T1" fmla="*/ 115 h 115"/>
                  <a:gd name="T2" fmla="*/ 3 w 86"/>
                  <a:gd name="T3" fmla="*/ 102 h 115"/>
                  <a:gd name="T4" fmla="*/ 6 w 86"/>
                  <a:gd name="T5" fmla="*/ 74 h 115"/>
                  <a:gd name="T6" fmla="*/ 14 w 86"/>
                  <a:gd name="T7" fmla="*/ 30 h 115"/>
                  <a:gd name="T8" fmla="*/ 17 w 86"/>
                  <a:gd name="T9" fmla="*/ 30 h 115"/>
                  <a:gd name="T10" fmla="*/ 33 w 86"/>
                  <a:gd name="T11" fmla="*/ 6 h 115"/>
                  <a:gd name="T12" fmla="*/ 68 w 86"/>
                  <a:gd name="T13" fmla="*/ 0 h 115"/>
                  <a:gd name="T14" fmla="*/ 74 w 86"/>
                  <a:gd name="T15" fmla="*/ 6 h 115"/>
                  <a:gd name="T16" fmla="*/ 57 w 86"/>
                  <a:gd name="T17" fmla="*/ 35 h 115"/>
                  <a:gd name="T18" fmla="*/ 64 w 86"/>
                  <a:gd name="T19" fmla="*/ 71 h 115"/>
                  <a:gd name="T20" fmla="*/ 64 w 86"/>
                  <a:gd name="T21" fmla="*/ 88 h 115"/>
                  <a:gd name="T22" fmla="*/ 86 w 86"/>
                  <a:gd name="T23" fmla="*/ 115 h 115"/>
                  <a:gd name="T24" fmla="*/ 8 w 86"/>
                  <a:gd name="T25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6" h="115">
                    <a:moveTo>
                      <a:pt x="8" y="115"/>
                    </a:moveTo>
                    <a:cubicBezTo>
                      <a:pt x="6" y="111"/>
                      <a:pt x="0" y="108"/>
                      <a:pt x="3" y="102"/>
                    </a:cubicBezTo>
                    <a:cubicBezTo>
                      <a:pt x="16" y="94"/>
                      <a:pt x="5" y="84"/>
                      <a:pt x="6" y="74"/>
                    </a:cubicBezTo>
                    <a:cubicBezTo>
                      <a:pt x="11" y="59"/>
                      <a:pt x="13" y="45"/>
                      <a:pt x="14" y="30"/>
                    </a:cubicBezTo>
                    <a:cubicBezTo>
                      <a:pt x="14" y="29"/>
                      <a:pt x="16" y="31"/>
                      <a:pt x="17" y="30"/>
                    </a:cubicBezTo>
                    <a:cubicBezTo>
                      <a:pt x="20" y="22"/>
                      <a:pt x="26" y="14"/>
                      <a:pt x="33" y="6"/>
                    </a:cubicBezTo>
                    <a:cubicBezTo>
                      <a:pt x="45" y="4"/>
                      <a:pt x="54" y="3"/>
                      <a:pt x="68" y="0"/>
                    </a:cubicBezTo>
                    <a:cubicBezTo>
                      <a:pt x="69" y="1"/>
                      <a:pt x="75" y="2"/>
                      <a:pt x="74" y="6"/>
                    </a:cubicBezTo>
                    <a:cubicBezTo>
                      <a:pt x="67" y="16"/>
                      <a:pt x="61" y="24"/>
                      <a:pt x="57" y="35"/>
                    </a:cubicBezTo>
                    <a:cubicBezTo>
                      <a:pt x="51" y="46"/>
                      <a:pt x="56" y="62"/>
                      <a:pt x="64" y="71"/>
                    </a:cubicBezTo>
                    <a:cubicBezTo>
                      <a:pt x="63" y="76"/>
                      <a:pt x="63" y="83"/>
                      <a:pt x="64" y="88"/>
                    </a:cubicBezTo>
                    <a:cubicBezTo>
                      <a:pt x="69" y="97"/>
                      <a:pt x="77" y="107"/>
                      <a:pt x="86" y="115"/>
                    </a:cubicBezTo>
                    <a:cubicBezTo>
                      <a:pt x="8" y="115"/>
                      <a:pt x="8" y="115"/>
                      <a:pt x="8" y="1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Freeform 649">
                <a:extLst>
                  <a:ext uri="{FF2B5EF4-FFF2-40B4-BE49-F238E27FC236}">
                    <a16:creationId xmlns:a16="http://schemas.microsoft.com/office/drawing/2014/main" id="{55576F97-4236-4878-9017-63D5516DD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53" y="1020"/>
                <a:ext cx="218" cy="75"/>
              </a:xfrm>
              <a:custGeom>
                <a:avLst/>
                <a:gdLst>
                  <a:gd name="T0" fmla="*/ 35 w 350"/>
                  <a:gd name="T1" fmla="*/ 120 h 121"/>
                  <a:gd name="T2" fmla="*/ 34 w 350"/>
                  <a:gd name="T3" fmla="*/ 116 h 121"/>
                  <a:gd name="T4" fmla="*/ 11 w 350"/>
                  <a:gd name="T5" fmla="*/ 98 h 121"/>
                  <a:gd name="T6" fmla="*/ 11 w 350"/>
                  <a:gd name="T7" fmla="*/ 85 h 121"/>
                  <a:gd name="T8" fmla="*/ 27 w 350"/>
                  <a:gd name="T9" fmla="*/ 88 h 121"/>
                  <a:gd name="T10" fmla="*/ 28 w 350"/>
                  <a:gd name="T11" fmla="*/ 88 h 121"/>
                  <a:gd name="T12" fmla="*/ 22 w 350"/>
                  <a:gd name="T13" fmla="*/ 67 h 121"/>
                  <a:gd name="T14" fmla="*/ 21 w 350"/>
                  <a:gd name="T15" fmla="*/ 68 h 121"/>
                  <a:gd name="T16" fmla="*/ 9 w 350"/>
                  <a:gd name="T17" fmla="*/ 65 h 121"/>
                  <a:gd name="T18" fmla="*/ 12 w 350"/>
                  <a:gd name="T19" fmla="*/ 48 h 121"/>
                  <a:gd name="T20" fmla="*/ 12 w 350"/>
                  <a:gd name="T21" fmla="*/ 48 h 121"/>
                  <a:gd name="T22" fmla="*/ 10 w 350"/>
                  <a:gd name="T23" fmla="*/ 31 h 121"/>
                  <a:gd name="T24" fmla="*/ 17 w 350"/>
                  <a:gd name="T25" fmla="*/ 20 h 121"/>
                  <a:gd name="T26" fmla="*/ 28 w 350"/>
                  <a:gd name="T27" fmla="*/ 6 h 121"/>
                  <a:gd name="T28" fmla="*/ 52 w 350"/>
                  <a:gd name="T29" fmla="*/ 0 h 121"/>
                  <a:gd name="T30" fmla="*/ 79 w 350"/>
                  <a:gd name="T31" fmla="*/ 38 h 121"/>
                  <a:gd name="T32" fmla="*/ 87 w 350"/>
                  <a:gd name="T33" fmla="*/ 73 h 121"/>
                  <a:gd name="T34" fmla="*/ 85 w 350"/>
                  <a:gd name="T35" fmla="*/ 83 h 121"/>
                  <a:gd name="T36" fmla="*/ 93 w 350"/>
                  <a:gd name="T37" fmla="*/ 76 h 121"/>
                  <a:gd name="T38" fmla="*/ 96 w 350"/>
                  <a:gd name="T39" fmla="*/ 68 h 121"/>
                  <a:gd name="T40" fmla="*/ 97 w 350"/>
                  <a:gd name="T41" fmla="*/ 58 h 121"/>
                  <a:gd name="T42" fmla="*/ 106 w 350"/>
                  <a:gd name="T43" fmla="*/ 62 h 121"/>
                  <a:gd name="T44" fmla="*/ 110 w 350"/>
                  <a:gd name="T45" fmla="*/ 77 h 121"/>
                  <a:gd name="T46" fmla="*/ 113 w 350"/>
                  <a:gd name="T47" fmla="*/ 74 h 121"/>
                  <a:gd name="T48" fmla="*/ 112 w 350"/>
                  <a:gd name="T49" fmla="*/ 67 h 121"/>
                  <a:gd name="T50" fmla="*/ 115 w 350"/>
                  <a:gd name="T51" fmla="*/ 49 h 121"/>
                  <a:gd name="T52" fmla="*/ 142 w 350"/>
                  <a:gd name="T53" fmla="*/ 34 h 121"/>
                  <a:gd name="T54" fmla="*/ 150 w 350"/>
                  <a:gd name="T55" fmla="*/ 40 h 121"/>
                  <a:gd name="T56" fmla="*/ 158 w 350"/>
                  <a:gd name="T57" fmla="*/ 40 h 121"/>
                  <a:gd name="T58" fmla="*/ 158 w 350"/>
                  <a:gd name="T59" fmla="*/ 35 h 121"/>
                  <a:gd name="T60" fmla="*/ 174 w 350"/>
                  <a:gd name="T61" fmla="*/ 33 h 121"/>
                  <a:gd name="T62" fmla="*/ 181 w 350"/>
                  <a:gd name="T63" fmla="*/ 50 h 121"/>
                  <a:gd name="T64" fmla="*/ 190 w 350"/>
                  <a:gd name="T65" fmla="*/ 49 h 121"/>
                  <a:gd name="T66" fmla="*/ 197 w 350"/>
                  <a:gd name="T67" fmla="*/ 56 h 121"/>
                  <a:gd name="T68" fmla="*/ 188 w 350"/>
                  <a:gd name="T69" fmla="*/ 75 h 121"/>
                  <a:gd name="T70" fmla="*/ 200 w 350"/>
                  <a:gd name="T71" fmla="*/ 65 h 121"/>
                  <a:gd name="T72" fmla="*/ 212 w 350"/>
                  <a:gd name="T73" fmla="*/ 77 h 121"/>
                  <a:gd name="T74" fmla="*/ 215 w 350"/>
                  <a:gd name="T75" fmla="*/ 86 h 121"/>
                  <a:gd name="T76" fmla="*/ 223 w 350"/>
                  <a:gd name="T77" fmla="*/ 85 h 121"/>
                  <a:gd name="T78" fmla="*/ 227 w 350"/>
                  <a:gd name="T79" fmla="*/ 67 h 121"/>
                  <a:gd name="T80" fmla="*/ 260 w 350"/>
                  <a:gd name="T81" fmla="*/ 71 h 121"/>
                  <a:gd name="T82" fmla="*/ 243 w 350"/>
                  <a:gd name="T83" fmla="*/ 93 h 121"/>
                  <a:gd name="T84" fmla="*/ 243 w 350"/>
                  <a:gd name="T85" fmla="*/ 100 h 121"/>
                  <a:gd name="T86" fmla="*/ 258 w 350"/>
                  <a:gd name="T87" fmla="*/ 94 h 121"/>
                  <a:gd name="T88" fmla="*/ 260 w 350"/>
                  <a:gd name="T89" fmla="*/ 93 h 121"/>
                  <a:gd name="T90" fmla="*/ 261 w 350"/>
                  <a:gd name="T91" fmla="*/ 91 h 121"/>
                  <a:gd name="T92" fmla="*/ 267 w 350"/>
                  <a:gd name="T93" fmla="*/ 83 h 121"/>
                  <a:gd name="T94" fmla="*/ 269 w 350"/>
                  <a:gd name="T95" fmla="*/ 100 h 121"/>
                  <a:gd name="T96" fmla="*/ 281 w 350"/>
                  <a:gd name="T97" fmla="*/ 94 h 121"/>
                  <a:gd name="T98" fmla="*/ 309 w 350"/>
                  <a:gd name="T99" fmla="*/ 91 h 121"/>
                  <a:gd name="T100" fmla="*/ 308 w 350"/>
                  <a:gd name="T101" fmla="*/ 101 h 121"/>
                  <a:gd name="T102" fmla="*/ 309 w 350"/>
                  <a:gd name="T103" fmla="*/ 119 h 121"/>
                  <a:gd name="T104" fmla="*/ 316 w 350"/>
                  <a:gd name="T105" fmla="*/ 113 h 121"/>
                  <a:gd name="T106" fmla="*/ 320 w 350"/>
                  <a:gd name="T107" fmla="*/ 98 h 121"/>
                  <a:gd name="T108" fmla="*/ 323 w 350"/>
                  <a:gd name="T109" fmla="*/ 97 h 121"/>
                  <a:gd name="T110" fmla="*/ 350 w 350"/>
                  <a:gd name="T111" fmla="*/ 120 h 121"/>
                  <a:gd name="T112" fmla="*/ 35 w 350"/>
                  <a:gd name="T113" fmla="*/ 12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0" h="121">
                    <a:moveTo>
                      <a:pt x="35" y="120"/>
                    </a:moveTo>
                    <a:cubicBezTo>
                      <a:pt x="35" y="119"/>
                      <a:pt x="34" y="118"/>
                      <a:pt x="34" y="116"/>
                    </a:cubicBezTo>
                    <a:cubicBezTo>
                      <a:pt x="25" y="113"/>
                      <a:pt x="17" y="106"/>
                      <a:pt x="11" y="98"/>
                    </a:cubicBezTo>
                    <a:cubicBezTo>
                      <a:pt x="12" y="94"/>
                      <a:pt x="16" y="89"/>
                      <a:pt x="11" y="85"/>
                    </a:cubicBezTo>
                    <a:cubicBezTo>
                      <a:pt x="14" y="75"/>
                      <a:pt x="21" y="87"/>
                      <a:pt x="27" y="88"/>
                    </a:cubicBezTo>
                    <a:cubicBezTo>
                      <a:pt x="27" y="90"/>
                      <a:pt x="28" y="88"/>
                      <a:pt x="28" y="88"/>
                    </a:cubicBezTo>
                    <a:cubicBezTo>
                      <a:pt x="25" y="79"/>
                      <a:pt x="24" y="75"/>
                      <a:pt x="22" y="67"/>
                    </a:cubicBezTo>
                    <a:cubicBezTo>
                      <a:pt x="21" y="67"/>
                      <a:pt x="21" y="67"/>
                      <a:pt x="21" y="68"/>
                    </a:cubicBezTo>
                    <a:cubicBezTo>
                      <a:pt x="16" y="77"/>
                      <a:pt x="13" y="68"/>
                      <a:pt x="9" y="65"/>
                    </a:cubicBezTo>
                    <a:cubicBezTo>
                      <a:pt x="16" y="58"/>
                      <a:pt x="0" y="55"/>
                      <a:pt x="12" y="48"/>
                    </a:cubicBezTo>
                    <a:cubicBezTo>
                      <a:pt x="12" y="48"/>
                      <a:pt x="13" y="48"/>
                      <a:pt x="12" y="48"/>
                    </a:cubicBezTo>
                    <a:cubicBezTo>
                      <a:pt x="7" y="42"/>
                      <a:pt x="8" y="35"/>
                      <a:pt x="10" y="31"/>
                    </a:cubicBezTo>
                    <a:cubicBezTo>
                      <a:pt x="16" y="30"/>
                      <a:pt x="13" y="22"/>
                      <a:pt x="17" y="20"/>
                    </a:cubicBezTo>
                    <a:cubicBezTo>
                      <a:pt x="27" y="19"/>
                      <a:pt x="19" y="10"/>
                      <a:pt x="28" y="6"/>
                    </a:cubicBezTo>
                    <a:cubicBezTo>
                      <a:pt x="36" y="4"/>
                      <a:pt x="44" y="2"/>
                      <a:pt x="52" y="0"/>
                    </a:cubicBezTo>
                    <a:cubicBezTo>
                      <a:pt x="69" y="10"/>
                      <a:pt x="62" y="27"/>
                      <a:pt x="79" y="38"/>
                    </a:cubicBezTo>
                    <a:cubicBezTo>
                      <a:pt x="84" y="48"/>
                      <a:pt x="81" y="64"/>
                      <a:pt x="87" y="73"/>
                    </a:cubicBezTo>
                    <a:cubicBezTo>
                      <a:pt x="79" y="74"/>
                      <a:pt x="85" y="80"/>
                      <a:pt x="85" y="83"/>
                    </a:cubicBezTo>
                    <a:cubicBezTo>
                      <a:pt x="90" y="85"/>
                      <a:pt x="91" y="78"/>
                      <a:pt x="93" y="76"/>
                    </a:cubicBezTo>
                    <a:cubicBezTo>
                      <a:pt x="91" y="72"/>
                      <a:pt x="92" y="69"/>
                      <a:pt x="96" y="68"/>
                    </a:cubicBezTo>
                    <a:cubicBezTo>
                      <a:pt x="94" y="64"/>
                      <a:pt x="94" y="60"/>
                      <a:pt x="97" y="58"/>
                    </a:cubicBezTo>
                    <a:cubicBezTo>
                      <a:pt x="99" y="60"/>
                      <a:pt x="102" y="65"/>
                      <a:pt x="106" y="62"/>
                    </a:cubicBezTo>
                    <a:cubicBezTo>
                      <a:pt x="108" y="67"/>
                      <a:pt x="106" y="73"/>
                      <a:pt x="110" y="77"/>
                    </a:cubicBezTo>
                    <a:cubicBezTo>
                      <a:pt x="111" y="76"/>
                      <a:pt x="112" y="75"/>
                      <a:pt x="113" y="74"/>
                    </a:cubicBezTo>
                    <a:cubicBezTo>
                      <a:pt x="113" y="72"/>
                      <a:pt x="112" y="69"/>
                      <a:pt x="112" y="67"/>
                    </a:cubicBezTo>
                    <a:cubicBezTo>
                      <a:pt x="115" y="60"/>
                      <a:pt x="118" y="54"/>
                      <a:pt x="115" y="49"/>
                    </a:cubicBezTo>
                    <a:cubicBezTo>
                      <a:pt x="124" y="39"/>
                      <a:pt x="130" y="33"/>
                      <a:pt x="142" y="34"/>
                    </a:cubicBezTo>
                    <a:cubicBezTo>
                      <a:pt x="146" y="34"/>
                      <a:pt x="149" y="38"/>
                      <a:pt x="150" y="40"/>
                    </a:cubicBezTo>
                    <a:cubicBezTo>
                      <a:pt x="153" y="40"/>
                      <a:pt x="156" y="38"/>
                      <a:pt x="158" y="40"/>
                    </a:cubicBezTo>
                    <a:cubicBezTo>
                      <a:pt x="158" y="38"/>
                      <a:pt x="158" y="37"/>
                      <a:pt x="158" y="35"/>
                    </a:cubicBezTo>
                    <a:cubicBezTo>
                      <a:pt x="161" y="30"/>
                      <a:pt x="169" y="30"/>
                      <a:pt x="174" y="33"/>
                    </a:cubicBezTo>
                    <a:cubicBezTo>
                      <a:pt x="178" y="39"/>
                      <a:pt x="188" y="43"/>
                      <a:pt x="181" y="50"/>
                    </a:cubicBezTo>
                    <a:cubicBezTo>
                      <a:pt x="185" y="56"/>
                      <a:pt x="186" y="47"/>
                      <a:pt x="190" y="49"/>
                    </a:cubicBezTo>
                    <a:cubicBezTo>
                      <a:pt x="193" y="50"/>
                      <a:pt x="198" y="53"/>
                      <a:pt x="197" y="56"/>
                    </a:cubicBezTo>
                    <a:cubicBezTo>
                      <a:pt x="190" y="61"/>
                      <a:pt x="193" y="69"/>
                      <a:pt x="188" y="75"/>
                    </a:cubicBezTo>
                    <a:cubicBezTo>
                      <a:pt x="196" y="79"/>
                      <a:pt x="194" y="67"/>
                      <a:pt x="200" y="65"/>
                    </a:cubicBezTo>
                    <a:cubicBezTo>
                      <a:pt x="208" y="64"/>
                      <a:pt x="205" y="75"/>
                      <a:pt x="212" y="77"/>
                    </a:cubicBezTo>
                    <a:cubicBezTo>
                      <a:pt x="211" y="80"/>
                      <a:pt x="211" y="85"/>
                      <a:pt x="215" y="86"/>
                    </a:cubicBezTo>
                    <a:cubicBezTo>
                      <a:pt x="216" y="82"/>
                      <a:pt x="220" y="82"/>
                      <a:pt x="223" y="85"/>
                    </a:cubicBezTo>
                    <a:cubicBezTo>
                      <a:pt x="227" y="79"/>
                      <a:pt x="215" y="70"/>
                      <a:pt x="227" y="67"/>
                    </a:cubicBezTo>
                    <a:cubicBezTo>
                      <a:pt x="237" y="68"/>
                      <a:pt x="250" y="60"/>
                      <a:pt x="260" y="71"/>
                    </a:cubicBezTo>
                    <a:cubicBezTo>
                      <a:pt x="268" y="86"/>
                      <a:pt x="244" y="80"/>
                      <a:pt x="243" y="93"/>
                    </a:cubicBezTo>
                    <a:cubicBezTo>
                      <a:pt x="241" y="96"/>
                      <a:pt x="239" y="98"/>
                      <a:pt x="243" y="100"/>
                    </a:cubicBezTo>
                    <a:cubicBezTo>
                      <a:pt x="250" y="101"/>
                      <a:pt x="255" y="101"/>
                      <a:pt x="258" y="94"/>
                    </a:cubicBezTo>
                    <a:cubicBezTo>
                      <a:pt x="259" y="95"/>
                      <a:pt x="260" y="93"/>
                      <a:pt x="260" y="93"/>
                    </a:cubicBezTo>
                    <a:cubicBezTo>
                      <a:pt x="261" y="91"/>
                      <a:pt x="261" y="91"/>
                      <a:pt x="261" y="91"/>
                    </a:cubicBezTo>
                    <a:cubicBezTo>
                      <a:pt x="263" y="88"/>
                      <a:pt x="264" y="86"/>
                      <a:pt x="267" y="83"/>
                    </a:cubicBezTo>
                    <a:cubicBezTo>
                      <a:pt x="273" y="88"/>
                      <a:pt x="263" y="92"/>
                      <a:pt x="269" y="100"/>
                    </a:cubicBezTo>
                    <a:cubicBezTo>
                      <a:pt x="276" y="100"/>
                      <a:pt x="274" y="87"/>
                      <a:pt x="281" y="94"/>
                    </a:cubicBezTo>
                    <a:cubicBezTo>
                      <a:pt x="287" y="85"/>
                      <a:pt x="300" y="91"/>
                      <a:pt x="309" y="91"/>
                    </a:cubicBezTo>
                    <a:cubicBezTo>
                      <a:pt x="314" y="94"/>
                      <a:pt x="306" y="98"/>
                      <a:pt x="308" y="101"/>
                    </a:cubicBezTo>
                    <a:cubicBezTo>
                      <a:pt x="294" y="107"/>
                      <a:pt x="314" y="112"/>
                      <a:pt x="309" y="119"/>
                    </a:cubicBezTo>
                    <a:cubicBezTo>
                      <a:pt x="314" y="121"/>
                      <a:pt x="314" y="115"/>
                      <a:pt x="316" y="113"/>
                    </a:cubicBezTo>
                    <a:cubicBezTo>
                      <a:pt x="320" y="109"/>
                      <a:pt x="308" y="99"/>
                      <a:pt x="320" y="98"/>
                    </a:cubicBezTo>
                    <a:cubicBezTo>
                      <a:pt x="321" y="98"/>
                      <a:pt x="322" y="97"/>
                      <a:pt x="323" y="97"/>
                    </a:cubicBezTo>
                    <a:cubicBezTo>
                      <a:pt x="331" y="109"/>
                      <a:pt x="342" y="109"/>
                      <a:pt x="350" y="120"/>
                    </a:cubicBezTo>
                    <a:cubicBezTo>
                      <a:pt x="35" y="120"/>
                      <a:pt x="35" y="120"/>
                      <a:pt x="35" y="1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Freeform 650">
                <a:extLst>
                  <a:ext uri="{FF2B5EF4-FFF2-40B4-BE49-F238E27FC236}">
                    <a16:creationId xmlns:a16="http://schemas.microsoft.com/office/drawing/2014/main" id="{D681E276-9D80-4134-BC2A-9BF061E6A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1" y="1095"/>
                <a:ext cx="365" cy="74"/>
              </a:xfrm>
              <a:custGeom>
                <a:avLst/>
                <a:gdLst>
                  <a:gd name="T0" fmla="*/ 413 w 588"/>
                  <a:gd name="T1" fmla="*/ 0 h 120"/>
                  <a:gd name="T2" fmla="*/ 395 w 588"/>
                  <a:gd name="T3" fmla="*/ 23 h 120"/>
                  <a:gd name="T4" fmla="*/ 420 w 588"/>
                  <a:gd name="T5" fmla="*/ 35 h 120"/>
                  <a:gd name="T6" fmla="*/ 415 w 588"/>
                  <a:gd name="T7" fmla="*/ 47 h 120"/>
                  <a:gd name="T8" fmla="*/ 424 w 588"/>
                  <a:gd name="T9" fmla="*/ 61 h 120"/>
                  <a:gd name="T10" fmla="*/ 450 w 588"/>
                  <a:gd name="T11" fmla="*/ 57 h 120"/>
                  <a:gd name="T12" fmla="*/ 457 w 588"/>
                  <a:gd name="T13" fmla="*/ 69 h 120"/>
                  <a:gd name="T14" fmla="*/ 476 w 588"/>
                  <a:gd name="T15" fmla="*/ 71 h 120"/>
                  <a:gd name="T16" fmla="*/ 491 w 588"/>
                  <a:gd name="T17" fmla="*/ 72 h 120"/>
                  <a:gd name="T18" fmla="*/ 511 w 588"/>
                  <a:gd name="T19" fmla="*/ 80 h 120"/>
                  <a:gd name="T20" fmla="*/ 518 w 588"/>
                  <a:gd name="T21" fmla="*/ 99 h 120"/>
                  <a:gd name="T22" fmla="*/ 541 w 588"/>
                  <a:gd name="T23" fmla="*/ 85 h 120"/>
                  <a:gd name="T24" fmla="*/ 549 w 588"/>
                  <a:gd name="T25" fmla="*/ 98 h 120"/>
                  <a:gd name="T26" fmla="*/ 561 w 588"/>
                  <a:gd name="T27" fmla="*/ 90 h 120"/>
                  <a:gd name="T28" fmla="*/ 578 w 588"/>
                  <a:gd name="T29" fmla="*/ 91 h 120"/>
                  <a:gd name="T30" fmla="*/ 584 w 588"/>
                  <a:gd name="T31" fmla="*/ 107 h 120"/>
                  <a:gd name="T32" fmla="*/ 574 w 588"/>
                  <a:gd name="T33" fmla="*/ 117 h 120"/>
                  <a:gd name="T34" fmla="*/ 346 w 588"/>
                  <a:gd name="T35" fmla="*/ 120 h 120"/>
                  <a:gd name="T36" fmla="*/ 341 w 588"/>
                  <a:gd name="T37" fmla="*/ 110 h 120"/>
                  <a:gd name="T38" fmla="*/ 317 w 588"/>
                  <a:gd name="T39" fmla="*/ 86 h 120"/>
                  <a:gd name="T40" fmla="*/ 301 w 588"/>
                  <a:gd name="T41" fmla="*/ 86 h 120"/>
                  <a:gd name="T42" fmla="*/ 284 w 588"/>
                  <a:gd name="T43" fmla="*/ 80 h 120"/>
                  <a:gd name="T44" fmla="*/ 264 w 588"/>
                  <a:gd name="T45" fmla="*/ 91 h 120"/>
                  <a:gd name="T46" fmla="*/ 270 w 588"/>
                  <a:gd name="T47" fmla="*/ 65 h 120"/>
                  <a:gd name="T48" fmla="*/ 246 w 588"/>
                  <a:gd name="T49" fmla="*/ 50 h 120"/>
                  <a:gd name="T50" fmla="*/ 228 w 588"/>
                  <a:gd name="T51" fmla="*/ 40 h 120"/>
                  <a:gd name="T52" fmla="*/ 197 w 588"/>
                  <a:gd name="T53" fmla="*/ 31 h 120"/>
                  <a:gd name="T54" fmla="*/ 206 w 588"/>
                  <a:gd name="T55" fmla="*/ 60 h 120"/>
                  <a:gd name="T56" fmla="*/ 178 w 588"/>
                  <a:gd name="T57" fmla="*/ 73 h 120"/>
                  <a:gd name="T58" fmla="*/ 156 w 588"/>
                  <a:gd name="T59" fmla="*/ 64 h 120"/>
                  <a:gd name="T60" fmla="*/ 132 w 588"/>
                  <a:gd name="T61" fmla="*/ 72 h 120"/>
                  <a:gd name="T62" fmla="*/ 90 w 588"/>
                  <a:gd name="T63" fmla="*/ 69 h 120"/>
                  <a:gd name="T64" fmla="*/ 94 w 588"/>
                  <a:gd name="T65" fmla="*/ 76 h 120"/>
                  <a:gd name="T66" fmla="*/ 63 w 588"/>
                  <a:gd name="T67" fmla="*/ 62 h 120"/>
                  <a:gd name="T68" fmla="*/ 25 w 588"/>
                  <a:gd name="T69" fmla="*/ 44 h 120"/>
                  <a:gd name="T70" fmla="*/ 40 w 588"/>
                  <a:gd name="T71" fmla="*/ 34 h 120"/>
                  <a:gd name="T72" fmla="*/ 39 w 588"/>
                  <a:gd name="T73" fmla="*/ 19 h 120"/>
                  <a:gd name="T74" fmla="*/ 0 w 588"/>
                  <a:gd name="T75" fmla="*/ 6 h 120"/>
                  <a:gd name="T76" fmla="*/ 81 w 588"/>
                  <a:gd name="T77" fmla="*/ 0 h 120"/>
                  <a:gd name="T78" fmla="*/ 72 w 588"/>
                  <a:gd name="T79" fmla="*/ 15 h 120"/>
                  <a:gd name="T80" fmla="*/ 89 w 588"/>
                  <a:gd name="T81" fmla="*/ 11 h 120"/>
                  <a:gd name="T82" fmla="*/ 99 w 588"/>
                  <a:gd name="T83" fmla="*/ 19 h 120"/>
                  <a:gd name="T84" fmla="*/ 412 w 588"/>
                  <a:gd name="T8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88" h="120">
                    <a:moveTo>
                      <a:pt x="412" y="0"/>
                    </a:moveTo>
                    <a:cubicBezTo>
                      <a:pt x="412" y="0"/>
                      <a:pt x="412" y="0"/>
                      <a:pt x="413" y="0"/>
                    </a:cubicBezTo>
                    <a:cubicBezTo>
                      <a:pt x="412" y="10"/>
                      <a:pt x="393" y="7"/>
                      <a:pt x="394" y="19"/>
                    </a:cubicBezTo>
                    <a:cubicBezTo>
                      <a:pt x="395" y="21"/>
                      <a:pt x="393" y="22"/>
                      <a:pt x="395" y="23"/>
                    </a:cubicBezTo>
                    <a:cubicBezTo>
                      <a:pt x="407" y="25"/>
                      <a:pt x="422" y="9"/>
                      <a:pt x="430" y="24"/>
                    </a:cubicBezTo>
                    <a:cubicBezTo>
                      <a:pt x="421" y="24"/>
                      <a:pt x="430" y="34"/>
                      <a:pt x="420" y="35"/>
                    </a:cubicBezTo>
                    <a:cubicBezTo>
                      <a:pt x="414" y="35"/>
                      <a:pt x="410" y="32"/>
                      <a:pt x="405" y="37"/>
                    </a:cubicBezTo>
                    <a:cubicBezTo>
                      <a:pt x="403" y="47"/>
                      <a:pt x="415" y="39"/>
                      <a:pt x="415" y="47"/>
                    </a:cubicBezTo>
                    <a:cubicBezTo>
                      <a:pt x="414" y="51"/>
                      <a:pt x="411" y="49"/>
                      <a:pt x="409" y="53"/>
                    </a:cubicBezTo>
                    <a:cubicBezTo>
                      <a:pt x="411" y="64"/>
                      <a:pt x="419" y="56"/>
                      <a:pt x="424" y="61"/>
                    </a:cubicBezTo>
                    <a:cubicBezTo>
                      <a:pt x="433" y="62"/>
                      <a:pt x="441" y="60"/>
                      <a:pt x="448" y="55"/>
                    </a:cubicBezTo>
                    <a:cubicBezTo>
                      <a:pt x="449" y="55"/>
                      <a:pt x="450" y="56"/>
                      <a:pt x="450" y="57"/>
                    </a:cubicBezTo>
                    <a:cubicBezTo>
                      <a:pt x="447" y="62"/>
                      <a:pt x="441" y="63"/>
                      <a:pt x="439" y="68"/>
                    </a:cubicBezTo>
                    <a:cubicBezTo>
                      <a:pt x="445" y="66"/>
                      <a:pt x="451" y="78"/>
                      <a:pt x="457" y="69"/>
                    </a:cubicBezTo>
                    <a:cubicBezTo>
                      <a:pt x="462" y="68"/>
                      <a:pt x="462" y="75"/>
                      <a:pt x="463" y="77"/>
                    </a:cubicBezTo>
                    <a:cubicBezTo>
                      <a:pt x="467" y="75"/>
                      <a:pt x="474" y="75"/>
                      <a:pt x="476" y="71"/>
                    </a:cubicBezTo>
                    <a:cubicBezTo>
                      <a:pt x="485" y="76"/>
                      <a:pt x="482" y="50"/>
                      <a:pt x="490" y="64"/>
                    </a:cubicBezTo>
                    <a:cubicBezTo>
                      <a:pt x="490" y="67"/>
                      <a:pt x="488" y="69"/>
                      <a:pt x="491" y="72"/>
                    </a:cubicBezTo>
                    <a:cubicBezTo>
                      <a:pt x="496" y="64"/>
                      <a:pt x="501" y="73"/>
                      <a:pt x="503" y="71"/>
                    </a:cubicBezTo>
                    <a:cubicBezTo>
                      <a:pt x="507" y="75"/>
                      <a:pt x="509" y="78"/>
                      <a:pt x="511" y="80"/>
                    </a:cubicBezTo>
                    <a:cubicBezTo>
                      <a:pt x="517" y="78"/>
                      <a:pt x="519" y="86"/>
                      <a:pt x="519" y="90"/>
                    </a:cubicBezTo>
                    <a:cubicBezTo>
                      <a:pt x="517" y="93"/>
                      <a:pt x="512" y="98"/>
                      <a:pt x="518" y="99"/>
                    </a:cubicBezTo>
                    <a:cubicBezTo>
                      <a:pt x="523" y="99"/>
                      <a:pt x="525" y="89"/>
                      <a:pt x="530" y="95"/>
                    </a:cubicBezTo>
                    <a:cubicBezTo>
                      <a:pt x="533" y="92"/>
                      <a:pt x="534" y="74"/>
                      <a:pt x="541" y="85"/>
                    </a:cubicBezTo>
                    <a:cubicBezTo>
                      <a:pt x="543" y="91"/>
                      <a:pt x="540" y="99"/>
                      <a:pt x="544" y="104"/>
                    </a:cubicBezTo>
                    <a:cubicBezTo>
                      <a:pt x="547" y="103"/>
                      <a:pt x="545" y="100"/>
                      <a:pt x="549" y="98"/>
                    </a:cubicBezTo>
                    <a:cubicBezTo>
                      <a:pt x="553" y="97"/>
                      <a:pt x="554" y="95"/>
                      <a:pt x="556" y="93"/>
                    </a:cubicBezTo>
                    <a:cubicBezTo>
                      <a:pt x="557" y="96"/>
                      <a:pt x="560" y="93"/>
                      <a:pt x="561" y="90"/>
                    </a:cubicBezTo>
                    <a:cubicBezTo>
                      <a:pt x="560" y="88"/>
                      <a:pt x="559" y="86"/>
                      <a:pt x="561" y="84"/>
                    </a:cubicBezTo>
                    <a:cubicBezTo>
                      <a:pt x="567" y="83"/>
                      <a:pt x="571" y="94"/>
                      <a:pt x="578" y="91"/>
                    </a:cubicBezTo>
                    <a:cubicBezTo>
                      <a:pt x="580" y="93"/>
                      <a:pt x="582" y="94"/>
                      <a:pt x="583" y="97"/>
                    </a:cubicBezTo>
                    <a:cubicBezTo>
                      <a:pt x="575" y="99"/>
                      <a:pt x="579" y="105"/>
                      <a:pt x="584" y="107"/>
                    </a:cubicBezTo>
                    <a:cubicBezTo>
                      <a:pt x="588" y="109"/>
                      <a:pt x="585" y="114"/>
                      <a:pt x="582" y="114"/>
                    </a:cubicBezTo>
                    <a:cubicBezTo>
                      <a:pt x="581" y="116"/>
                      <a:pt x="570" y="110"/>
                      <a:pt x="574" y="117"/>
                    </a:cubicBezTo>
                    <a:cubicBezTo>
                      <a:pt x="576" y="118"/>
                      <a:pt x="575" y="119"/>
                      <a:pt x="574" y="120"/>
                    </a:cubicBezTo>
                    <a:cubicBezTo>
                      <a:pt x="346" y="120"/>
                      <a:pt x="346" y="120"/>
                      <a:pt x="346" y="120"/>
                    </a:cubicBezTo>
                    <a:cubicBezTo>
                      <a:pt x="346" y="118"/>
                      <a:pt x="348" y="115"/>
                      <a:pt x="350" y="113"/>
                    </a:cubicBezTo>
                    <a:cubicBezTo>
                      <a:pt x="347" y="111"/>
                      <a:pt x="344" y="108"/>
                      <a:pt x="341" y="110"/>
                    </a:cubicBezTo>
                    <a:cubicBezTo>
                      <a:pt x="332" y="110"/>
                      <a:pt x="330" y="95"/>
                      <a:pt x="322" y="104"/>
                    </a:cubicBezTo>
                    <a:cubicBezTo>
                      <a:pt x="315" y="98"/>
                      <a:pt x="322" y="93"/>
                      <a:pt x="317" y="86"/>
                    </a:cubicBezTo>
                    <a:cubicBezTo>
                      <a:pt x="312" y="87"/>
                      <a:pt x="315" y="93"/>
                      <a:pt x="314" y="95"/>
                    </a:cubicBezTo>
                    <a:cubicBezTo>
                      <a:pt x="308" y="96"/>
                      <a:pt x="303" y="91"/>
                      <a:pt x="301" y="86"/>
                    </a:cubicBezTo>
                    <a:cubicBezTo>
                      <a:pt x="291" y="88"/>
                      <a:pt x="301" y="78"/>
                      <a:pt x="297" y="74"/>
                    </a:cubicBezTo>
                    <a:cubicBezTo>
                      <a:pt x="292" y="75"/>
                      <a:pt x="289" y="83"/>
                      <a:pt x="284" y="80"/>
                    </a:cubicBezTo>
                    <a:cubicBezTo>
                      <a:pt x="285" y="90"/>
                      <a:pt x="273" y="91"/>
                      <a:pt x="269" y="97"/>
                    </a:cubicBezTo>
                    <a:cubicBezTo>
                      <a:pt x="266" y="97"/>
                      <a:pt x="265" y="93"/>
                      <a:pt x="264" y="91"/>
                    </a:cubicBezTo>
                    <a:cubicBezTo>
                      <a:pt x="264" y="86"/>
                      <a:pt x="265" y="81"/>
                      <a:pt x="271" y="80"/>
                    </a:cubicBezTo>
                    <a:cubicBezTo>
                      <a:pt x="275" y="76"/>
                      <a:pt x="279" y="68"/>
                      <a:pt x="270" y="65"/>
                    </a:cubicBezTo>
                    <a:cubicBezTo>
                      <a:pt x="258" y="68"/>
                      <a:pt x="257" y="48"/>
                      <a:pt x="246" y="58"/>
                    </a:cubicBezTo>
                    <a:cubicBezTo>
                      <a:pt x="239" y="55"/>
                      <a:pt x="250" y="54"/>
                      <a:pt x="246" y="50"/>
                    </a:cubicBezTo>
                    <a:cubicBezTo>
                      <a:pt x="241" y="44"/>
                      <a:pt x="241" y="52"/>
                      <a:pt x="237" y="54"/>
                    </a:cubicBezTo>
                    <a:cubicBezTo>
                      <a:pt x="228" y="53"/>
                      <a:pt x="236" y="43"/>
                      <a:pt x="228" y="40"/>
                    </a:cubicBezTo>
                    <a:cubicBezTo>
                      <a:pt x="216" y="42"/>
                      <a:pt x="207" y="27"/>
                      <a:pt x="198" y="28"/>
                    </a:cubicBezTo>
                    <a:cubicBezTo>
                      <a:pt x="197" y="29"/>
                      <a:pt x="197" y="30"/>
                      <a:pt x="197" y="31"/>
                    </a:cubicBezTo>
                    <a:cubicBezTo>
                      <a:pt x="202" y="38"/>
                      <a:pt x="216" y="35"/>
                      <a:pt x="214" y="48"/>
                    </a:cubicBezTo>
                    <a:cubicBezTo>
                      <a:pt x="215" y="54"/>
                      <a:pt x="211" y="59"/>
                      <a:pt x="206" y="60"/>
                    </a:cubicBezTo>
                    <a:cubicBezTo>
                      <a:pt x="191" y="69"/>
                      <a:pt x="176" y="50"/>
                      <a:pt x="161" y="57"/>
                    </a:cubicBezTo>
                    <a:cubicBezTo>
                      <a:pt x="166" y="62"/>
                      <a:pt x="175" y="67"/>
                      <a:pt x="178" y="73"/>
                    </a:cubicBezTo>
                    <a:cubicBezTo>
                      <a:pt x="178" y="75"/>
                      <a:pt x="176" y="77"/>
                      <a:pt x="175" y="76"/>
                    </a:cubicBezTo>
                    <a:cubicBezTo>
                      <a:pt x="170" y="70"/>
                      <a:pt x="161" y="70"/>
                      <a:pt x="156" y="64"/>
                    </a:cubicBezTo>
                    <a:cubicBezTo>
                      <a:pt x="145" y="63"/>
                      <a:pt x="164" y="72"/>
                      <a:pt x="153" y="74"/>
                    </a:cubicBezTo>
                    <a:cubicBezTo>
                      <a:pt x="148" y="84"/>
                      <a:pt x="141" y="72"/>
                      <a:pt x="132" y="72"/>
                    </a:cubicBezTo>
                    <a:cubicBezTo>
                      <a:pt x="124" y="71"/>
                      <a:pt x="112" y="75"/>
                      <a:pt x="105" y="68"/>
                    </a:cubicBezTo>
                    <a:cubicBezTo>
                      <a:pt x="98" y="69"/>
                      <a:pt x="94" y="67"/>
                      <a:pt x="90" y="69"/>
                    </a:cubicBezTo>
                    <a:cubicBezTo>
                      <a:pt x="90" y="69"/>
                      <a:pt x="85" y="71"/>
                      <a:pt x="90" y="71"/>
                    </a:cubicBezTo>
                    <a:cubicBezTo>
                      <a:pt x="95" y="72"/>
                      <a:pt x="96" y="76"/>
                      <a:pt x="94" y="76"/>
                    </a:cubicBezTo>
                    <a:cubicBezTo>
                      <a:pt x="90" y="77"/>
                      <a:pt x="82" y="71"/>
                      <a:pt x="75" y="69"/>
                    </a:cubicBezTo>
                    <a:cubicBezTo>
                      <a:pt x="69" y="69"/>
                      <a:pt x="70" y="55"/>
                      <a:pt x="63" y="62"/>
                    </a:cubicBezTo>
                    <a:cubicBezTo>
                      <a:pt x="55" y="58"/>
                      <a:pt x="45" y="71"/>
                      <a:pt x="39" y="62"/>
                    </a:cubicBezTo>
                    <a:cubicBezTo>
                      <a:pt x="37" y="56"/>
                      <a:pt x="30" y="50"/>
                      <a:pt x="25" y="44"/>
                    </a:cubicBezTo>
                    <a:cubicBezTo>
                      <a:pt x="23" y="40"/>
                      <a:pt x="24" y="33"/>
                      <a:pt x="26" y="28"/>
                    </a:cubicBezTo>
                    <a:cubicBezTo>
                      <a:pt x="30" y="30"/>
                      <a:pt x="36" y="29"/>
                      <a:pt x="40" y="34"/>
                    </a:cubicBezTo>
                    <a:cubicBezTo>
                      <a:pt x="44" y="32"/>
                      <a:pt x="52" y="34"/>
                      <a:pt x="52" y="29"/>
                    </a:cubicBezTo>
                    <a:cubicBezTo>
                      <a:pt x="46" y="27"/>
                      <a:pt x="40" y="25"/>
                      <a:pt x="39" y="19"/>
                    </a:cubicBezTo>
                    <a:cubicBezTo>
                      <a:pt x="28" y="24"/>
                      <a:pt x="18" y="11"/>
                      <a:pt x="8" y="18"/>
                    </a:cubicBezTo>
                    <a:cubicBezTo>
                      <a:pt x="1" y="18"/>
                      <a:pt x="0" y="10"/>
                      <a:pt x="0" y="6"/>
                    </a:cubicBezTo>
                    <a:cubicBezTo>
                      <a:pt x="4" y="4"/>
                      <a:pt x="4" y="2"/>
                      <a:pt x="3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3" y="2"/>
                      <a:pt x="86" y="3"/>
                      <a:pt x="88" y="5"/>
                    </a:cubicBezTo>
                    <a:cubicBezTo>
                      <a:pt x="85" y="9"/>
                      <a:pt x="78" y="14"/>
                      <a:pt x="72" y="15"/>
                    </a:cubicBezTo>
                    <a:cubicBezTo>
                      <a:pt x="71" y="17"/>
                      <a:pt x="68" y="21"/>
                      <a:pt x="72" y="22"/>
                    </a:cubicBezTo>
                    <a:cubicBezTo>
                      <a:pt x="77" y="18"/>
                      <a:pt x="84" y="15"/>
                      <a:pt x="89" y="11"/>
                    </a:cubicBezTo>
                    <a:cubicBezTo>
                      <a:pt x="93" y="9"/>
                      <a:pt x="95" y="15"/>
                      <a:pt x="94" y="18"/>
                    </a:cubicBezTo>
                    <a:cubicBezTo>
                      <a:pt x="95" y="21"/>
                      <a:pt x="97" y="20"/>
                      <a:pt x="99" y="19"/>
                    </a:cubicBezTo>
                    <a:cubicBezTo>
                      <a:pt x="98" y="11"/>
                      <a:pt x="98" y="7"/>
                      <a:pt x="97" y="0"/>
                    </a:cubicBezTo>
                    <a:cubicBezTo>
                      <a:pt x="412" y="0"/>
                      <a:pt x="412" y="0"/>
                      <a:pt x="4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Freeform 651">
                <a:extLst>
                  <a:ext uri="{FF2B5EF4-FFF2-40B4-BE49-F238E27FC236}">
                    <a16:creationId xmlns:a16="http://schemas.microsoft.com/office/drawing/2014/main" id="{C82339A6-BFB2-45DF-B337-B126AD71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12" y="1167"/>
                <a:ext cx="204" cy="152"/>
              </a:xfrm>
              <a:custGeom>
                <a:avLst/>
                <a:gdLst>
                  <a:gd name="T0" fmla="*/ 284 w 327"/>
                  <a:gd name="T1" fmla="*/ 5 h 244"/>
                  <a:gd name="T2" fmla="*/ 297 w 327"/>
                  <a:gd name="T3" fmla="*/ 21 h 244"/>
                  <a:gd name="T4" fmla="*/ 287 w 327"/>
                  <a:gd name="T5" fmla="*/ 36 h 244"/>
                  <a:gd name="T6" fmla="*/ 282 w 327"/>
                  <a:gd name="T7" fmla="*/ 45 h 244"/>
                  <a:gd name="T8" fmla="*/ 280 w 327"/>
                  <a:gd name="T9" fmla="*/ 70 h 244"/>
                  <a:gd name="T10" fmla="*/ 252 w 327"/>
                  <a:gd name="T11" fmla="*/ 54 h 244"/>
                  <a:gd name="T12" fmla="*/ 241 w 327"/>
                  <a:gd name="T13" fmla="*/ 38 h 244"/>
                  <a:gd name="T14" fmla="*/ 226 w 327"/>
                  <a:gd name="T15" fmla="*/ 39 h 244"/>
                  <a:gd name="T16" fmla="*/ 208 w 327"/>
                  <a:gd name="T17" fmla="*/ 35 h 244"/>
                  <a:gd name="T18" fmla="*/ 190 w 327"/>
                  <a:gd name="T19" fmla="*/ 34 h 244"/>
                  <a:gd name="T20" fmla="*/ 182 w 327"/>
                  <a:gd name="T21" fmla="*/ 48 h 244"/>
                  <a:gd name="T22" fmla="*/ 187 w 327"/>
                  <a:gd name="T23" fmla="*/ 59 h 244"/>
                  <a:gd name="T24" fmla="*/ 200 w 327"/>
                  <a:gd name="T25" fmla="*/ 70 h 244"/>
                  <a:gd name="T26" fmla="*/ 228 w 327"/>
                  <a:gd name="T27" fmla="*/ 100 h 244"/>
                  <a:gd name="T28" fmla="*/ 241 w 327"/>
                  <a:gd name="T29" fmla="*/ 106 h 244"/>
                  <a:gd name="T30" fmla="*/ 261 w 327"/>
                  <a:gd name="T31" fmla="*/ 106 h 244"/>
                  <a:gd name="T32" fmla="*/ 267 w 327"/>
                  <a:gd name="T33" fmla="*/ 102 h 244"/>
                  <a:gd name="T34" fmla="*/ 263 w 327"/>
                  <a:gd name="T35" fmla="*/ 110 h 244"/>
                  <a:gd name="T36" fmla="*/ 287 w 327"/>
                  <a:gd name="T37" fmla="*/ 129 h 244"/>
                  <a:gd name="T38" fmla="*/ 315 w 327"/>
                  <a:gd name="T39" fmla="*/ 139 h 244"/>
                  <a:gd name="T40" fmla="*/ 317 w 327"/>
                  <a:gd name="T41" fmla="*/ 146 h 244"/>
                  <a:gd name="T42" fmla="*/ 303 w 327"/>
                  <a:gd name="T43" fmla="*/ 146 h 244"/>
                  <a:gd name="T44" fmla="*/ 323 w 327"/>
                  <a:gd name="T45" fmla="*/ 172 h 244"/>
                  <a:gd name="T46" fmla="*/ 324 w 327"/>
                  <a:gd name="T47" fmla="*/ 189 h 244"/>
                  <a:gd name="T48" fmla="*/ 306 w 327"/>
                  <a:gd name="T49" fmla="*/ 189 h 244"/>
                  <a:gd name="T50" fmla="*/ 281 w 327"/>
                  <a:gd name="T51" fmla="*/ 186 h 244"/>
                  <a:gd name="T52" fmla="*/ 249 w 327"/>
                  <a:gd name="T53" fmla="*/ 175 h 244"/>
                  <a:gd name="T54" fmla="*/ 246 w 327"/>
                  <a:gd name="T55" fmla="*/ 186 h 244"/>
                  <a:gd name="T56" fmla="*/ 222 w 327"/>
                  <a:gd name="T57" fmla="*/ 187 h 244"/>
                  <a:gd name="T58" fmla="*/ 255 w 327"/>
                  <a:gd name="T59" fmla="*/ 200 h 244"/>
                  <a:gd name="T60" fmla="*/ 300 w 327"/>
                  <a:gd name="T61" fmla="*/ 221 h 244"/>
                  <a:gd name="T62" fmla="*/ 313 w 327"/>
                  <a:gd name="T63" fmla="*/ 238 h 244"/>
                  <a:gd name="T64" fmla="*/ 281 w 327"/>
                  <a:gd name="T65" fmla="*/ 238 h 244"/>
                  <a:gd name="T66" fmla="*/ 223 w 327"/>
                  <a:gd name="T67" fmla="*/ 236 h 244"/>
                  <a:gd name="T68" fmla="*/ 171 w 327"/>
                  <a:gd name="T69" fmla="*/ 226 h 244"/>
                  <a:gd name="T70" fmla="*/ 166 w 327"/>
                  <a:gd name="T71" fmla="*/ 208 h 244"/>
                  <a:gd name="T72" fmla="*/ 148 w 327"/>
                  <a:gd name="T73" fmla="*/ 209 h 244"/>
                  <a:gd name="T74" fmla="*/ 112 w 327"/>
                  <a:gd name="T75" fmla="*/ 181 h 244"/>
                  <a:gd name="T76" fmla="*/ 97 w 327"/>
                  <a:gd name="T77" fmla="*/ 180 h 244"/>
                  <a:gd name="T78" fmla="*/ 94 w 327"/>
                  <a:gd name="T79" fmla="*/ 179 h 244"/>
                  <a:gd name="T80" fmla="*/ 73 w 327"/>
                  <a:gd name="T81" fmla="*/ 167 h 244"/>
                  <a:gd name="T82" fmla="*/ 82 w 327"/>
                  <a:gd name="T83" fmla="*/ 185 h 244"/>
                  <a:gd name="T84" fmla="*/ 61 w 327"/>
                  <a:gd name="T85" fmla="*/ 196 h 244"/>
                  <a:gd name="T86" fmla="*/ 44 w 327"/>
                  <a:gd name="T87" fmla="*/ 204 h 244"/>
                  <a:gd name="T88" fmla="*/ 28 w 327"/>
                  <a:gd name="T89" fmla="*/ 210 h 244"/>
                  <a:gd name="T90" fmla="*/ 2 w 327"/>
                  <a:gd name="T91" fmla="*/ 192 h 244"/>
                  <a:gd name="T92" fmla="*/ 11 w 327"/>
                  <a:gd name="T93" fmla="*/ 162 h 244"/>
                  <a:gd name="T94" fmla="*/ 16 w 327"/>
                  <a:gd name="T95" fmla="*/ 147 h 244"/>
                  <a:gd name="T96" fmla="*/ 40 w 327"/>
                  <a:gd name="T97" fmla="*/ 144 h 244"/>
                  <a:gd name="T98" fmla="*/ 72 w 327"/>
                  <a:gd name="T99" fmla="*/ 127 h 244"/>
                  <a:gd name="T100" fmla="*/ 84 w 327"/>
                  <a:gd name="T101" fmla="*/ 120 h 244"/>
                  <a:gd name="T102" fmla="*/ 76 w 327"/>
                  <a:gd name="T103" fmla="*/ 65 h 244"/>
                  <a:gd name="T104" fmla="*/ 77 w 327"/>
                  <a:gd name="T105" fmla="*/ 15 h 244"/>
                  <a:gd name="T106" fmla="*/ 87 w 327"/>
                  <a:gd name="T107" fmla="*/ 7 h 244"/>
                  <a:gd name="T108" fmla="*/ 69 w 327"/>
                  <a:gd name="T109" fmla="*/ 11 h 244"/>
                  <a:gd name="T110" fmla="*/ 57 w 327"/>
                  <a:gd name="T111" fmla="*/ 3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27" h="244">
                    <a:moveTo>
                      <a:pt x="285" y="3"/>
                    </a:moveTo>
                    <a:cubicBezTo>
                      <a:pt x="285" y="4"/>
                      <a:pt x="284" y="4"/>
                      <a:pt x="284" y="5"/>
                    </a:cubicBezTo>
                    <a:cubicBezTo>
                      <a:pt x="289" y="13"/>
                      <a:pt x="296" y="2"/>
                      <a:pt x="299" y="10"/>
                    </a:cubicBezTo>
                    <a:cubicBezTo>
                      <a:pt x="298" y="14"/>
                      <a:pt x="290" y="17"/>
                      <a:pt x="297" y="21"/>
                    </a:cubicBezTo>
                    <a:cubicBezTo>
                      <a:pt x="295" y="25"/>
                      <a:pt x="287" y="27"/>
                      <a:pt x="294" y="33"/>
                    </a:cubicBezTo>
                    <a:cubicBezTo>
                      <a:pt x="294" y="37"/>
                      <a:pt x="291" y="38"/>
                      <a:pt x="287" y="36"/>
                    </a:cubicBezTo>
                    <a:cubicBezTo>
                      <a:pt x="285" y="35"/>
                      <a:pt x="282" y="33"/>
                      <a:pt x="281" y="37"/>
                    </a:cubicBezTo>
                    <a:cubicBezTo>
                      <a:pt x="284" y="39"/>
                      <a:pt x="283" y="41"/>
                      <a:pt x="282" y="45"/>
                    </a:cubicBezTo>
                    <a:cubicBezTo>
                      <a:pt x="292" y="50"/>
                      <a:pt x="286" y="60"/>
                      <a:pt x="291" y="67"/>
                    </a:cubicBezTo>
                    <a:cubicBezTo>
                      <a:pt x="287" y="72"/>
                      <a:pt x="284" y="66"/>
                      <a:pt x="280" y="70"/>
                    </a:cubicBezTo>
                    <a:cubicBezTo>
                      <a:pt x="276" y="67"/>
                      <a:pt x="272" y="63"/>
                      <a:pt x="270" y="69"/>
                    </a:cubicBezTo>
                    <a:cubicBezTo>
                      <a:pt x="264" y="59"/>
                      <a:pt x="253" y="65"/>
                      <a:pt x="252" y="54"/>
                    </a:cubicBezTo>
                    <a:cubicBezTo>
                      <a:pt x="247" y="54"/>
                      <a:pt x="244" y="47"/>
                      <a:pt x="243" y="45"/>
                    </a:cubicBezTo>
                    <a:cubicBezTo>
                      <a:pt x="243" y="42"/>
                      <a:pt x="245" y="39"/>
                      <a:pt x="241" y="38"/>
                    </a:cubicBezTo>
                    <a:cubicBezTo>
                      <a:pt x="239" y="42"/>
                      <a:pt x="231" y="53"/>
                      <a:pt x="228" y="42"/>
                    </a:cubicBezTo>
                    <a:cubicBezTo>
                      <a:pt x="228" y="41"/>
                      <a:pt x="228" y="39"/>
                      <a:pt x="226" y="39"/>
                    </a:cubicBezTo>
                    <a:cubicBezTo>
                      <a:pt x="224" y="44"/>
                      <a:pt x="219" y="41"/>
                      <a:pt x="216" y="40"/>
                    </a:cubicBezTo>
                    <a:cubicBezTo>
                      <a:pt x="213" y="38"/>
                      <a:pt x="212" y="32"/>
                      <a:pt x="208" y="35"/>
                    </a:cubicBezTo>
                    <a:cubicBezTo>
                      <a:pt x="207" y="33"/>
                      <a:pt x="204" y="28"/>
                      <a:pt x="200" y="28"/>
                    </a:cubicBezTo>
                    <a:cubicBezTo>
                      <a:pt x="198" y="36"/>
                      <a:pt x="194" y="27"/>
                      <a:pt x="190" y="34"/>
                    </a:cubicBezTo>
                    <a:cubicBezTo>
                      <a:pt x="193" y="37"/>
                      <a:pt x="200" y="39"/>
                      <a:pt x="199" y="44"/>
                    </a:cubicBezTo>
                    <a:cubicBezTo>
                      <a:pt x="196" y="50"/>
                      <a:pt x="185" y="42"/>
                      <a:pt x="182" y="48"/>
                    </a:cubicBezTo>
                    <a:cubicBezTo>
                      <a:pt x="187" y="55"/>
                      <a:pt x="200" y="52"/>
                      <a:pt x="203" y="61"/>
                    </a:cubicBezTo>
                    <a:cubicBezTo>
                      <a:pt x="197" y="66"/>
                      <a:pt x="193" y="57"/>
                      <a:pt x="187" y="59"/>
                    </a:cubicBezTo>
                    <a:cubicBezTo>
                      <a:pt x="191" y="62"/>
                      <a:pt x="184" y="63"/>
                      <a:pt x="185" y="66"/>
                    </a:cubicBezTo>
                    <a:cubicBezTo>
                      <a:pt x="189" y="68"/>
                      <a:pt x="194" y="74"/>
                      <a:pt x="200" y="70"/>
                    </a:cubicBezTo>
                    <a:cubicBezTo>
                      <a:pt x="204" y="74"/>
                      <a:pt x="210" y="77"/>
                      <a:pt x="210" y="83"/>
                    </a:cubicBezTo>
                    <a:cubicBezTo>
                      <a:pt x="212" y="91"/>
                      <a:pt x="224" y="92"/>
                      <a:pt x="228" y="100"/>
                    </a:cubicBezTo>
                    <a:cubicBezTo>
                      <a:pt x="231" y="99"/>
                      <a:pt x="232" y="95"/>
                      <a:pt x="234" y="97"/>
                    </a:cubicBezTo>
                    <a:cubicBezTo>
                      <a:pt x="239" y="99"/>
                      <a:pt x="236" y="104"/>
                      <a:pt x="241" y="106"/>
                    </a:cubicBezTo>
                    <a:cubicBezTo>
                      <a:pt x="246" y="106"/>
                      <a:pt x="247" y="101"/>
                      <a:pt x="251" y="97"/>
                    </a:cubicBezTo>
                    <a:cubicBezTo>
                      <a:pt x="254" y="101"/>
                      <a:pt x="259" y="102"/>
                      <a:pt x="261" y="106"/>
                    </a:cubicBezTo>
                    <a:cubicBezTo>
                      <a:pt x="262" y="103"/>
                      <a:pt x="263" y="101"/>
                      <a:pt x="264" y="98"/>
                    </a:cubicBezTo>
                    <a:cubicBezTo>
                      <a:pt x="266" y="96"/>
                      <a:pt x="268" y="101"/>
                      <a:pt x="267" y="102"/>
                    </a:cubicBezTo>
                    <a:cubicBezTo>
                      <a:pt x="267" y="107"/>
                      <a:pt x="264" y="107"/>
                      <a:pt x="261" y="107"/>
                    </a:cubicBezTo>
                    <a:cubicBezTo>
                      <a:pt x="262" y="109"/>
                      <a:pt x="262" y="109"/>
                      <a:pt x="263" y="110"/>
                    </a:cubicBezTo>
                    <a:cubicBezTo>
                      <a:pt x="268" y="110"/>
                      <a:pt x="273" y="108"/>
                      <a:pt x="276" y="114"/>
                    </a:cubicBezTo>
                    <a:cubicBezTo>
                      <a:pt x="270" y="122"/>
                      <a:pt x="285" y="121"/>
                      <a:pt x="287" y="129"/>
                    </a:cubicBezTo>
                    <a:cubicBezTo>
                      <a:pt x="301" y="122"/>
                      <a:pt x="302" y="142"/>
                      <a:pt x="315" y="144"/>
                    </a:cubicBezTo>
                    <a:cubicBezTo>
                      <a:pt x="315" y="142"/>
                      <a:pt x="315" y="140"/>
                      <a:pt x="315" y="139"/>
                    </a:cubicBezTo>
                    <a:cubicBezTo>
                      <a:pt x="319" y="140"/>
                      <a:pt x="322" y="144"/>
                      <a:pt x="325" y="147"/>
                    </a:cubicBezTo>
                    <a:cubicBezTo>
                      <a:pt x="323" y="150"/>
                      <a:pt x="320" y="146"/>
                      <a:pt x="317" y="146"/>
                    </a:cubicBezTo>
                    <a:cubicBezTo>
                      <a:pt x="318" y="149"/>
                      <a:pt x="319" y="152"/>
                      <a:pt x="319" y="155"/>
                    </a:cubicBezTo>
                    <a:cubicBezTo>
                      <a:pt x="311" y="157"/>
                      <a:pt x="311" y="144"/>
                      <a:pt x="303" y="146"/>
                    </a:cubicBezTo>
                    <a:cubicBezTo>
                      <a:pt x="298" y="153"/>
                      <a:pt x="314" y="153"/>
                      <a:pt x="310" y="159"/>
                    </a:cubicBezTo>
                    <a:cubicBezTo>
                      <a:pt x="314" y="164"/>
                      <a:pt x="324" y="164"/>
                      <a:pt x="323" y="172"/>
                    </a:cubicBezTo>
                    <a:cubicBezTo>
                      <a:pt x="320" y="177"/>
                      <a:pt x="314" y="170"/>
                      <a:pt x="312" y="176"/>
                    </a:cubicBezTo>
                    <a:cubicBezTo>
                      <a:pt x="318" y="179"/>
                      <a:pt x="318" y="186"/>
                      <a:pt x="324" y="189"/>
                    </a:cubicBezTo>
                    <a:cubicBezTo>
                      <a:pt x="327" y="194"/>
                      <a:pt x="320" y="195"/>
                      <a:pt x="317" y="193"/>
                    </a:cubicBezTo>
                    <a:cubicBezTo>
                      <a:pt x="315" y="189"/>
                      <a:pt x="309" y="187"/>
                      <a:pt x="306" y="189"/>
                    </a:cubicBezTo>
                    <a:cubicBezTo>
                      <a:pt x="299" y="188"/>
                      <a:pt x="293" y="180"/>
                      <a:pt x="288" y="189"/>
                    </a:cubicBezTo>
                    <a:cubicBezTo>
                      <a:pt x="287" y="186"/>
                      <a:pt x="284" y="186"/>
                      <a:pt x="281" y="186"/>
                    </a:cubicBezTo>
                    <a:cubicBezTo>
                      <a:pt x="283" y="199"/>
                      <a:pt x="271" y="186"/>
                      <a:pt x="267" y="186"/>
                    </a:cubicBezTo>
                    <a:cubicBezTo>
                      <a:pt x="258" y="187"/>
                      <a:pt x="257" y="176"/>
                      <a:pt x="249" y="175"/>
                    </a:cubicBezTo>
                    <a:cubicBezTo>
                      <a:pt x="246" y="173"/>
                      <a:pt x="239" y="166"/>
                      <a:pt x="238" y="172"/>
                    </a:cubicBezTo>
                    <a:cubicBezTo>
                      <a:pt x="240" y="178"/>
                      <a:pt x="252" y="180"/>
                      <a:pt x="246" y="186"/>
                    </a:cubicBezTo>
                    <a:cubicBezTo>
                      <a:pt x="236" y="183"/>
                      <a:pt x="226" y="173"/>
                      <a:pt x="215" y="177"/>
                    </a:cubicBezTo>
                    <a:cubicBezTo>
                      <a:pt x="211" y="178"/>
                      <a:pt x="226" y="191"/>
                      <a:pt x="222" y="187"/>
                    </a:cubicBezTo>
                    <a:cubicBezTo>
                      <a:pt x="226" y="187"/>
                      <a:pt x="229" y="190"/>
                      <a:pt x="232" y="193"/>
                    </a:cubicBezTo>
                    <a:cubicBezTo>
                      <a:pt x="239" y="195"/>
                      <a:pt x="248" y="196"/>
                      <a:pt x="255" y="200"/>
                    </a:cubicBezTo>
                    <a:cubicBezTo>
                      <a:pt x="267" y="203"/>
                      <a:pt x="275" y="213"/>
                      <a:pt x="288" y="213"/>
                    </a:cubicBezTo>
                    <a:cubicBezTo>
                      <a:pt x="293" y="214"/>
                      <a:pt x="296" y="220"/>
                      <a:pt x="300" y="221"/>
                    </a:cubicBezTo>
                    <a:cubicBezTo>
                      <a:pt x="304" y="215"/>
                      <a:pt x="308" y="220"/>
                      <a:pt x="312" y="223"/>
                    </a:cubicBezTo>
                    <a:cubicBezTo>
                      <a:pt x="312" y="228"/>
                      <a:pt x="323" y="234"/>
                      <a:pt x="313" y="238"/>
                    </a:cubicBezTo>
                    <a:cubicBezTo>
                      <a:pt x="305" y="233"/>
                      <a:pt x="297" y="238"/>
                      <a:pt x="290" y="240"/>
                    </a:cubicBezTo>
                    <a:cubicBezTo>
                      <a:pt x="287" y="241"/>
                      <a:pt x="284" y="236"/>
                      <a:pt x="281" y="238"/>
                    </a:cubicBezTo>
                    <a:cubicBezTo>
                      <a:pt x="271" y="241"/>
                      <a:pt x="261" y="244"/>
                      <a:pt x="251" y="243"/>
                    </a:cubicBezTo>
                    <a:cubicBezTo>
                      <a:pt x="240" y="244"/>
                      <a:pt x="233" y="229"/>
                      <a:pt x="223" y="236"/>
                    </a:cubicBezTo>
                    <a:cubicBezTo>
                      <a:pt x="214" y="227"/>
                      <a:pt x="202" y="227"/>
                      <a:pt x="191" y="224"/>
                    </a:cubicBezTo>
                    <a:cubicBezTo>
                      <a:pt x="186" y="234"/>
                      <a:pt x="179" y="223"/>
                      <a:pt x="171" y="226"/>
                    </a:cubicBezTo>
                    <a:cubicBezTo>
                      <a:pt x="164" y="226"/>
                      <a:pt x="168" y="215"/>
                      <a:pt x="160" y="219"/>
                    </a:cubicBezTo>
                    <a:cubicBezTo>
                      <a:pt x="150" y="215"/>
                      <a:pt x="166" y="214"/>
                      <a:pt x="166" y="208"/>
                    </a:cubicBezTo>
                    <a:cubicBezTo>
                      <a:pt x="163" y="206"/>
                      <a:pt x="159" y="204"/>
                      <a:pt x="156" y="201"/>
                    </a:cubicBezTo>
                    <a:cubicBezTo>
                      <a:pt x="148" y="201"/>
                      <a:pt x="157" y="212"/>
                      <a:pt x="148" y="209"/>
                    </a:cubicBezTo>
                    <a:cubicBezTo>
                      <a:pt x="149" y="199"/>
                      <a:pt x="139" y="206"/>
                      <a:pt x="135" y="200"/>
                    </a:cubicBezTo>
                    <a:cubicBezTo>
                      <a:pt x="135" y="187"/>
                      <a:pt x="119" y="190"/>
                      <a:pt x="112" y="181"/>
                    </a:cubicBezTo>
                    <a:cubicBezTo>
                      <a:pt x="110" y="177"/>
                      <a:pt x="110" y="172"/>
                      <a:pt x="105" y="169"/>
                    </a:cubicBezTo>
                    <a:cubicBezTo>
                      <a:pt x="102" y="173"/>
                      <a:pt x="102" y="177"/>
                      <a:pt x="97" y="180"/>
                    </a:cubicBezTo>
                    <a:cubicBezTo>
                      <a:pt x="97" y="181"/>
                      <a:pt x="97" y="183"/>
                      <a:pt x="97" y="184"/>
                    </a:cubicBezTo>
                    <a:cubicBezTo>
                      <a:pt x="93" y="187"/>
                      <a:pt x="94" y="180"/>
                      <a:pt x="94" y="179"/>
                    </a:cubicBezTo>
                    <a:cubicBezTo>
                      <a:pt x="90" y="176"/>
                      <a:pt x="93" y="170"/>
                      <a:pt x="88" y="169"/>
                    </a:cubicBezTo>
                    <a:cubicBezTo>
                      <a:pt x="84" y="179"/>
                      <a:pt x="78" y="168"/>
                      <a:pt x="73" y="167"/>
                    </a:cubicBezTo>
                    <a:cubicBezTo>
                      <a:pt x="70" y="171"/>
                      <a:pt x="76" y="174"/>
                      <a:pt x="79" y="175"/>
                    </a:cubicBezTo>
                    <a:cubicBezTo>
                      <a:pt x="85" y="176"/>
                      <a:pt x="78" y="181"/>
                      <a:pt x="82" y="185"/>
                    </a:cubicBezTo>
                    <a:cubicBezTo>
                      <a:pt x="76" y="186"/>
                      <a:pt x="66" y="190"/>
                      <a:pt x="60" y="187"/>
                    </a:cubicBezTo>
                    <a:cubicBezTo>
                      <a:pt x="56" y="190"/>
                      <a:pt x="62" y="193"/>
                      <a:pt x="61" y="196"/>
                    </a:cubicBezTo>
                    <a:cubicBezTo>
                      <a:pt x="57" y="199"/>
                      <a:pt x="48" y="196"/>
                      <a:pt x="49" y="203"/>
                    </a:cubicBezTo>
                    <a:cubicBezTo>
                      <a:pt x="48" y="205"/>
                      <a:pt x="45" y="203"/>
                      <a:pt x="44" y="204"/>
                    </a:cubicBezTo>
                    <a:cubicBezTo>
                      <a:pt x="43" y="204"/>
                      <a:pt x="44" y="205"/>
                      <a:pt x="45" y="206"/>
                    </a:cubicBezTo>
                    <a:cubicBezTo>
                      <a:pt x="38" y="205"/>
                      <a:pt x="34" y="209"/>
                      <a:pt x="28" y="210"/>
                    </a:cubicBezTo>
                    <a:cubicBezTo>
                      <a:pt x="25" y="206"/>
                      <a:pt x="19" y="204"/>
                      <a:pt x="17" y="210"/>
                    </a:cubicBezTo>
                    <a:cubicBezTo>
                      <a:pt x="13" y="204"/>
                      <a:pt x="8" y="198"/>
                      <a:pt x="2" y="192"/>
                    </a:cubicBezTo>
                    <a:cubicBezTo>
                      <a:pt x="0" y="188"/>
                      <a:pt x="4" y="183"/>
                      <a:pt x="1" y="177"/>
                    </a:cubicBezTo>
                    <a:cubicBezTo>
                      <a:pt x="2" y="171"/>
                      <a:pt x="8" y="167"/>
                      <a:pt x="11" y="162"/>
                    </a:cubicBezTo>
                    <a:cubicBezTo>
                      <a:pt x="10" y="160"/>
                      <a:pt x="8" y="157"/>
                      <a:pt x="7" y="154"/>
                    </a:cubicBezTo>
                    <a:cubicBezTo>
                      <a:pt x="4" y="148"/>
                      <a:pt x="13" y="147"/>
                      <a:pt x="16" y="147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8" y="147"/>
                      <a:pt x="39" y="154"/>
                      <a:pt x="40" y="144"/>
                    </a:cubicBezTo>
                    <a:cubicBezTo>
                      <a:pt x="48" y="144"/>
                      <a:pt x="58" y="144"/>
                      <a:pt x="63" y="135"/>
                    </a:cubicBezTo>
                    <a:cubicBezTo>
                      <a:pt x="68" y="140"/>
                      <a:pt x="72" y="131"/>
                      <a:pt x="72" y="127"/>
                    </a:cubicBezTo>
                    <a:cubicBezTo>
                      <a:pt x="74" y="127"/>
                      <a:pt x="78" y="130"/>
                      <a:pt x="79" y="127"/>
                    </a:cubicBezTo>
                    <a:cubicBezTo>
                      <a:pt x="76" y="122"/>
                      <a:pt x="82" y="123"/>
                      <a:pt x="84" y="120"/>
                    </a:cubicBezTo>
                    <a:cubicBezTo>
                      <a:pt x="78" y="111"/>
                      <a:pt x="63" y="112"/>
                      <a:pt x="62" y="99"/>
                    </a:cubicBezTo>
                    <a:cubicBezTo>
                      <a:pt x="69" y="89"/>
                      <a:pt x="67" y="74"/>
                      <a:pt x="76" y="65"/>
                    </a:cubicBezTo>
                    <a:cubicBezTo>
                      <a:pt x="77" y="55"/>
                      <a:pt x="73" y="42"/>
                      <a:pt x="81" y="33"/>
                    </a:cubicBezTo>
                    <a:cubicBezTo>
                      <a:pt x="77" y="27"/>
                      <a:pt x="72" y="21"/>
                      <a:pt x="77" y="15"/>
                    </a:cubicBezTo>
                    <a:cubicBezTo>
                      <a:pt x="82" y="14"/>
                      <a:pt x="89" y="14"/>
                      <a:pt x="93" y="19"/>
                    </a:cubicBezTo>
                    <a:cubicBezTo>
                      <a:pt x="93" y="14"/>
                      <a:pt x="93" y="8"/>
                      <a:pt x="87" y="7"/>
                    </a:cubicBezTo>
                    <a:cubicBezTo>
                      <a:pt x="82" y="15"/>
                      <a:pt x="82" y="0"/>
                      <a:pt x="78" y="7"/>
                    </a:cubicBezTo>
                    <a:cubicBezTo>
                      <a:pt x="81" y="13"/>
                      <a:pt x="72" y="10"/>
                      <a:pt x="69" y="11"/>
                    </a:cubicBezTo>
                    <a:cubicBezTo>
                      <a:pt x="64" y="11"/>
                      <a:pt x="64" y="3"/>
                      <a:pt x="59" y="5"/>
                    </a:cubicBezTo>
                    <a:cubicBezTo>
                      <a:pt x="58" y="4"/>
                      <a:pt x="57" y="4"/>
                      <a:pt x="57" y="3"/>
                    </a:cubicBezTo>
                    <a:cubicBezTo>
                      <a:pt x="285" y="3"/>
                      <a:pt x="285" y="3"/>
                      <a:pt x="285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652">
                <a:extLst>
                  <a:ext uri="{FF2B5EF4-FFF2-40B4-BE49-F238E27FC236}">
                    <a16:creationId xmlns:a16="http://schemas.microsoft.com/office/drawing/2014/main" id="{829407A6-936F-4D2E-A933-D2D43F397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11" y="1285"/>
                <a:ext cx="12" cy="7"/>
              </a:xfrm>
              <a:custGeom>
                <a:avLst/>
                <a:gdLst>
                  <a:gd name="T0" fmla="*/ 13 w 20"/>
                  <a:gd name="T1" fmla="*/ 11 h 12"/>
                  <a:gd name="T2" fmla="*/ 7 w 20"/>
                  <a:gd name="T3" fmla="*/ 4 h 12"/>
                  <a:gd name="T4" fmla="*/ 13 w 20"/>
                  <a:gd name="T5" fmla="*/ 0 h 12"/>
                  <a:gd name="T6" fmla="*/ 13 w 20"/>
                  <a:gd name="T7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2">
                    <a:moveTo>
                      <a:pt x="13" y="11"/>
                    </a:moveTo>
                    <a:cubicBezTo>
                      <a:pt x="10" y="10"/>
                      <a:pt x="0" y="12"/>
                      <a:pt x="7" y="4"/>
                    </a:cubicBezTo>
                    <a:cubicBezTo>
                      <a:pt x="9" y="4"/>
                      <a:pt x="10" y="1"/>
                      <a:pt x="13" y="0"/>
                    </a:cubicBezTo>
                    <a:cubicBezTo>
                      <a:pt x="20" y="2"/>
                      <a:pt x="19" y="10"/>
                      <a:pt x="13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Freeform 653">
                <a:extLst>
                  <a:ext uri="{FF2B5EF4-FFF2-40B4-BE49-F238E27FC236}">
                    <a16:creationId xmlns:a16="http://schemas.microsoft.com/office/drawing/2014/main" id="{5941D761-43F7-4B70-9381-F57CDDA31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87" y="1314"/>
                <a:ext cx="10" cy="8"/>
              </a:xfrm>
              <a:custGeom>
                <a:avLst/>
                <a:gdLst>
                  <a:gd name="T0" fmla="*/ 16 w 16"/>
                  <a:gd name="T1" fmla="*/ 9 h 14"/>
                  <a:gd name="T2" fmla="*/ 2 w 16"/>
                  <a:gd name="T3" fmla="*/ 5 h 14"/>
                  <a:gd name="T4" fmla="*/ 2 w 16"/>
                  <a:gd name="T5" fmla="*/ 0 h 14"/>
                  <a:gd name="T6" fmla="*/ 16 w 16"/>
                  <a:gd name="T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16" y="9"/>
                    </a:moveTo>
                    <a:cubicBezTo>
                      <a:pt x="12" y="14"/>
                      <a:pt x="7" y="8"/>
                      <a:pt x="2" y="5"/>
                    </a:cubicBezTo>
                    <a:cubicBezTo>
                      <a:pt x="1" y="3"/>
                      <a:pt x="0" y="1"/>
                      <a:pt x="2" y="0"/>
                    </a:cubicBezTo>
                    <a:cubicBezTo>
                      <a:pt x="8" y="0"/>
                      <a:pt x="11" y="6"/>
                      <a:pt x="16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Freeform 654">
                <a:extLst>
                  <a:ext uri="{FF2B5EF4-FFF2-40B4-BE49-F238E27FC236}">
                    <a16:creationId xmlns:a16="http://schemas.microsoft.com/office/drawing/2014/main" id="{0C9B2CFE-90C5-42C6-B1BC-A6DF4F85E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02" y="1315"/>
                <a:ext cx="11" cy="7"/>
              </a:xfrm>
              <a:custGeom>
                <a:avLst/>
                <a:gdLst>
                  <a:gd name="T0" fmla="*/ 17 w 17"/>
                  <a:gd name="T1" fmla="*/ 12 h 12"/>
                  <a:gd name="T2" fmla="*/ 1 w 17"/>
                  <a:gd name="T3" fmla="*/ 5 h 12"/>
                  <a:gd name="T4" fmla="*/ 6 w 17"/>
                  <a:gd name="T5" fmla="*/ 0 h 12"/>
                  <a:gd name="T6" fmla="*/ 15 w 17"/>
                  <a:gd name="T7" fmla="*/ 4 h 12"/>
                  <a:gd name="T8" fmla="*/ 17 w 17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2">
                    <a:moveTo>
                      <a:pt x="17" y="12"/>
                    </a:moveTo>
                    <a:cubicBezTo>
                      <a:pt x="12" y="10"/>
                      <a:pt x="6" y="9"/>
                      <a:pt x="1" y="5"/>
                    </a:cubicBezTo>
                    <a:cubicBezTo>
                      <a:pt x="0" y="2"/>
                      <a:pt x="4" y="2"/>
                      <a:pt x="6" y="0"/>
                    </a:cubicBezTo>
                    <a:cubicBezTo>
                      <a:pt x="10" y="0"/>
                      <a:pt x="13" y="3"/>
                      <a:pt x="15" y="4"/>
                    </a:cubicBezTo>
                    <a:cubicBezTo>
                      <a:pt x="17" y="7"/>
                      <a:pt x="17" y="9"/>
                      <a:pt x="17" y="1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Freeform 655">
                <a:extLst>
                  <a:ext uri="{FF2B5EF4-FFF2-40B4-BE49-F238E27FC236}">
                    <a16:creationId xmlns:a16="http://schemas.microsoft.com/office/drawing/2014/main" id="{7953D2BA-14AD-4B7C-B351-5CB90DD93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04" y="1319"/>
                <a:ext cx="19" cy="18"/>
              </a:xfrm>
              <a:custGeom>
                <a:avLst/>
                <a:gdLst>
                  <a:gd name="T0" fmla="*/ 30 w 30"/>
                  <a:gd name="T1" fmla="*/ 14 h 29"/>
                  <a:gd name="T2" fmla="*/ 18 w 30"/>
                  <a:gd name="T3" fmla="*/ 0 h 29"/>
                  <a:gd name="T4" fmla="*/ 6 w 30"/>
                  <a:gd name="T5" fmla="*/ 0 h 29"/>
                  <a:gd name="T6" fmla="*/ 5 w 30"/>
                  <a:gd name="T7" fmla="*/ 6 h 29"/>
                  <a:gd name="T8" fmla="*/ 30 w 30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30" y="14"/>
                    </a:moveTo>
                    <a:cubicBezTo>
                      <a:pt x="28" y="10"/>
                      <a:pt x="26" y="0"/>
                      <a:pt x="18" y="0"/>
                    </a:cubicBezTo>
                    <a:cubicBezTo>
                      <a:pt x="16" y="2"/>
                      <a:pt x="7" y="1"/>
                      <a:pt x="6" y="0"/>
                    </a:cubicBezTo>
                    <a:cubicBezTo>
                      <a:pt x="6" y="0"/>
                      <a:pt x="0" y="4"/>
                      <a:pt x="5" y="6"/>
                    </a:cubicBezTo>
                    <a:cubicBezTo>
                      <a:pt x="13" y="12"/>
                      <a:pt x="21" y="29"/>
                      <a:pt x="30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Freeform 656">
                <a:extLst>
                  <a:ext uri="{FF2B5EF4-FFF2-40B4-BE49-F238E27FC236}">
                    <a16:creationId xmlns:a16="http://schemas.microsoft.com/office/drawing/2014/main" id="{B486D9B9-2DDC-42E1-B0B6-C36DBC3FD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79" y="1346"/>
                <a:ext cx="8" cy="5"/>
              </a:xfrm>
              <a:custGeom>
                <a:avLst/>
                <a:gdLst>
                  <a:gd name="T0" fmla="*/ 13 w 13"/>
                  <a:gd name="T1" fmla="*/ 4 h 8"/>
                  <a:gd name="T2" fmla="*/ 3 w 13"/>
                  <a:gd name="T3" fmla="*/ 5 h 8"/>
                  <a:gd name="T4" fmla="*/ 4 w 13"/>
                  <a:gd name="T5" fmla="*/ 0 h 8"/>
                  <a:gd name="T6" fmla="*/ 13 w 13"/>
                  <a:gd name="T7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8">
                    <a:moveTo>
                      <a:pt x="13" y="4"/>
                    </a:moveTo>
                    <a:cubicBezTo>
                      <a:pt x="11" y="8"/>
                      <a:pt x="6" y="6"/>
                      <a:pt x="3" y="5"/>
                    </a:cubicBezTo>
                    <a:cubicBezTo>
                      <a:pt x="0" y="4"/>
                      <a:pt x="2" y="0"/>
                      <a:pt x="4" y="0"/>
                    </a:cubicBezTo>
                    <a:cubicBezTo>
                      <a:pt x="7" y="0"/>
                      <a:pt x="10" y="1"/>
                      <a:pt x="13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Freeform 657">
                <a:extLst>
                  <a:ext uri="{FF2B5EF4-FFF2-40B4-BE49-F238E27FC236}">
                    <a16:creationId xmlns:a16="http://schemas.microsoft.com/office/drawing/2014/main" id="{DB109AEF-2756-4855-A4E1-59A6DA9DC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74" y="1348"/>
                <a:ext cx="28" cy="35"/>
              </a:xfrm>
              <a:custGeom>
                <a:avLst/>
                <a:gdLst>
                  <a:gd name="T0" fmla="*/ 43 w 45"/>
                  <a:gd name="T1" fmla="*/ 19 h 56"/>
                  <a:gd name="T2" fmla="*/ 31 w 45"/>
                  <a:gd name="T3" fmla="*/ 33 h 56"/>
                  <a:gd name="T4" fmla="*/ 16 w 45"/>
                  <a:gd name="T5" fmla="*/ 50 h 56"/>
                  <a:gd name="T6" fmla="*/ 12 w 45"/>
                  <a:gd name="T7" fmla="*/ 45 h 56"/>
                  <a:gd name="T8" fmla="*/ 1 w 45"/>
                  <a:gd name="T9" fmla="*/ 30 h 56"/>
                  <a:gd name="T10" fmla="*/ 13 w 45"/>
                  <a:gd name="T11" fmla="*/ 12 h 56"/>
                  <a:gd name="T12" fmla="*/ 28 w 45"/>
                  <a:gd name="T13" fmla="*/ 9 h 56"/>
                  <a:gd name="T14" fmla="*/ 45 w 45"/>
                  <a:gd name="T15" fmla="*/ 10 h 56"/>
                  <a:gd name="T16" fmla="*/ 43 w 45"/>
                  <a:gd name="T17" fmla="*/ 1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56">
                    <a:moveTo>
                      <a:pt x="43" y="19"/>
                    </a:moveTo>
                    <a:cubicBezTo>
                      <a:pt x="36" y="22"/>
                      <a:pt x="32" y="25"/>
                      <a:pt x="31" y="33"/>
                    </a:cubicBezTo>
                    <a:cubicBezTo>
                      <a:pt x="26" y="38"/>
                      <a:pt x="20" y="44"/>
                      <a:pt x="16" y="50"/>
                    </a:cubicBezTo>
                    <a:cubicBezTo>
                      <a:pt x="14" y="49"/>
                      <a:pt x="13" y="47"/>
                      <a:pt x="12" y="45"/>
                    </a:cubicBezTo>
                    <a:cubicBezTo>
                      <a:pt x="0" y="56"/>
                      <a:pt x="7" y="36"/>
                      <a:pt x="1" y="30"/>
                    </a:cubicBezTo>
                    <a:cubicBezTo>
                      <a:pt x="4" y="24"/>
                      <a:pt x="7" y="17"/>
                      <a:pt x="13" y="12"/>
                    </a:cubicBezTo>
                    <a:cubicBezTo>
                      <a:pt x="17" y="19"/>
                      <a:pt x="22" y="10"/>
                      <a:pt x="28" y="9"/>
                    </a:cubicBezTo>
                    <a:cubicBezTo>
                      <a:pt x="32" y="9"/>
                      <a:pt x="42" y="0"/>
                      <a:pt x="45" y="10"/>
                    </a:cubicBezTo>
                    <a:cubicBezTo>
                      <a:pt x="44" y="13"/>
                      <a:pt x="45" y="16"/>
                      <a:pt x="43" y="1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Freeform 658">
                <a:extLst>
                  <a:ext uri="{FF2B5EF4-FFF2-40B4-BE49-F238E27FC236}">
                    <a16:creationId xmlns:a16="http://schemas.microsoft.com/office/drawing/2014/main" id="{08C9842F-E897-4BEC-9E60-F1E348B037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16" y="1360"/>
                <a:ext cx="13" cy="26"/>
              </a:xfrm>
              <a:custGeom>
                <a:avLst/>
                <a:gdLst>
                  <a:gd name="T0" fmla="*/ 16 w 21"/>
                  <a:gd name="T1" fmla="*/ 3 h 43"/>
                  <a:gd name="T2" fmla="*/ 8 w 21"/>
                  <a:gd name="T3" fmla="*/ 1 h 43"/>
                  <a:gd name="T4" fmla="*/ 7 w 21"/>
                  <a:gd name="T5" fmla="*/ 2 h 43"/>
                  <a:gd name="T6" fmla="*/ 0 w 21"/>
                  <a:gd name="T7" fmla="*/ 4 h 43"/>
                  <a:gd name="T8" fmla="*/ 0 w 21"/>
                  <a:gd name="T9" fmla="*/ 12 h 43"/>
                  <a:gd name="T10" fmla="*/ 4 w 21"/>
                  <a:gd name="T11" fmla="*/ 38 h 43"/>
                  <a:gd name="T12" fmla="*/ 11 w 21"/>
                  <a:gd name="T13" fmla="*/ 39 h 43"/>
                  <a:gd name="T14" fmla="*/ 19 w 21"/>
                  <a:gd name="T15" fmla="*/ 38 h 43"/>
                  <a:gd name="T16" fmla="*/ 16 w 21"/>
                  <a:gd name="T17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43">
                    <a:moveTo>
                      <a:pt x="16" y="3"/>
                    </a:moveTo>
                    <a:cubicBezTo>
                      <a:pt x="14" y="2"/>
                      <a:pt x="11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4" y="0"/>
                      <a:pt x="2" y="9"/>
                      <a:pt x="0" y="4"/>
                    </a:cubicBezTo>
                    <a:cubicBezTo>
                      <a:pt x="0" y="6"/>
                      <a:pt x="0" y="9"/>
                      <a:pt x="0" y="12"/>
                    </a:cubicBezTo>
                    <a:cubicBezTo>
                      <a:pt x="5" y="19"/>
                      <a:pt x="1" y="29"/>
                      <a:pt x="4" y="38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3" y="42"/>
                      <a:pt x="17" y="43"/>
                      <a:pt x="19" y="38"/>
                    </a:cubicBezTo>
                    <a:cubicBezTo>
                      <a:pt x="20" y="27"/>
                      <a:pt x="21" y="11"/>
                      <a:pt x="16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Freeform 659">
                <a:extLst>
                  <a:ext uri="{FF2B5EF4-FFF2-40B4-BE49-F238E27FC236}">
                    <a16:creationId xmlns:a16="http://schemas.microsoft.com/office/drawing/2014/main" id="{E1B7031F-71EB-443F-A2D9-E83526EFD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27" y="1363"/>
                <a:ext cx="6" cy="12"/>
              </a:xfrm>
              <a:custGeom>
                <a:avLst/>
                <a:gdLst>
                  <a:gd name="T0" fmla="*/ 9 w 10"/>
                  <a:gd name="T1" fmla="*/ 11 h 19"/>
                  <a:gd name="T2" fmla="*/ 2 w 10"/>
                  <a:gd name="T3" fmla="*/ 15 h 19"/>
                  <a:gd name="T4" fmla="*/ 6 w 10"/>
                  <a:gd name="T5" fmla="*/ 0 h 19"/>
                  <a:gd name="T6" fmla="*/ 9 w 10"/>
                  <a:gd name="T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9">
                    <a:moveTo>
                      <a:pt x="9" y="11"/>
                    </a:moveTo>
                    <a:cubicBezTo>
                      <a:pt x="6" y="12"/>
                      <a:pt x="5" y="19"/>
                      <a:pt x="2" y="15"/>
                    </a:cubicBezTo>
                    <a:cubicBezTo>
                      <a:pt x="0" y="11"/>
                      <a:pt x="2" y="2"/>
                      <a:pt x="6" y="0"/>
                    </a:cubicBezTo>
                    <a:cubicBezTo>
                      <a:pt x="10" y="2"/>
                      <a:pt x="10" y="7"/>
                      <a:pt x="9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660">
                <a:extLst>
                  <a:ext uri="{FF2B5EF4-FFF2-40B4-BE49-F238E27FC236}">
                    <a16:creationId xmlns:a16="http://schemas.microsoft.com/office/drawing/2014/main" id="{9E775B5A-49D0-49F9-9CEF-6FC534688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6" y="1440"/>
                <a:ext cx="2" cy="4"/>
              </a:xfrm>
              <a:custGeom>
                <a:avLst/>
                <a:gdLst>
                  <a:gd name="T0" fmla="*/ 4 w 4"/>
                  <a:gd name="T1" fmla="*/ 3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3" y="5"/>
                      <a:pt x="0" y="5"/>
                      <a:pt x="0" y="2"/>
                    </a:cubicBezTo>
                    <a:cubicBezTo>
                      <a:pt x="1" y="2"/>
                      <a:pt x="1" y="1"/>
                      <a:pt x="2" y="0"/>
                    </a:cubicBezTo>
                    <a:cubicBezTo>
                      <a:pt x="4" y="0"/>
                      <a:pt x="4" y="2"/>
                      <a:pt x="4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Freeform 661">
                <a:extLst>
                  <a:ext uri="{FF2B5EF4-FFF2-40B4-BE49-F238E27FC236}">
                    <a16:creationId xmlns:a16="http://schemas.microsoft.com/office/drawing/2014/main" id="{0753E07C-6FAB-47EC-B709-13B5F8482D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9" y="1446"/>
                <a:ext cx="3" cy="4"/>
              </a:xfrm>
              <a:custGeom>
                <a:avLst/>
                <a:gdLst>
                  <a:gd name="T0" fmla="*/ 4 w 5"/>
                  <a:gd name="T1" fmla="*/ 4 h 6"/>
                  <a:gd name="T2" fmla="*/ 2 w 5"/>
                  <a:gd name="T3" fmla="*/ 0 h 6"/>
                  <a:gd name="T4" fmla="*/ 4 w 5"/>
                  <a:gd name="T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4" y="4"/>
                    </a:moveTo>
                    <a:cubicBezTo>
                      <a:pt x="0" y="6"/>
                      <a:pt x="2" y="1"/>
                      <a:pt x="2" y="0"/>
                    </a:cubicBezTo>
                    <a:cubicBezTo>
                      <a:pt x="5" y="0"/>
                      <a:pt x="4" y="2"/>
                      <a:pt x="4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Freeform 662">
                <a:extLst>
                  <a:ext uri="{FF2B5EF4-FFF2-40B4-BE49-F238E27FC236}">
                    <a16:creationId xmlns:a16="http://schemas.microsoft.com/office/drawing/2014/main" id="{58FB09ED-7BF2-4093-B300-65C5DA350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3" y="1661"/>
                <a:ext cx="6" cy="9"/>
              </a:xfrm>
              <a:custGeom>
                <a:avLst/>
                <a:gdLst>
                  <a:gd name="T0" fmla="*/ 4 w 9"/>
                  <a:gd name="T1" fmla="*/ 15 h 15"/>
                  <a:gd name="T2" fmla="*/ 5 w 9"/>
                  <a:gd name="T3" fmla="*/ 0 h 15"/>
                  <a:gd name="T4" fmla="*/ 5 w 9"/>
                  <a:gd name="T5" fmla="*/ 8 h 15"/>
                  <a:gd name="T6" fmla="*/ 4 w 9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5">
                    <a:moveTo>
                      <a:pt x="4" y="15"/>
                    </a:moveTo>
                    <a:cubicBezTo>
                      <a:pt x="1" y="2"/>
                      <a:pt x="0" y="0"/>
                      <a:pt x="5" y="0"/>
                    </a:cubicBezTo>
                    <a:cubicBezTo>
                      <a:pt x="9" y="0"/>
                      <a:pt x="9" y="2"/>
                      <a:pt x="5" y="8"/>
                    </a:cubicBezTo>
                    <a:cubicBezTo>
                      <a:pt x="4" y="15"/>
                      <a:pt x="4" y="15"/>
                      <a:pt x="4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Freeform 663">
                <a:extLst>
                  <a:ext uri="{FF2B5EF4-FFF2-40B4-BE49-F238E27FC236}">
                    <a16:creationId xmlns:a16="http://schemas.microsoft.com/office/drawing/2014/main" id="{576549CF-8BCD-4316-A705-0FBC1D9C8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" y="1661"/>
                <a:ext cx="3" cy="6"/>
              </a:xfrm>
              <a:custGeom>
                <a:avLst/>
                <a:gdLst>
                  <a:gd name="T0" fmla="*/ 6 w 6"/>
                  <a:gd name="T1" fmla="*/ 7 h 11"/>
                  <a:gd name="T2" fmla="*/ 2 w 6"/>
                  <a:gd name="T3" fmla="*/ 4 h 11"/>
                  <a:gd name="T4" fmla="*/ 1 w 6"/>
                  <a:gd name="T5" fmla="*/ 9 h 11"/>
                  <a:gd name="T6" fmla="*/ 5 w 6"/>
                  <a:gd name="T7" fmla="*/ 11 h 11"/>
                  <a:gd name="T8" fmla="*/ 6 w 6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6" y="7"/>
                    </a:moveTo>
                    <a:cubicBezTo>
                      <a:pt x="6" y="6"/>
                      <a:pt x="4" y="0"/>
                      <a:pt x="2" y="4"/>
                    </a:cubicBezTo>
                    <a:cubicBezTo>
                      <a:pt x="0" y="5"/>
                      <a:pt x="0" y="7"/>
                      <a:pt x="1" y="9"/>
                    </a:cubicBezTo>
                    <a:cubicBezTo>
                      <a:pt x="3" y="10"/>
                      <a:pt x="5" y="11"/>
                      <a:pt x="5" y="11"/>
                    </a:cubicBezTo>
                    <a:cubicBezTo>
                      <a:pt x="6" y="11"/>
                      <a:pt x="6" y="7"/>
                      <a:pt x="6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Freeform 664">
                <a:extLst>
                  <a:ext uri="{FF2B5EF4-FFF2-40B4-BE49-F238E27FC236}">
                    <a16:creationId xmlns:a16="http://schemas.microsoft.com/office/drawing/2014/main" id="{524E4B09-7699-41AD-A86C-3DC74BF8E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5" y="1621"/>
                <a:ext cx="72" cy="114"/>
              </a:xfrm>
              <a:custGeom>
                <a:avLst/>
                <a:gdLst>
                  <a:gd name="T0" fmla="*/ 77 w 115"/>
                  <a:gd name="T1" fmla="*/ 53 h 183"/>
                  <a:gd name="T2" fmla="*/ 56 w 115"/>
                  <a:gd name="T3" fmla="*/ 43 h 183"/>
                  <a:gd name="T4" fmla="*/ 40 w 115"/>
                  <a:gd name="T5" fmla="*/ 27 h 183"/>
                  <a:gd name="T6" fmla="*/ 32 w 115"/>
                  <a:gd name="T7" fmla="*/ 15 h 183"/>
                  <a:gd name="T8" fmla="*/ 24 w 115"/>
                  <a:gd name="T9" fmla="*/ 5 h 183"/>
                  <a:gd name="T10" fmla="*/ 6 w 115"/>
                  <a:gd name="T11" fmla="*/ 0 h 183"/>
                  <a:gd name="T12" fmla="*/ 12 w 115"/>
                  <a:gd name="T13" fmla="*/ 18 h 183"/>
                  <a:gd name="T14" fmla="*/ 10 w 115"/>
                  <a:gd name="T15" fmla="*/ 28 h 183"/>
                  <a:gd name="T16" fmla="*/ 13 w 115"/>
                  <a:gd name="T17" fmla="*/ 34 h 183"/>
                  <a:gd name="T18" fmla="*/ 19 w 115"/>
                  <a:gd name="T19" fmla="*/ 49 h 183"/>
                  <a:gd name="T20" fmla="*/ 28 w 115"/>
                  <a:gd name="T21" fmla="*/ 64 h 183"/>
                  <a:gd name="T22" fmla="*/ 37 w 115"/>
                  <a:gd name="T23" fmla="*/ 69 h 183"/>
                  <a:gd name="T24" fmla="*/ 41 w 115"/>
                  <a:gd name="T25" fmla="*/ 76 h 183"/>
                  <a:gd name="T26" fmla="*/ 39 w 115"/>
                  <a:gd name="T27" fmla="*/ 85 h 183"/>
                  <a:gd name="T28" fmla="*/ 38 w 115"/>
                  <a:gd name="T29" fmla="*/ 93 h 183"/>
                  <a:gd name="T30" fmla="*/ 43 w 115"/>
                  <a:gd name="T31" fmla="*/ 96 h 183"/>
                  <a:gd name="T32" fmla="*/ 46 w 115"/>
                  <a:gd name="T33" fmla="*/ 100 h 183"/>
                  <a:gd name="T34" fmla="*/ 53 w 115"/>
                  <a:gd name="T35" fmla="*/ 112 h 183"/>
                  <a:gd name="T36" fmla="*/ 50 w 115"/>
                  <a:gd name="T37" fmla="*/ 118 h 183"/>
                  <a:gd name="T38" fmla="*/ 58 w 115"/>
                  <a:gd name="T39" fmla="*/ 131 h 183"/>
                  <a:gd name="T40" fmla="*/ 65 w 115"/>
                  <a:gd name="T41" fmla="*/ 129 h 183"/>
                  <a:gd name="T42" fmla="*/ 73 w 115"/>
                  <a:gd name="T43" fmla="*/ 134 h 183"/>
                  <a:gd name="T44" fmla="*/ 66 w 115"/>
                  <a:gd name="T45" fmla="*/ 141 h 183"/>
                  <a:gd name="T46" fmla="*/ 94 w 115"/>
                  <a:gd name="T47" fmla="*/ 173 h 183"/>
                  <a:gd name="T48" fmla="*/ 101 w 115"/>
                  <a:gd name="T49" fmla="*/ 178 h 183"/>
                  <a:gd name="T50" fmla="*/ 111 w 115"/>
                  <a:gd name="T51" fmla="*/ 180 h 183"/>
                  <a:gd name="T52" fmla="*/ 115 w 115"/>
                  <a:gd name="T53" fmla="*/ 181 h 183"/>
                  <a:gd name="T54" fmla="*/ 114 w 115"/>
                  <a:gd name="T55" fmla="*/ 176 h 183"/>
                  <a:gd name="T56" fmla="*/ 115 w 115"/>
                  <a:gd name="T57" fmla="*/ 165 h 183"/>
                  <a:gd name="T58" fmla="*/ 110 w 115"/>
                  <a:gd name="T59" fmla="*/ 171 h 183"/>
                  <a:gd name="T60" fmla="*/ 110 w 115"/>
                  <a:gd name="T61" fmla="*/ 159 h 183"/>
                  <a:gd name="T62" fmla="*/ 109 w 115"/>
                  <a:gd name="T63" fmla="*/ 152 h 183"/>
                  <a:gd name="T64" fmla="*/ 109 w 115"/>
                  <a:gd name="T65" fmla="*/ 147 h 183"/>
                  <a:gd name="T66" fmla="*/ 108 w 115"/>
                  <a:gd name="T67" fmla="*/ 135 h 183"/>
                  <a:gd name="T68" fmla="*/ 96 w 115"/>
                  <a:gd name="T69" fmla="*/ 119 h 183"/>
                  <a:gd name="T70" fmla="*/ 87 w 115"/>
                  <a:gd name="T71" fmla="*/ 103 h 183"/>
                  <a:gd name="T72" fmla="*/ 88 w 115"/>
                  <a:gd name="T73" fmla="*/ 98 h 183"/>
                  <a:gd name="T74" fmla="*/ 85 w 115"/>
                  <a:gd name="T75" fmla="*/ 81 h 183"/>
                  <a:gd name="T76" fmla="*/ 82 w 115"/>
                  <a:gd name="T77" fmla="*/ 61 h 183"/>
                  <a:gd name="T78" fmla="*/ 77 w 115"/>
                  <a:gd name="T79" fmla="*/ 5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5" h="183">
                    <a:moveTo>
                      <a:pt x="77" y="53"/>
                    </a:moveTo>
                    <a:cubicBezTo>
                      <a:pt x="67" y="50"/>
                      <a:pt x="62" y="46"/>
                      <a:pt x="56" y="43"/>
                    </a:cubicBezTo>
                    <a:cubicBezTo>
                      <a:pt x="49" y="38"/>
                      <a:pt x="45" y="33"/>
                      <a:pt x="40" y="27"/>
                    </a:cubicBezTo>
                    <a:cubicBezTo>
                      <a:pt x="37" y="22"/>
                      <a:pt x="35" y="19"/>
                      <a:pt x="32" y="15"/>
                    </a:cubicBezTo>
                    <a:cubicBezTo>
                      <a:pt x="30" y="12"/>
                      <a:pt x="27" y="9"/>
                      <a:pt x="24" y="5"/>
                    </a:cubicBezTo>
                    <a:cubicBezTo>
                      <a:pt x="17" y="4"/>
                      <a:pt x="11" y="2"/>
                      <a:pt x="6" y="0"/>
                    </a:cubicBezTo>
                    <a:cubicBezTo>
                      <a:pt x="2" y="8"/>
                      <a:pt x="9" y="13"/>
                      <a:pt x="12" y="18"/>
                    </a:cubicBezTo>
                    <a:cubicBezTo>
                      <a:pt x="15" y="19"/>
                      <a:pt x="15" y="24"/>
                      <a:pt x="10" y="28"/>
                    </a:cubicBezTo>
                    <a:cubicBezTo>
                      <a:pt x="12" y="30"/>
                      <a:pt x="14" y="32"/>
                      <a:pt x="13" y="34"/>
                    </a:cubicBezTo>
                    <a:cubicBezTo>
                      <a:pt x="0" y="42"/>
                      <a:pt x="22" y="39"/>
                      <a:pt x="19" y="49"/>
                    </a:cubicBezTo>
                    <a:cubicBezTo>
                      <a:pt x="32" y="50"/>
                      <a:pt x="18" y="60"/>
                      <a:pt x="28" y="64"/>
                    </a:cubicBezTo>
                    <a:cubicBezTo>
                      <a:pt x="33" y="64"/>
                      <a:pt x="36" y="65"/>
                      <a:pt x="37" y="69"/>
                    </a:cubicBezTo>
                    <a:cubicBezTo>
                      <a:pt x="38" y="73"/>
                      <a:pt x="39" y="75"/>
                      <a:pt x="41" y="76"/>
                    </a:cubicBezTo>
                    <a:cubicBezTo>
                      <a:pt x="42" y="79"/>
                      <a:pt x="42" y="83"/>
                      <a:pt x="39" y="85"/>
                    </a:cubicBezTo>
                    <a:cubicBezTo>
                      <a:pt x="37" y="87"/>
                      <a:pt x="34" y="89"/>
                      <a:pt x="38" y="93"/>
                    </a:cubicBezTo>
                    <a:cubicBezTo>
                      <a:pt x="42" y="92"/>
                      <a:pt x="42" y="94"/>
                      <a:pt x="43" y="96"/>
                    </a:cubicBezTo>
                    <a:cubicBezTo>
                      <a:pt x="44" y="98"/>
                      <a:pt x="45" y="100"/>
                      <a:pt x="46" y="100"/>
                    </a:cubicBezTo>
                    <a:cubicBezTo>
                      <a:pt x="48" y="104"/>
                      <a:pt x="52" y="110"/>
                      <a:pt x="53" y="112"/>
                    </a:cubicBezTo>
                    <a:cubicBezTo>
                      <a:pt x="54" y="115"/>
                      <a:pt x="52" y="117"/>
                      <a:pt x="50" y="118"/>
                    </a:cubicBezTo>
                    <a:cubicBezTo>
                      <a:pt x="51" y="119"/>
                      <a:pt x="53" y="125"/>
                      <a:pt x="58" y="131"/>
                    </a:cubicBezTo>
                    <a:cubicBezTo>
                      <a:pt x="60" y="130"/>
                      <a:pt x="62" y="130"/>
                      <a:pt x="65" y="129"/>
                    </a:cubicBezTo>
                    <a:cubicBezTo>
                      <a:pt x="68" y="131"/>
                      <a:pt x="73" y="134"/>
                      <a:pt x="73" y="134"/>
                    </a:cubicBezTo>
                    <a:cubicBezTo>
                      <a:pt x="72" y="137"/>
                      <a:pt x="68" y="139"/>
                      <a:pt x="66" y="141"/>
                    </a:cubicBezTo>
                    <a:cubicBezTo>
                      <a:pt x="72" y="149"/>
                      <a:pt x="84" y="162"/>
                      <a:pt x="94" y="173"/>
                    </a:cubicBezTo>
                    <a:cubicBezTo>
                      <a:pt x="97" y="174"/>
                      <a:pt x="99" y="176"/>
                      <a:pt x="101" y="178"/>
                    </a:cubicBezTo>
                    <a:cubicBezTo>
                      <a:pt x="107" y="181"/>
                      <a:pt x="108" y="183"/>
                      <a:pt x="111" y="180"/>
                    </a:cubicBezTo>
                    <a:cubicBezTo>
                      <a:pt x="112" y="179"/>
                      <a:pt x="113" y="182"/>
                      <a:pt x="115" y="181"/>
                    </a:cubicBezTo>
                    <a:cubicBezTo>
                      <a:pt x="113" y="179"/>
                      <a:pt x="113" y="177"/>
                      <a:pt x="114" y="176"/>
                    </a:cubicBezTo>
                    <a:cubicBezTo>
                      <a:pt x="115" y="172"/>
                      <a:pt x="114" y="169"/>
                      <a:pt x="115" y="165"/>
                    </a:cubicBezTo>
                    <a:cubicBezTo>
                      <a:pt x="112" y="167"/>
                      <a:pt x="111" y="168"/>
                      <a:pt x="110" y="171"/>
                    </a:cubicBezTo>
                    <a:cubicBezTo>
                      <a:pt x="109" y="167"/>
                      <a:pt x="110" y="162"/>
                      <a:pt x="110" y="159"/>
                    </a:cubicBezTo>
                    <a:cubicBezTo>
                      <a:pt x="111" y="157"/>
                      <a:pt x="109" y="154"/>
                      <a:pt x="109" y="152"/>
                    </a:cubicBezTo>
                    <a:cubicBezTo>
                      <a:pt x="109" y="151"/>
                      <a:pt x="109" y="148"/>
                      <a:pt x="109" y="147"/>
                    </a:cubicBezTo>
                    <a:cubicBezTo>
                      <a:pt x="110" y="143"/>
                      <a:pt x="111" y="139"/>
                      <a:pt x="108" y="135"/>
                    </a:cubicBezTo>
                    <a:cubicBezTo>
                      <a:pt x="107" y="128"/>
                      <a:pt x="102" y="124"/>
                      <a:pt x="96" y="119"/>
                    </a:cubicBezTo>
                    <a:cubicBezTo>
                      <a:pt x="92" y="115"/>
                      <a:pt x="88" y="110"/>
                      <a:pt x="87" y="103"/>
                    </a:cubicBezTo>
                    <a:cubicBezTo>
                      <a:pt x="90" y="103"/>
                      <a:pt x="91" y="100"/>
                      <a:pt x="88" y="98"/>
                    </a:cubicBezTo>
                    <a:cubicBezTo>
                      <a:pt x="86" y="91"/>
                      <a:pt x="85" y="87"/>
                      <a:pt x="85" y="81"/>
                    </a:cubicBezTo>
                    <a:cubicBezTo>
                      <a:pt x="83" y="75"/>
                      <a:pt x="82" y="72"/>
                      <a:pt x="82" y="61"/>
                    </a:cubicBezTo>
                    <a:cubicBezTo>
                      <a:pt x="81" y="58"/>
                      <a:pt x="79" y="55"/>
                      <a:pt x="77" y="5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665">
                <a:extLst>
                  <a:ext uri="{FF2B5EF4-FFF2-40B4-BE49-F238E27FC236}">
                    <a16:creationId xmlns:a16="http://schemas.microsoft.com/office/drawing/2014/main" id="{AF7522A7-72D0-4519-9E81-F87314A01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51" y="1638"/>
                <a:ext cx="7" cy="4"/>
              </a:xfrm>
              <a:custGeom>
                <a:avLst/>
                <a:gdLst>
                  <a:gd name="T0" fmla="*/ 0 w 12"/>
                  <a:gd name="T1" fmla="*/ 4 h 6"/>
                  <a:gd name="T2" fmla="*/ 5 w 12"/>
                  <a:gd name="T3" fmla="*/ 1 h 6"/>
                  <a:gd name="T4" fmla="*/ 12 w 12"/>
                  <a:gd name="T5" fmla="*/ 3 h 6"/>
                  <a:gd name="T6" fmla="*/ 8 w 12"/>
                  <a:gd name="T7" fmla="*/ 5 h 6"/>
                  <a:gd name="T8" fmla="*/ 0 w 12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0" y="4"/>
                    </a:moveTo>
                    <a:cubicBezTo>
                      <a:pt x="1" y="2"/>
                      <a:pt x="4" y="3"/>
                      <a:pt x="5" y="1"/>
                    </a:cubicBezTo>
                    <a:cubicBezTo>
                      <a:pt x="8" y="0"/>
                      <a:pt x="11" y="1"/>
                      <a:pt x="12" y="3"/>
                    </a:cubicBezTo>
                    <a:cubicBezTo>
                      <a:pt x="10" y="5"/>
                      <a:pt x="9" y="6"/>
                      <a:pt x="8" y="5"/>
                    </a:cubicBezTo>
                    <a:cubicBezTo>
                      <a:pt x="5" y="5"/>
                      <a:pt x="3" y="5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Freeform 666">
                <a:extLst>
                  <a:ext uri="{FF2B5EF4-FFF2-40B4-BE49-F238E27FC236}">
                    <a16:creationId xmlns:a16="http://schemas.microsoft.com/office/drawing/2014/main" id="{A534EFAA-917A-4F58-84A3-EF6BF69FA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4" y="1569"/>
                <a:ext cx="6" cy="6"/>
              </a:xfrm>
              <a:custGeom>
                <a:avLst/>
                <a:gdLst>
                  <a:gd name="T0" fmla="*/ 6 w 9"/>
                  <a:gd name="T1" fmla="*/ 0 h 9"/>
                  <a:gd name="T2" fmla="*/ 8 w 9"/>
                  <a:gd name="T3" fmla="*/ 3 h 9"/>
                  <a:gd name="T4" fmla="*/ 4 w 9"/>
                  <a:gd name="T5" fmla="*/ 9 h 9"/>
                  <a:gd name="T6" fmla="*/ 4 w 9"/>
                  <a:gd name="T7" fmla="*/ 3 h 9"/>
                  <a:gd name="T8" fmla="*/ 6 w 9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6" y="0"/>
                    </a:moveTo>
                    <a:cubicBezTo>
                      <a:pt x="5" y="1"/>
                      <a:pt x="9" y="4"/>
                      <a:pt x="8" y="3"/>
                    </a:cubicBezTo>
                    <a:cubicBezTo>
                      <a:pt x="6" y="6"/>
                      <a:pt x="5" y="9"/>
                      <a:pt x="4" y="9"/>
                    </a:cubicBezTo>
                    <a:cubicBezTo>
                      <a:pt x="0" y="5"/>
                      <a:pt x="3" y="6"/>
                      <a:pt x="4" y="3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667">
                <a:extLst>
                  <a:ext uri="{FF2B5EF4-FFF2-40B4-BE49-F238E27FC236}">
                    <a16:creationId xmlns:a16="http://schemas.microsoft.com/office/drawing/2014/main" id="{323B415F-28A1-49FA-9846-1DD84B4C7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71" y="1518"/>
                <a:ext cx="8" cy="23"/>
              </a:xfrm>
              <a:custGeom>
                <a:avLst/>
                <a:gdLst>
                  <a:gd name="T0" fmla="*/ 0 w 13"/>
                  <a:gd name="T1" fmla="*/ 3 h 38"/>
                  <a:gd name="T2" fmla="*/ 4 w 13"/>
                  <a:gd name="T3" fmla="*/ 0 h 38"/>
                  <a:gd name="T4" fmla="*/ 8 w 13"/>
                  <a:gd name="T5" fmla="*/ 14 h 38"/>
                  <a:gd name="T6" fmla="*/ 10 w 13"/>
                  <a:gd name="T7" fmla="*/ 27 h 38"/>
                  <a:gd name="T8" fmla="*/ 6 w 13"/>
                  <a:gd name="T9" fmla="*/ 38 h 38"/>
                  <a:gd name="T10" fmla="*/ 0 w 13"/>
                  <a:gd name="T11" fmla="*/ 7 h 38"/>
                  <a:gd name="T12" fmla="*/ 0 w 13"/>
                  <a:gd name="T13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38">
                    <a:moveTo>
                      <a:pt x="0" y="3"/>
                    </a:moveTo>
                    <a:cubicBezTo>
                      <a:pt x="0" y="2"/>
                      <a:pt x="3" y="2"/>
                      <a:pt x="4" y="0"/>
                    </a:cubicBezTo>
                    <a:cubicBezTo>
                      <a:pt x="8" y="1"/>
                      <a:pt x="6" y="8"/>
                      <a:pt x="8" y="14"/>
                    </a:cubicBezTo>
                    <a:cubicBezTo>
                      <a:pt x="8" y="16"/>
                      <a:pt x="5" y="22"/>
                      <a:pt x="10" y="27"/>
                    </a:cubicBezTo>
                    <a:cubicBezTo>
                      <a:pt x="13" y="33"/>
                      <a:pt x="10" y="34"/>
                      <a:pt x="6" y="38"/>
                    </a:cubicBezTo>
                    <a:cubicBezTo>
                      <a:pt x="4" y="30"/>
                      <a:pt x="1" y="18"/>
                      <a:pt x="0" y="7"/>
                    </a:cubicBezTo>
                    <a:cubicBezTo>
                      <a:pt x="0" y="3"/>
                      <a:pt x="0" y="3"/>
                      <a:pt x="0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668">
                <a:extLst>
                  <a:ext uri="{FF2B5EF4-FFF2-40B4-BE49-F238E27FC236}">
                    <a16:creationId xmlns:a16="http://schemas.microsoft.com/office/drawing/2014/main" id="{79E56E44-E272-44F4-97F8-D4ADFC8492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76" y="1520"/>
                <a:ext cx="4" cy="8"/>
              </a:xfrm>
              <a:custGeom>
                <a:avLst/>
                <a:gdLst>
                  <a:gd name="T0" fmla="*/ 6 w 7"/>
                  <a:gd name="T1" fmla="*/ 5 h 13"/>
                  <a:gd name="T2" fmla="*/ 5 w 7"/>
                  <a:gd name="T3" fmla="*/ 13 h 13"/>
                  <a:gd name="T4" fmla="*/ 1 w 7"/>
                  <a:gd name="T5" fmla="*/ 3 h 13"/>
                  <a:gd name="T6" fmla="*/ 6 w 7"/>
                  <a:gd name="T7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3">
                    <a:moveTo>
                      <a:pt x="6" y="5"/>
                    </a:moveTo>
                    <a:cubicBezTo>
                      <a:pt x="5" y="8"/>
                      <a:pt x="5" y="9"/>
                      <a:pt x="5" y="13"/>
                    </a:cubicBezTo>
                    <a:cubicBezTo>
                      <a:pt x="2" y="10"/>
                      <a:pt x="0" y="4"/>
                      <a:pt x="1" y="3"/>
                    </a:cubicBezTo>
                    <a:cubicBezTo>
                      <a:pt x="4" y="0"/>
                      <a:pt x="7" y="2"/>
                      <a:pt x="6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Freeform 669">
                <a:extLst>
                  <a:ext uri="{FF2B5EF4-FFF2-40B4-BE49-F238E27FC236}">
                    <a16:creationId xmlns:a16="http://schemas.microsoft.com/office/drawing/2014/main" id="{AC6478F2-8499-4734-A6C8-17FCF2260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74" y="1509"/>
                <a:ext cx="7" cy="9"/>
              </a:xfrm>
              <a:custGeom>
                <a:avLst/>
                <a:gdLst>
                  <a:gd name="T0" fmla="*/ 10 w 11"/>
                  <a:gd name="T1" fmla="*/ 11 h 14"/>
                  <a:gd name="T2" fmla="*/ 4 w 11"/>
                  <a:gd name="T3" fmla="*/ 14 h 14"/>
                  <a:gd name="T4" fmla="*/ 1 w 11"/>
                  <a:gd name="T5" fmla="*/ 5 h 14"/>
                  <a:gd name="T6" fmla="*/ 10 w 11"/>
                  <a:gd name="T7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4">
                    <a:moveTo>
                      <a:pt x="10" y="11"/>
                    </a:moveTo>
                    <a:cubicBezTo>
                      <a:pt x="8" y="13"/>
                      <a:pt x="7" y="14"/>
                      <a:pt x="4" y="14"/>
                    </a:cubicBezTo>
                    <a:cubicBezTo>
                      <a:pt x="5" y="7"/>
                      <a:pt x="0" y="9"/>
                      <a:pt x="1" y="5"/>
                    </a:cubicBezTo>
                    <a:cubicBezTo>
                      <a:pt x="5" y="0"/>
                      <a:pt x="11" y="6"/>
                      <a:pt x="10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Freeform 670">
                <a:extLst>
                  <a:ext uri="{FF2B5EF4-FFF2-40B4-BE49-F238E27FC236}">
                    <a16:creationId xmlns:a16="http://schemas.microsoft.com/office/drawing/2014/main" id="{F1D7267F-AB20-49DF-9952-4487A6256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419" y="1518"/>
                <a:ext cx="17" cy="42"/>
              </a:xfrm>
              <a:custGeom>
                <a:avLst/>
                <a:gdLst>
                  <a:gd name="T0" fmla="*/ 24 w 27"/>
                  <a:gd name="T1" fmla="*/ 14 h 68"/>
                  <a:gd name="T2" fmla="*/ 19 w 27"/>
                  <a:gd name="T3" fmla="*/ 26 h 68"/>
                  <a:gd name="T4" fmla="*/ 14 w 27"/>
                  <a:gd name="T5" fmla="*/ 32 h 68"/>
                  <a:gd name="T6" fmla="*/ 20 w 27"/>
                  <a:gd name="T7" fmla="*/ 48 h 68"/>
                  <a:gd name="T8" fmla="*/ 22 w 27"/>
                  <a:gd name="T9" fmla="*/ 61 h 68"/>
                  <a:gd name="T10" fmla="*/ 16 w 27"/>
                  <a:gd name="T11" fmla="*/ 68 h 68"/>
                  <a:gd name="T12" fmla="*/ 14 w 27"/>
                  <a:gd name="T13" fmla="*/ 52 h 68"/>
                  <a:gd name="T14" fmla="*/ 5 w 27"/>
                  <a:gd name="T15" fmla="*/ 29 h 68"/>
                  <a:gd name="T16" fmla="*/ 2 w 27"/>
                  <a:gd name="T17" fmla="*/ 15 h 68"/>
                  <a:gd name="T18" fmla="*/ 8 w 27"/>
                  <a:gd name="T19" fmla="*/ 14 h 68"/>
                  <a:gd name="T20" fmla="*/ 3 w 27"/>
                  <a:gd name="T21" fmla="*/ 7 h 68"/>
                  <a:gd name="T22" fmla="*/ 3 w 27"/>
                  <a:gd name="T23" fmla="*/ 0 h 68"/>
                  <a:gd name="T24" fmla="*/ 9 w 27"/>
                  <a:gd name="T25" fmla="*/ 3 h 68"/>
                  <a:gd name="T26" fmla="*/ 21 w 27"/>
                  <a:gd name="T27" fmla="*/ 4 h 68"/>
                  <a:gd name="T28" fmla="*/ 26 w 27"/>
                  <a:gd name="T29" fmla="*/ 5 h 68"/>
                  <a:gd name="T30" fmla="*/ 25 w 27"/>
                  <a:gd name="T31" fmla="*/ 10 h 68"/>
                  <a:gd name="T32" fmla="*/ 24 w 27"/>
                  <a:gd name="T33" fmla="*/ 1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" h="68">
                    <a:moveTo>
                      <a:pt x="24" y="14"/>
                    </a:moveTo>
                    <a:cubicBezTo>
                      <a:pt x="15" y="13"/>
                      <a:pt x="19" y="21"/>
                      <a:pt x="19" y="26"/>
                    </a:cubicBezTo>
                    <a:cubicBezTo>
                      <a:pt x="16" y="28"/>
                      <a:pt x="15" y="30"/>
                      <a:pt x="14" y="32"/>
                    </a:cubicBezTo>
                    <a:cubicBezTo>
                      <a:pt x="19" y="36"/>
                      <a:pt x="19" y="43"/>
                      <a:pt x="20" y="48"/>
                    </a:cubicBezTo>
                    <a:cubicBezTo>
                      <a:pt x="20" y="53"/>
                      <a:pt x="19" y="56"/>
                      <a:pt x="22" y="61"/>
                    </a:cubicBezTo>
                    <a:cubicBezTo>
                      <a:pt x="19" y="61"/>
                      <a:pt x="18" y="64"/>
                      <a:pt x="16" y="68"/>
                    </a:cubicBezTo>
                    <a:cubicBezTo>
                      <a:pt x="15" y="60"/>
                      <a:pt x="16" y="58"/>
                      <a:pt x="14" y="52"/>
                    </a:cubicBezTo>
                    <a:cubicBezTo>
                      <a:pt x="10" y="46"/>
                      <a:pt x="5" y="35"/>
                      <a:pt x="5" y="29"/>
                    </a:cubicBezTo>
                    <a:cubicBezTo>
                      <a:pt x="1" y="26"/>
                      <a:pt x="0" y="19"/>
                      <a:pt x="2" y="15"/>
                    </a:cubicBezTo>
                    <a:cubicBezTo>
                      <a:pt x="3" y="11"/>
                      <a:pt x="8" y="15"/>
                      <a:pt x="8" y="14"/>
                    </a:cubicBezTo>
                    <a:cubicBezTo>
                      <a:pt x="9" y="11"/>
                      <a:pt x="5" y="9"/>
                      <a:pt x="3" y="7"/>
                    </a:cubicBezTo>
                    <a:cubicBezTo>
                      <a:pt x="2" y="6"/>
                      <a:pt x="2" y="2"/>
                      <a:pt x="3" y="0"/>
                    </a:cubicBezTo>
                    <a:cubicBezTo>
                      <a:pt x="5" y="2"/>
                      <a:pt x="7" y="3"/>
                      <a:pt x="9" y="3"/>
                    </a:cubicBezTo>
                    <a:cubicBezTo>
                      <a:pt x="13" y="5"/>
                      <a:pt x="18" y="5"/>
                      <a:pt x="21" y="4"/>
                    </a:cubicBezTo>
                    <a:cubicBezTo>
                      <a:pt x="23" y="4"/>
                      <a:pt x="25" y="4"/>
                      <a:pt x="26" y="5"/>
                    </a:cubicBezTo>
                    <a:cubicBezTo>
                      <a:pt x="27" y="6"/>
                      <a:pt x="26" y="8"/>
                      <a:pt x="25" y="10"/>
                    </a:cubicBezTo>
                    <a:cubicBezTo>
                      <a:pt x="25" y="12"/>
                      <a:pt x="24" y="13"/>
                      <a:pt x="24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671">
                <a:extLst>
                  <a:ext uri="{FF2B5EF4-FFF2-40B4-BE49-F238E27FC236}">
                    <a16:creationId xmlns:a16="http://schemas.microsoft.com/office/drawing/2014/main" id="{75A0E213-047F-4261-9BC2-BCC810F41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3" y="1523"/>
                <a:ext cx="143" cy="153"/>
              </a:xfrm>
              <a:custGeom>
                <a:avLst/>
                <a:gdLst>
                  <a:gd name="T0" fmla="*/ 175 w 230"/>
                  <a:gd name="T1" fmla="*/ 101 h 246"/>
                  <a:gd name="T2" fmla="*/ 184 w 230"/>
                  <a:gd name="T3" fmla="*/ 107 h 246"/>
                  <a:gd name="T4" fmla="*/ 179 w 230"/>
                  <a:gd name="T5" fmla="*/ 124 h 246"/>
                  <a:gd name="T6" fmla="*/ 179 w 230"/>
                  <a:gd name="T7" fmla="*/ 143 h 246"/>
                  <a:gd name="T8" fmla="*/ 187 w 230"/>
                  <a:gd name="T9" fmla="*/ 148 h 246"/>
                  <a:gd name="T10" fmla="*/ 199 w 230"/>
                  <a:gd name="T11" fmla="*/ 111 h 246"/>
                  <a:gd name="T12" fmla="*/ 202 w 230"/>
                  <a:gd name="T13" fmla="*/ 142 h 246"/>
                  <a:gd name="T14" fmla="*/ 209 w 230"/>
                  <a:gd name="T15" fmla="*/ 147 h 246"/>
                  <a:gd name="T16" fmla="*/ 211 w 230"/>
                  <a:gd name="T17" fmla="*/ 131 h 246"/>
                  <a:gd name="T18" fmla="*/ 220 w 230"/>
                  <a:gd name="T19" fmla="*/ 149 h 246"/>
                  <a:gd name="T20" fmla="*/ 229 w 230"/>
                  <a:gd name="T21" fmla="*/ 180 h 246"/>
                  <a:gd name="T22" fmla="*/ 213 w 230"/>
                  <a:gd name="T23" fmla="*/ 193 h 246"/>
                  <a:gd name="T24" fmla="*/ 198 w 230"/>
                  <a:gd name="T25" fmla="*/ 188 h 246"/>
                  <a:gd name="T26" fmla="*/ 189 w 230"/>
                  <a:gd name="T27" fmla="*/ 177 h 246"/>
                  <a:gd name="T28" fmla="*/ 177 w 230"/>
                  <a:gd name="T29" fmla="*/ 153 h 246"/>
                  <a:gd name="T30" fmla="*/ 170 w 230"/>
                  <a:gd name="T31" fmla="*/ 170 h 246"/>
                  <a:gd name="T32" fmla="*/ 159 w 230"/>
                  <a:gd name="T33" fmla="*/ 199 h 246"/>
                  <a:gd name="T34" fmla="*/ 141 w 230"/>
                  <a:gd name="T35" fmla="*/ 221 h 246"/>
                  <a:gd name="T36" fmla="*/ 149 w 230"/>
                  <a:gd name="T37" fmla="*/ 196 h 246"/>
                  <a:gd name="T38" fmla="*/ 146 w 230"/>
                  <a:gd name="T39" fmla="*/ 176 h 246"/>
                  <a:gd name="T40" fmla="*/ 139 w 230"/>
                  <a:gd name="T41" fmla="*/ 185 h 246"/>
                  <a:gd name="T42" fmla="*/ 131 w 230"/>
                  <a:gd name="T43" fmla="*/ 194 h 246"/>
                  <a:gd name="T44" fmla="*/ 124 w 230"/>
                  <a:gd name="T45" fmla="*/ 191 h 246"/>
                  <a:gd name="T46" fmla="*/ 120 w 230"/>
                  <a:gd name="T47" fmla="*/ 180 h 246"/>
                  <a:gd name="T48" fmla="*/ 113 w 230"/>
                  <a:gd name="T49" fmla="*/ 186 h 246"/>
                  <a:gd name="T50" fmla="*/ 112 w 230"/>
                  <a:gd name="T51" fmla="*/ 196 h 246"/>
                  <a:gd name="T52" fmla="*/ 90 w 230"/>
                  <a:gd name="T53" fmla="*/ 210 h 246"/>
                  <a:gd name="T54" fmla="*/ 54 w 230"/>
                  <a:gd name="T55" fmla="*/ 226 h 246"/>
                  <a:gd name="T56" fmla="*/ 22 w 230"/>
                  <a:gd name="T57" fmla="*/ 240 h 246"/>
                  <a:gd name="T58" fmla="*/ 22 w 230"/>
                  <a:gd name="T59" fmla="*/ 206 h 246"/>
                  <a:gd name="T60" fmla="*/ 26 w 230"/>
                  <a:gd name="T61" fmla="*/ 193 h 246"/>
                  <a:gd name="T62" fmla="*/ 12 w 230"/>
                  <a:gd name="T63" fmla="*/ 197 h 246"/>
                  <a:gd name="T64" fmla="*/ 6 w 230"/>
                  <a:gd name="T65" fmla="*/ 197 h 246"/>
                  <a:gd name="T66" fmla="*/ 16 w 230"/>
                  <a:gd name="T67" fmla="*/ 192 h 246"/>
                  <a:gd name="T68" fmla="*/ 14 w 230"/>
                  <a:gd name="T69" fmla="*/ 170 h 246"/>
                  <a:gd name="T70" fmla="*/ 22 w 230"/>
                  <a:gd name="T71" fmla="*/ 161 h 246"/>
                  <a:gd name="T72" fmla="*/ 16 w 230"/>
                  <a:gd name="T73" fmla="*/ 151 h 246"/>
                  <a:gd name="T74" fmla="*/ 11 w 230"/>
                  <a:gd name="T75" fmla="*/ 143 h 246"/>
                  <a:gd name="T76" fmla="*/ 13 w 230"/>
                  <a:gd name="T77" fmla="*/ 131 h 246"/>
                  <a:gd name="T78" fmla="*/ 1 w 230"/>
                  <a:gd name="T79" fmla="*/ 81 h 246"/>
                  <a:gd name="T80" fmla="*/ 1 w 230"/>
                  <a:gd name="T81" fmla="*/ 53 h 246"/>
                  <a:gd name="T82" fmla="*/ 17 w 230"/>
                  <a:gd name="T83" fmla="*/ 8 h 246"/>
                  <a:gd name="T84" fmla="*/ 26 w 230"/>
                  <a:gd name="T85" fmla="*/ 0 h 246"/>
                  <a:gd name="T86" fmla="*/ 28 w 230"/>
                  <a:gd name="T87" fmla="*/ 13 h 246"/>
                  <a:gd name="T88" fmla="*/ 21 w 230"/>
                  <a:gd name="T89" fmla="*/ 27 h 246"/>
                  <a:gd name="T90" fmla="*/ 29 w 230"/>
                  <a:gd name="T91" fmla="*/ 31 h 246"/>
                  <a:gd name="T92" fmla="*/ 37 w 230"/>
                  <a:gd name="T93" fmla="*/ 90 h 246"/>
                  <a:gd name="T94" fmla="*/ 49 w 230"/>
                  <a:gd name="T95" fmla="*/ 80 h 246"/>
                  <a:gd name="T96" fmla="*/ 64 w 230"/>
                  <a:gd name="T97" fmla="*/ 81 h 246"/>
                  <a:gd name="T98" fmla="*/ 68 w 230"/>
                  <a:gd name="T99" fmla="*/ 86 h 246"/>
                  <a:gd name="T100" fmla="*/ 84 w 230"/>
                  <a:gd name="T101" fmla="*/ 96 h 246"/>
                  <a:gd name="T102" fmla="*/ 113 w 230"/>
                  <a:gd name="T103" fmla="*/ 80 h 246"/>
                  <a:gd name="T104" fmla="*/ 136 w 230"/>
                  <a:gd name="T105" fmla="*/ 73 h 246"/>
                  <a:gd name="T106" fmla="*/ 149 w 230"/>
                  <a:gd name="T107" fmla="*/ 91 h 246"/>
                  <a:gd name="T108" fmla="*/ 158 w 230"/>
                  <a:gd name="T109" fmla="*/ 102 h 246"/>
                  <a:gd name="T110" fmla="*/ 158 w 230"/>
                  <a:gd name="T111" fmla="*/ 119 h 246"/>
                  <a:gd name="T112" fmla="*/ 171 w 230"/>
                  <a:gd name="T113" fmla="*/ 104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30" h="246">
                    <a:moveTo>
                      <a:pt x="171" y="104"/>
                    </a:moveTo>
                    <a:cubicBezTo>
                      <a:pt x="173" y="103"/>
                      <a:pt x="174" y="102"/>
                      <a:pt x="175" y="101"/>
                    </a:cubicBezTo>
                    <a:cubicBezTo>
                      <a:pt x="176" y="103"/>
                      <a:pt x="179" y="97"/>
                      <a:pt x="181" y="92"/>
                    </a:cubicBezTo>
                    <a:cubicBezTo>
                      <a:pt x="188" y="94"/>
                      <a:pt x="185" y="104"/>
                      <a:pt x="184" y="107"/>
                    </a:cubicBezTo>
                    <a:cubicBezTo>
                      <a:pt x="180" y="104"/>
                      <a:pt x="178" y="110"/>
                      <a:pt x="178" y="114"/>
                    </a:cubicBezTo>
                    <a:cubicBezTo>
                      <a:pt x="177" y="115"/>
                      <a:pt x="178" y="120"/>
                      <a:pt x="179" y="124"/>
                    </a:cubicBezTo>
                    <a:cubicBezTo>
                      <a:pt x="180" y="129"/>
                      <a:pt x="181" y="135"/>
                      <a:pt x="180" y="137"/>
                    </a:cubicBezTo>
                    <a:cubicBezTo>
                      <a:pt x="180" y="139"/>
                      <a:pt x="180" y="141"/>
                      <a:pt x="179" y="143"/>
                    </a:cubicBezTo>
                    <a:cubicBezTo>
                      <a:pt x="179" y="145"/>
                      <a:pt x="178" y="146"/>
                      <a:pt x="182" y="147"/>
                    </a:cubicBezTo>
                    <a:cubicBezTo>
                      <a:pt x="184" y="147"/>
                      <a:pt x="185" y="147"/>
                      <a:pt x="187" y="148"/>
                    </a:cubicBezTo>
                    <a:cubicBezTo>
                      <a:pt x="189" y="149"/>
                      <a:pt x="190" y="150"/>
                      <a:pt x="191" y="147"/>
                    </a:cubicBezTo>
                    <a:cubicBezTo>
                      <a:pt x="189" y="133"/>
                      <a:pt x="192" y="123"/>
                      <a:pt x="199" y="111"/>
                    </a:cubicBezTo>
                    <a:cubicBezTo>
                      <a:pt x="203" y="115"/>
                      <a:pt x="197" y="119"/>
                      <a:pt x="199" y="123"/>
                    </a:cubicBezTo>
                    <a:cubicBezTo>
                      <a:pt x="201" y="128"/>
                      <a:pt x="200" y="136"/>
                      <a:pt x="202" y="142"/>
                    </a:cubicBezTo>
                    <a:cubicBezTo>
                      <a:pt x="202" y="144"/>
                      <a:pt x="204" y="147"/>
                      <a:pt x="206" y="148"/>
                    </a:cubicBezTo>
                    <a:cubicBezTo>
                      <a:pt x="207" y="148"/>
                      <a:pt x="208" y="148"/>
                      <a:pt x="209" y="147"/>
                    </a:cubicBezTo>
                    <a:cubicBezTo>
                      <a:pt x="209" y="144"/>
                      <a:pt x="211" y="143"/>
                      <a:pt x="212" y="140"/>
                    </a:cubicBezTo>
                    <a:cubicBezTo>
                      <a:pt x="211" y="137"/>
                      <a:pt x="212" y="134"/>
                      <a:pt x="211" y="131"/>
                    </a:cubicBezTo>
                    <a:cubicBezTo>
                      <a:pt x="211" y="130"/>
                      <a:pt x="212" y="130"/>
                      <a:pt x="215" y="131"/>
                    </a:cubicBezTo>
                    <a:cubicBezTo>
                      <a:pt x="221" y="137"/>
                      <a:pt x="221" y="143"/>
                      <a:pt x="220" y="149"/>
                    </a:cubicBezTo>
                    <a:cubicBezTo>
                      <a:pt x="222" y="157"/>
                      <a:pt x="224" y="164"/>
                      <a:pt x="229" y="172"/>
                    </a:cubicBezTo>
                    <a:cubicBezTo>
                      <a:pt x="228" y="174"/>
                      <a:pt x="229" y="177"/>
                      <a:pt x="229" y="180"/>
                    </a:cubicBezTo>
                    <a:cubicBezTo>
                      <a:pt x="230" y="185"/>
                      <a:pt x="230" y="187"/>
                      <a:pt x="221" y="187"/>
                    </a:cubicBezTo>
                    <a:cubicBezTo>
                      <a:pt x="220" y="189"/>
                      <a:pt x="218" y="198"/>
                      <a:pt x="213" y="193"/>
                    </a:cubicBezTo>
                    <a:cubicBezTo>
                      <a:pt x="209" y="186"/>
                      <a:pt x="206" y="178"/>
                      <a:pt x="202" y="172"/>
                    </a:cubicBezTo>
                    <a:cubicBezTo>
                      <a:pt x="196" y="174"/>
                      <a:pt x="201" y="184"/>
                      <a:pt x="198" y="188"/>
                    </a:cubicBezTo>
                    <a:cubicBezTo>
                      <a:pt x="196" y="192"/>
                      <a:pt x="193" y="191"/>
                      <a:pt x="191" y="189"/>
                    </a:cubicBezTo>
                    <a:cubicBezTo>
                      <a:pt x="190" y="185"/>
                      <a:pt x="189" y="182"/>
                      <a:pt x="189" y="177"/>
                    </a:cubicBezTo>
                    <a:cubicBezTo>
                      <a:pt x="189" y="173"/>
                      <a:pt x="187" y="168"/>
                      <a:pt x="185" y="164"/>
                    </a:cubicBezTo>
                    <a:cubicBezTo>
                      <a:pt x="181" y="157"/>
                      <a:pt x="180" y="156"/>
                      <a:pt x="177" y="153"/>
                    </a:cubicBezTo>
                    <a:cubicBezTo>
                      <a:pt x="175" y="147"/>
                      <a:pt x="171" y="146"/>
                      <a:pt x="166" y="149"/>
                    </a:cubicBezTo>
                    <a:cubicBezTo>
                      <a:pt x="171" y="153"/>
                      <a:pt x="166" y="165"/>
                      <a:pt x="170" y="170"/>
                    </a:cubicBezTo>
                    <a:cubicBezTo>
                      <a:pt x="169" y="177"/>
                      <a:pt x="158" y="179"/>
                      <a:pt x="157" y="186"/>
                    </a:cubicBezTo>
                    <a:cubicBezTo>
                      <a:pt x="157" y="191"/>
                      <a:pt x="159" y="196"/>
                      <a:pt x="159" y="199"/>
                    </a:cubicBezTo>
                    <a:cubicBezTo>
                      <a:pt x="160" y="204"/>
                      <a:pt x="159" y="209"/>
                      <a:pt x="152" y="212"/>
                    </a:cubicBezTo>
                    <a:cubicBezTo>
                      <a:pt x="149" y="210"/>
                      <a:pt x="145" y="220"/>
                      <a:pt x="141" y="221"/>
                    </a:cubicBezTo>
                    <a:cubicBezTo>
                      <a:pt x="137" y="221"/>
                      <a:pt x="135" y="217"/>
                      <a:pt x="137" y="214"/>
                    </a:cubicBezTo>
                    <a:cubicBezTo>
                      <a:pt x="143" y="209"/>
                      <a:pt x="145" y="203"/>
                      <a:pt x="149" y="196"/>
                    </a:cubicBezTo>
                    <a:cubicBezTo>
                      <a:pt x="148" y="193"/>
                      <a:pt x="147" y="190"/>
                      <a:pt x="147" y="185"/>
                    </a:cubicBezTo>
                    <a:cubicBezTo>
                      <a:pt x="150" y="181"/>
                      <a:pt x="156" y="171"/>
                      <a:pt x="146" y="176"/>
                    </a:cubicBezTo>
                    <a:cubicBezTo>
                      <a:pt x="143" y="179"/>
                      <a:pt x="141" y="178"/>
                      <a:pt x="137" y="180"/>
                    </a:cubicBezTo>
                    <a:cubicBezTo>
                      <a:pt x="137" y="182"/>
                      <a:pt x="138" y="184"/>
                      <a:pt x="139" y="185"/>
                    </a:cubicBezTo>
                    <a:cubicBezTo>
                      <a:pt x="140" y="187"/>
                      <a:pt x="141" y="189"/>
                      <a:pt x="139" y="191"/>
                    </a:cubicBezTo>
                    <a:cubicBezTo>
                      <a:pt x="135" y="188"/>
                      <a:pt x="133" y="191"/>
                      <a:pt x="131" y="194"/>
                    </a:cubicBezTo>
                    <a:cubicBezTo>
                      <a:pt x="128" y="196"/>
                      <a:pt x="126" y="199"/>
                      <a:pt x="122" y="194"/>
                    </a:cubicBezTo>
                    <a:cubicBezTo>
                      <a:pt x="121" y="193"/>
                      <a:pt x="123" y="192"/>
                      <a:pt x="124" y="191"/>
                    </a:cubicBezTo>
                    <a:cubicBezTo>
                      <a:pt x="121" y="191"/>
                      <a:pt x="119" y="187"/>
                      <a:pt x="121" y="185"/>
                    </a:cubicBezTo>
                    <a:cubicBezTo>
                      <a:pt x="122" y="184"/>
                      <a:pt x="122" y="181"/>
                      <a:pt x="120" y="180"/>
                    </a:cubicBezTo>
                    <a:cubicBezTo>
                      <a:pt x="118" y="182"/>
                      <a:pt x="117" y="182"/>
                      <a:pt x="117" y="184"/>
                    </a:cubicBezTo>
                    <a:cubicBezTo>
                      <a:pt x="117" y="186"/>
                      <a:pt x="116" y="188"/>
                      <a:pt x="113" y="186"/>
                    </a:cubicBezTo>
                    <a:cubicBezTo>
                      <a:pt x="110" y="186"/>
                      <a:pt x="111" y="187"/>
                      <a:pt x="112" y="190"/>
                    </a:cubicBezTo>
                    <a:cubicBezTo>
                      <a:pt x="113" y="192"/>
                      <a:pt x="113" y="194"/>
                      <a:pt x="112" y="196"/>
                    </a:cubicBezTo>
                    <a:cubicBezTo>
                      <a:pt x="110" y="197"/>
                      <a:pt x="108" y="200"/>
                      <a:pt x="106" y="202"/>
                    </a:cubicBezTo>
                    <a:cubicBezTo>
                      <a:pt x="101" y="207"/>
                      <a:pt x="97" y="212"/>
                      <a:pt x="90" y="210"/>
                    </a:cubicBezTo>
                    <a:cubicBezTo>
                      <a:pt x="83" y="213"/>
                      <a:pt x="83" y="213"/>
                      <a:pt x="83" y="213"/>
                    </a:cubicBezTo>
                    <a:cubicBezTo>
                      <a:pt x="71" y="217"/>
                      <a:pt x="64" y="221"/>
                      <a:pt x="54" y="226"/>
                    </a:cubicBezTo>
                    <a:cubicBezTo>
                      <a:pt x="50" y="237"/>
                      <a:pt x="41" y="237"/>
                      <a:pt x="32" y="242"/>
                    </a:cubicBezTo>
                    <a:cubicBezTo>
                      <a:pt x="27" y="246"/>
                      <a:pt x="25" y="244"/>
                      <a:pt x="22" y="240"/>
                    </a:cubicBezTo>
                    <a:cubicBezTo>
                      <a:pt x="20" y="237"/>
                      <a:pt x="18" y="234"/>
                      <a:pt x="15" y="233"/>
                    </a:cubicBezTo>
                    <a:cubicBezTo>
                      <a:pt x="14" y="223"/>
                      <a:pt x="19" y="215"/>
                      <a:pt x="22" y="206"/>
                    </a:cubicBezTo>
                    <a:cubicBezTo>
                      <a:pt x="24" y="204"/>
                      <a:pt x="27" y="202"/>
                      <a:pt x="26" y="199"/>
                    </a:cubicBezTo>
                    <a:cubicBezTo>
                      <a:pt x="25" y="197"/>
                      <a:pt x="24" y="195"/>
                      <a:pt x="26" y="193"/>
                    </a:cubicBezTo>
                    <a:cubicBezTo>
                      <a:pt x="23" y="191"/>
                      <a:pt x="21" y="193"/>
                      <a:pt x="19" y="195"/>
                    </a:cubicBezTo>
                    <a:cubicBezTo>
                      <a:pt x="17" y="196"/>
                      <a:pt x="15" y="198"/>
                      <a:pt x="12" y="197"/>
                    </a:cubicBezTo>
                    <a:cubicBezTo>
                      <a:pt x="10" y="197"/>
                      <a:pt x="9" y="199"/>
                      <a:pt x="6" y="202"/>
                    </a:cubicBezTo>
                    <a:cubicBezTo>
                      <a:pt x="6" y="202"/>
                      <a:pt x="7" y="200"/>
                      <a:pt x="6" y="197"/>
                    </a:cubicBezTo>
                    <a:cubicBezTo>
                      <a:pt x="7" y="194"/>
                      <a:pt x="9" y="190"/>
                      <a:pt x="12" y="188"/>
                    </a:cubicBezTo>
                    <a:cubicBezTo>
                      <a:pt x="11" y="193"/>
                      <a:pt x="15" y="194"/>
                      <a:pt x="16" y="192"/>
                    </a:cubicBezTo>
                    <a:cubicBezTo>
                      <a:pt x="19" y="191"/>
                      <a:pt x="17" y="186"/>
                      <a:pt x="15" y="182"/>
                    </a:cubicBezTo>
                    <a:cubicBezTo>
                      <a:pt x="17" y="178"/>
                      <a:pt x="15" y="174"/>
                      <a:pt x="14" y="170"/>
                    </a:cubicBezTo>
                    <a:cubicBezTo>
                      <a:pt x="13" y="166"/>
                      <a:pt x="14" y="163"/>
                      <a:pt x="14" y="160"/>
                    </a:cubicBezTo>
                    <a:cubicBezTo>
                      <a:pt x="16" y="161"/>
                      <a:pt x="19" y="161"/>
                      <a:pt x="22" y="161"/>
                    </a:cubicBezTo>
                    <a:cubicBezTo>
                      <a:pt x="23" y="157"/>
                      <a:pt x="21" y="151"/>
                      <a:pt x="20" y="149"/>
                    </a:cubicBezTo>
                    <a:cubicBezTo>
                      <a:pt x="19" y="149"/>
                      <a:pt x="17" y="150"/>
                      <a:pt x="16" y="151"/>
                    </a:cubicBezTo>
                    <a:cubicBezTo>
                      <a:pt x="15" y="152"/>
                      <a:pt x="14" y="153"/>
                      <a:pt x="12" y="151"/>
                    </a:cubicBezTo>
                    <a:cubicBezTo>
                      <a:pt x="13" y="149"/>
                      <a:pt x="12" y="146"/>
                      <a:pt x="11" y="143"/>
                    </a:cubicBezTo>
                    <a:cubicBezTo>
                      <a:pt x="11" y="139"/>
                      <a:pt x="11" y="136"/>
                      <a:pt x="17" y="135"/>
                    </a:cubicBezTo>
                    <a:cubicBezTo>
                      <a:pt x="17" y="134"/>
                      <a:pt x="15" y="132"/>
                      <a:pt x="13" y="131"/>
                    </a:cubicBezTo>
                    <a:cubicBezTo>
                      <a:pt x="8" y="121"/>
                      <a:pt x="8" y="108"/>
                      <a:pt x="6" y="97"/>
                    </a:cubicBezTo>
                    <a:cubicBezTo>
                      <a:pt x="3" y="92"/>
                      <a:pt x="2" y="89"/>
                      <a:pt x="1" y="81"/>
                    </a:cubicBezTo>
                    <a:cubicBezTo>
                      <a:pt x="0" y="77"/>
                      <a:pt x="0" y="72"/>
                      <a:pt x="0" y="67"/>
                    </a:cubicBezTo>
                    <a:cubicBezTo>
                      <a:pt x="4" y="64"/>
                      <a:pt x="2" y="61"/>
                      <a:pt x="1" y="53"/>
                    </a:cubicBezTo>
                    <a:cubicBezTo>
                      <a:pt x="0" y="47"/>
                      <a:pt x="2" y="38"/>
                      <a:pt x="2" y="34"/>
                    </a:cubicBezTo>
                    <a:cubicBezTo>
                      <a:pt x="5" y="26"/>
                      <a:pt x="12" y="17"/>
                      <a:pt x="17" y="8"/>
                    </a:cubicBezTo>
                    <a:cubicBezTo>
                      <a:pt x="19" y="8"/>
                      <a:pt x="22" y="8"/>
                      <a:pt x="22" y="5"/>
                    </a:cubicBezTo>
                    <a:cubicBezTo>
                      <a:pt x="22" y="3"/>
                      <a:pt x="25" y="2"/>
                      <a:pt x="26" y="0"/>
                    </a:cubicBezTo>
                    <a:cubicBezTo>
                      <a:pt x="28" y="1"/>
                      <a:pt x="27" y="4"/>
                      <a:pt x="27" y="5"/>
                    </a:cubicBezTo>
                    <a:cubicBezTo>
                      <a:pt x="27" y="8"/>
                      <a:pt x="26" y="11"/>
                      <a:pt x="28" y="13"/>
                    </a:cubicBezTo>
                    <a:cubicBezTo>
                      <a:pt x="27" y="19"/>
                      <a:pt x="22" y="15"/>
                      <a:pt x="18" y="21"/>
                    </a:cubicBezTo>
                    <a:cubicBezTo>
                      <a:pt x="19" y="23"/>
                      <a:pt x="19" y="25"/>
                      <a:pt x="21" y="27"/>
                    </a:cubicBezTo>
                    <a:cubicBezTo>
                      <a:pt x="23" y="24"/>
                      <a:pt x="25" y="23"/>
                      <a:pt x="26" y="24"/>
                    </a:cubicBezTo>
                    <a:cubicBezTo>
                      <a:pt x="28" y="25"/>
                      <a:pt x="28" y="29"/>
                      <a:pt x="29" y="31"/>
                    </a:cubicBezTo>
                    <a:cubicBezTo>
                      <a:pt x="28" y="37"/>
                      <a:pt x="29" y="41"/>
                      <a:pt x="28" y="44"/>
                    </a:cubicBezTo>
                    <a:cubicBezTo>
                      <a:pt x="33" y="62"/>
                      <a:pt x="35" y="70"/>
                      <a:pt x="37" y="90"/>
                    </a:cubicBezTo>
                    <a:cubicBezTo>
                      <a:pt x="36" y="93"/>
                      <a:pt x="39" y="106"/>
                      <a:pt x="42" y="108"/>
                    </a:cubicBezTo>
                    <a:cubicBezTo>
                      <a:pt x="50" y="99"/>
                      <a:pt x="45" y="90"/>
                      <a:pt x="49" y="80"/>
                    </a:cubicBezTo>
                    <a:cubicBezTo>
                      <a:pt x="52" y="77"/>
                      <a:pt x="51" y="82"/>
                      <a:pt x="54" y="83"/>
                    </a:cubicBezTo>
                    <a:cubicBezTo>
                      <a:pt x="58" y="78"/>
                      <a:pt x="61" y="75"/>
                      <a:pt x="64" y="81"/>
                    </a:cubicBezTo>
                    <a:cubicBezTo>
                      <a:pt x="69" y="77"/>
                      <a:pt x="67" y="72"/>
                      <a:pt x="73" y="74"/>
                    </a:cubicBezTo>
                    <a:cubicBezTo>
                      <a:pt x="76" y="78"/>
                      <a:pt x="69" y="82"/>
                      <a:pt x="68" y="86"/>
                    </a:cubicBezTo>
                    <a:cubicBezTo>
                      <a:pt x="65" y="93"/>
                      <a:pt x="71" y="93"/>
                      <a:pt x="72" y="98"/>
                    </a:cubicBezTo>
                    <a:cubicBezTo>
                      <a:pt x="75" y="100"/>
                      <a:pt x="86" y="106"/>
                      <a:pt x="84" y="96"/>
                    </a:cubicBezTo>
                    <a:cubicBezTo>
                      <a:pt x="92" y="95"/>
                      <a:pt x="102" y="101"/>
                      <a:pt x="105" y="90"/>
                    </a:cubicBezTo>
                    <a:cubicBezTo>
                      <a:pt x="110" y="91"/>
                      <a:pt x="113" y="85"/>
                      <a:pt x="113" y="80"/>
                    </a:cubicBezTo>
                    <a:cubicBezTo>
                      <a:pt x="117" y="76"/>
                      <a:pt x="116" y="88"/>
                      <a:pt x="121" y="82"/>
                    </a:cubicBezTo>
                    <a:cubicBezTo>
                      <a:pt x="121" y="76"/>
                      <a:pt x="130" y="74"/>
                      <a:pt x="136" y="73"/>
                    </a:cubicBezTo>
                    <a:cubicBezTo>
                      <a:pt x="147" y="73"/>
                      <a:pt x="149" y="75"/>
                      <a:pt x="147" y="82"/>
                    </a:cubicBezTo>
                    <a:cubicBezTo>
                      <a:pt x="147" y="84"/>
                      <a:pt x="144" y="89"/>
                      <a:pt x="149" y="91"/>
                    </a:cubicBezTo>
                    <a:cubicBezTo>
                      <a:pt x="144" y="97"/>
                      <a:pt x="148" y="100"/>
                      <a:pt x="149" y="106"/>
                    </a:cubicBezTo>
                    <a:cubicBezTo>
                      <a:pt x="152" y="104"/>
                      <a:pt x="154" y="99"/>
                      <a:pt x="158" y="102"/>
                    </a:cubicBezTo>
                    <a:cubicBezTo>
                      <a:pt x="161" y="106"/>
                      <a:pt x="151" y="109"/>
                      <a:pt x="158" y="113"/>
                    </a:cubicBezTo>
                    <a:cubicBezTo>
                      <a:pt x="156" y="115"/>
                      <a:pt x="156" y="117"/>
                      <a:pt x="158" y="119"/>
                    </a:cubicBezTo>
                    <a:cubicBezTo>
                      <a:pt x="161" y="114"/>
                      <a:pt x="163" y="114"/>
                      <a:pt x="166" y="110"/>
                    </a:cubicBezTo>
                    <a:cubicBezTo>
                      <a:pt x="168" y="115"/>
                      <a:pt x="172" y="107"/>
                      <a:pt x="171" y="10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672">
                <a:extLst>
                  <a:ext uri="{FF2B5EF4-FFF2-40B4-BE49-F238E27FC236}">
                    <a16:creationId xmlns:a16="http://schemas.microsoft.com/office/drawing/2014/main" id="{2F4C4F39-F726-4891-9734-570CCB07C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77" y="1528"/>
                <a:ext cx="8" cy="18"/>
              </a:xfrm>
              <a:custGeom>
                <a:avLst/>
                <a:gdLst>
                  <a:gd name="T0" fmla="*/ 11 w 14"/>
                  <a:gd name="T1" fmla="*/ 14 h 29"/>
                  <a:gd name="T2" fmla="*/ 7 w 14"/>
                  <a:gd name="T3" fmla="*/ 25 h 29"/>
                  <a:gd name="T4" fmla="*/ 0 w 14"/>
                  <a:gd name="T5" fmla="*/ 2 h 29"/>
                  <a:gd name="T6" fmla="*/ 11 w 14"/>
                  <a:gd name="T7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9">
                    <a:moveTo>
                      <a:pt x="11" y="14"/>
                    </a:moveTo>
                    <a:cubicBezTo>
                      <a:pt x="14" y="28"/>
                      <a:pt x="13" y="29"/>
                      <a:pt x="7" y="25"/>
                    </a:cubicBezTo>
                    <a:cubicBezTo>
                      <a:pt x="4" y="16"/>
                      <a:pt x="3" y="10"/>
                      <a:pt x="0" y="2"/>
                    </a:cubicBezTo>
                    <a:cubicBezTo>
                      <a:pt x="2" y="0"/>
                      <a:pt x="4" y="2"/>
                      <a:pt x="11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673">
                <a:extLst>
                  <a:ext uri="{FF2B5EF4-FFF2-40B4-BE49-F238E27FC236}">
                    <a16:creationId xmlns:a16="http://schemas.microsoft.com/office/drawing/2014/main" id="{C4C89069-E1B4-45D3-A1F9-5397E3A12F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56" y="1531"/>
                <a:ext cx="7" cy="8"/>
              </a:xfrm>
              <a:custGeom>
                <a:avLst/>
                <a:gdLst>
                  <a:gd name="T0" fmla="*/ 0 w 11"/>
                  <a:gd name="T1" fmla="*/ 13 h 13"/>
                  <a:gd name="T2" fmla="*/ 4 w 11"/>
                  <a:gd name="T3" fmla="*/ 3 h 13"/>
                  <a:gd name="T4" fmla="*/ 11 w 11"/>
                  <a:gd name="T5" fmla="*/ 2 h 13"/>
                  <a:gd name="T6" fmla="*/ 0 w 11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3">
                    <a:moveTo>
                      <a:pt x="0" y="13"/>
                    </a:moveTo>
                    <a:cubicBezTo>
                      <a:pt x="2" y="9"/>
                      <a:pt x="3" y="7"/>
                      <a:pt x="4" y="3"/>
                    </a:cubicBezTo>
                    <a:cubicBezTo>
                      <a:pt x="5" y="3"/>
                      <a:pt x="9" y="0"/>
                      <a:pt x="11" y="2"/>
                    </a:cubicBezTo>
                    <a:cubicBezTo>
                      <a:pt x="7" y="7"/>
                      <a:pt x="5" y="8"/>
                      <a:pt x="0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674">
                <a:extLst>
                  <a:ext uri="{FF2B5EF4-FFF2-40B4-BE49-F238E27FC236}">
                    <a16:creationId xmlns:a16="http://schemas.microsoft.com/office/drawing/2014/main" id="{FA03C33A-BD0E-44DA-ADD2-9EFE3F629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68" y="1536"/>
                <a:ext cx="16" cy="31"/>
              </a:xfrm>
              <a:custGeom>
                <a:avLst/>
                <a:gdLst>
                  <a:gd name="T0" fmla="*/ 21 w 26"/>
                  <a:gd name="T1" fmla="*/ 21 h 51"/>
                  <a:gd name="T2" fmla="*/ 23 w 26"/>
                  <a:gd name="T3" fmla="*/ 14 h 51"/>
                  <a:gd name="T4" fmla="*/ 11 w 26"/>
                  <a:gd name="T5" fmla="*/ 24 h 51"/>
                  <a:gd name="T6" fmla="*/ 6 w 26"/>
                  <a:gd name="T7" fmla="*/ 38 h 51"/>
                  <a:gd name="T8" fmla="*/ 3 w 26"/>
                  <a:gd name="T9" fmla="*/ 45 h 51"/>
                  <a:gd name="T10" fmla="*/ 12 w 26"/>
                  <a:gd name="T11" fmla="*/ 40 h 51"/>
                  <a:gd name="T12" fmla="*/ 15 w 26"/>
                  <a:gd name="T13" fmla="*/ 41 h 51"/>
                  <a:gd name="T14" fmla="*/ 21 w 26"/>
                  <a:gd name="T15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51">
                    <a:moveTo>
                      <a:pt x="21" y="21"/>
                    </a:moveTo>
                    <a:cubicBezTo>
                      <a:pt x="19" y="18"/>
                      <a:pt x="26" y="17"/>
                      <a:pt x="23" y="14"/>
                    </a:cubicBezTo>
                    <a:cubicBezTo>
                      <a:pt x="4" y="0"/>
                      <a:pt x="26" y="30"/>
                      <a:pt x="11" y="24"/>
                    </a:cubicBezTo>
                    <a:cubicBezTo>
                      <a:pt x="14" y="30"/>
                      <a:pt x="7" y="32"/>
                      <a:pt x="6" y="38"/>
                    </a:cubicBezTo>
                    <a:cubicBezTo>
                      <a:pt x="3" y="39"/>
                      <a:pt x="0" y="42"/>
                      <a:pt x="3" y="45"/>
                    </a:cubicBezTo>
                    <a:cubicBezTo>
                      <a:pt x="9" y="51"/>
                      <a:pt x="9" y="41"/>
                      <a:pt x="12" y="40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31"/>
                      <a:pt x="24" y="29"/>
                      <a:pt x="21" y="2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Freeform 675">
                <a:extLst>
                  <a:ext uri="{FF2B5EF4-FFF2-40B4-BE49-F238E27FC236}">
                    <a16:creationId xmlns:a16="http://schemas.microsoft.com/office/drawing/2014/main" id="{798CD858-1C73-46BA-A7BD-A99FFE69C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51" y="1546"/>
                <a:ext cx="3" cy="8"/>
              </a:xfrm>
              <a:custGeom>
                <a:avLst/>
                <a:gdLst>
                  <a:gd name="T0" fmla="*/ 4 w 6"/>
                  <a:gd name="T1" fmla="*/ 11 h 13"/>
                  <a:gd name="T2" fmla="*/ 0 w 6"/>
                  <a:gd name="T3" fmla="*/ 6 h 13"/>
                  <a:gd name="T4" fmla="*/ 3 w 6"/>
                  <a:gd name="T5" fmla="*/ 0 h 13"/>
                  <a:gd name="T6" fmla="*/ 4 w 6"/>
                  <a:gd name="T7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3">
                    <a:moveTo>
                      <a:pt x="4" y="11"/>
                    </a:moveTo>
                    <a:cubicBezTo>
                      <a:pt x="1" y="13"/>
                      <a:pt x="0" y="7"/>
                      <a:pt x="0" y="6"/>
                    </a:cubicBezTo>
                    <a:cubicBezTo>
                      <a:pt x="2" y="4"/>
                      <a:pt x="0" y="1"/>
                      <a:pt x="3" y="0"/>
                    </a:cubicBezTo>
                    <a:cubicBezTo>
                      <a:pt x="6" y="2"/>
                      <a:pt x="6" y="8"/>
                      <a:pt x="4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Freeform 676">
                <a:extLst>
                  <a:ext uri="{FF2B5EF4-FFF2-40B4-BE49-F238E27FC236}">
                    <a16:creationId xmlns:a16="http://schemas.microsoft.com/office/drawing/2014/main" id="{55E1BAF3-F9ED-4E81-A286-98BBC8827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69" y="1549"/>
                <a:ext cx="5" cy="6"/>
              </a:xfrm>
              <a:custGeom>
                <a:avLst/>
                <a:gdLst>
                  <a:gd name="T0" fmla="*/ 8 w 9"/>
                  <a:gd name="T1" fmla="*/ 3 h 10"/>
                  <a:gd name="T2" fmla="*/ 1 w 9"/>
                  <a:gd name="T3" fmla="*/ 6 h 10"/>
                  <a:gd name="T4" fmla="*/ 5 w 9"/>
                  <a:gd name="T5" fmla="*/ 0 h 10"/>
                  <a:gd name="T6" fmla="*/ 8 w 9"/>
                  <a:gd name="T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0">
                    <a:moveTo>
                      <a:pt x="8" y="3"/>
                    </a:moveTo>
                    <a:cubicBezTo>
                      <a:pt x="6" y="4"/>
                      <a:pt x="4" y="10"/>
                      <a:pt x="1" y="6"/>
                    </a:cubicBezTo>
                    <a:cubicBezTo>
                      <a:pt x="0" y="3"/>
                      <a:pt x="3" y="3"/>
                      <a:pt x="5" y="0"/>
                    </a:cubicBezTo>
                    <a:cubicBezTo>
                      <a:pt x="6" y="0"/>
                      <a:pt x="9" y="0"/>
                      <a:pt x="8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677">
                <a:extLst>
                  <a:ext uri="{FF2B5EF4-FFF2-40B4-BE49-F238E27FC236}">
                    <a16:creationId xmlns:a16="http://schemas.microsoft.com/office/drawing/2014/main" id="{10188D3F-C1A8-4AE1-8D20-379A25B0E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9" y="1560"/>
                <a:ext cx="5" cy="9"/>
              </a:xfrm>
              <a:custGeom>
                <a:avLst/>
                <a:gdLst>
                  <a:gd name="T0" fmla="*/ 6 w 8"/>
                  <a:gd name="T1" fmla="*/ 15 h 15"/>
                  <a:gd name="T2" fmla="*/ 8 w 8"/>
                  <a:gd name="T3" fmla="*/ 10 h 15"/>
                  <a:gd name="T4" fmla="*/ 3 w 8"/>
                  <a:gd name="T5" fmla="*/ 0 h 15"/>
                  <a:gd name="T6" fmla="*/ 6 w 8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5">
                    <a:moveTo>
                      <a:pt x="6" y="15"/>
                    </a:moveTo>
                    <a:cubicBezTo>
                      <a:pt x="7" y="13"/>
                      <a:pt x="8" y="11"/>
                      <a:pt x="8" y="10"/>
                    </a:cubicBezTo>
                    <a:cubicBezTo>
                      <a:pt x="6" y="6"/>
                      <a:pt x="4" y="3"/>
                      <a:pt x="3" y="0"/>
                    </a:cubicBezTo>
                    <a:cubicBezTo>
                      <a:pt x="0" y="7"/>
                      <a:pt x="2" y="13"/>
                      <a:pt x="6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Freeform 678">
                <a:extLst>
                  <a:ext uri="{FF2B5EF4-FFF2-40B4-BE49-F238E27FC236}">
                    <a16:creationId xmlns:a16="http://schemas.microsoft.com/office/drawing/2014/main" id="{5A945D8F-42D0-4123-A69C-41A829FA40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408" y="1557"/>
                <a:ext cx="5" cy="10"/>
              </a:xfrm>
              <a:custGeom>
                <a:avLst/>
                <a:gdLst>
                  <a:gd name="T0" fmla="*/ 7 w 8"/>
                  <a:gd name="T1" fmla="*/ 8 h 15"/>
                  <a:gd name="T2" fmla="*/ 0 w 8"/>
                  <a:gd name="T3" fmla="*/ 15 h 15"/>
                  <a:gd name="T4" fmla="*/ 3 w 8"/>
                  <a:gd name="T5" fmla="*/ 1 h 15"/>
                  <a:gd name="T6" fmla="*/ 5 w 8"/>
                  <a:gd name="T7" fmla="*/ 4 h 15"/>
                  <a:gd name="T8" fmla="*/ 7 w 8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5">
                    <a:moveTo>
                      <a:pt x="7" y="8"/>
                    </a:moveTo>
                    <a:cubicBezTo>
                      <a:pt x="4" y="9"/>
                      <a:pt x="3" y="10"/>
                      <a:pt x="0" y="15"/>
                    </a:cubicBezTo>
                    <a:cubicBezTo>
                      <a:pt x="0" y="6"/>
                      <a:pt x="1" y="2"/>
                      <a:pt x="3" y="1"/>
                    </a:cubicBezTo>
                    <a:cubicBezTo>
                      <a:pt x="5" y="0"/>
                      <a:pt x="7" y="2"/>
                      <a:pt x="5" y="4"/>
                    </a:cubicBezTo>
                    <a:cubicBezTo>
                      <a:pt x="7" y="5"/>
                      <a:pt x="8" y="6"/>
                      <a:pt x="7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Freeform 679">
                <a:extLst>
                  <a:ext uri="{FF2B5EF4-FFF2-40B4-BE49-F238E27FC236}">
                    <a16:creationId xmlns:a16="http://schemas.microsoft.com/office/drawing/2014/main" id="{62D529C7-958E-4245-8C07-8FE71DEFF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55" y="1562"/>
                <a:ext cx="3" cy="7"/>
              </a:xfrm>
              <a:custGeom>
                <a:avLst/>
                <a:gdLst>
                  <a:gd name="T0" fmla="*/ 1 w 5"/>
                  <a:gd name="T1" fmla="*/ 10 h 11"/>
                  <a:gd name="T2" fmla="*/ 3 w 5"/>
                  <a:gd name="T3" fmla="*/ 0 h 11"/>
                  <a:gd name="T4" fmla="*/ 5 w 5"/>
                  <a:gd name="T5" fmla="*/ 0 h 11"/>
                  <a:gd name="T6" fmla="*/ 1 w 5"/>
                  <a:gd name="T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1">
                    <a:moveTo>
                      <a:pt x="1" y="10"/>
                    </a:moveTo>
                    <a:cubicBezTo>
                      <a:pt x="0" y="8"/>
                      <a:pt x="1" y="1"/>
                      <a:pt x="3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5" y="3"/>
                      <a:pt x="1" y="11"/>
                      <a:pt x="1" y="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Freeform 680">
                <a:extLst>
                  <a:ext uri="{FF2B5EF4-FFF2-40B4-BE49-F238E27FC236}">
                    <a16:creationId xmlns:a16="http://schemas.microsoft.com/office/drawing/2014/main" id="{A49D2A4F-5F98-4E3D-9A8E-CDBF26FD9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1" y="1587"/>
                <a:ext cx="7" cy="8"/>
              </a:xfrm>
              <a:custGeom>
                <a:avLst/>
                <a:gdLst>
                  <a:gd name="T0" fmla="*/ 5 w 11"/>
                  <a:gd name="T1" fmla="*/ 7 h 12"/>
                  <a:gd name="T2" fmla="*/ 0 w 11"/>
                  <a:gd name="T3" fmla="*/ 5 h 12"/>
                  <a:gd name="T4" fmla="*/ 7 w 11"/>
                  <a:gd name="T5" fmla="*/ 0 h 12"/>
                  <a:gd name="T6" fmla="*/ 5 w 11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2">
                    <a:moveTo>
                      <a:pt x="5" y="7"/>
                    </a:moveTo>
                    <a:cubicBezTo>
                      <a:pt x="3" y="12"/>
                      <a:pt x="1" y="7"/>
                      <a:pt x="0" y="5"/>
                    </a:cubicBezTo>
                    <a:cubicBezTo>
                      <a:pt x="2" y="3"/>
                      <a:pt x="5" y="0"/>
                      <a:pt x="7" y="0"/>
                    </a:cubicBezTo>
                    <a:cubicBezTo>
                      <a:pt x="11" y="0"/>
                      <a:pt x="6" y="4"/>
                      <a:pt x="5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Freeform 681">
                <a:extLst>
                  <a:ext uri="{FF2B5EF4-FFF2-40B4-BE49-F238E27FC236}">
                    <a16:creationId xmlns:a16="http://schemas.microsoft.com/office/drawing/2014/main" id="{BB3E6C2B-B0D6-4D01-A9AE-8C1648304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7" y="1598"/>
                <a:ext cx="4" cy="7"/>
              </a:xfrm>
              <a:custGeom>
                <a:avLst/>
                <a:gdLst>
                  <a:gd name="T0" fmla="*/ 5 w 6"/>
                  <a:gd name="T1" fmla="*/ 10 h 11"/>
                  <a:gd name="T2" fmla="*/ 5 w 6"/>
                  <a:gd name="T3" fmla="*/ 0 h 11"/>
                  <a:gd name="T4" fmla="*/ 5 w 6"/>
                  <a:gd name="T5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1">
                    <a:moveTo>
                      <a:pt x="5" y="10"/>
                    </a:moveTo>
                    <a:cubicBezTo>
                      <a:pt x="0" y="11"/>
                      <a:pt x="0" y="2"/>
                      <a:pt x="5" y="0"/>
                    </a:cubicBezTo>
                    <a:cubicBezTo>
                      <a:pt x="6" y="3"/>
                      <a:pt x="6" y="8"/>
                      <a:pt x="5" y="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Freeform 682">
                <a:extLst>
                  <a:ext uri="{FF2B5EF4-FFF2-40B4-BE49-F238E27FC236}">
                    <a16:creationId xmlns:a16="http://schemas.microsoft.com/office/drawing/2014/main" id="{4296FB94-3BBF-4C6E-936F-59AFB9F0E7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25" y="1646"/>
                <a:ext cx="61" cy="16"/>
              </a:xfrm>
              <a:custGeom>
                <a:avLst/>
                <a:gdLst>
                  <a:gd name="T0" fmla="*/ 87 w 98"/>
                  <a:gd name="T1" fmla="*/ 4 h 26"/>
                  <a:gd name="T2" fmla="*/ 46 w 98"/>
                  <a:gd name="T3" fmla="*/ 0 h 26"/>
                  <a:gd name="T4" fmla="*/ 20 w 98"/>
                  <a:gd name="T5" fmla="*/ 4 h 26"/>
                  <a:gd name="T6" fmla="*/ 0 w 98"/>
                  <a:gd name="T7" fmla="*/ 14 h 26"/>
                  <a:gd name="T8" fmla="*/ 25 w 98"/>
                  <a:gd name="T9" fmla="*/ 18 h 26"/>
                  <a:gd name="T10" fmla="*/ 39 w 98"/>
                  <a:gd name="T11" fmla="*/ 26 h 26"/>
                  <a:gd name="T12" fmla="*/ 96 w 98"/>
                  <a:gd name="T13" fmla="*/ 14 h 26"/>
                  <a:gd name="T14" fmla="*/ 87 w 98"/>
                  <a:gd name="T15" fmla="*/ 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26">
                    <a:moveTo>
                      <a:pt x="87" y="4"/>
                    </a:moveTo>
                    <a:cubicBezTo>
                      <a:pt x="76" y="3"/>
                      <a:pt x="58" y="3"/>
                      <a:pt x="46" y="0"/>
                    </a:cubicBezTo>
                    <a:cubicBezTo>
                      <a:pt x="37" y="2"/>
                      <a:pt x="29" y="6"/>
                      <a:pt x="20" y="4"/>
                    </a:cubicBezTo>
                    <a:cubicBezTo>
                      <a:pt x="12" y="6"/>
                      <a:pt x="5" y="8"/>
                      <a:pt x="0" y="14"/>
                    </a:cubicBezTo>
                    <a:cubicBezTo>
                      <a:pt x="4" y="21"/>
                      <a:pt x="17" y="12"/>
                      <a:pt x="25" y="18"/>
                    </a:cubicBezTo>
                    <a:cubicBezTo>
                      <a:pt x="30" y="19"/>
                      <a:pt x="34" y="23"/>
                      <a:pt x="39" y="26"/>
                    </a:cubicBezTo>
                    <a:cubicBezTo>
                      <a:pt x="58" y="23"/>
                      <a:pt x="79" y="24"/>
                      <a:pt x="96" y="14"/>
                    </a:cubicBezTo>
                    <a:cubicBezTo>
                      <a:pt x="98" y="10"/>
                      <a:pt x="92" y="4"/>
                      <a:pt x="87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683">
                <a:extLst>
                  <a:ext uri="{FF2B5EF4-FFF2-40B4-BE49-F238E27FC236}">
                    <a16:creationId xmlns:a16="http://schemas.microsoft.com/office/drawing/2014/main" id="{9226DBA9-DD8B-47EA-9676-075686F90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84" y="1648"/>
                <a:ext cx="29" cy="18"/>
              </a:xfrm>
              <a:custGeom>
                <a:avLst/>
                <a:gdLst>
                  <a:gd name="T0" fmla="*/ 46 w 46"/>
                  <a:gd name="T1" fmla="*/ 25 h 29"/>
                  <a:gd name="T2" fmla="*/ 42 w 46"/>
                  <a:gd name="T3" fmla="*/ 29 h 29"/>
                  <a:gd name="T4" fmla="*/ 4 w 46"/>
                  <a:gd name="T5" fmla="*/ 21 h 29"/>
                  <a:gd name="T6" fmla="*/ 4 w 46"/>
                  <a:gd name="T7" fmla="*/ 11 h 29"/>
                  <a:gd name="T8" fmla="*/ 46 w 46"/>
                  <a:gd name="T9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9">
                    <a:moveTo>
                      <a:pt x="46" y="25"/>
                    </a:moveTo>
                    <a:cubicBezTo>
                      <a:pt x="46" y="27"/>
                      <a:pt x="43" y="29"/>
                      <a:pt x="42" y="29"/>
                    </a:cubicBezTo>
                    <a:cubicBezTo>
                      <a:pt x="28" y="24"/>
                      <a:pt x="18" y="26"/>
                      <a:pt x="4" y="21"/>
                    </a:cubicBezTo>
                    <a:cubicBezTo>
                      <a:pt x="0" y="19"/>
                      <a:pt x="2" y="13"/>
                      <a:pt x="4" y="11"/>
                    </a:cubicBezTo>
                    <a:cubicBezTo>
                      <a:pt x="19" y="0"/>
                      <a:pt x="39" y="8"/>
                      <a:pt x="46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Freeform 684">
                <a:extLst>
                  <a:ext uri="{FF2B5EF4-FFF2-40B4-BE49-F238E27FC236}">
                    <a16:creationId xmlns:a16="http://schemas.microsoft.com/office/drawing/2014/main" id="{07D52375-023C-433A-B234-7B3694748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8" y="1665"/>
                <a:ext cx="6" cy="7"/>
              </a:xfrm>
              <a:custGeom>
                <a:avLst/>
                <a:gdLst>
                  <a:gd name="T0" fmla="*/ 9 w 10"/>
                  <a:gd name="T1" fmla="*/ 5 h 12"/>
                  <a:gd name="T2" fmla="*/ 8 w 10"/>
                  <a:gd name="T3" fmla="*/ 12 h 12"/>
                  <a:gd name="T4" fmla="*/ 3 w 10"/>
                  <a:gd name="T5" fmla="*/ 0 h 12"/>
                  <a:gd name="T6" fmla="*/ 8 w 10"/>
                  <a:gd name="T7" fmla="*/ 1 h 12"/>
                  <a:gd name="T8" fmla="*/ 9 w 10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9" y="5"/>
                    </a:moveTo>
                    <a:cubicBezTo>
                      <a:pt x="9" y="7"/>
                      <a:pt x="9" y="10"/>
                      <a:pt x="8" y="12"/>
                    </a:cubicBezTo>
                    <a:cubicBezTo>
                      <a:pt x="6" y="9"/>
                      <a:pt x="0" y="3"/>
                      <a:pt x="3" y="0"/>
                    </a:cubicBezTo>
                    <a:cubicBezTo>
                      <a:pt x="5" y="1"/>
                      <a:pt x="7" y="1"/>
                      <a:pt x="8" y="1"/>
                    </a:cubicBezTo>
                    <a:cubicBezTo>
                      <a:pt x="9" y="2"/>
                      <a:pt x="10" y="3"/>
                      <a:pt x="9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Freeform 685">
                <a:extLst>
                  <a:ext uri="{FF2B5EF4-FFF2-40B4-BE49-F238E27FC236}">
                    <a16:creationId xmlns:a16="http://schemas.microsoft.com/office/drawing/2014/main" id="{61F4C22D-2E1A-476D-A16D-A4DB5DD728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31" y="1678"/>
                <a:ext cx="7" cy="7"/>
              </a:xfrm>
              <a:custGeom>
                <a:avLst/>
                <a:gdLst>
                  <a:gd name="T0" fmla="*/ 9 w 12"/>
                  <a:gd name="T1" fmla="*/ 8 h 12"/>
                  <a:gd name="T2" fmla="*/ 1 w 12"/>
                  <a:gd name="T3" fmla="*/ 9 h 12"/>
                  <a:gd name="T4" fmla="*/ 7 w 12"/>
                  <a:gd name="T5" fmla="*/ 1 h 12"/>
                  <a:gd name="T6" fmla="*/ 9 w 12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2">
                    <a:moveTo>
                      <a:pt x="9" y="8"/>
                    </a:moveTo>
                    <a:cubicBezTo>
                      <a:pt x="7" y="11"/>
                      <a:pt x="3" y="12"/>
                      <a:pt x="1" y="9"/>
                    </a:cubicBezTo>
                    <a:cubicBezTo>
                      <a:pt x="0" y="4"/>
                      <a:pt x="5" y="4"/>
                      <a:pt x="7" y="1"/>
                    </a:cubicBezTo>
                    <a:cubicBezTo>
                      <a:pt x="12" y="0"/>
                      <a:pt x="10" y="6"/>
                      <a:pt x="9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686">
                <a:extLst>
                  <a:ext uri="{FF2B5EF4-FFF2-40B4-BE49-F238E27FC236}">
                    <a16:creationId xmlns:a16="http://schemas.microsoft.com/office/drawing/2014/main" id="{BC63193F-C14B-4410-861A-79A3AC8CF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5" y="1684"/>
                <a:ext cx="6" cy="11"/>
              </a:xfrm>
              <a:custGeom>
                <a:avLst/>
                <a:gdLst>
                  <a:gd name="T0" fmla="*/ 9 w 10"/>
                  <a:gd name="T1" fmla="*/ 13 h 18"/>
                  <a:gd name="T2" fmla="*/ 6 w 10"/>
                  <a:gd name="T3" fmla="*/ 4 h 18"/>
                  <a:gd name="T4" fmla="*/ 1 w 10"/>
                  <a:gd name="T5" fmla="*/ 0 h 18"/>
                  <a:gd name="T6" fmla="*/ 0 w 10"/>
                  <a:gd name="T7" fmla="*/ 3 h 18"/>
                  <a:gd name="T8" fmla="*/ 9 w 10"/>
                  <a:gd name="T9" fmla="*/ 16 h 18"/>
                  <a:gd name="T10" fmla="*/ 9 w 10"/>
                  <a:gd name="T11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8">
                    <a:moveTo>
                      <a:pt x="9" y="13"/>
                    </a:moveTo>
                    <a:cubicBezTo>
                      <a:pt x="8" y="10"/>
                      <a:pt x="7" y="7"/>
                      <a:pt x="6" y="4"/>
                    </a:cubicBezTo>
                    <a:cubicBezTo>
                      <a:pt x="5" y="5"/>
                      <a:pt x="3" y="2"/>
                      <a:pt x="1" y="0"/>
                    </a:cubicBezTo>
                    <a:cubicBezTo>
                      <a:pt x="1" y="1"/>
                      <a:pt x="2" y="2"/>
                      <a:pt x="0" y="3"/>
                    </a:cubicBezTo>
                    <a:cubicBezTo>
                      <a:pt x="3" y="6"/>
                      <a:pt x="6" y="10"/>
                      <a:pt x="9" y="16"/>
                    </a:cubicBezTo>
                    <a:cubicBezTo>
                      <a:pt x="9" y="18"/>
                      <a:pt x="10" y="15"/>
                      <a:pt x="9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Freeform 687">
                <a:extLst>
                  <a:ext uri="{FF2B5EF4-FFF2-40B4-BE49-F238E27FC236}">
                    <a16:creationId xmlns:a16="http://schemas.microsoft.com/office/drawing/2014/main" id="{96A7CFE3-80E6-4EC6-ABE7-FF8B4B6FB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45" y="1700"/>
                <a:ext cx="10" cy="16"/>
              </a:xfrm>
              <a:custGeom>
                <a:avLst/>
                <a:gdLst>
                  <a:gd name="T0" fmla="*/ 2 w 16"/>
                  <a:gd name="T1" fmla="*/ 24 h 26"/>
                  <a:gd name="T2" fmla="*/ 6 w 16"/>
                  <a:gd name="T3" fmla="*/ 24 h 26"/>
                  <a:gd name="T4" fmla="*/ 8 w 16"/>
                  <a:gd name="T5" fmla="*/ 22 h 26"/>
                  <a:gd name="T6" fmla="*/ 7 w 16"/>
                  <a:gd name="T7" fmla="*/ 20 h 26"/>
                  <a:gd name="T8" fmla="*/ 4 w 16"/>
                  <a:gd name="T9" fmla="*/ 22 h 26"/>
                  <a:gd name="T10" fmla="*/ 5 w 16"/>
                  <a:gd name="T11" fmla="*/ 18 h 26"/>
                  <a:gd name="T12" fmla="*/ 4 w 16"/>
                  <a:gd name="T13" fmla="*/ 12 h 26"/>
                  <a:gd name="T14" fmla="*/ 7 w 16"/>
                  <a:gd name="T15" fmla="*/ 6 h 26"/>
                  <a:gd name="T16" fmla="*/ 12 w 16"/>
                  <a:gd name="T17" fmla="*/ 6 h 26"/>
                  <a:gd name="T18" fmla="*/ 14 w 16"/>
                  <a:gd name="T19" fmla="*/ 6 h 26"/>
                  <a:gd name="T20" fmla="*/ 15 w 16"/>
                  <a:gd name="T21" fmla="*/ 1 h 26"/>
                  <a:gd name="T22" fmla="*/ 13 w 16"/>
                  <a:gd name="T23" fmla="*/ 1 h 26"/>
                  <a:gd name="T24" fmla="*/ 5 w 16"/>
                  <a:gd name="T25" fmla="*/ 7 h 26"/>
                  <a:gd name="T26" fmla="*/ 3 w 16"/>
                  <a:gd name="T27" fmla="*/ 15 h 26"/>
                  <a:gd name="T28" fmla="*/ 2 w 16"/>
                  <a:gd name="T29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6">
                    <a:moveTo>
                      <a:pt x="2" y="24"/>
                    </a:moveTo>
                    <a:cubicBezTo>
                      <a:pt x="2" y="26"/>
                      <a:pt x="3" y="25"/>
                      <a:pt x="6" y="24"/>
                    </a:cubicBezTo>
                    <a:cubicBezTo>
                      <a:pt x="8" y="23"/>
                      <a:pt x="8" y="23"/>
                      <a:pt x="8" y="22"/>
                    </a:cubicBezTo>
                    <a:cubicBezTo>
                      <a:pt x="8" y="21"/>
                      <a:pt x="8" y="18"/>
                      <a:pt x="7" y="20"/>
                    </a:cubicBezTo>
                    <a:cubicBezTo>
                      <a:pt x="5" y="23"/>
                      <a:pt x="5" y="22"/>
                      <a:pt x="4" y="22"/>
                    </a:cubicBezTo>
                    <a:cubicBezTo>
                      <a:pt x="3" y="21"/>
                      <a:pt x="4" y="21"/>
                      <a:pt x="5" y="18"/>
                    </a:cubicBezTo>
                    <a:cubicBezTo>
                      <a:pt x="7" y="11"/>
                      <a:pt x="4" y="14"/>
                      <a:pt x="4" y="12"/>
                    </a:cubicBezTo>
                    <a:cubicBezTo>
                      <a:pt x="4" y="10"/>
                      <a:pt x="5" y="7"/>
                      <a:pt x="7" y="6"/>
                    </a:cubicBezTo>
                    <a:cubicBezTo>
                      <a:pt x="11" y="2"/>
                      <a:pt x="10" y="3"/>
                      <a:pt x="12" y="6"/>
                    </a:cubicBezTo>
                    <a:cubicBezTo>
                      <a:pt x="14" y="8"/>
                      <a:pt x="13" y="8"/>
                      <a:pt x="14" y="6"/>
                    </a:cubicBezTo>
                    <a:cubicBezTo>
                      <a:pt x="16" y="3"/>
                      <a:pt x="16" y="2"/>
                      <a:pt x="15" y="1"/>
                    </a:cubicBezTo>
                    <a:cubicBezTo>
                      <a:pt x="15" y="0"/>
                      <a:pt x="14" y="1"/>
                      <a:pt x="13" y="1"/>
                    </a:cubicBezTo>
                    <a:cubicBezTo>
                      <a:pt x="10" y="1"/>
                      <a:pt x="5" y="7"/>
                      <a:pt x="5" y="7"/>
                    </a:cubicBezTo>
                    <a:cubicBezTo>
                      <a:pt x="5" y="7"/>
                      <a:pt x="2" y="13"/>
                      <a:pt x="3" y="15"/>
                    </a:cubicBezTo>
                    <a:cubicBezTo>
                      <a:pt x="3" y="17"/>
                      <a:pt x="0" y="22"/>
                      <a:pt x="2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Freeform 688">
                <a:extLst>
                  <a:ext uri="{FF2B5EF4-FFF2-40B4-BE49-F238E27FC236}">
                    <a16:creationId xmlns:a16="http://schemas.microsoft.com/office/drawing/2014/main" id="{B6D00A21-F9CA-4ED7-B5CF-6716BA6C4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02" y="1713"/>
                <a:ext cx="3" cy="4"/>
              </a:xfrm>
              <a:custGeom>
                <a:avLst/>
                <a:gdLst>
                  <a:gd name="T0" fmla="*/ 4 w 5"/>
                  <a:gd name="T1" fmla="*/ 4 h 6"/>
                  <a:gd name="T2" fmla="*/ 1 w 5"/>
                  <a:gd name="T3" fmla="*/ 5 h 6"/>
                  <a:gd name="T4" fmla="*/ 3 w 5"/>
                  <a:gd name="T5" fmla="*/ 1 h 6"/>
                  <a:gd name="T6" fmla="*/ 4 w 5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4" y="4"/>
                    </a:moveTo>
                    <a:cubicBezTo>
                      <a:pt x="2" y="5"/>
                      <a:pt x="1" y="6"/>
                      <a:pt x="1" y="5"/>
                    </a:cubicBezTo>
                    <a:cubicBezTo>
                      <a:pt x="1" y="4"/>
                      <a:pt x="0" y="3"/>
                      <a:pt x="3" y="1"/>
                    </a:cubicBezTo>
                    <a:cubicBezTo>
                      <a:pt x="5" y="0"/>
                      <a:pt x="5" y="1"/>
                      <a:pt x="4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Freeform 689">
                <a:extLst>
                  <a:ext uri="{FF2B5EF4-FFF2-40B4-BE49-F238E27FC236}">
                    <a16:creationId xmlns:a16="http://schemas.microsoft.com/office/drawing/2014/main" id="{172878FF-DF9B-4127-A9A6-205FDCA6B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84" y="1733"/>
                <a:ext cx="51" cy="25"/>
              </a:xfrm>
              <a:custGeom>
                <a:avLst/>
                <a:gdLst>
                  <a:gd name="T0" fmla="*/ 72 w 81"/>
                  <a:gd name="T1" fmla="*/ 23 h 40"/>
                  <a:gd name="T2" fmla="*/ 73 w 81"/>
                  <a:gd name="T3" fmla="*/ 33 h 40"/>
                  <a:gd name="T4" fmla="*/ 67 w 81"/>
                  <a:gd name="T5" fmla="*/ 36 h 40"/>
                  <a:gd name="T6" fmla="*/ 61 w 81"/>
                  <a:gd name="T7" fmla="*/ 35 h 40"/>
                  <a:gd name="T8" fmla="*/ 57 w 81"/>
                  <a:gd name="T9" fmla="*/ 30 h 40"/>
                  <a:gd name="T10" fmla="*/ 25 w 81"/>
                  <a:gd name="T11" fmla="*/ 34 h 40"/>
                  <a:gd name="T12" fmla="*/ 18 w 81"/>
                  <a:gd name="T13" fmla="*/ 37 h 40"/>
                  <a:gd name="T14" fmla="*/ 15 w 81"/>
                  <a:gd name="T15" fmla="*/ 32 h 40"/>
                  <a:gd name="T16" fmla="*/ 6 w 81"/>
                  <a:gd name="T17" fmla="*/ 30 h 40"/>
                  <a:gd name="T18" fmla="*/ 3 w 81"/>
                  <a:gd name="T19" fmla="*/ 26 h 40"/>
                  <a:gd name="T20" fmla="*/ 6 w 81"/>
                  <a:gd name="T21" fmla="*/ 4 h 40"/>
                  <a:gd name="T22" fmla="*/ 10 w 81"/>
                  <a:gd name="T23" fmla="*/ 13 h 40"/>
                  <a:gd name="T24" fmla="*/ 18 w 81"/>
                  <a:gd name="T25" fmla="*/ 21 h 40"/>
                  <a:gd name="T26" fmla="*/ 28 w 81"/>
                  <a:gd name="T27" fmla="*/ 27 h 40"/>
                  <a:gd name="T28" fmla="*/ 30 w 81"/>
                  <a:gd name="T29" fmla="*/ 23 h 40"/>
                  <a:gd name="T30" fmla="*/ 42 w 81"/>
                  <a:gd name="T31" fmla="*/ 21 h 40"/>
                  <a:gd name="T32" fmla="*/ 61 w 81"/>
                  <a:gd name="T33" fmla="*/ 13 h 40"/>
                  <a:gd name="T34" fmla="*/ 81 w 81"/>
                  <a:gd name="T35" fmla="*/ 0 h 40"/>
                  <a:gd name="T36" fmla="*/ 73 w 81"/>
                  <a:gd name="T37" fmla="*/ 14 h 40"/>
                  <a:gd name="T38" fmla="*/ 72 w 81"/>
                  <a:gd name="T39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1" h="40">
                    <a:moveTo>
                      <a:pt x="72" y="23"/>
                    </a:moveTo>
                    <a:cubicBezTo>
                      <a:pt x="77" y="25"/>
                      <a:pt x="74" y="31"/>
                      <a:pt x="73" y="33"/>
                    </a:cubicBezTo>
                    <a:cubicBezTo>
                      <a:pt x="71" y="34"/>
                      <a:pt x="69" y="35"/>
                      <a:pt x="67" y="36"/>
                    </a:cubicBezTo>
                    <a:cubicBezTo>
                      <a:pt x="65" y="36"/>
                      <a:pt x="63" y="37"/>
                      <a:pt x="61" y="35"/>
                    </a:cubicBezTo>
                    <a:cubicBezTo>
                      <a:pt x="64" y="32"/>
                      <a:pt x="60" y="29"/>
                      <a:pt x="57" y="30"/>
                    </a:cubicBezTo>
                    <a:cubicBezTo>
                      <a:pt x="50" y="40"/>
                      <a:pt x="34" y="36"/>
                      <a:pt x="25" y="34"/>
                    </a:cubicBezTo>
                    <a:cubicBezTo>
                      <a:pt x="23" y="36"/>
                      <a:pt x="21" y="37"/>
                      <a:pt x="18" y="37"/>
                    </a:cubicBezTo>
                    <a:cubicBezTo>
                      <a:pt x="16" y="36"/>
                      <a:pt x="16" y="34"/>
                      <a:pt x="15" y="32"/>
                    </a:cubicBezTo>
                    <a:cubicBezTo>
                      <a:pt x="15" y="29"/>
                      <a:pt x="12" y="27"/>
                      <a:pt x="6" y="30"/>
                    </a:cubicBezTo>
                    <a:cubicBezTo>
                      <a:pt x="3" y="29"/>
                      <a:pt x="3" y="28"/>
                      <a:pt x="3" y="26"/>
                    </a:cubicBezTo>
                    <a:cubicBezTo>
                      <a:pt x="6" y="18"/>
                      <a:pt x="0" y="12"/>
                      <a:pt x="6" y="4"/>
                    </a:cubicBezTo>
                    <a:cubicBezTo>
                      <a:pt x="8" y="8"/>
                      <a:pt x="10" y="10"/>
                      <a:pt x="10" y="13"/>
                    </a:cubicBezTo>
                    <a:cubicBezTo>
                      <a:pt x="10" y="18"/>
                      <a:pt x="11" y="23"/>
                      <a:pt x="18" y="21"/>
                    </a:cubicBezTo>
                    <a:cubicBezTo>
                      <a:pt x="20" y="31"/>
                      <a:pt x="25" y="28"/>
                      <a:pt x="28" y="27"/>
                    </a:cubicBezTo>
                    <a:cubicBezTo>
                      <a:pt x="29" y="26"/>
                      <a:pt x="28" y="24"/>
                      <a:pt x="30" y="23"/>
                    </a:cubicBezTo>
                    <a:cubicBezTo>
                      <a:pt x="33" y="20"/>
                      <a:pt x="38" y="22"/>
                      <a:pt x="42" y="21"/>
                    </a:cubicBezTo>
                    <a:cubicBezTo>
                      <a:pt x="51" y="21"/>
                      <a:pt x="56" y="17"/>
                      <a:pt x="61" y="13"/>
                    </a:cubicBezTo>
                    <a:cubicBezTo>
                      <a:pt x="65" y="10"/>
                      <a:pt x="75" y="4"/>
                      <a:pt x="81" y="0"/>
                    </a:cubicBezTo>
                    <a:cubicBezTo>
                      <a:pt x="81" y="6"/>
                      <a:pt x="76" y="10"/>
                      <a:pt x="73" y="14"/>
                    </a:cubicBezTo>
                    <a:cubicBezTo>
                      <a:pt x="71" y="17"/>
                      <a:pt x="71" y="19"/>
                      <a:pt x="72" y="2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Freeform 690">
                <a:extLst>
                  <a:ext uri="{FF2B5EF4-FFF2-40B4-BE49-F238E27FC236}">
                    <a16:creationId xmlns:a16="http://schemas.microsoft.com/office/drawing/2014/main" id="{F55742E3-923C-4BDA-AF68-0E1B0B76D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12" y="1825"/>
                <a:ext cx="3" cy="5"/>
              </a:xfrm>
              <a:custGeom>
                <a:avLst/>
                <a:gdLst>
                  <a:gd name="T0" fmla="*/ 4 w 6"/>
                  <a:gd name="T1" fmla="*/ 5 h 8"/>
                  <a:gd name="T2" fmla="*/ 5 w 6"/>
                  <a:gd name="T3" fmla="*/ 0 h 8"/>
                  <a:gd name="T4" fmla="*/ 4 w 6"/>
                  <a:gd name="T5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5"/>
                    </a:moveTo>
                    <a:cubicBezTo>
                      <a:pt x="0" y="8"/>
                      <a:pt x="1" y="4"/>
                      <a:pt x="5" y="0"/>
                    </a:cubicBezTo>
                    <a:cubicBezTo>
                      <a:pt x="5" y="2"/>
                      <a:pt x="6" y="4"/>
                      <a:pt x="4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Freeform 691">
                <a:extLst>
                  <a:ext uri="{FF2B5EF4-FFF2-40B4-BE49-F238E27FC236}">
                    <a16:creationId xmlns:a16="http://schemas.microsoft.com/office/drawing/2014/main" id="{A4AEAB2B-AC66-442D-A72A-205D01E29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9" y="1667"/>
                <a:ext cx="3" cy="6"/>
              </a:xfrm>
              <a:custGeom>
                <a:avLst/>
                <a:gdLst>
                  <a:gd name="T0" fmla="*/ 4 w 5"/>
                  <a:gd name="T1" fmla="*/ 1 h 9"/>
                  <a:gd name="T2" fmla="*/ 3 w 5"/>
                  <a:gd name="T3" fmla="*/ 8 h 9"/>
                  <a:gd name="T4" fmla="*/ 4 w 5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9">
                    <a:moveTo>
                      <a:pt x="4" y="1"/>
                    </a:moveTo>
                    <a:cubicBezTo>
                      <a:pt x="1" y="2"/>
                      <a:pt x="0" y="7"/>
                      <a:pt x="3" y="8"/>
                    </a:cubicBezTo>
                    <a:cubicBezTo>
                      <a:pt x="5" y="9"/>
                      <a:pt x="5" y="0"/>
                      <a:pt x="4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Freeform 692">
                <a:extLst>
                  <a:ext uri="{FF2B5EF4-FFF2-40B4-BE49-F238E27FC236}">
                    <a16:creationId xmlns:a16="http://schemas.microsoft.com/office/drawing/2014/main" id="{EF10A765-D5D8-4681-81DC-0881C3C8B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54" y="1583"/>
                <a:ext cx="13" cy="5"/>
              </a:xfrm>
              <a:custGeom>
                <a:avLst/>
                <a:gdLst>
                  <a:gd name="T0" fmla="*/ 5 w 21"/>
                  <a:gd name="T1" fmla="*/ 8 h 8"/>
                  <a:gd name="T2" fmla="*/ 6 w 21"/>
                  <a:gd name="T3" fmla="*/ 3 h 8"/>
                  <a:gd name="T4" fmla="*/ 21 w 21"/>
                  <a:gd name="T5" fmla="*/ 2 h 8"/>
                  <a:gd name="T6" fmla="*/ 5 w 21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8">
                    <a:moveTo>
                      <a:pt x="5" y="8"/>
                    </a:moveTo>
                    <a:cubicBezTo>
                      <a:pt x="0" y="6"/>
                      <a:pt x="5" y="4"/>
                      <a:pt x="6" y="3"/>
                    </a:cubicBezTo>
                    <a:cubicBezTo>
                      <a:pt x="8" y="4"/>
                      <a:pt x="20" y="0"/>
                      <a:pt x="21" y="2"/>
                    </a:cubicBezTo>
                    <a:cubicBezTo>
                      <a:pt x="17" y="4"/>
                      <a:pt x="9" y="5"/>
                      <a:pt x="5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Freeform 693">
                <a:extLst>
                  <a:ext uri="{FF2B5EF4-FFF2-40B4-BE49-F238E27FC236}">
                    <a16:creationId xmlns:a16="http://schemas.microsoft.com/office/drawing/2014/main" id="{12FC2FD0-288B-45BE-BBEA-0360C198A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8" y="1701"/>
                <a:ext cx="33" cy="49"/>
              </a:xfrm>
              <a:custGeom>
                <a:avLst/>
                <a:gdLst>
                  <a:gd name="T0" fmla="*/ 28 w 52"/>
                  <a:gd name="T1" fmla="*/ 72 h 79"/>
                  <a:gd name="T2" fmla="*/ 28 w 52"/>
                  <a:gd name="T3" fmla="*/ 73 h 79"/>
                  <a:gd name="T4" fmla="*/ 14 w 52"/>
                  <a:gd name="T5" fmla="*/ 78 h 79"/>
                  <a:gd name="T6" fmla="*/ 0 w 52"/>
                  <a:gd name="T7" fmla="*/ 67 h 79"/>
                  <a:gd name="T8" fmla="*/ 3 w 52"/>
                  <a:gd name="T9" fmla="*/ 5 h 79"/>
                  <a:gd name="T10" fmla="*/ 12 w 52"/>
                  <a:gd name="T11" fmla="*/ 0 h 79"/>
                  <a:gd name="T12" fmla="*/ 14 w 52"/>
                  <a:gd name="T13" fmla="*/ 7 h 79"/>
                  <a:gd name="T14" fmla="*/ 27 w 52"/>
                  <a:gd name="T15" fmla="*/ 34 h 79"/>
                  <a:gd name="T16" fmla="*/ 29 w 52"/>
                  <a:gd name="T17" fmla="*/ 39 h 79"/>
                  <a:gd name="T18" fmla="*/ 24 w 52"/>
                  <a:gd name="T19" fmla="*/ 50 h 79"/>
                  <a:gd name="T20" fmla="*/ 25 w 52"/>
                  <a:gd name="T21" fmla="*/ 54 h 79"/>
                  <a:gd name="T22" fmla="*/ 22 w 52"/>
                  <a:gd name="T23" fmla="*/ 57 h 79"/>
                  <a:gd name="T24" fmla="*/ 23 w 52"/>
                  <a:gd name="T25" fmla="*/ 60 h 79"/>
                  <a:gd name="T26" fmla="*/ 18 w 52"/>
                  <a:gd name="T27" fmla="*/ 67 h 79"/>
                  <a:gd name="T28" fmla="*/ 21 w 52"/>
                  <a:gd name="T29" fmla="*/ 70 h 79"/>
                  <a:gd name="T30" fmla="*/ 26 w 52"/>
                  <a:gd name="T31" fmla="*/ 64 h 79"/>
                  <a:gd name="T32" fmla="*/ 29 w 52"/>
                  <a:gd name="T33" fmla="*/ 64 h 79"/>
                  <a:gd name="T34" fmla="*/ 30 w 52"/>
                  <a:gd name="T35" fmla="*/ 66 h 79"/>
                  <a:gd name="T36" fmla="*/ 31 w 52"/>
                  <a:gd name="T37" fmla="*/ 66 h 79"/>
                  <a:gd name="T38" fmla="*/ 32 w 52"/>
                  <a:gd name="T39" fmla="*/ 64 h 79"/>
                  <a:gd name="T40" fmla="*/ 32 w 52"/>
                  <a:gd name="T41" fmla="*/ 62 h 79"/>
                  <a:gd name="T42" fmla="*/ 39 w 52"/>
                  <a:gd name="T43" fmla="*/ 48 h 79"/>
                  <a:gd name="T44" fmla="*/ 30 w 52"/>
                  <a:gd name="T45" fmla="*/ 55 h 79"/>
                  <a:gd name="T46" fmla="*/ 28 w 52"/>
                  <a:gd name="T47" fmla="*/ 54 h 79"/>
                  <a:gd name="T48" fmla="*/ 33 w 52"/>
                  <a:gd name="T49" fmla="*/ 45 h 79"/>
                  <a:gd name="T50" fmla="*/ 29 w 52"/>
                  <a:gd name="T51" fmla="*/ 47 h 79"/>
                  <a:gd name="T52" fmla="*/ 31 w 52"/>
                  <a:gd name="T53" fmla="*/ 40 h 79"/>
                  <a:gd name="T54" fmla="*/ 34 w 52"/>
                  <a:gd name="T55" fmla="*/ 39 h 79"/>
                  <a:gd name="T56" fmla="*/ 38 w 52"/>
                  <a:gd name="T57" fmla="*/ 42 h 79"/>
                  <a:gd name="T58" fmla="*/ 46 w 52"/>
                  <a:gd name="T59" fmla="*/ 33 h 79"/>
                  <a:gd name="T60" fmla="*/ 52 w 52"/>
                  <a:gd name="T61" fmla="*/ 46 h 79"/>
                  <a:gd name="T62" fmla="*/ 34 w 52"/>
                  <a:gd name="T63" fmla="*/ 70 h 79"/>
                  <a:gd name="T64" fmla="*/ 33 w 52"/>
                  <a:gd name="T65" fmla="*/ 69 h 79"/>
                  <a:gd name="T66" fmla="*/ 30 w 52"/>
                  <a:gd name="T67" fmla="*/ 70 h 79"/>
                  <a:gd name="T68" fmla="*/ 28 w 52"/>
                  <a:gd name="T69" fmla="*/ 7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2" h="79">
                    <a:moveTo>
                      <a:pt x="28" y="72"/>
                    </a:moveTo>
                    <a:cubicBezTo>
                      <a:pt x="28" y="72"/>
                      <a:pt x="28" y="72"/>
                      <a:pt x="28" y="73"/>
                    </a:cubicBezTo>
                    <a:cubicBezTo>
                      <a:pt x="24" y="79"/>
                      <a:pt x="18" y="78"/>
                      <a:pt x="14" y="78"/>
                    </a:cubicBezTo>
                    <a:cubicBezTo>
                      <a:pt x="10" y="74"/>
                      <a:pt x="4" y="72"/>
                      <a:pt x="0" y="67"/>
                    </a:cubicBezTo>
                    <a:cubicBezTo>
                      <a:pt x="2" y="48"/>
                      <a:pt x="6" y="25"/>
                      <a:pt x="3" y="5"/>
                    </a:cubicBezTo>
                    <a:cubicBezTo>
                      <a:pt x="6" y="3"/>
                      <a:pt x="10" y="0"/>
                      <a:pt x="12" y="0"/>
                    </a:cubicBezTo>
                    <a:cubicBezTo>
                      <a:pt x="14" y="0"/>
                      <a:pt x="15" y="3"/>
                      <a:pt x="14" y="7"/>
                    </a:cubicBezTo>
                    <a:cubicBezTo>
                      <a:pt x="25" y="13"/>
                      <a:pt x="24" y="23"/>
                      <a:pt x="27" y="34"/>
                    </a:cubicBezTo>
                    <a:cubicBezTo>
                      <a:pt x="27" y="35"/>
                      <a:pt x="29" y="38"/>
                      <a:pt x="29" y="39"/>
                    </a:cubicBezTo>
                    <a:cubicBezTo>
                      <a:pt x="28" y="41"/>
                      <a:pt x="26" y="48"/>
                      <a:pt x="24" y="50"/>
                    </a:cubicBezTo>
                    <a:cubicBezTo>
                      <a:pt x="25" y="54"/>
                      <a:pt x="25" y="54"/>
                      <a:pt x="25" y="54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59"/>
                      <a:pt x="36" y="52"/>
                      <a:pt x="39" y="48"/>
                    </a:cubicBezTo>
                    <a:cubicBezTo>
                      <a:pt x="36" y="49"/>
                      <a:pt x="32" y="54"/>
                      <a:pt x="30" y="55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9" y="47"/>
                      <a:pt x="29" y="47"/>
                      <a:pt x="29" y="47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38"/>
                      <a:pt x="33" y="37"/>
                      <a:pt x="34" y="39"/>
                    </a:cubicBezTo>
                    <a:cubicBezTo>
                      <a:pt x="36" y="40"/>
                      <a:pt x="36" y="42"/>
                      <a:pt x="38" y="42"/>
                    </a:cubicBezTo>
                    <a:cubicBezTo>
                      <a:pt x="36" y="38"/>
                      <a:pt x="41" y="30"/>
                      <a:pt x="46" y="33"/>
                    </a:cubicBezTo>
                    <a:cubicBezTo>
                      <a:pt x="48" y="37"/>
                      <a:pt x="51" y="40"/>
                      <a:pt x="52" y="46"/>
                    </a:cubicBezTo>
                    <a:cubicBezTo>
                      <a:pt x="43" y="53"/>
                      <a:pt x="48" y="68"/>
                      <a:pt x="34" y="70"/>
                    </a:cubicBezTo>
                    <a:cubicBezTo>
                      <a:pt x="34" y="70"/>
                      <a:pt x="33" y="69"/>
                      <a:pt x="33" y="69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29" y="70"/>
                      <a:pt x="29" y="70"/>
                      <a:pt x="28" y="7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Freeform 694">
                <a:extLst>
                  <a:ext uri="{FF2B5EF4-FFF2-40B4-BE49-F238E27FC236}">
                    <a16:creationId xmlns:a16="http://schemas.microsoft.com/office/drawing/2014/main" id="{E6C4F11D-7A4C-4D81-A789-BB842B946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38" y="1660"/>
                <a:ext cx="7" cy="9"/>
              </a:xfrm>
              <a:custGeom>
                <a:avLst/>
                <a:gdLst>
                  <a:gd name="T0" fmla="*/ 0 w 12"/>
                  <a:gd name="T1" fmla="*/ 0 h 15"/>
                  <a:gd name="T2" fmla="*/ 4 w 12"/>
                  <a:gd name="T3" fmla="*/ 5 h 15"/>
                  <a:gd name="T4" fmla="*/ 7 w 12"/>
                  <a:gd name="T5" fmla="*/ 10 h 15"/>
                  <a:gd name="T6" fmla="*/ 8 w 12"/>
                  <a:gd name="T7" fmla="*/ 14 h 15"/>
                  <a:gd name="T8" fmla="*/ 11 w 12"/>
                  <a:gd name="T9" fmla="*/ 9 h 15"/>
                  <a:gd name="T10" fmla="*/ 8 w 12"/>
                  <a:gd name="T11" fmla="*/ 9 h 15"/>
                  <a:gd name="T12" fmla="*/ 6 w 12"/>
                  <a:gd name="T13" fmla="*/ 5 h 15"/>
                  <a:gd name="T14" fmla="*/ 6 w 12"/>
                  <a:gd name="T15" fmla="*/ 1 h 15"/>
                  <a:gd name="T16" fmla="*/ 0 w 12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5">
                    <a:moveTo>
                      <a:pt x="0" y="0"/>
                    </a:moveTo>
                    <a:cubicBezTo>
                      <a:pt x="0" y="2"/>
                      <a:pt x="2" y="4"/>
                      <a:pt x="4" y="5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2"/>
                      <a:pt x="6" y="14"/>
                      <a:pt x="8" y="14"/>
                    </a:cubicBezTo>
                    <a:cubicBezTo>
                      <a:pt x="10" y="15"/>
                      <a:pt x="12" y="11"/>
                      <a:pt x="11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3"/>
                      <a:pt x="7" y="2"/>
                      <a:pt x="6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Freeform 695">
                <a:extLst>
                  <a:ext uri="{FF2B5EF4-FFF2-40B4-BE49-F238E27FC236}">
                    <a16:creationId xmlns:a16="http://schemas.microsoft.com/office/drawing/2014/main" id="{5B786906-2A49-429C-A995-430A7C672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30" y="1666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Freeform 696">
                <a:extLst>
                  <a:ext uri="{FF2B5EF4-FFF2-40B4-BE49-F238E27FC236}">
                    <a16:creationId xmlns:a16="http://schemas.microsoft.com/office/drawing/2014/main" id="{3BAA3441-424F-457C-BE39-7C32CD25B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30" y="1666"/>
                <a:ext cx="2" cy="1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Freeform 697">
                <a:extLst>
                  <a:ext uri="{FF2B5EF4-FFF2-40B4-BE49-F238E27FC236}">
                    <a16:creationId xmlns:a16="http://schemas.microsoft.com/office/drawing/2014/main" id="{7CE3EC9E-9A7B-49EA-BA96-716D5351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09" y="939"/>
                <a:ext cx="6" cy="9"/>
              </a:xfrm>
              <a:custGeom>
                <a:avLst/>
                <a:gdLst>
                  <a:gd name="T0" fmla="*/ 8 w 10"/>
                  <a:gd name="T1" fmla="*/ 13 h 14"/>
                  <a:gd name="T2" fmla="*/ 10 w 10"/>
                  <a:gd name="T3" fmla="*/ 11 h 14"/>
                  <a:gd name="T4" fmla="*/ 5 w 10"/>
                  <a:gd name="T5" fmla="*/ 0 h 14"/>
                  <a:gd name="T6" fmla="*/ 2 w 10"/>
                  <a:gd name="T7" fmla="*/ 7 h 14"/>
                  <a:gd name="T8" fmla="*/ 8 w 10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">
                    <a:moveTo>
                      <a:pt x="8" y="13"/>
                    </a:moveTo>
                    <a:cubicBezTo>
                      <a:pt x="9" y="13"/>
                      <a:pt x="9" y="12"/>
                      <a:pt x="10" y="11"/>
                    </a:cubicBezTo>
                    <a:cubicBezTo>
                      <a:pt x="8" y="7"/>
                      <a:pt x="9" y="3"/>
                      <a:pt x="5" y="0"/>
                    </a:cubicBezTo>
                    <a:cubicBezTo>
                      <a:pt x="0" y="1"/>
                      <a:pt x="2" y="6"/>
                      <a:pt x="2" y="7"/>
                    </a:cubicBezTo>
                    <a:cubicBezTo>
                      <a:pt x="1" y="10"/>
                      <a:pt x="5" y="14"/>
                      <a:pt x="8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Freeform 698">
                <a:extLst>
                  <a:ext uri="{FF2B5EF4-FFF2-40B4-BE49-F238E27FC236}">
                    <a16:creationId xmlns:a16="http://schemas.microsoft.com/office/drawing/2014/main" id="{FE4AE61C-AB36-4635-BEE0-71F654A46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08" y="827"/>
                <a:ext cx="4" cy="8"/>
              </a:xfrm>
              <a:custGeom>
                <a:avLst/>
                <a:gdLst>
                  <a:gd name="T0" fmla="*/ 2 w 6"/>
                  <a:gd name="T1" fmla="*/ 1 h 13"/>
                  <a:gd name="T2" fmla="*/ 1 w 6"/>
                  <a:gd name="T3" fmla="*/ 8 h 13"/>
                  <a:gd name="T4" fmla="*/ 6 w 6"/>
                  <a:gd name="T5" fmla="*/ 6 h 13"/>
                  <a:gd name="T6" fmla="*/ 2 w 6"/>
                  <a:gd name="T7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3">
                    <a:moveTo>
                      <a:pt x="2" y="1"/>
                    </a:moveTo>
                    <a:cubicBezTo>
                      <a:pt x="1" y="3"/>
                      <a:pt x="0" y="5"/>
                      <a:pt x="1" y="8"/>
                    </a:cubicBezTo>
                    <a:cubicBezTo>
                      <a:pt x="2" y="13"/>
                      <a:pt x="6" y="8"/>
                      <a:pt x="6" y="6"/>
                    </a:cubicBezTo>
                    <a:cubicBezTo>
                      <a:pt x="6" y="4"/>
                      <a:pt x="5" y="0"/>
                      <a:pt x="2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Freeform 699">
                <a:extLst>
                  <a:ext uri="{FF2B5EF4-FFF2-40B4-BE49-F238E27FC236}">
                    <a16:creationId xmlns:a16="http://schemas.microsoft.com/office/drawing/2014/main" id="{CC9BCDCB-0698-4FD6-87A7-399285E4A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73" y="836"/>
                <a:ext cx="13" cy="14"/>
              </a:xfrm>
              <a:custGeom>
                <a:avLst/>
                <a:gdLst>
                  <a:gd name="T0" fmla="*/ 15 w 20"/>
                  <a:gd name="T1" fmla="*/ 23 h 23"/>
                  <a:gd name="T2" fmla="*/ 15 w 20"/>
                  <a:gd name="T3" fmla="*/ 7 h 23"/>
                  <a:gd name="T4" fmla="*/ 6 w 20"/>
                  <a:gd name="T5" fmla="*/ 2 h 23"/>
                  <a:gd name="T6" fmla="*/ 15 w 20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3">
                    <a:moveTo>
                      <a:pt x="15" y="23"/>
                    </a:moveTo>
                    <a:cubicBezTo>
                      <a:pt x="20" y="18"/>
                      <a:pt x="14" y="14"/>
                      <a:pt x="15" y="7"/>
                    </a:cubicBezTo>
                    <a:cubicBezTo>
                      <a:pt x="15" y="0"/>
                      <a:pt x="9" y="5"/>
                      <a:pt x="6" y="2"/>
                    </a:cubicBezTo>
                    <a:cubicBezTo>
                      <a:pt x="0" y="14"/>
                      <a:pt x="14" y="13"/>
                      <a:pt x="15" y="2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Freeform 700">
                <a:extLst>
                  <a:ext uri="{FF2B5EF4-FFF2-40B4-BE49-F238E27FC236}">
                    <a16:creationId xmlns:a16="http://schemas.microsoft.com/office/drawing/2014/main" id="{4381A5FE-022B-4064-A670-0B018BD35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13" y="858"/>
                <a:ext cx="46" cy="53"/>
              </a:xfrm>
              <a:custGeom>
                <a:avLst/>
                <a:gdLst>
                  <a:gd name="T0" fmla="*/ 1 w 74"/>
                  <a:gd name="T1" fmla="*/ 45 h 86"/>
                  <a:gd name="T2" fmla="*/ 0 w 74"/>
                  <a:gd name="T3" fmla="*/ 51 h 86"/>
                  <a:gd name="T4" fmla="*/ 16 w 74"/>
                  <a:gd name="T5" fmla="*/ 58 h 86"/>
                  <a:gd name="T6" fmla="*/ 32 w 74"/>
                  <a:gd name="T7" fmla="*/ 63 h 86"/>
                  <a:gd name="T8" fmla="*/ 52 w 74"/>
                  <a:gd name="T9" fmla="*/ 75 h 86"/>
                  <a:gd name="T10" fmla="*/ 56 w 74"/>
                  <a:gd name="T11" fmla="*/ 86 h 86"/>
                  <a:gd name="T12" fmla="*/ 68 w 74"/>
                  <a:gd name="T13" fmla="*/ 71 h 86"/>
                  <a:gd name="T14" fmla="*/ 61 w 74"/>
                  <a:gd name="T15" fmla="*/ 52 h 86"/>
                  <a:gd name="T16" fmla="*/ 58 w 74"/>
                  <a:gd name="T17" fmla="*/ 32 h 86"/>
                  <a:gd name="T18" fmla="*/ 36 w 74"/>
                  <a:gd name="T19" fmla="*/ 17 h 86"/>
                  <a:gd name="T20" fmla="*/ 20 w 74"/>
                  <a:gd name="T21" fmla="*/ 5 h 86"/>
                  <a:gd name="T22" fmla="*/ 13 w 74"/>
                  <a:gd name="T23" fmla="*/ 1 h 86"/>
                  <a:gd name="T24" fmla="*/ 2 w 74"/>
                  <a:gd name="T25" fmla="*/ 4 h 86"/>
                  <a:gd name="T26" fmla="*/ 0 w 74"/>
                  <a:gd name="T27" fmla="*/ 14 h 86"/>
                  <a:gd name="T28" fmla="*/ 8 w 74"/>
                  <a:gd name="T29" fmla="*/ 18 h 86"/>
                  <a:gd name="T30" fmla="*/ 16 w 74"/>
                  <a:gd name="T31" fmla="*/ 31 h 86"/>
                  <a:gd name="T32" fmla="*/ 13 w 74"/>
                  <a:gd name="T33" fmla="*/ 45 h 86"/>
                  <a:gd name="T34" fmla="*/ 1 w 74"/>
                  <a:gd name="T35" fmla="*/ 4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4" h="86">
                    <a:moveTo>
                      <a:pt x="1" y="45"/>
                    </a:moveTo>
                    <a:cubicBezTo>
                      <a:pt x="1" y="47"/>
                      <a:pt x="0" y="49"/>
                      <a:pt x="0" y="51"/>
                    </a:cubicBezTo>
                    <a:cubicBezTo>
                      <a:pt x="4" y="58"/>
                      <a:pt x="10" y="61"/>
                      <a:pt x="16" y="58"/>
                    </a:cubicBezTo>
                    <a:cubicBezTo>
                      <a:pt x="23" y="49"/>
                      <a:pt x="25" y="62"/>
                      <a:pt x="32" y="63"/>
                    </a:cubicBezTo>
                    <a:cubicBezTo>
                      <a:pt x="37" y="62"/>
                      <a:pt x="50" y="67"/>
                      <a:pt x="52" y="75"/>
                    </a:cubicBezTo>
                    <a:cubicBezTo>
                      <a:pt x="50" y="78"/>
                      <a:pt x="51" y="85"/>
                      <a:pt x="56" y="86"/>
                    </a:cubicBezTo>
                    <a:cubicBezTo>
                      <a:pt x="64" y="85"/>
                      <a:pt x="65" y="75"/>
                      <a:pt x="68" y="71"/>
                    </a:cubicBezTo>
                    <a:cubicBezTo>
                      <a:pt x="70" y="66"/>
                      <a:pt x="65" y="58"/>
                      <a:pt x="61" y="52"/>
                    </a:cubicBezTo>
                    <a:cubicBezTo>
                      <a:pt x="74" y="44"/>
                      <a:pt x="50" y="39"/>
                      <a:pt x="58" y="32"/>
                    </a:cubicBezTo>
                    <a:cubicBezTo>
                      <a:pt x="51" y="30"/>
                      <a:pt x="42" y="23"/>
                      <a:pt x="36" y="17"/>
                    </a:cubicBezTo>
                    <a:cubicBezTo>
                      <a:pt x="26" y="24"/>
                      <a:pt x="27" y="8"/>
                      <a:pt x="20" y="5"/>
                    </a:cubicBezTo>
                    <a:cubicBezTo>
                      <a:pt x="22" y="3"/>
                      <a:pt x="12" y="1"/>
                      <a:pt x="13" y="1"/>
                    </a:cubicBezTo>
                    <a:cubicBezTo>
                      <a:pt x="9" y="0"/>
                      <a:pt x="6" y="5"/>
                      <a:pt x="2" y="4"/>
                    </a:cubicBezTo>
                    <a:cubicBezTo>
                      <a:pt x="2" y="8"/>
                      <a:pt x="1" y="11"/>
                      <a:pt x="0" y="14"/>
                    </a:cubicBezTo>
                    <a:cubicBezTo>
                      <a:pt x="3" y="20"/>
                      <a:pt x="8" y="10"/>
                      <a:pt x="8" y="18"/>
                    </a:cubicBezTo>
                    <a:cubicBezTo>
                      <a:pt x="4" y="26"/>
                      <a:pt x="22" y="22"/>
                      <a:pt x="16" y="31"/>
                    </a:cubicBezTo>
                    <a:cubicBezTo>
                      <a:pt x="19" y="36"/>
                      <a:pt x="14" y="40"/>
                      <a:pt x="13" y="45"/>
                    </a:cubicBezTo>
                    <a:cubicBezTo>
                      <a:pt x="9" y="46"/>
                      <a:pt x="6" y="41"/>
                      <a:pt x="1" y="4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Freeform 701">
                <a:extLst>
                  <a:ext uri="{FF2B5EF4-FFF2-40B4-BE49-F238E27FC236}">
                    <a16:creationId xmlns:a16="http://schemas.microsoft.com/office/drawing/2014/main" id="{2EB1AEF4-929B-43B5-8155-EA7E3E22D7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65" y="873"/>
                <a:ext cx="28" cy="19"/>
              </a:xfrm>
              <a:custGeom>
                <a:avLst/>
                <a:gdLst>
                  <a:gd name="T0" fmla="*/ 11 w 45"/>
                  <a:gd name="T1" fmla="*/ 14 h 32"/>
                  <a:gd name="T2" fmla="*/ 19 w 45"/>
                  <a:gd name="T3" fmla="*/ 21 h 32"/>
                  <a:gd name="T4" fmla="*/ 39 w 45"/>
                  <a:gd name="T5" fmla="*/ 31 h 32"/>
                  <a:gd name="T6" fmla="*/ 42 w 45"/>
                  <a:gd name="T7" fmla="*/ 17 h 32"/>
                  <a:gd name="T8" fmla="*/ 28 w 45"/>
                  <a:gd name="T9" fmla="*/ 0 h 32"/>
                  <a:gd name="T10" fmla="*/ 0 w 45"/>
                  <a:gd name="T11" fmla="*/ 11 h 32"/>
                  <a:gd name="T12" fmla="*/ 11 w 45"/>
                  <a:gd name="T13" fmla="*/ 1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2">
                    <a:moveTo>
                      <a:pt x="11" y="14"/>
                    </a:moveTo>
                    <a:cubicBezTo>
                      <a:pt x="14" y="15"/>
                      <a:pt x="16" y="18"/>
                      <a:pt x="19" y="21"/>
                    </a:cubicBezTo>
                    <a:cubicBezTo>
                      <a:pt x="29" y="15"/>
                      <a:pt x="30" y="32"/>
                      <a:pt x="39" y="31"/>
                    </a:cubicBezTo>
                    <a:cubicBezTo>
                      <a:pt x="45" y="30"/>
                      <a:pt x="40" y="21"/>
                      <a:pt x="42" y="17"/>
                    </a:cubicBezTo>
                    <a:cubicBezTo>
                      <a:pt x="39" y="11"/>
                      <a:pt x="38" y="0"/>
                      <a:pt x="28" y="0"/>
                    </a:cubicBezTo>
                    <a:cubicBezTo>
                      <a:pt x="20" y="5"/>
                      <a:pt x="6" y="2"/>
                      <a:pt x="0" y="11"/>
                    </a:cubicBezTo>
                    <a:cubicBezTo>
                      <a:pt x="3" y="17"/>
                      <a:pt x="6" y="13"/>
                      <a:pt x="11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Freeform 702">
                <a:extLst>
                  <a:ext uri="{FF2B5EF4-FFF2-40B4-BE49-F238E27FC236}">
                    <a16:creationId xmlns:a16="http://schemas.microsoft.com/office/drawing/2014/main" id="{D028925F-94E6-46D9-8A66-DE1D1FCF6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68" y="876"/>
                <a:ext cx="30" cy="32"/>
              </a:xfrm>
              <a:custGeom>
                <a:avLst/>
                <a:gdLst>
                  <a:gd name="T0" fmla="*/ 17 w 48"/>
                  <a:gd name="T1" fmla="*/ 39 h 52"/>
                  <a:gd name="T2" fmla="*/ 24 w 48"/>
                  <a:gd name="T3" fmla="*/ 49 h 52"/>
                  <a:gd name="T4" fmla="*/ 48 w 48"/>
                  <a:gd name="T5" fmla="*/ 39 h 52"/>
                  <a:gd name="T6" fmla="*/ 32 w 48"/>
                  <a:gd name="T7" fmla="*/ 17 h 52"/>
                  <a:gd name="T8" fmla="*/ 15 w 48"/>
                  <a:gd name="T9" fmla="*/ 0 h 52"/>
                  <a:gd name="T10" fmla="*/ 24 w 48"/>
                  <a:gd name="T11" fmla="*/ 36 h 52"/>
                  <a:gd name="T12" fmla="*/ 17 w 48"/>
                  <a:gd name="T13" fmla="*/ 3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2">
                    <a:moveTo>
                      <a:pt x="17" y="39"/>
                    </a:moveTo>
                    <a:cubicBezTo>
                      <a:pt x="21" y="42"/>
                      <a:pt x="15" y="49"/>
                      <a:pt x="24" y="49"/>
                    </a:cubicBezTo>
                    <a:cubicBezTo>
                      <a:pt x="31" y="38"/>
                      <a:pt x="42" y="52"/>
                      <a:pt x="48" y="39"/>
                    </a:cubicBezTo>
                    <a:cubicBezTo>
                      <a:pt x="46" y="31"/>
                      <a:pt x="40" y="21"/>
                      <a:pt x="32" y="17"/>
                    </a:cubicBezTo>
                    <a:cubicBezTo>
                      <a:pt x="32" y="9"/>
                      <a:pt x="22" y="4"/>
                      <a:pt x="15" y="0"/>
                    </a:cubicBezTo>
                    <a:cubicBezTo>
                      <a:pt x="0" y="11"/>
                      <a:pt x="20" y="23"/>
                      <a:pt x="24" y="36"/>
                    </a:cubicBezTo>
                    <a:cubicBezTo>
                      <a:pt x="22" y="38"/>
                      <a:pt x="18" y="35"/>
                      <a:pt x="17" y="3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Freeform 703">
                <a:extLst>
                  <a:ext uri="{FF2B5EF4-FFF2-40B4-BE49-F238E27FC236}">
                    <a16:creationId xmlns:a16="http://schemas.microsoft.com/office/drawing/2014/main" id="{AB535343-EEFA-4D10-A0CE-8D7EE3493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82" y="882"/>
                <a:ext cx="7" cy="14"/>
              </a:xfrm>
              <a:custGeom>
                <a:avLst/>
                <a:gdLst>
                  <a:gd name="T0" fmla="*/ 7 w 12"/>
                  <a:gd name="T1" fmla="*/ 23 h 23"/>
                  <a:gd name="T2" fmla="*/ 11 w 12"/>
                  <a:gd name="T3" fmla="*/ 15 h 23"/>
                  <a:gd name="T4" fmla="*/ 11 w 12"/>
                  <a:gd name="T5" fmla="*/ 6 h 23"/>
                  <a:gd name="T6" fmla="*/ 0 w 12"/>
                  <a:gd name="T7" fmla="*/ 6 h 23"/>
                  <a:gd name="T8" fmla="*/ 7 w 12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3">
                    <a:moveTo>
                      <a:pt x="7" y="23"/>
                    </a:moveTo>
                    <a:cubicBezTo>
                      <a:pt x="11" y="22"/>
                      <a:pt x="12" y="17"/>
                      <a:pt x="11" y="15"/>
                    </a:cubicBezTo>
                    <a:cubicBezTo>
                      <a:pt x="12" y="12"/>
                      <a:pt x="7" y="9"/>
                      <a:pt x="11" y="6"/>
                    </a:cubicBezTo>
                    <a:cubicBezTo>
                      <a:pt x="9" y="0"/>
                      <a:pt x="2" y="7"/>
                      <a:pt x="0" y="6"/>
                    </a:cubicBezTo>
                    <a:cubicBezTo>
                      <a:pt x="1" y="11"/>
                      <a:pt x="0" y="20"/>
                      <a:pt x="7" y="2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Freeform 704">
                <a:extLst>
                  <a:ext uri="{FF2B5EF4-FFF2-40B4-BE49-F238E27FC236}">
                    <a16:creationId xmlns:a16="http://schemas.microsoft.com/office/drawing/2014/main" id="{769FACB8-90C7-4672-9D12-9E8DF1F3C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76" y="889"/>
                <a:ext cx="30" cy="28"/>
              </a:xfrm>
              <a:custGeom>
                <a:avLst/>
                <a:gdLst>
                  <a:gd name="T0" fmla="*/ 16 w 49"/>
                  <a:gd name="T1" fmla="*/ 37 h 45"/>
                  <a:gd name="T2" fmla="*/ 37 w 49"/>
                  <a:gd name="T3" fmla="*/ 39 h 45"/>
                  <a:gd name="T4" fmla="*/ 34 w 49"/>
                  <a:gd name="T5" fmla="*/ 22 h 45"/>
                  <a:gd name="T6" fmla="*/ 44 w 49"/>
                  <a:gd name="T7" fmla="*/ 18 h 45"/>
                  <a:gd name="T8" fmla="*/ 48 w 49"/>
                  <a:gd name="T9" fmla="*/ 12 h 45"/>
                  <a:gd name="T10" fmla="*/ 31 w 49"/>
                  <a:gd name="T11" fmla="*/ 4 h 45"/>
                  <a:gd name="T12" fmla="*/ 10 w 49"/>
                  <a:gd name="T13" fmla="*/ 7 h 45"/>
                  <a:gd name="T14" fmla="*/ 1 w 49"/>
                  <a:gd name="T15" fmla="*/ 27 h 45"/>
                  <a:gd name="T16" fmla="*/ 16 w 49"/>
                  <a:gd name="T17" fmla="*/ 3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5">
                    <a:moveTo>
                      <a:pt x="16" y="37"/>
                    </a:moveTo>
                    <a:cubicBezTo>
                      <a:pt x="22" y="41"/>
                      <a:pt x="32" y="45"/>
                      <a:pt x="37" y="39"/>
                    </a:cubicBezTo>
                    <a:cubicBezTo>
                      <a:pt x="37" y="32"/>
                      <a:pt x="40" y="28"/>
                      <a:pt x="34" y="22"/>
                    </a:cubicBezTo>
                    <a:cubicBezTo>
                      <a:pt x="35" y="16"/>
                      <a:pt x="40" y="18"/>
                      <a:pt x="44" y="18"/>
                    </a:cubicBezTo>
                    <a:cubicBezTo>
                      <a:pt x="48" y="19"/>
                      <a:pt x="49" y="15"/>
                      <a:pt x="48" y="12"/>
                    </a:cubicBezTo>
                    <a:cubicBezTo>
                      <a:pt x="44" y="7"/>
                      <a:pt x="35" y="8"/>
                      <a:pt x="31" y="4"/>
                    </a:cubicBezTo>
                    <a:cubicBezTo>
                      <a:pt x="24" y="0"/>
                      <a:pt x="17" y="8"/>
                      <a:pt x="10" y="7"/>
                    </a:cubicBezTo>
                    <a:cubicBezTo>
                      <a:pt x="9" y="15"/>
                      <a:pt x="3" y="21"/>
                      <a:pt x="1" y="27"/>
                    </a:cubicBezTo>
                    <a:cubicBezTo>
                      <a:pt x="0" y="38"/>
                      <a:pt x="14" y="29"/>
                      <a:pt x="16" y="3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Freeform 705">
                <a:extLst>
                  <a:ext uri="{FF2B5EF4-FFF2-40B4-BE49-F238E27FC236}">
                    <a16:creationId xmlns:a16="http://schemas.microsoft.com/office/drawing/2014/main" id="{2393A070-FBBD-4028-9D6B-251B9F8C12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63" y="894"/>
                <a:ext cx="70" cy="49"/>
              </a:xfrm>
              <a:custGeom>
                <a:avLst/>
                <a:gdLst>
                  <a:gd name="T0" fmla="*/ 22 w 113"/>
                  <a:gd name="T1" fmla="*/ 64 h 79"/>
                  <a:gd name="T2" fmla="*/ 31 w 113"/>
                  <a:gd name="T3" fmla="*/ 61 h 79"/>
                  <a:gd name="T4" fmla="*/ 32 w 113"/>
                  <a:gd name="T5" fmla="*/ 69 h 79"/>
                  <a:gd name="T6" fmla="*/ 48 w 113"/>
                  <a:gd name="T7" fmla="*/ 66 h 79"/>
                  <a:gd name="T8" fmla="*/ 52 w 113"/>
                  <a:gd name="T9" fmla="*/ 51 h 79"/>
                  <a:gd name="T10" fmla="*/ 56 w 113"/>
                  <a:gd name="T11" fmla="*/ 61 h 79"/>
                  <a:gd name="T12" fmla="*/ 68 w 113"/>
                  <a:gd name="T13" fmla="*/ 50 h 79"/>
                  <a:gd name="T14" fmla="*/ 73 w 113"/>
                  <a:gd name="T15" fmla="*/ 39 h 79"/>
                  <a:gd name="T16" fmla="*/ 85 w 113"/>
                  <a:gd name="T17" fmla="*/ 33 h 79"/>
                  <a:gd name="T18" fmla="*/ 87 w 113"/>
                  <a:gd name="T19" fmla="*/ 51 h 79"/>
                  <a:gd name="T20" fmla="*/ 91 w 113"/>
                  <a:gd name="T21" fmla="*/ 46 h 79"/>
                  <a:gd name="T22" fmla="*/ 101 w 113"/>
                  <a:gd name="T23" fmla="*/ 45 h 79"/>
                  <a:gd name="T24" fmla="*/ 103 w 113"/>
                  <a:gd name="T25" fmla="*/ 36 h 79"/>
                  <a:gd name="T26" fmla="*/ 109 w 113"/>
                  <a:gd name="T27" fmla="*/ 31 h 79"/>
                  <a:gd name="T28" fmla="*/ 113 w 113"/>
                  <a:gd name="T29" fmla="*/ 16 h 79"/>
                  <a:gd name="T30" fmla="*/ 107 w 113"/>
                  <a:gd name="T31" fmla="*/ 7 h 79"/>
                  <a:gd name="T32" fmla="*/ 106 w 113"/>
                  <a:gd name="T33" fmla="*/ 14 h 79"/>
                  <a:gd name="T34" fmla="*/ 78 w 113"/>
                  <a:gd name="T35" fmla="*/ 1 h 79"/>
                  <a:gd name="T36" fmla="*/ 48 w 113"/>
                  <a:gd name="T37" fmla="*/ 23 h 79"/>
                  <a:gd name="T38" fmla="*/ 39 w 113"/>
                  <a:gd name="T39" fmla="*/ 25 h 79"/>
                  <a:gd name="T40" fmla="*/ 22 w 113"/>
                  <a:gd name="T41" fmla="*/ 39 h 79"/>
                  <a:gd name="T42" fmla="*/ 13 w 113"/>
                  <a:gd name="T43" fmla="*/ 50 h 79"/>
                  <a:gd name="T44" fmla="*/ 22 w 113"/>
                  <a:gd name="T45" fmla="*/ 6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" h="79">
                    <a:moveTo>
                      <a:pt x="22" y="64"/>
                    </a:moveTo>
                    <a:cubicBezTo>
                      <a:pt x="25" y="68"/>
                      <a:pt x="29" y="64"/>
                      <a:pt x="31" y="61"/>
                    </a:cubicBezTo>
                    <a:cubicBezTo>
                      <a:pt x="34" y="64"/>
                      <a:pt x="32" y="66"/>
                      <a:pt x="32" y="69"/>
                    </a:cubicBezTo>
                    <a:cubicBezTo>
                      <a:pt x="36" y="79"/>
                      <a:pt x="41" y="64"/>
                      <a:pt x="48" y="66"/>
                    </a:cubicBezTo>
                    <a:cubicBezTo>
                      <a:pt x="49" y="61"/>
                      <a:pt x="49" y="55"/>
                      <a:pt x="52" y="51"/>
                    </a:cubicBezTo>
                    <a:cubicBezTo>
                      <a:pt x="64" y="47"/>
                      <a:pt x="50" y="58"/>
                      <a:pt x="56" y="61"/>
                    </a:cubicBezTo>
                    <a:cubicBezTo>
                      <a:pt x="61" y="60"/>
                      <a:pt x="66" y="54"/>
                      <a:pt x="68" y="50"/>
                    </a:cubicBezTo>
                    <a:cubicBezTo>
                      <a:pt x="71" y="46"/>
                      <a:pt x="70" y="41"/>
                      <a:pt x="73" y="39"/>
                    </a:cubicBezTo>
                    <a:cubicBezTo>
                      <a:pt x="84" y="45"/>
                      <a:pt x="75" y="31"/>
                      <a:pt x="85" y="33"/>
                    </a:cubicBezTo>
                    <a:cubicBezTo>
                      <a:pt x="90" y="40"/>
                      <a:pt x="76" y="45"/>
                      <a:pt x="87" y="51"/>
                    </a:cubicBezTo>
                    <a:cubicBezTo>
                      <a:pt x="90" y="51"/>
                      <a:pt x="93" y="49"/>
                      <a:pt x="91" y="46"/>
                    </a:cubicBezTo>
                    <a:cubicBezTo>
                      <a:pt x="94" y="42"/>
                      <a:pt x="98" y="45"/>
                      <a:pt x="101" y="45"/>
                    </a:cubicBezTo>
                    <a:cubicBezTo>
                      <a:pt x="104" y="41"/>
                      <a:pt x="102" y="38"/>
                      <a:pt x="103" y="36"/>
                    </a:cubicBezTo>
                    <a:cubicBezTo>
                      <a:pt x="105" y="34"/>
                      <a:pt x="110" y="36"/>
                      <a:pt x="109" y="31"/>
                    </a:cubicBezTo>
                    <a:cubicBezTo>
                      <a:pt x="98" y="26"/>
                      <a:pt x="113" y="21"/>
                      <a:pt x="113" y="16"/>
                    </a:cubicBezTo>
                    <a:cubicBezTo>
                      <a:pt x="113" y="13"/>
                      <a:pt x="112" y="6"/>
                      <a:pt x="107" y="7"/>
                    </a:cubicBezTo>
                    <a:cubicBezTo>
                      <a:pt x="103" y="9"/>
                      <a:pt x="111" y="12"/>
                      <a:pt x="106" y="14"/>
                    </a:cubicBezTo>
                    <a:cubicBezTo>
                      <a:pt x="96" y="12"/>
                      <a:pt x="88" y="0"/>
                      <a:pt x="78" y="1"/>
                    </a:cubicBezTo>
                    <a:cubicBezTo>
                      <a:pt x="68" y="11"/>
                      <a:pt x="58" y="16"/>
                      <a:pt x="48" y="23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1" y="27"/>
                      <a:pt x="29" y="37"/>
                      <a:pt x="22" y="39"/>
                    </a:cubicBezTo>
                    <a:cubicBezTo>
                      <a:pt x="18" y="40"/>
                      <a:pt x="9" y="45"/>
                      <a:pt x="13" y="50"/>
                    </a:cubicBezTo>
                    <a:cubicBezTo>
                      <a:pt x="0" y="62"/>
                      <a:pt x="24" y="52"/>
                      <a:pt x="22" y="6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Freeform 706">
                <a:extLst>
                  <a:ext uri="{FF2B5EF4-FFF2-40B4-BE49-F238E27FC236}">
                    <a16:creationId xmlns:a16="http://schemas.microsoft.com/office/drawing/2014/main" id="{3D92A0D0-2BB5-43F6-B006-45A65BE22A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18" y="904"/>
                <a:ext cx="9" cy="20"/>
              </a:xfrm>
              <a:custGeom>
                <a:avLst/>
                <a:gdLst>
                  <a:gd name="T0" fmla="*/ 3 w 14"/>
                  <a:gd name="T1" fmla="*/ 22 h 33"/>
                  <a:gd name="T2" fmla="*/ 12 w 14"/>
                  <a:gd name="T3" fmla="*/ 30 h 33"/>
                  <a:gd name="T4" fmla="*/ 5 w 14"/>
                  <a:gd name="T5" fmla="*/ 0 h 33"/>
                  <a:gd name="T6" fmla="*/ 3 w 14"/>
                  <a:gd name="T7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33">
                    <a:moveTo>
                      <a:pt x="3" y="22"/>
                    </a:moveTo>
                    <a:cubicBezTo>
                      <a:pt x="3" y="24"/>
                      <a:pt x="6" y="33"/>
                      <a:pt x="12" y="30"/>
                    </a:cubicBezTo>
                    <a:cubicBezTo>
                      <a:pt x="5" y="19"/>
                      <a:pt x="14" y="10"/>
                      <a:pt x="5" y="0"/>
                    </a:cubicBezTo>
                    <a:cubicBezTo>
                      <a:pt x="0" y="6"/>
                      <a:pt x="6" y="15"/>
                      <a:pt x="3" y="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Freeform 707">
                <a:extLst>
                  <a:ext uri="{FF2B5EF4-FFF2-40B4-BE49-F238E27FC236}">
                    <a16:creationId xmlns:a16="http://schemas.microsoft.com/office/drawing/2014/main" id="{C0BE2EED-93EE-42B5-AB7A-88F5AAAEC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95" y="909"/>
                <a:ext cx="10" cy="5"/>
              </a:xfrm>
              <a:custGeom>
                <a:avLst/>
                <a:gdLst>
                  <a:gd name="T0" fmla="*/ 9 w 17"/>
                  <a:gd name="T1" fmla="*/ 8 h 9"/>
                  <a:gd name="T2" fmla="*/ 14 w 17"/>
                  <a:gd name="T3" fmla="*/ 2 h 9"/>
                  <a:gd name="T4" fmla="*/ 8 w 17"/>
                  <a:gd name="T5" fmla="*/ 0 h 9"/>
                  <a:gd name="T6" fmla="*/ 0 w 17"/>
                  <a:gd name="T7" fmla="*/ 4 h 9"/>
                  <a:gd name="T8" fmla="*/ 9 w 17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9" y="8"/>
                    </a:moveTo>
                    <a:cubicBezTo>
                      <a:pt x="11" y="7"/>
                      <a:pt x="17" y="5"/>
                      <a:pt x="14" y="2"/>
                    </a:cubicBezTo>
                    <a:cubicBezTo>
                      <a:pt x="11" y="1"/>
                      <a:pt x="9" y="0"/>
                      <a:pt x="8" y="0"/>
                    </a:cubicBezTo>
                    <a:cubicBezTo>
                      <a:pt x="4" y="2"/>
                      <a:pt x="2" y="1"/>
                      <a:pt x="0" y="4"/>
                    </a:cubicBezTo>
                    <a:cubicBezTo>
                      <a:pt x="1" y="8"/>
                      <a:pt x="6" y="9"/>
                      <a:pt x="9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Freeform 708">
                <a:extLst>
                  <a:ext uri="{FF2B5EF4-FFF2-40B4-BE49-F238E27FC236}">
                    <a16:creationId xmlns:a16="http://schemas.microsoft.com/office/drawing/2014/main" id="{9D37F3D7-9A53-4F97-BB9F-DA25F2918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50" y="907"/>
                <a:ext cx="19" cy="17"/>
              </a:xfrm>
              <a:custGeom>
                <a:avLst/>
                <a:gdLst>
                  <a:gd name="T0" fmla="*/ 27 w 32"/>
                  <a:gd name="T1" fmla="*/ 20 h 27"/>
                  <a:gd name="T2" fmla="*/ 32 w 32"/>
                  <a:gd name="T3" fmla="*/ 7 h 27"/>
                  <a:gd name="T4" fmla="*/ 25 w 32"/>
                  <a:gd name="T5" fmla="*/ 5 h 27"/>
                  <a:gd name="T6" fmla="*/ 4 w 32"/>
                  <a:gd name="T7" fmla="*/ 1 h 27"/>
                  <a:gd name="T8" fmla="*/ 0 w 32"/>
                  <a:gd name="T9" fmla="*/ 10 h 27"/>
                  <a:gd name="T10" fmla="*/ 27 w 32"/>
                  <a:gd name="T11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27">
                    <a:moveTo>
                      <a:pt x="27" y="20"/>
                    </a:moveTo>
                    <a:cubicBezTo>
                      <a:pt x="29" y="14"/>
                      <a:pt x="30" y="12"/>
                      <a:pt x="32" y="7"/>
                    </a:cubicBezTo>
                    <a:cubicBezTo>
                      <a:pt x="31" y="5"/>
                      <a:pt x="27" y="2"/>
                      <a:pt x="25" y="5"/>
                    </a:cubicBezTo>
                    <a:cubicBezTo>
                      <a:pt x="20" y="0"/>
                      <a:pt x="10" y="9"/>
                      <a:pt x="4" y="1"/>
                    </a:cubicBezTo>
                    <a:cubicBezTo>
                      <a:pt x="3" y="4"/>
                      <a:pt x="0" y="6"/>
                      <a:pt x="0" y="10"/>
                    </a:cubicBezTo>
                    <a:cubicBezTo>
                      <a:pt x="3" y="27"/>
                      <a:pt x="18" y="11"/>
                      <a:pt x="27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Freeform 709">
                <a:extLst>
                  <a:ext uri="{FF2B5EF4-FFF2-40B4-BE49-F238E27FC236}">
                    <a16:creationId xmlns:a16="http://schemas.microsoft.com/office/drawing/2014/main" id="{7E69D2D0-32BA-4FBA-9235-897C0A4C0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13" y="915"/>
                <a:ext cx="9" cy="9"/>
              </a:xfrm>
              <a:custGeom>
                <a:avLst/>
                <a:gdLst>
                  <a:gd name="T0" fmla="*/ 3 w 14"/>
                  <a:gd name="T1" fmla="*/ 0 h 15"/>
                  <a:gd name="T2" fmla="*/ 7 w 14"/>
                  <a:gd name="T3" fmla="*/ 15 h 15"/>
                  <a:gd name="T4" fmla="*/ 14 w 14"/>
                  <a:gd name="T5" fmla="*/ 8 h 15"/>
                  <a:gd name="T6" fmla="*/ 3 w 14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5">
                    <a:moveTo>
                      <a:pt x="3" y="0"/>
                    </a:moveTo>
                    <a:cubicBezTo>
                      <a:pt x="1" y="4"/>
                      <a:pt x="0" y="13"/>
                      <a:pt x="7" y="15"/>
                    </a:cubicBezTo>
                    <a:cubicBezTo>
                      <a:pt x="11" y="15"/>
                      <a:pt x="12" y="10"/>
                      <a:pt x="14" y="8"/>
                    </a:cubicBezTo>
                    <a:cubicBezTo>
                      <a:pt x="11" y="4"/>
                      <a:pt x="9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Freeform 710">
                <a:extLst>
                  <a:ext uri="{FF2B5EF4-FFF2-40B4-BE49-F238E27FC236}">
                    <a16:creationId xmlns:a16="http://schemas.microsoft.com/office/drawing/2014/main" id="{556E5719-5E2C-4695-859B-9C19957DE1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90" y="919"/>
                <a:ext cx="8" cy="6"/>
              </a:xfrm>
              <a:custGeom>
                <a:avLst/>
                <a:gdLst>
                  <a:gd name="T0" fmla="*/ 3 w 13"/>
                  <a:gd name="T1" fmla="*/ 4 h 11"/>
                  <a:gd name="T2" fmla="*/ 13 w 13"/>
                  <a:gd name="T3" fmla="*/ 6 h 11"/>
                  <a:gd name="T4" fmla="*/ 3 w 13"/>
                  <a:gd name="T5" fmla="*/ 0 h 11"/>
                  <a:gd name="T6" fmla="*/ 3 w 13"/>
                  <a:gd name="T7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1">
                    <a:moveTo>
                      <a:pt x="3" y="4"/>
                    </a:moveTo>
                    <a:cubicBezTo>
                      <a:pt x="5" y="5"/>
                      <a:pt x="11" y="11"/>
                      <a:pt x="13" y="6"/>
                    </a:cubicBezTo>
                    <a:cubicBezTo>
                      <a:pt x="11" y="3"/>
                      <a:pt x="7" y="1"/>
                      <a:pt x="3" y="0"/>
                    </a:cubicBezTo>
                    <a:cubicBezTo>
                      <a:pt x="2" y="1"/>
                      <a:pt x="0" y="3"/>
                      <a:pt x="3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Freeform 711">
                <a:extLst>
                  <a:ext uri="{FF2B5EF4-FFF2-40B4-BE49-F238E27FC236}">
                    <a16:creationId xmlns:a16="http://schemas.microsoft.com/office/drawing/2014/main" id="{07B67589-4BE8-4DE6-BEB4-55607EC01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24" y="927"/>
                <a:ext cx="97" cy="72"/>
              </a:xfrm>
              <a:custGeom>
                <a:avLst/>
                <a:gdLst>
                  <a:gd name="T0" fmla="*/ 129 w 156"/>
                  <a:gd name="T1" fmla="*/ 52 h 115"/>
                  <a:gd name="T2" fmla="*/ 132 w 156"/>
                  <a:gd name="T3" fmla="*/ 42 h 115"/>
                  <a:gd name="T4" fmla="*/ 124 w 156"/>
                  <a:gd name="T5" fmla="*/ 35 h 115"/>
                  <a:gd name="T6" fmla="*/ 123 w 156"/>
                  <a:gd name="T7" fmla="*/ 20 h 115"/>
                  <a:gd name="T8" fmla="*/ 122 w 156"/>
                  <a:gd name="T9" fmla="*/ 7 h 115"/>
                  <a:gd name="T10" fmla="*/ 108 w 156"/>
                  <a:gd name="T11" fmla="*/ 15 h 115"/>
                  <a:gd name="T12" fmla="*/ 105 w 156"/>
                  <a:gd name="T13" fmla="*/ 41 h 115"/>
                  <a:gd name="T14" fmla="*/ 103 w 156"/>
                  <a:gd name="T15" fmla="*/ 64 h 115"/>
                  <a:gd name="T16" fmla="*/ 79 w 156"/>
                  <a:gd name="T17" fmla="*/ 57 h 115"/>
                  <a:gd name="T18" fmla="*/ 81 w 156"/>
                  <a:gd name="T19" fmla="*/ 46 h 115"/>
                  <a:gd name="T20" fmla="*/ 76 w 156"/>
                  <a:gd name="T21" fmla="*/ 35 h 115"/>
                  <a:gd name="T22" fmla="*/ 71 w 156"/>
                  <a:gd name="T23" fmla="*/ 20 h 115"/>
                  <a:gd name="T24" fmla="*/ 60 w 156"/>
                  <a:gd name="T25" fmla="*/ 16 h 115"/>
                  <a:gd name="T26" fmla="*/ 59 w 156"/>
                  <a:gd name="T27" fmla="*/ 11 h 115"/>
                  <a:gd name="T28" fmla="*/ 42 w 156"/>
                  <a:gd name="T29" fmla="*/ 4 h 115"/>
                  <a:gd name="T30" fmla="*/ 37 w 156"/>
                  <a:gd name="T31" fmla="*/ 13 h 115"/>
                  <a:gd name="T32" fmla="*/ 12 w 156"/>
                  <a:gd name="T33" fmla="*/ 37 h 115"/>
                  <a:gd name="T34" fmla="*/ 19 w 156"/>
                  <a:gd name="T35" fmla="*/ 41 h 115"/>
                  <a:gd name="T36" fmla="*/ 2 w 156"/>
                  <a:gd name="T37" fmla="*/ 42 h 115"/>
                  <a:gd name="T38" fmla="*/ 6 w 156"/>
                  <a:gd name="T39" fmla="*/ 62 h 115"/>
                  <a:gd name="T40" fmla="*/ 12 w 156"/>
                  <a:gd name="T41" fmla="*/ 66 h 115"/>
                  <a:gd name="T42" fmla="*/ 18 w 156"/>
                  <a:gd name="T43" fmla="*/ 69 h 115"/>
                  <a:gd name="T44" fmla="*/ 24 w 156"/>
                  <a:gd name="T45" fmla="*/ 74 h 115"/>
                  <a:gd name="T46" fmla="*/ 46 w 156"/>
                  <a:gd name="T47" fmla="*/ 57 h 115"/>
                  <a:gd name="T48" fmla="*/ 45 w 156"/>
                  <a:gd name="T49" fmla="*/ 74 h 115"/>
                  <a:gd name="T50" fmla="*/ 58 w 156"/>
                  <a:gd name="T51" fmla="*/ 73 h 115"/>
                  <a:gd name="T52" fmla="*/ 74 w 156"/>
                  <a:gd name="T53" fmla="*/ 77 h 115"/>
                  <a:gd name="T54" fmla="*/ 76 w 156"/>
                  <a:gd name="T55" fmla="*/ 79 h 115"/>
                  <a:gd name="T56" fmla="*/ 55 w 156"/>
                  <a:gd name="T57" fmla="*/ 82 h 115"/>
                  <a:gd name="T58" fmla="*/ 33 w 156"/>
                  <a:gd name="T59" fmla="*/ 89 h 115"/>
                  <a:gd name="T60" fmla="*/ 48 w 156"/>
                  <a:gd name="T61" fmla="*/ 105 h 115"/>
                  <a:gd name="T62" fmla="*/ 80 w 156"/>
                  <a:gd name="T63" fmla="*/ 98 h 115"/>
                  <a:gd name="T64" fmla="*/ 103 w 156"/>
                  <a:gd name="T65" fmla="*/ 89 h 115"/>
                  <a:gd name="T66" fmla="*/ 105 w 156"/>
                  <a:gd name="T67" fmla="*/ 97 h 115"/>
                  <a:gd name="T68" fmla="*/ 114 w 156"/>
                  <a:gd name="T69" fmla="*/ 101 h 115"/>
                  <a:gd name="T70" fmla="*/ 131 w 156"/>
                  <a:gd name="T71" fmla="*/ 98 h 115"/>
                  <a:gd name="T72" fmla="*/ 139 w 156"/>
                  <a:gd name="T73" fmla="*/ 95 h 115"/>
                  <a:gd name="T74" fmla="*/ 153 w 156"/>
                  <a:gd name="T75" fmla="*/ 58 h 115"/>
                  <a:gd name="T76" fmla="*/ 143 w 156"/>
                  <a:gd name="T77" fmla="*/ 45 h 115"/>
                  <a:gd name="T78" fmla="*/ 143 w 156"/>
                  <a:gd name="T79" fmla="*/ 57 h 115"/>
                  <a:gd name="T80" fmla="*/ 138 w 156"/>
                  <a:gd name="T81" fmla="*/ 59 h 115"/>
                  <a:gd name="T82" fmla="*/ 129 w 156"/>
                  <a:gd name="T83" fmla="*/ 52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" h="115">
                    <a:moveTo>
                      <a:pt x="129" y="52"/>
                    </a:moveTo>
                    <a:cubicBezTo>
                      <a:pt x="129" y="47"/>
                      <a:pt x="133" y="46"/>
                      <a:pt x="132" y="42"/>
                    </a:cubicBezTo>
                    <a:cubicBezTo>
                      <a:pt x="129" y="40"/>
                      <a:pt x="124" y="40"/>
                      <a:pt x="124" y="35"/>
                    </a:cubicBezTo>
                    <a:cubicBezTo>
                      <a:pt x="128" y="31"/>
                      <a:pt x="125" y="25"/>
                      <a:pt x="123" y="20"/>
                    </a:cubicBezTo>
                    <a:cubicBezTo>
                      <a:pt x="121" y="15"/>
                      <a:pt x="128" y="11"/>
                      <a:pt x="122" y="7"/>
                    </a:cubicBezTo>
                    <a:cubicBezTo>
                      <a:pt x="116" y="0"/>
                      <a:pt x="112" y="12"/>
                      <a:pt x="108" y="15"/>
                    </a:cubicBezTo>
                    <a:cubicBezTo>
                      <a:pt x="91" y="19"/>
                      <a:pt x="110" y="33"/>
                      <a:pt x="105" y="41"/>
                    </a:cubicBezTo>
                    <a:cubicBezTo>
                      <a:pt x="96" y="47"/>
                      <a:pt x="99" y="55"/>
                      <a:pt x="103" y="64"/>
                    </a:cubicBezTo>
                    <a:cubicBezTo>
                      <a:pt x="94" y="68"/>
                      <a:pt x="88" y="56"/>
                      <a:pt x="79" y="57"/>
                    </a:cubicBezTo>
                    <a:cubicBezTo>
                      <a:pt x="79" y="53"/>
                      <a:pt x="82" y="50"/>
                      <a:pt x="81" y="46"/>
                    </a:cubicBezTo>
                    <a:cubicBezTo>
                      <a:pt x="78" y="44"/>
                      <a:pt x="70" y="41"/>
                      <a:pt x="76" y="35"/>
                    </a:cubicBezTo>
                    <a:cubicBezTo>
                      <a:pt x="70" y="30"/>
                      <a:pt x="78" y="24"/>
                      <a:pt x="71" y="20"/>
                    </a:cubicBezTo>
                    <a:cubicBezTo>
                      <a:pt x="67" y="20"/>
                      <a:pt x="65" y="12"/>
                      <a:pt x="60" y="16"/>
                    </a:cubicBezTo>
                    <a:cubicBezTo>
                      <a:pt x="59" y="14"/>
                      <a:pt x="56" y="12"/>
                      <a:pt x="59" y="11"/>
                    </a:cubicBezTo>
                    <a:cubicBezTo>
                      <a:pt x="56" y="2"/>
                      <a:pt x="51" y="4"/>
                      <a:pt x="42" y="4"/>
                    </a:cubicBezTo>
                    <a:cubicBezTo>
                      <a:pt x="37" y="4"/>
                      <a:pt x="35" y="9"/>
                      <a:pt x="37" y="13"/>
                    </a:cubicBezTo>
                    <a:cubicBezTo>
                      <a:pt x="24" y="11"/>
                      <a:pt x="19" y="30"/>
                      <a:pt x="12" y="37"/>
                    </a:cubicBezTo>
                    <a:cubicBezTo>
                      <a:pt x="15" y="38"/>
                      <a:pt x="18" y="39"/>
                      <a:pt x="19" y="41"/>
                    </a:cubicBezTo>
                    <a:cubicBezTo>
                      <a:pt x="16" y="48"/>
                      <a:pt x="7" y="36"/>
                      <a:pt x="2" y="42"/>
                    </a:cubicBezTo>
                    <a:cubicBezTo>
                      <a:pt x="1" y="49"/>
                      <a:pt x="0" y="58"/>
                      <a:pt x="6" y="62"/>
                    </a:cubicBezTo>
                    <a:cubicBezTo>
                      <a:pt x="11" y="60"/>
                      <a:pt x="11" y="63"/>
                      <a:pt x="12" y="66"/>
                    </a:cubicBezTo>
                    <a:cubicBezTo>
                      <a:pt x="13" y="68"/>
                      <a:pt x="14" y="70"/>
                      <a:pt x="18" y="69"/>
                    </a:cubicBezTo>
                    <a:cubicBezTo>
                      <a:pt x="20" y="71"/>
                      <a:pt x="23" y="73"/>
                      <a:pt x="24" y="74"/>
                    </a:cubicBezTo>
                    <a:cubicBezTo>
                      <a:pt x="39" y="78"/>
                      <a:pt x="38" y="65"/>
                      <a:pt x="46" y="57"/>
                    </a:cubicBezTo>
                    <a:cubicBezTo>
                      <a:pt x="59" y="63"/>
                      <a:pt x="43" y="67"/>
                      <a:pt x="45" y="74"/>
                    </a:cubicBezTo>
                    <a:cubicBezTo>
                      <a:pt x="49" y="77"/>
                      <a:pt x="55" y="78"/>
                      <a:pt x="58" y="73"/>
                    </a:cubicBezTo>
                    <a:cubicBezTo>
                      <a:pt x="61" y="80"/>
                      <a:pt x="70" y="77"/>
                      <a:pt x="74" y="77"/>
                    </a:cubicBezTo>
                    <a:cubicBezTo>
                      <a:pt x="75" y="77"/>
                      <a:pt x="75" y="78"/>
                      <a:pt x="76" y="79"/>
                    </a:cubicBezTo>
                    <a:cubicBezTo>
                      <a:pt x="73" y="91"/>
                      <a:pt x="63" y="81"/>
                      <a:pt x="55" y="82"/>
                    </a:cubicBezTo>
                    <a:cubicBezTo>
                      <a:pt x="48" y="90"/>
                      <a:pt x="40" y="83"/>
                      <a:pt x="33" y="89"/>
                    </a:cubicBezTo>
                    <a:cubicBezTo>
                      <a:pt x="34" y="98"/>
                      <a:pt x="39" y="103"/>
                      <a:pt x="48" y="105"/>
                    </a:cubicBezTo>
                    <a:cubicBezTo>
                      <a:pt x="61" y="105"/>
                      <a:pt x="73" y="108"/>
                      <a:pt x="80" y="98"/>
                    </a:cubicBezTo>
                    <a:cubicBezTo>
                      <a:pt x="88" y="103"/>
                      <a:pt x="95" y="90"/>
                      <a:pt x="103" y="89"/>
                    </a:cubicBezTo>
                    <a:cubicBezTo>
                      <a:pt x="107" y="91"/>
                      <a:pt x="106" y="94"/>
                      <a:pt x="105" y="97"/>
                    </a:cubicBezTo>
                    <a:cubicBezTo>
                      <a:pt x="105" y="101"/>
                      <a:pt x="111" y="102"/>
                      <a:pt x="114" y="101"/>
                    </a:cubicBezTo>
                    <a:cubicBezTo>
                      <a:pt x="117" y="82"/>
                      <a:pt x="124" y="115"/>
                      <a:pt x="131" y="98"/>
                    </a:cubicBezTo>
                    <a:cubicBezTo>
                      <a:pt x="134" y="100"/>
                      <a:pt x="137" y="98"/>
                      <a:pt x="139" y="95"/>
                    </a:cubicBezTo>
                    <a:cubicBezTo>
                      <a:pt x="142" y="84"/>
                      <a:pt x="149" y="72"/>
                      <a:pt x="153" y="58"/>
                    </a:cubicBezTo>
                    <a:cubicBezTo>
                      <a:pt x="156" y="52"/>
                      <a:pt x="149" y="45"/>
                      <a:pt x="143" y="45"/>
                    </a:cubicBezTo>
                    <a:cubicBezTo>
                      <a:pt x="138" y="49"/>
                      <a:pt x="142" y="53"/>
                      <a:pt x="143" y="57"/>
                    </a:cubicBezTo>
                    <a:cubicBezTo>
                      <a:pt x="143" y="60"/>
                      <a:pt x="139" y="61"/>
                      <a:pt x="138" y="59"/>
                    </a:cubicBezTo>
                    <a:cubicBezTo>
                      <a:pt x="140" y="54"/>
                      <a:pt x="134" y="50"/>
                      <a:pt x="129" y="5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Freeform 712">
                <a:extLst>
                  <a:ext uri="{FF2B5EF4-FFF2-40B4-BE49-F238E27FC236}">
                    <a16:creationId xmlns:a16="http://schemas.microsoft.com/office/drawing/2014/main" id="{B378D630-1D12-49CB-821E-AAF63F000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7" y="962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Freeform 713">
                <a:extLst>
                  <a:ext uri="{FF2B5EF4-FFF2-40B4-BE49-F238E27FC236}">
                    <a16:creationId xmlns:a16="http://schemas.microsoft.com/office/drawing/2014/main" id="{C480A4BE-4378-42E1-8A28-68C913914D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58" y="932"/>
                <a:ext cx="144" cy="76"/>
              </a:xfrm>
              <a:custGeom>
                <a:avLst/>
                <a:gdLst>
                  <a:gd name="T0" fmla="*/ 108 w 232"/>
                  <a:gd name="T1" fmla="*/ 110 h 122"/>
                  <a:gd name="T2" fmla="*/ 122 w 232"/>
                  <a:gd name="T3" fmla="*/ 118 h 122"/>
                  <a:gd name="T4" fmla="*/ 142 w 232"/>
                  <a:gd name="T5" fmla="*/ 113 h 122"/>
                  <a:gd name="T6" fmla="*/ 152 w 232"/>
                  <a:gd name="T7" fmla="*/ 115 h 122"/>
                  <a:gd name="T8" fmla="*/ 172 w 232"/>
                  <a:gd name="T9" fmla="*/ 112 h 122"/>
                  <a:gd name="T10" fmla="*/ 178 w 232"/>
                  <a:gd name="T11" fmla="*/ 102 h 122"/>
                  <a:gd name="T12" fmla="*/ 194 w 232"/>
                  <a:gd name="T13" fmla="*/ 106 h 122"/>
                  <a:gd name="T14" fmla="*/ 218 w 232"/>
                  <a:gd name="T15" fmla="*/ 102 h 122"/>
                  <a:gd name="T16" fmla="*/ 222 w 232"/>
                  <a:gd name="T17" fmla="*/ 85 h 122"/>
                  <a:gd name="T18" fmla="*/ 224 w 232"/>
                  <a:gd name="T19" fmla="*/ 58 h 122"/>
                  <a:gd name="T20" fmla="*/ 210 w 232"/>
                  <a:gd name="T21" fmla="*/ 50 h 122"/>
                  <a:gd name="T22" fmla="*/ 207 w 232"/>
                  <a:gd name="T23" fmla="*/ 49 h 122"/>
                  <a:gd name="T24" fmla="*/ 197 w 232"/>
                  <a:gd name="T25" fmla="*/ 49 h 122"/>
                  <a:gd name="T26" fmla="*/ 172 w 232"/>
                  <a:gd name="T27" fmla="*/ 51 h 122"/>
                  <a:gd name="T28" fmla="*/ 167 w 232"/>
                  <a:gd name="T29" fmla="*/ 48 h 122"/>
                  <a:gd name="T30" fmla="*/ 157 w 232"/>
                  <a:gd name="T31" fmla="*/ 60 h 122"/>
                  <a:gd name="T32" fmla="*/ 146 w 232"/>
                  <a:gd name="T33" fmla="*/ 68 h 122"/>
                  <a:gd name="T34" fmla="*/ 137 w 232"/>
                  <a:gd name="T35" fmla="*/ 73 h 122"/>
                  <a:gd name="T36" fmla="*/ 132 w 232"/>
                  <a:gd name="T37" fmla="*/ 65 h 122"/>
                  <a:gd name="T38" fmla="*/ 119 w 232"/>
                  <a:gd name="T39" fmla="*/ 67 h 122"/>
                  <a:gd name="T40" fmla="*/ 110 w 232"/>
                  <a:gd name="T41" fmla="*/ 61 h 122"/>
                  <a:gd name="T42" fmla="*/ 104 w 232"/>
                  <a:gd name="T43" fmla="*/ 77 h 122"/>
                  <a:gd name="T44" fmla="*/ 95 w 232"/>
                  <a:gd name="T45" fmla="*/ 66 h 122"/>
                  <a:gd name="T46" fmla="*/ 93 w 232"/>
                  <a:gd name="T47" fmla="*/ 55 h 122"/>
                  <a:gd name="T48" fmla="*/ 78 w 232"/>
                  <a:gd name="T49" fmla="*/ 60 h 122"/>
                  <a:gd name="T50" fmla="*/ 78 w 232"/>
                  <a:gd name="T51" fmla="*/ 51 h 122"/>
                  <a:gd name="T52" fmla="*/ 75 w 232"/>
                  <a:gd name="T53" fmla="*/ 46 h 122"/>
                  <a:gd name="T54" fmla="*/ 91 w 232"/>
                  <a:gd name="T55" fmla="*/ 43 h 122"/>
                  <a:gd name="T56" fmla="*/ 74 w 232"/>
                  <a:gd name="T57" fmla="*/ 34 h 122"/>
                  <a:gd name="T58" fmla="*/ 78 w 232"/>
                  <a:gd name="T59" fmla="*/ 33 h 122"/>
                  <a:gd name="T60" fmla="*/ 75 w 232"/>
                  <a:gd name="T61" fmla="*/ 24 h 122"/>
                  <a:gd name="T62" fmla="*/ 51 w 232"/>
                  <a:gd name="T63" fmla="*/ 22 h 122"/>
                  <a:gd name="T64" fmla="*/ 41 w 232"/>
                  <a:gd name="T65" fmla="*/ 10 h 122"/>
                  <a:gd name="T66" fmla="*/ 14 w 232"/>
                  <a:gd name="T67" fmla="*/ 0 h 122"/>
                  <a:gd name="T68" fmla="*/ 8 w 232"/>
                  <a:gd name="T69" fmla="*/ 5 h 122"/>
                  <a:gd name="T70" fmla="*/ 5 w 232"/>
                  <a:gd name="T71" fmla="*/ 11 h 122"/>
                  <a:gd name="T72" fmla="*/ 8 w 232"/>
                  <a:gd name="T73" fmla="*/ 21 h 122"/>
                  <a:gd name="T74" fmla="*/ 12 w 232"/>
                  <a:gd name="T75" fmla="*/ 28 h 122"/>
                  <a:gd name="T76" fmla="*/ 26 w 232"/>
                  <a:gd name="T77" fmla="*/ 42 h 122"/>
                  <a:gd name="T78" fmla="*/ 33 w 232"/>
                  <a:gd name="T79" fmla="*/ 40 h 122"/>
                  <a:gd name="T80" fmla="*/ 44 w 232"/>
                  <a:gd name="T81" fmla="*/ 37 h 122"/>
                  <a:gd name="T82" fmla="*/ 48 w 232"/>
                  <a:gd name="T83" fmla="*/ 35 h 122"/>
                  <a:gd name="T84" fmla="*/ 55 w 232"/>
                  <a:gd name="T85" fmla="*/ 46 h 122"/>
                  <a:gd name="T86" fmla="*/ 62 w 232"/>
                  <a:gd name="T87" fmla="*/ 91 h 122"/>
                  <a:gd name="T88" fmla="*/ 62 w 232"/>
                  <a:gd name="T89" fmla="*/ 106 h 122"/>
                  <a:gd name="T90" fmla="*/ 78 w 232"/>
                  <a:gd name="T91" fmla="*/ 120 h 122"/>
                  <a:gd name="T92" fmla="*/ 83 w 232"/>
                  <a:gd name="T93" fmla="*/ 115 h 122"/>
                  <a:gd name="T94" fmla="*/ 95 w 232"/>
                  <a:gd name="T95" fmla="*/ 122 h 122"/>
                  <a:gd name="T96" fmla="*/ 101 w 232"/>
                  <a:gd name="T97" fmla="*/ 119 h 122"/>
                  <a:gd name="T98" fmla="*/ 101 w 232"/>
                  <a:gd name="T99" fmla="*/ 113 h 122"/>
                  <a:gd name="T100" fmla="*/ 108 w 232"/>
                  <a:gd name="T101" fmla="*/ 11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2" h="122">
                    <a:moveTo>
                      <a:pt x="108" y="110"/>
                    </a:moveTo>
                    <a:cubicBezTo>
                      <a:pt x="110" y="115"/>
                      <a:pt x="115" y="119"/>
                      <a:pt x="122" y="118"/>
                    </a:cubicBezTo>
                    <a:cubicBezTo>
                      <a:pt x="128" y="111"/>
                      <a:pt x="135" y="120"/>
                      <a:pt x="142" y="113"/>
                    </a:cubicBezTo>
                    <a:cubicBezTo>
                      <a:pt x="144" y="114"/>
                      <a:pt x="148" y="116"/>
                      <a:pt x="152" y="115"/>
                    </a:cubicBezTo>
                    <a:cubicBezTo>
                      <a:pt x="157" y="105"/>
                      <a:pt x="164" y="115"/>
                      <a:pt x="172" y="112"/>
                    </a:cubicBezTo>
                    <a:cubicBezTo>
                      <a:pt x="177" y="115"/>
                      <a:pt x="180" y="107"/>
                      <a:pt x="178" y="102"/>
                    </a:cubicBezTo>
                    <a:cubicBezTo>
                      <a:pt x="183" y="100"/>
                      <a:pt x="188" y="113"/>
                      <a:pt x="194" y="106"/>
                    </a:cubicBezTo>
                    <a:cubicBezTo>
                      <a:pt x="203" y="114"/>
                      <a:pt x="209" y="100"/>
                      <a:pt x="218" y="102"/>
                    </a:cubicBezTo>
                    <a:cubicBezTo>
                      <a:pt x="232" y="104"/>
                      <a:pt x="224" y="91"/>
                      <a:pt x="222" y="85"/>
                    </a:cubicBezTo>
                    <a:cubicBezTo>
                      <a:pt x="218" y="75"/>
                      <a:pt x="228" y="69"/>
                      <a:pt x="224" y="58"/>
                    </a:cubicBezTo>
                    <a:cubicBezTo>
                      <a:pt x="222" y="48"/>
                      <a:pt x="213" y="61"/>
                      <a:pt x="210" y="50"/>
                    </a:cubicBezTo>
                    <a:cubicBezTo>
                      <a:pt x="209" y="50"/>
                      <a:pt x="208" y="49"/>
                      <a:pt x="207" y="49"/>
                    </a:cubicBezTo>
                    <a:cubicBezTo>
                      <a:pt x="205" y="51"/>
                      <a:pt x="200" y="56"/>
                      <a:pt x="197" y="49"/>
                    </a:cubicBezTo>
                    <a:cubicBezTo>
                      <a:pt x="188" y="48"/>
                      <a:pt x="183" y="46"/>
                      <a:pt x="172" y="51"/>
                    </a:cubicBezTo>
                    <a:cubicBezTo>
                      <a:pt x="170" y="51"/>
                      <a:pt x="168" y="50"/>
                      <a:pt x="167" y="48"/>
                    </a:cubicBezTo>
                    <a:cubicBezTo>
                      <a:pt x="162" y="51"/>
                      <a:pt x="158" y="55"/>
                      <a:pt x="157" y="60"/>
                    </a:cubicBezTo>
                    <a:cubicBezTo>
                      <a:pt x="153" y="62"/>
                      <a:pt x="143" y="62"/>
                      <a:pt x="146" y="68"/>
                    </a:cubicBezTo>
                    <a:cubicBezTo>
                      <a:pt x="146" y="72"/>
                      <a:pt x="140" y="72"/>
                      <a:pt x="137" y="73"/>
                    </a:cubicBezTo>
                    <a:cubicBezTo>
                      <a:pt x="135" y="71"/>
                      <a:pt x="135" y="67"/>
                      <a:pt x="132" y="65"/>
                    </a:cubicBezTo>
                    <a:cubicBezTo>
                      <a:pt x="128" y="60"/>
                      <a:pt x="124" y="65"/>
                      <a:pt x="119" y="67"/>
                    </a:cubicBezTo>
                    <a:cubicBezTo>
                      <a:pt x="113" y="72"/>
                      <a:pt x="116" y="61"/>
                      <a:pt x="110" y="61"/>
                    </a:cubicBezTo>
                    <a:cubicBezTo>
                      <a:pt x="102" y="64"/>
                      <a:pt x="109" y="72"/>
                      <a:pt x="104" y="77"/>
                    </a:cubicBezTo>
                    <a:cubicBezTo>
                      <a:pt x="97" y="76"/>
                      <a:pt x="100" y="69"/>
                      <a:pt x="95" y="66"/>
                    </a:cubicBezTo>
                    <a:cubicBezTo>
                      <a:pt x="97" y="61"/>
                      <a:pt x="97" y="58"/>
                      <a:pt x="93" y="55"/>
                    </a:cubicBezTo>
                    <a:cubicBezTo>
                      <a:pt x="89" y="59"/>
                      <a:pt x="83" y="56"/>
                      <a:pt x="78" y="60"/>
                    </a:cubicBezTo>
                    <a:cubicBezTo>
                      <a:pt x="69" y="52"/>
                      <a:pt x="87" y="59"/>
                      <a:pt x="78" y="51"/>
                    </a:cubicBezTo>
                    <a:cubicBezTo>
                      <a:pt x="77" y="50"/>
                      <a:pt x="73" y="49"/>
                      <a:pt x="75" y="46"/>
                    </a:cubicBezTo>
                    <a:cubicBezTo>
                      <a:pt x="80" y="45"/>
                      <a:pt x="89" y="51"/>
                      <a:pt x="91" y="43"/>
                    </a:cubicBezTo>
                    <a:cubicBezTo>
                      <a:pt x="91" y="33"/>
                      <a:pt x="78" y="41"/>
                      <a:pt x="74" y="34"/>
                    </a:cubicBezTo>
                    <a:cubicBezTo>
                      <a:pt x="75" y="33"/>
                      <a:pt x="77" y="34"/>
                      <a:pt x="78" y="33"/>
                    </a:cubicBezTo>
                    <a:cubicBezTo>
                      <a:pt x="82" y="29"/>
                      <a:pt x="75" y="28"/>
                      <a:pt x="75" y="24"/>
                    </a:cubicBezTo>
                    <a:cubicBezTo>
                      <a:pt x="67" y="13"/>
                      <a:pt x="60" y="31"/>
                      <a:pt x="51" y="22"/>
                    </a:cubicBezTo>
                    <a:cubicBezTo>
                      <a:pt x="36" y="33"/>
                      <a:pt x="52" y="12"/>
                      <a:pt x="41" y="10"/>
                    </a:cubicBezTo>
                    <a:cubicBezTo>
                      <a:pt x="35" y="0"/>
                      <a:pt x="24" y="1"/>
                      <a:pt x="14" y="0"/>
                    </a:cubicBezTo>
                    <a:cubicBezTo>
                      <a:pt x="8" y="0"/>
                      <a:pt x="15" y="10"/>
                      <a:pt x="8" y="5"/>
                    </a:cubicBezTo>
                    <a:cubicBezTo>
                      <a:pt x="4" y="4"/>
                      <a:pt x="4" y="9"/>
                      <a:pt x="5" y="11"/>
                    </a:cubicBezTo>
                    <a:cubicBezTo>
                      <a:pt x="12" y="15"/>
                      <a:pt x="0" y="18"/>
                      <a:pt x="8" y="21"/>
                    </a:cubicBezTo>
                    <a:cubicBezTo>
                      <a:pt x="15" y="19"/>
                      <a:pt x="16" y="26"/>
                      <a:pt x="12" y="28"/>
                    </a:cubicBezTo>
                    <a:cubicBezTo>
                      <a:pt x="16" y="36"/>
                      <a:pt x="31" y="30"/>
                      <a:pt x="26" y="42"/>
                    </a:cubicBezTo>
                    <a:cubicBezTo>
                      <a:pt x="28" y="44"/>
                      <a:pt x="31" y="40"/>
                      <a:pt x="33" y="40"/>
                    </a:cubicBezTo>
                    <a:cubicBezTo>
                      <a:pt x="37" y="43"/>
                      <a:pt x="45" y="45"/>
                      <a:pt x="44" y="37"/>
                    </a:cubicBezTo>
                    <a:cubicBezTo>
                      <a:pt x="43" y="35"/>
                      <a:pt x="46" y="35"/>
                      <a:pt x="48" y="35"/>
                    </a:cubicBezTo>
                    <a:cubicBezTo>
                      <a:pt x="48" y="41"/>
                      <a:pt x="55" y="41"/>
                      <a:pt x="55" y="46"/>
                    </a:cubicBezTo>
                    <a:cubicBezTo>
                      <a:pt x="59" y="62"/>
                      <a:pt x="59" y="75"/>
                      <a:pt x="62" y="91"/>
                    </a:cubicBezTo>
                    <a:cubicBezTo>
                      <a:pt x="70" y="95"/>
                      <a:pt x="58" y="100"/>
                      <a:pt x="62" y="106"/>
                    </a:cubicBezTo>
                    <a:cubicBezTo>
                      <a:pt x="69" y="111"/>
                      <a:pt x="69" y="122"/>
                      <a:pt x="78" y="120"/>
                    </a:cubicBezTo>
                    <a:cubicBezTo>
                      <a:pt x="80" y="119"/>
                      <a:pt x="78" y="113"/>
                      <a:pt x="83" y="115"/>
                    </a:cubicBezTo>
                    <a:cubicBezTo>
                      <a:pt x="83" y="122"/>
                      <a:pt x="90" y="121"/>
                      <a:pt x="95" y="122"/>
                    </a:cubicBezTo>
                    <a:cubicBezTo>
                      <a:pt x="98" y="122"/>
                      <a:pt x="100" y="121"/>
                      <a:pt x="101" y="119"/>
                    </a:cubicBezTo>
                    <a:cubicBezTo>
                      <a:pt x="99" y="115"/>
                      <a:pt x="97" y="116"/>
                      <a:pt x="101" y="113"/>
                    </a:cubicBezTo>
                    <a:cubicBezTo>
                      <a:pt x="100" y="115"/>
                      <a:pt x="106" y="112"/>
                      <a:pt x="108" y="1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Freeform 714">
                <a:extLst>
                  <a:ext uri="{FF2B5EF4-FFF2-40B4-BE49-F238E27FC236}">
                    <a16:creationId xmlns:a16="http://schemas.microsoft.com/office/drawing/2014/main" id="{5939E7D2-B0A3-452A-9926-170DC57FE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32" y="935"/>
                <a:ext cx="15" cy="13"/>
              </a:xfrm>
              <a:custGeom>
                <a:avLst/>
                <a:gdLst>
                  <a:gd name="T0" fmla="*/ 20 w 25"/>
                  <a:gd name="T1" fmla="*/ 0 h 21"/>
                  <a:gd name="T2" fmla="*/ 2 w 25"/>
                  <a:gd name="T3" fmla="*/ 21 h 21"/>
                  <a:gd name="T4" fmla="*/ 16 w 25"/>
                  <a:gd name="T5" fmla="*/ 15 h 21"/>
                  <a:gd name="T6" fmla="*/ 20 w 25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21">
                    <a:moveTo>
                      <a:pt x="20" y="0"/>
                    </a:moveTo>
                    <a:cubicBezTo>
                      <a:pt x="17" y="12"/>
                      <a:pt x="0" y="6"/>
                      <a:pt x="2" y="21"/>
                    </a:cubicBezTo>
                    <a:cubicBezTo>
                      <a:pt x="7" y="21"/>
                      <a:pt x="12" y="19"/>
                      <a:pt x="16" y="15"/>
                    </a:cubicBezTo>
                    <a:cubicBezTo>
                      <a:pt x="19" y="11"/>
                      <a:pt x="25" y="3"/>
                      <a:pt x="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Freeform 715">
                <a:extLst>
                  <a:ext uri="{FF2B5EF4-FFF2-40B4-BE49-F238E27FC236}">
                    <a16:creationId xmlns:a16="http://schemas.microsoft.com/office/drawing/2014/main" id="{8F0AF0D1-DB19-4A92-BF2E-3E0E45BE7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15" y="952"/>
                <a:ext cx="12" cy="7"/>
              </a:xfrm>
              <a:custGeom>
                <a:avLst/>
                <a:gdLst>
                  <a:gd name="T0" fmla="*/ 0 w 18"/>
                  <a:gd name="T1" fmla="*/ 3 h 11"/>
                  <a:gd name="T2" fmla="*/ 16 w 18"/>
                  <a:gd name="T3" fmla="*/ 6 h 11"/>
                  <a:gd name="T4" fmla="*/ 13 w 18"/>
                  <a:gd name="T5" fmla="*/ 0 h 11"/>
                  <a:gd name="T6" fmla="*/ 6 w 18"/>
                  <a:gd name="T7" fmla="*/ 0 h 11"/>
                  <a:gd name="T8" fmla="*/ 0 w 18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0" y="3"/>
                    </a:moveTo>
                    <a:cubicBezTo>
                      <a:pt x="2" y="11"/>
                      <a:pt x="10" y="7"/>
                      <a:pt x="16" y="6"/>
                    </a:cubicBezTo>
                    <a:cubicBezTo>
                      <a:pt x="18" y="4"/>
                      <a:pt x="15" y="2"/>
                      <a:pt x="13" y="0"/>
                    </a:cubicBezTo>
                    <a:cubicBezTo>
                      <a:pt x="11" y="0"/>
                      <a:pt x="10" y="2"/>
                      <a:pt x="6" y="0"/>
                    </a:cubicBezTo>
                    <a:cubicBezTo>
                      <a:pt x="4" y="1"/>
                      <a:pt x="1" y="1"/>
                      <a:pt x="0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Freeform 716">
                <a:extLst>
                  <a:ext uri="{FF2B5EF4-FFF2-40B4-BE49-F238E27FC236}">
                    <a16:creationId xmlns:a16="http://schemas.microsoft.com/office/drawing/2014/main" id="{3153D4DC-A0F4-408C-8152-F5F99C6B1D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15" y="940"/>
                <a:ext cx="9" cy="10"/>
              </a:xfrm>
              <a:custGeom>
                <a:avLst/>
                <a:gdLst>
                  <a:gd name="T0" fmla="*/ 4 w 15"/>
                  <a:gd name="T1" fmla="*/ 16 h 16"/>
                  <a:gd name="T2" fmla="*/ 13 w 15"/>
                  <a:gd name="T3" fmla="*/ 15 h 16"/>
                  <a:gd name="T4" fmla="*/ 6 w 15"/>
                  <a:gd name="T5" fmla="*/ 0 h 16"/>
                  <a:gd name="T6" fmla="*/ 3 w 15"/>
                  <a:gd name="T7" fmla="*/ 14 h 16"/>
                  <a:gd name="T8" fmla="*/ 4 w 15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4" y="16"/>
                    </a:moveTo>
                    <a:cubicBezTo>
                      <a:pt x="7" y="14"/>
                      <a:pt x="11" y="16"/>
                      <a:pt x="13" y="15"/>
                    </a:cubicBezTo>
                    <a:cubicBezTo>
                      <a:pt x="15" y="9"/>
                      <a:pt x="10" y="2"/>
                      <a:pt x="6" y="0"/>
                    </a:cubicBezTo>
                    <a:cubicBezTo>
                      <a:pt x="0" y="3"/>
                      <a:pt x="5" y="9"/>
                      <a:pt x="3" y="14"/>
                    </a:cubicBezTo>
                    <a:cubicBezTo>
                      <a:pt x="2" y="15"/>
                      <a:pt x="4" y="15"/>
                      <a:pt x="4" y="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Freeform 717">
                <a:extLst>
                  <a:ext uri="{FF2B5EF4-FFF2-40B4-BE49-F238E27FC236}">
                    <a16:creationId xmlns:a16="http://schemas.microsoft.com/office/drawing/2014/main" id="{0CBEF483-E666-410D-AFA7-F40846858E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01" y="940"/>
                <a:ext cx="44" cy="58"/>
              </a:xfrm>
              <a:custGeom>
                <a:avLst/>
                <a:gdLst>
                  <a:gd name="T0" fmla="*/ 28 w 70"/>
                  <a:gd name="T1" fmla="*/ 0 h 93"/>
                  <a:gd name="T2" fmla="*/ 29 w 70"/>
                  <a:gd name="T3" fmla="*/ 8 h 93"/>
                  <a:gd name="T4" fmla="*/ 37 w 70"/>
                  <a:gd name="T5" fmla="*/ 26 h 93"/>
                  <a:gd name="T6" fmla="*/ 32 w 70"/>
                  <a:gd name="T7" fmla="*/ 38 h 93"/>
                  <a:gd name="T8" fmla="*/ 15 w 70"/>
                  <a:gd name="T9" fmla="*/ 17 h 93"/>
                  <a:gd name="T10" fmla="*/ 5 w 70"/>
                  <a:gd name="T11" fmla="*/ 24 h 93"/>
                  <a:gd name="T12" fmla="*/ 8 w 70"/>
                  <a:gd name="T13" fmla="*/ 33 h 93"/>
                  <a:gd name="T14" fmla="*/ 13 w 70"/>
                  <a:gd name="T15" fmla="*/ 39 h 93"/>
                  <a:gd name="T16" fmla="*/ 3 w 70"/>
                  <a:gd name="T17" fmla="*/ 42 h 93"/>
                  <a:gd name="T18" fmla="*/ 0 w 70"/>
                  <a:gd name="T19" fmla="*/ 49 h 93"/>
                  <a:gd name="T20" fmla="*/ 2 w 70"/>
                  <a:gd name="T21" fmla="*/ 51 h 93"/>
                  <a:gd name="T22" fmla="*/ 24 w 70"/>
                  <a:gd name="T23" fmla="*/ 52 h 93"/>
                  <a:gd name="T24" fmla="*/ 20 w 70"/>
                  <a:gd name="T25" fmla="*/ 66 h 93"/>
                  <a:gd name="T26" fmla="*/ 15 w 70"/>
                  <a:gd name="T27" fmla="*/ 74 h 93"/>
                  <a:gd name="T28" fmla="*/ 27 w 70"/>
                  <a:gd name="T29" fmla="*/ 84 h 93"/>
                  <a:gd name="T30" fmla="*/ 38 w 70"/>
                  <a:gd name="T31" fmla="*/ 87 h 93"/>
                  <a:gd name="T32" fmla="*/ 53 w 70"/>
                  <a:gd name="T33" fmla="*/ 86 h 93"/>
                  <a:gd name="T34" fmla="*/ 54 w 70"/>
                  <a:gd name="T35" fmla="*/ 80 h 93"/>
                  <a:gd name="T36" fmla="*/ 62 w 70"/>
                  <a:gd name="T37" fmla="*/ 77 h 93"/>
                  <a:gd name="T38" fmla="*/ 57 w 70"/>
                  <a:gd name="T39" fmla="*/ 60 h 93"/>
                  <a:gd name="T40" fmla="*/ 66 w 70"/>
                  <a:gd name="T41" fmla="*/ 57 h 93"/>
                  <a:gd name="T42" fmla="*/ 65 w 70"/>
                  <a:gd name="T43" fmla="*/ 40 h 93"/>
                  <a:gd name="T44" fmla="*/ 56 w 70"/>
                  <a:gd name="T45" fmla="*/ 2 h 93"/>
                  <a:gd name="T46" fmla="*/ 48 w 70"/>
                  <a:gd name="T47" fmla="*/ 9 h 93"/>
                  <a:gd name="T48" fmla="*/ 28 w 70"/>
                  <a:gd name="T4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0" h="93">
                    <a:moveTo>
                      <a:pt x="28" y="0"/>
                    </a:moveTo>
                    <a:cubicBezTo>
                      <a:pt x="23" y="3"/>
                      <a:pt x="26" y="7"/>
                      <a:pt x="29" y="8"/>
                    </a:cubicBezTo>
                    <a:cubicBezTo>
                      <a:pt x="22" y="14"/>
                      <a:pt x="33" y="22"/>
                      <a:pt x="37" y="26"/>
                    </a:cubicBezTo>
                    <a:cubicBezTo>
                      <a:pt x="29" y="28"/>
                      <a:pt x="38" y="38"/>
                      <a:pt x="32" y="38"/>
                    </a:cubicBezTo>
                    <a:cubicBezTo>
                      <a:pt x="27" y="31"/>
                      <a:pt x="15" y="25"/>
                      <a:pt x="15" y="17"/>
                    </a:cubicBezTo>
                    <a:cubicBezTo>
                      <a:pt x="9" y="13"/>
                      <a:pt x="9" y="22"/>
                      <a:pt x="5" y="24"/>
                    </a:cubicBezTo>
                    <a:cubicBezTo>
                      <a:pt x="6" y="27"/>
                      <a:pt x="7" y="30"/>
                      <a:pt x="8" y="33"/>
                    </a:cubicBezTo>
                    <a:cubicBezTo>
                      <a:pt x="7" y="37"/>
                      <a:pt x="16" y="33"/>
                      <a:pt x="13" y="39"/>
                    </a:cubicBezTo>
                    <a:cubicBezTo>
                      <a:pt x="10" y="40"/>
                      <a:pt x="4" y="41"/>
                      <a:pt x="3" y="42"/>
                    </a:cubicBezTo>
                    <a:cubicBezTo>
                      <a:pt x="1" y="45"/>
                      <a:pt x="0" y="47"/>
                      <a:pt x="0" y="49"/>
                    </a:cubicBezTo>
                    <a:cubicBezTo>
                      <a:pt x="1" y="50"/>
                      <a:pt x="1" y="51"/>
                      <a:pt x="2" y="51"/>
                    </a:cubicBezTo>
                    <a:cubicBezTo>
                      <a:pt x="9" y="48"/>
                      <a:pt x="19" y="53"/>
                      <a:pt x="24" y="52"/>
                    </a:cubicBezTo>
                    <a:cubicBezTo>
                      <a:pt x="33" y="57"/>
                      <a:pt x="19" y="62"/>
                      <a:pt x="20" y="66"/>
                    </a:cubicBezTo>
                    <a:cubicBezTo>
                      <a:pt x="14" y="67"/>
                      <a:pt x="15" y="70"/>
                      <a:pt x="15" y="74"/>
                    </a:cubicBezTo>
                    <a:cubicBezTo>
                      <a:pt x="16" y="81"/>
                      <a:pt x="29" y="87"/>
                      <a:pt x="27" y="84"/>
                    </a:cubicBezTo>
                    <a:cubicBezTo>
                      <a:pt x="31" y="88"/>
                      <a:pt x="34" y="80"/>
                      <a:pt x="38" y="87"/>
                    </a:cubicBezTo>
                    <a:cubicBezTo>
                      <a:pt x="44" y="79"/>
                      <a:pt x="47" y="93"/>
                      <a:pt x="53" y="86"/>
                    </a:cubicBezTo>
                    <a:cubicBezTo>
                      <a:pt x="54" y="84"/>
                      <a:pt x="54" y="82"/>
                      <a:pt x="54" y="80"/>
                    </a:cubicBezTo>
                    <a:cubicBezTo>
                      <a:pt x="58" y="80"/>
                      <a:pt x="62" y="83"/>
                      <a:pt x="62" y="77"/>
                    </a:cubicBezTo>
                    <a:cubicBezTo>
                      <a:pt x="53" y="71"/>
                      <a:pt x="61" y="67"/>
                      <a:pt x="57" y="60"/>
                    </a:cubicBezTo>
                    <a:cubicBezTo>
                      <a:pt x="56" y="49"/>
                      <a:pt x="64" y="64"/>
                      <a:pt x="66" y="57"/>
                    </a:cubicBezTo>
                    <a:cubicBezTo>
                      <a:pt x="62" y="51"/>
                      <a:pt x="66" y="46"/>
                      <a:pt x="65" y="40"/>
                    </a:cubicBezTo>
                    <a:cubicBezTo>
                      <a:pt x="62" y="26"/>
                      <a:pt x="70" y="12"/>
                      <a:pt x="56" y="2"/>
                    </a:cubicBezTo>
                    <a:cubicBezTo>
                      <a:pt x="49" y="0"/>
                      <a:pt x="53" y="11"/>
                      <a:pt x="48" y="9"/>
                    </a:cubicBezTo>
                    <a:cubicBezTo>
                      <a:pt x="45" y="2"/>
                      <a:pt x="34" y="4"/>
                      <a:pt x="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Freeform 718">
                <a:extLst>
                  <a:ext uri="{FF2B5EF4-FFF2-40B4-BE49-F238E27FC236}">
                    <a16:creationId xmlns:a16="http://schemas.microsoft.com/office/drawing/2014/main" id="{07C7A343-D9DC-4A4B-A741-C0A6AAD4A4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08" y="959"/>
                <a:ext cx="10" cy="8"/>
              </a:xfrm>
              <a:custGeom>
                <a:avLst/>
                <a:gdLst>
                  <a:gd name="T0" fmla="*/ 1 w 16"/>
                  <a:gd name="T1" fmla="*/ 6 h 13"/>
                  <a:gd name="T2" fmla="*/ 3 w 16"/>
                  <a:gd name="T3" fmla="*/ 13 h 13"/>
                  <a:gd name="T4" fmla="*/ 12 w 16"/>
                  <a:gd name="T5" fmla="*/ 10 h 13"/>
                  <a:gd name="T6" fmla="*/ 8 w 16"/>
                  <a:gd name="T7" fmla="*/ 0 h 13"/>
                  <a:gd name="T8" fmla="*/ 1 w 16"/>
                  <a:gd name="T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3">
                    <a:moveTo>
                      <a:pt x="1" y="6"/>
                    </a:moveTo>
                    <a:cubicBezTo>
                      <a:pt x="0" y="9"/>
                      <a:pt x="0" y="12"/>
                      <a:pt x="3" y="13"/>
                    </a:cubicBezTo>
                    <a:cubicBezTo>
                      <a:pt x="7" y="12"/>
                      <a:pt x="10" y="11"/>
                      <a:pt x="12" y="10"/>
                    </a:cubicBezTo>
                    <a:cubicBezTo>
                      <a:pt x="16" y="6"/>
                      <a:pt x="6" y="5"/>
                      <a:pt x="8" y="0"/>
                    </a:cubicBezTo>
                    <a:cubicBezTo>
                      <a:pt x="3" y="0"/>
                      <a:pt x="5" y="4"/>
                      <a:pt x="1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Freeform 719">
                <a:extLst>
                  <a:ext uri="{FF2B5EF4-FFF2-40B4-BE49-F238E27FC236}">
                    <a16:creationId xmlns:a16="http://schemas.microsoft.com/office/drawing/2014/main" id="{A224431C-3F00-4FBD-8013-E6D87C6C96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01" y="950"/>
                <a:ext cx="3" cy="5"/>
              </a:xfrm>
              <a:custGeom>
                <a:avLst/>
                <a:gdLst>
                  <a:gd name="T0" fmla="*/ 3 w 6"/>
                  <a:gd name="T1" fmla="*/ 0 h 8"/>
                  <a:gd name="T2" fmla="*/ 2 w 6"/>
                  <a:gd name="T3" fmla="*/ 7 h 8"/>
                  <a:gd name="T4" fmla="*/ 6 w 6"/>
                  <a:gd name="T5" fmla="*/ 8 h 8"/>
                  <a:gd name="T6" fmla="*/ 3 w 6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3" y="0"/>
                    </a:moveTo>
                    <a:cubicBezTo>
                      <a:pt x="1" y="2"/>
                      <a:pt x="0" y="5"/>
                      <a:pt x="2" y="7"/>
                    </a:cubicBezTo>
                    <a:cubicBezTo>
                      <a:pt x="3" y="7"/>
                      <a:pt x="4" y="8"/>
                      <a:pt x="6" y="8"/>
                    </a:cubicBezTo>
                    <a:cubicBezTo>
                      <a:pt x="5" y="4"/>
                      <a:pt x="6" y="1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Freeform 720">
                <a:extLst>
                  <a:ext uri="{FF2B5EF4-FFF2-40B4-BE49-F238E27FC236}">
                    <a16:creationId xmlns:a16="http://schemas.microsoft.com/office/drawing/2014/main" id="{6ABADB2E-1664-4028-B317-809CC75FA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4" y="942"/>
                <a:ext cx="7" cy="13"/>
              </a:xfrm>
              <a:custGeom>
                <a:avLst/>
                <a:gdLst>
                  <a:gd name="T0" fmla="*/ 6 w 11"/>
                  <a:gd name="T1" fmla="*/ 0 h 20"/>
                  <a:gd name="T2" fmla="*/ 0 w 11"/>
                  <a:gd name="T3" fmla="*/ 14 h 20"/>
                  <a:gd name="T4" fmla="*/ 8 w 11"/>
                  <a:gd name="T5" fmla="*/ 14 h 20"/>
                  <a:gd name="T6" fmla="*/ 6 w 11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0">
                    <a:moveTo>
                      <a:pt x="6" y="0"/>
                    </a:moveTo>
                    <a:cubicBezTo>
                      <a:pt x="5" y="4"/>
                      <a:pt x="3" y="10"/>
                      <a:pt x="0" y="14"/>
                    </a:cubicBezTo>
                    <a:cubicBezTo>
                      <a:pt x="1" y="20"/>
                      <a:pt x="4" y="14"/>
                      <a:pt x="8" y="14"/>
                    </a:cubicBezTo>
                    <a:cubicBezTo>
                      <a:pt x="5" y="10"/>
                      <a:pt x="11" y="2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Freeform 721">
                <a:extLst>
                  <a:ext uri="{FF2B5EF4-FFF2-40B4-BE49-F238E27FC236}">
                    <a16:creationId xmlns:a16="http://schemas.microsoft.com/office/drawing/2014/main" id="{32E0EC47-8D0F-41AF-80CF-1A66B69CB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40" y="963"/>
                <a:ext cx="5" cy="7"/>
              </a:xfrm>
              <a:custGeom>
                <a:avLst/>
                <a:gdLst>
                  <a:gd name="T0" fmla="*/ 4 w 9"/>
                  <a:gd name="T1" fmla="*/ 0 h 10"/>
                  <a:gd name="T2" fmla="*/ 4 w 9"/>
                  <a:gd name="T3" fmla="*/ 10 h 10"/>
                  <a:gd name="T4" fmla="*/ 4 w 9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4" y="0"/>
                    </a:moveTo>
                    <a:cubicBezTo>
                      <a:pt x="1" y="1"/>
                      <a:pt x="0" y="8"/>
                      <a:pt x="4" y="10"/>
                    </a:cubicBezTo>
                    <a:cubicBezTo>
                      <a:pt x="9" y="8"/>
                      <a:pt x="6" y="4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Freeform 722">
                <a:extLst>
                  <a:ext uri="{FF2B5EF4-FFF2-40B4-BE49-F238E27FC236}">
                    <a16:creationId xmlns:a16="http://schemas.microsoft.com/office/drawing/2014/main" id="{EADB0698-DDE9-45FE-A53B-06BC33765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59" y="972"/>
                <a:ext cx="10" cy="13"/>
              </a:xfrm>
              <a:custGeom>
                <a:avLst/>
                <a:gdLst>
                  <a:gd name="T0" fmla="*/ 2 w 17"/>
                  <a:gd name="T1" fmla="*/ 13 h 21"/>
                  <a:gd name="T2" fmla="*/ 14 w 17"/>
                  <a:gd name="T3" fmla="*/ 8 h 21"/>
                  <a:gd name="T4" fmla="*/ 12 w 17"/>
                  <a:gd name="T5" fmla="*/ 3 h 21"/>
                  <a:gd name="T6" fmla="*/ 6 w 17"/>
                  <a:gd name="T7" fmla="*/ 0 h 21"/>
                  <a:gd name="T8" fmla="*/ 2 w 17"/>
                  <a:gd name="T9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1">
                    <a:moveTo>
                      <a:pt x="2" y="13"/>
                    </a:moveTo>
                    <a:cubicBezTo>
                      <a:pt x="9" y="21"/>
                      <a:pt x="6" y="5"/>
                      <a:pt x="14" y="8"/>
                    </a:cubicBezTo>
                    <a:cubicBezTo>
                      <a:pt x="17" y="7"/>
                      <a:pt x="14" y="4"/>
                      <a:pt x="12" y="3"/>
                    </a:cubicBezTo>
                    <a:cubicBezTo>
                      <a:pt x="10" y="8"/>
                      <a:pt x="6" y="1"/>
                      <a:pt x="6" y="0"/>
                    </a:cubicBezTo>
                    <a:cubicBezTo>
                      <a:pt x="0" y="4"/>
                      <a:pt x="8" y="9"/>
                      <a:pt x="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Freeform 723">
                <a:extLst>
                  <a:ext uri="{FF2B5EF4-FFF2-40B4-BE49-F238E27FC236}">
                    <a16:creationId xmlns:a16="http://schemas.microsoft.com/office/drawing/2014/main" id="{4BD1B7ED-05EA-46F7-994A-6C28333870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56" y="975"/>
                <a:ext cx="29" cy="31"/>
              </a:xfrm>
              <a:custGeom>
                <a:avLst/>
                <a:gdLst>
                  <a:gd name="T0" fmla="*/ 19 w 46"/>
                  <a:gd name="T1" fmla="*/ 46 h 51"/>
                  <a:gd name="T2" fmla="*/ 33 w 46"/>
                  <a:gd name="T3" fmla="*/ 50 h 51"/>
                  <a:gd name="T4" fmla="*/ 46 w 46"/>
                  <a:gd name="T5" fmla="*/ 37 h 51"/>
                  <a:gd name="T6" fmla="*/ 41 w 46"/>
                  <a:gd name="T7" fmla="*/ 24 h 51"/>
                  <a:gd name="T8" fmla="*/ 21 w 46"/>
                  <a:gd name="T9" fmla="*/ 0 h 51"/>
                  <a:gd name="T10" fmla="*/ 10 w 46"/>
                  <a:gd name="T11" fmla="*/ 9 h 51"/>
                  <a:gd name="T12" fmla="*/ 3 w 46"/>
                  <a:gd name="T13" fmla="*/ 27 h 51"/>
                  <a:gd name="T14" fmla="*/ 5 w 46"/>
                  <a:gd name="T15" fmla="*/ 36 h 51"/>
                  <a:gd name="T16" fmla="*/ 19 w 46"/>
                  <a:gd name="T17" fmla="*/ 4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51">
                    <a:moveTo>
                      <a:pt x="19" y="46"/>
                    </a:moveTo>
                    <a:cubicBezTo>
                      <a:pt x="24" y="40"/>
                      <a:pt x="28" y="51"/>
                      <a:pt x="33" y="50"/>
                    </a:cubicBezTo>
                    <a:cubicBezTo>
                      <a:pt x="40" y="49"/>
                      <a:pt x="45" y="44"/>
                      <a:pt x="46" y="37"/>
                    </a:cubicBezTo>
                    <a:cubicBezTo>
                      <a:pt x="46" y="31"/>
                      <a:pt x="36" y="31"/>
                      <a:pt x="41" y="24"/>
                    </a:cubicBezTo>
                    <a:cubicBezTo>
                      <a:pt x="37" y="16"/>
                      <a:pt x="32" y="3"/>
                      <a:pt x="21" y="0"/>
                    </a:cubicBezTo>
                    <a:cubicBezTo>
                      <a:pt x="15" y="2"/>
                      <a:pt x="18" y="12"/>
                      <a:pt x="10" y="9"/>
                    </a:cubicBezTo>
                    <a:cubicBezTo>
                      <a:pt x="10" y="16"/>
                      <a:pt x="8" y="21"/>
                      <a:pt x="3" y="27"/>
                    </a:cubicBezTo>
                    <a:cubicBezTo>
                      <a:pt x="3" y="30"/>
                      <a:pt x="0" y="35"/>
                      <a:pt x="5" y="36"/>
                    </a:cubicBezTo>
                    <a:cubicBezTo>
                      <a:pt x="11" y="30"/>
                      <a:pt x="15" y="45"/>
                      <a:pt x="19" y="4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Freeform 724">
                <a:extLst>
                  <a:ext uri="{FF2B5EF4-FFF2-40B4-BE49-F238E27FC236}">
                    <a16:creationId xmlns:a16="http://schemas.microsoft.com/office/drawing/2014/main" id="{924ADF53-CABA-46CC-9EC4-1F05618C4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24" y="975"/>
                <a:ext cx="10" cy="15"/>
              </a:xfrm>
              <a:custGeom>
                <a:avLst/>
                <a:gdLst>
                  <a:gd name="T0" fmla="*/ 14 w 17"/>
                  <a:gd name="T1" fmla="*/ 19 h 24"/>
                  <a:gd name="T2" fmla="*/ 17 w 17"/>
                  <a:gd name="T3" fmla="*/ 13 h 24"/>
                  <a:gd name="T4" fmla="*/ 7 w 17"/>
                  <a:gd name="T5" fmla="*/ 5 h 24"/>
                  <a:gd name="T6" fmla="*/ 4 w 17"/>
                  <a:gd name="T7" fmla="*/ 21 h 24"/>
                  <a:gd name="T8" fmla="*/ 14 w 17"/>
                  <a:gd name="T9" fmla="*/ 1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4">
                    <a:moveTo>
                      <a:pt x="14" y="19"/>
                    </a:moveTo>
                    <a:cubicBezTo>
                      <a:pt x="14" y="18"/>
                      <a:pt x="17" y="15"/>
                      <a:pt x="17" y="13"/>
                    </a:cubicBezTo>
                    <a:cubicBezTo>
                      <a:pt x="13" y="11"/>
                      <a:pt x="13" y="0"/>
                      <a:pt x="7" y="5"/>
                    </a:cubicBezTo>
                    <a:cubicBezTo>
                      <a:pt x="8" y="11"/>
                      <a:pt x="0" y="15"/>
                      <a:pt x="4" y="21"/>
                    </a:cubicBezTo>
                    <a:cubicBezTo>
                      <a:pt x="8" y="24"/>
                      <a:pt x="11" y="21"/>
                      <a:pt x="14" y="1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Freeform 725">
                <a:extLst>
                  <a:ext uri="{FF2B5EF4-FFF2-40B4-BE49-F238E27FC236}">
                    <a16:creationId xmlns:a16="http://schemas.microsoft.com/office/drawing/2014/main" id="{5643DA07-1A66-426A-ACF5-40DD4BF69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0" y="976"/>
                <a:ext cx="6" cy="10"/>
              </a:xfrm>
              <a:custGeom>
                <a:avLst/>
                <a:gdLst>
                  <a:gd name="T0" fmla="*/ 8 w 10"/>
                  <a:gd name="T1" fmla="*/ 13 h 16"/>
                  <a:gd name="T2" fmla="*/ 7 w 10"/>
                  <a:gd name="T3" fmla="*/ 5 h 16"/>
                  <a:gd name="T4" fmla="*/ 8 w 10"/>
                  <a:gd name="T5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6">
                    <a:moveTo>
                      <a:pt x="8" y="13"/>
                    </a:moveTo>
                    <a:cubicBezTo>
                      <a:pt x="10" y="10"/>
                      <a:pt x="9" y="8"/>
                      <a:pt x="7" y="5"/>
                    </a:cubicBezTo>
                    <a:cubicBezTo>
                      <a:pt x="0" y="0"/>
                      <a:pt x="3" y="16"/>
                      <a:pt x="8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Freeform 726">
                <a:extLst>
                  <a:ext uri="{FF2B5EF4-FFF2-40B4-BE49-F238E27FC236}">
                    <a16:creationId xmlns:a16="http://schemas.microsoft.com/office/drawing/2014/main" id="{ADF3F2E0-9597-4085-955D-C8B414C94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13" y="1011"/>
                <a:ext cx="51" cy="35"/>
              </a:xfrm>
              <a:custGeom>
                <a:avLst/>
                <a:gdLst>
                  <a:gd name="T0" fmla="*/ 8 w 82"/>
                  <a:gd name="T1" fmla="*/ 9 h 56"/>
                  <a:gd name="T2" fmla="*/ 9 w 82"/>
                  <a:gd name="T3" fmla="*/ 28 h 56"/>
                  <a:gd name="T4" fmla="*/ 19 w 82"/>
                  <a:gd name="T5" fmla="*/ 46 h 56"/>
                  <a:gd name="T6" fmla="*/ 29 w 82"/>
                  <a:gd name="T7" fmla="*/ 56 h 56"/>
                  <a:gd name="T8" fmla="*/ 63 w 82"/>
                  <a:gd name="T9" fmla="*/ 42 h 56"/>
                  <a:gd name="T10" fmla="*/ 80 w 82"/>
                  <a:gd name="T11" fmla="*/ 38 h 56"/>
                  <a:gd name="T12" fmla="*/ 65 w 82"/>
                  <a:gd name="T13" fmla="*/ 20 h 56"/>
                  <a:gd name="T14" fmla="*/ 33 w 82"/>
                  <a:gd name="T15" fmla="*/ 1 h 56"/>
                  <a:gd name="T16" fmla="*/ 8 w 82"/>
                  <a:gd name="T17" fmla="*/ 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" h="56">
                    <a:moveTo>
                      <a:pt x="8" y="9"/>
                    </a:moveTo>
                    <a:cubicBezTo>
                      <a:pt x="0" y="15"/>
                      <a:pt x="9" y="20"/>
                      <a:pt x="9" y="28"/>
                    </a:cubicBezTo>
                    <a:cubicBezTo>
                      <a:pt x="2" y="36"/>
                      <a:pt x="18" y="37"/>
                      <a:pt x="19" y="46"/>
                    </a:cubicBezTo>
                    <a:cubicBezTo>
                      <a:pt x="20" y="50"/>
                      <a:pt x="25" y="54"/>
                      <a:pt x="29" y="56"/>
                    </a:cubicBezTo>
                    <a:cubicBezTo>
                      <a:pt x="39" y="51"/>
                      <a:pt x="53" y="45"/>
                      <a:pt x="63" y="42"/>
                    </a:cubicBezTo>
                    <a:cubicBezTo>
                      <a:pt x="64" y="40"/>
                      <a:pt x="82" y="43"/>
                      <a:pt x="80" y="38"/>
                    </a:cubicBezTo>
                    <a:cubicBezTo>
                      <a:pt x="77" y="34"/>
                      <a:pt x="71" y="24"/>
                      <a:pt x="65" y="20"/>
                    </a:cubicBezTo>
                    <a:cubicBezTo>
                      <a:pt x="58" y="9"/>
                      <a:pt x="47" y="0"/>
                      <a:pt x="33" y="1"/>
                    </a:cubicBezTo>
                    <a:cubicBezTo>
                      <a:pt x="24" y="4"/>
                      <a:pt x="18" y="12"/>
                      <a:pt x="8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Freeform 727">
                <a:extLst>
                  <a:ext uri="{FF2B5EF4-FFF2-40B4-BE49-F238E27FC236}">
                    <a16:creationId xmlns:a16="http://schemas.microsoft.com/office/drawing/2014/main" id="{3736EF1A-66CF-47F4-8246-1B6E50707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49" y="1019"/>
                <a:ext cx="51" cy="71"/>
              </a:xfrm>
              <a:custGeom>
                <a:avLst/>
                <a:gdLst>
                  <a:gd name="T0" fmla="*/ 45 w 82"/>
                  <a:gd name="T1" fmla="*/ 73 h 114"/>
                  <a:gd name="T2" fmla="*/ 66 w 82"/>
                  <a:gd name="T3" fmla="*/ 63 h 114"/>
                  <a:gd name="T4" fmla="*/ 78 w 82"/>
                  <a:gd name="T5" fmla="*/ 37 h 114"/>
                  <a:gd name="T6" fmla="*/ 82 w 82"/>
                  <a:gd name="T7" fmla="*/ 19 h 114"/>
                  <a:gd name="T8" fmla="*/ 79 w 82"/>
                  <a:gd name="T9" fmla="*/ 16 h 114"/>
                  <a:gd name="T10" fmla="*/ 54 w 82"/>
                  <a:gd name="T11" fmla="*/ 13 h 114"/>
                  <a:gd name="T12" fmla="*/ 37 w 82"/>
                  <a:gd name="T13" fmla="*/ 6 h 114"/>
                  <a:gd name="T14" fmla="*/ 30 w 82"/>
                  <a:gd name="T15" fmla="*/ 2 h 114"/>
                  <a:gd name="T16" fmla="*/ 22 w 82"/>
                  <a:gd name="T17" fmla="*/ 5 h 114"/>
                  <a:gd name="T18" fmla="*/ 10 w 82"/>
                  <a:gd name="T19" fmla="*/ 15 h 114"/>
                  <a:gd name="T20" fmla="*/ 10 w 82"/>
                  <a:gd name="T21" fmla="*/ 26 h 114"/>
                  <a:gd name="T22" fmla="*/ 3 w 82"/>
                  <a:gd name="T23" fmla="*/ 24 h 114"/>
                  <a:gd name="T24" fmla="*/ 5 w 82"/>
                  <a:gd name="T25" fmla="*/ 56 h 114"/>
                  <a:gd name="T26" fmla="*/ 12 w 82"/>
                  <a:gd name="T27" fmla="*/ 91 h 114"/>
                  <a:gd name="T28" fmla="*/ 14 w 82"/>
                  <a:gd name="T29" fmla="*/ 101 h 114"/>
                  <a:gd name="T30" fmla="*/ 15 w 82"/>
                  <a:gd name="T31" fmla="*/ 109 h 114"/>
                  <a:gd name="T32" fmla="*/ 36 w 82"/>
                  <a:gd name="T33" fmla="*/ 91 h 114"/>
                  <a:gd name="T34" fmla="*/ 36 w 82"/>
                  <a:gd name="T35" fmla="*/ 79 h 114"/>
                  <a:gd name="T36" fmla="*/ 30 w 82"/>
                  <a:gd name="T37" fmla="*/ 72 h 114"/>
                  <a:gd name="T38" fmla="*/ 45 w 82"/>
                  <a:gd name="T39" fmla="*/ 7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" h="114">
                    <a:moveTo>
                      <a:pt x="45" y="73"/>
                    </a:moveTo>
                    <a:cubicBezTo>
                      <a:pt x="55" y="84"/>
                      <a:pt x="60" y="66"/>
                      <a:pt x="66" y="63"/>
                    </a:cubicBezTo>
                    <a:cubicBezTo>
                      <a:pt x="66" y="54"/>
                      <a:pt x="70" y="44"/>
                      <a:pt x="78" y="37"/>
                    </a:cubicBezTo>
                    <a:cubicBezTo>
                      <a:pt x="81" y="31"/>
                      <a:pt x="78" y="25"/>
                      <a:pt x="82" y="19"/>
                    </a:cubicBezTo>
                    <a:cubicBezTo>
                      <a:pt x="81" y="18"/>
                      <a:pt x="80" y="17"/>
                      <a:pt x="79" y="16"/>
                    </a:cubicBezTo>
                    <a:cubicBezTo>
                      <a:pt x="70" y="15"/>
                      <a:pt x="63" y="3"/>
                      <a:pt x="54" y="13"/>
                    </a:cubicBezTo>
                    <a:cubicBezTo>
                      <a:pt x="43" y="23"/>
                      <a:pt x="49" y="0"/>
                      <a:pt x="37" y="6"/>
                    </a:cubicBezTo>
                    <a:cubicBezTo>
                      <a:pt x="35" y="4"/>
                      <a:pt x="33" y="0"/>
                      <a:pt x="30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8" y="7"/>
                      <a:pt x="12" y="10"/>
                      <a:pt x="10" y="15"/>
                    </a:cubicBezTo>
                    <a:cubicBezTo>
                      <a:pt x="10" y="19"/>
                      <a:pt x="15" y="23"/>
                      <a:pt x="10" y="26"/>
                    </a:cubicBezTo>
                    <a:cubicBezTo>
                      <a:pt x="8" y="25"/>
                      <a:pt x="5" y="21"/>
                      <a:pt x="3" y="24"/>
                    </a:cubicBezTo>
                    <a:cubicBezTo>
                      <a:pt x="0" y="33"/>
                      <a:pt x="4" y="45"/>
                      <a:pt x="5" y="56"/>
                    </a:cubicBezTo>
                    <a:cubicBezTo>
                      <a:pt x="5" y="67"/>
                      <a:pt x="7" y="80"/>
                      <a:pt x="12" y="91"/>
                    </a:cubicBezTo>
                    <a:cubicBezTo>
                      <a:pt x="9" y="94"/>
                      <a:pt x="12" y="98"/>
                      <a:pt x="14" y="101"/>
                    </a:cubicBezTo>
                    <a:cubicBezTo>
                      <a:pt x="14" y="103"/>
                      <a:pt x="10" y="108"/>
                      <a:pt x="15" y="109"/>
                    </a:cubicBezTo>
                    <a:cubicBezTo>
                      <a:pt x="30" y="114"/>
                      <a:pt x="28" y="96"/>
                      <a:pt x="36" y="91"/>
                    </a:cubicBezTo>
                    <a:cubicBezTo>
                      <a:pt x="37" y="88"/>
                      <a:pt x="37" y="83"/>
                      <a:pt x="36" y="79"/>
                    </a:cubicBezTo>
                    <a:cubicBezTo>
                      <a:pt x="34" y="75"/>
                      <a:pt x="28" y="77"/>
                      <a:pt x="30" y="72"/>
                    </a:cubicBezTo>
                    <a:cubicBezTo>
                      <a:pt x="34" y="64"/>
                      <a:pt x="40" y="72"/>
                      <a:pt x="45" y="7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Freeform 728">
                <a:extLst>
                  <a:ext uri="{FF2B5EF4-FFF2-40B4-BE49-F238E27FC236}">
                    <a16:creationId xmlns:a16="http://schemas.microsoft.com/office/drawing/2014/main" id="{805A9C61-7308-47F1-AA50-7C474D004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51" y="1024"/>
                <a:ext cx="23" cy="28"/>
              </a:xfrm>
              <a:custGeom>
                <a:avLst/>
                <a:gdLst>
                  <a:gd name="T0" fmla="*/ 23 w 38"/>
                  <a:gd name="T1" fmla="*/ 2 h 46"/>
                  <a:gd name="T2" fmla="*/ 0 w 38"/>
                  <a:gd name="T3" fmla="*/ 11 h 46"/>
                  <a:gd name="T4" fmla="*/ 10 w 38"/>
                  <a:gd name="T5" fmla="*/ 20 h 46"/>
                  <a:gd name="T6" fmla="*/ 30 w 38"/>
                  <a:gd name="T7" fmla="*/ 46 h 46"/>
                  <a:gd name="T8" fmla="*/ 38 w 38"/>
                  <a:gd name="T9" fmla="*/ 25 h 46"/>
                  <a:gd name="T10" fmla="*/ 23 w 38"/>
                  <a:gd name="T11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46">
                    <a:moveTo>
                      <a:pt x="23" y="2"/>
                    </a:moveTo>
                    <a:cubicBezTo>
                      <a:pt x="14" y="1"/>
                      <a:pt x="7" y="5"/>
                      <a:pt x="0" y="11"/>
                    </a:cubicBezTo>
                    <a:cubicBezTo>
                      <a:pt x="0" y="17"/>
                      <a:pt x="8" y="17"/>
                      <a:pt x="10" y="20"/>
                    </a:cubicBezTo>
                    <a:cubicBezTo>
                      <a:pt x="7" y="34"/>
                      <a:pt x="28" y="37"/>
                      <a:pt x="30" y="46"/>
                    </a:cubicBezTo>
                    <a:cubicBezTo>
                      <a:pt x="34" y="40"/>
                      <a:pt x="34" y="31"/>
                      <a:pt x="38" y="25"/>
                    </a:cubicBezTo>
                    <a:cubicBezTo>
                      <a:pt x="33" y="17"/>
                      <a:pt x="37" y="0"/>
                      <a:pt x="23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Freeform 729">
                <a:extLst>
                  <a:ext uri="{FF2B5EF4-FFF2-40B4-BE49-F238E27FC236}">
                    <a16:creationId xmlns:a16="http://schemas.microsoft.com/office/drawing/2014/main" id="{21BFC5D4-F391-4AF8-AA7F-0E8F69783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48" y="1008"/>
                <a:ext cx="6" cy="3"/>
              </a:xfrm>
              <a:custGeom>
                <a:avLst/>
                <a:gdLst>
                  <a:gd name="T0" fmla="*/ 5 w 10"/>
                  <a:gd name="T1" fmla="*/ 6 h 6"/>
                  <a:gd name="T2" fmla="*/ 4 w 10"/>
                  <a:gd name="T3" fmla="*/ 0 h 6"/>
                  <a:gd name="T4" fmla="*/ 5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5" y="6"/>
                    </a:moveTo>
                    <a:cubicBezTo>
                      <a:pt x="10" y="4"/>
                      <a:pt x="6" y="1"/>
                      <a:pt x="4" y="0"/>
                    </a:cubicBezTo>
                    <a:cubicBezTo>
                      <a:pt x="0" y="1"/>
                      <a:pt x="3" y="4"/>
                      <a:pt x="5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Freeform 730">
                <a:extLst>
                  <a:ext uri="{FF2B5EF4-FFF2-40B4-BE49-F238E27FC236}">
                    <a16:creationId xmlns:a16="http://schemas.microsoft.com/office/drawing/2014/main" id="{11762067-50FF-46AA-A507-578773B64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77" y="1024"/>
                <a:ext cx="12" cy="6"/>
              </a:xfrm>
              <a:custGeom>
                <a:avLst/>
                <a:gdLst>
                  <a:gd name="T0" fmla="*/ 18 w 18"/>
                  <a:gd name="T1" fmla="*/ 5 h 10"/>
                  <a:gd name="T2" fmla="*/ 8 w 18"/>
                  <a:gd name="T3" fmla="*/ 0 h 10"/>
                  <a:gd name="T4" fmla="*/ 4 w 18"/>
                  <a:gd name="T5" fmla="*/ 8 h 10"/>
                  <a:gd name="T6" fmla="*/ 18 w 18"/>
                  <a:gd name="T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cubicBezTo>
                      <a:pt x="16" y="0"/>
                      <a:pt x="11" y="2"/>
                      <a:pt x="8" y="0"/>
                    </a:cubicBezTo>
                    <a:cubicBezTo>
                      <a:pt x="5" y="1"/>
                      <a:pt x="0" y="4"/>
                      <a:pt x="4" y="8"/>
                    </a:cubicBezTo>
                    <a:cubicBezTo>
                      <a:pt x="9" y="7"/>
                      <a:pt x="15" y="10"/>
                      <a:pt x="18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Freeform 731">
                <a:extLst>
                  <a:ext uri="{FF2B5EF4-FFF2-40B4-BE49-F238E27FC236}">
                    <a16:creationId xmlns:a16="http://schemas.microsoft.com/office/drawing/2014/main" id="{B5B9FC28-8EFD-4E45-BC45-E765F5259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45" y="1050"/>
                <a:ext cx="0" cy="0"/>
              </a:xfrm>
              <a:custGeom>
                <a:avLst/>
                <a:gdLst>
                  <a:gd name="T0" fmla="*/ 0 w 1"/>
                  <a:gd name="T1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Freeform 732">
                <a:extLst>
                  <a:ext uri="{FF2B5EF4-FFF2-40B4-BE49-F238E27FC236}">
                    <a16:creationId xmlns:a16="http://schemas.microsoft.com/office/drawing/2014/main" id="{5C88F55C-507D-4693-96E2-AD7343AC96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00" y="1171"/>
                <a:ext cx="59" cy="21"/>
              </a:xfrm>
              <a:custGeom>
                <a:avLst/>
                <a:gdLst>
                  <a:gd name="T0" fmla="*/ 86 w 94"/>
                  <a:gd name="T1" fmla="*/ 0 h 34"/>
                  <a:gd name="T2" fmla="*/ 73 w 94"/>
                  <a:gd name="T3" fmla="*/ 23 h 34"/>
                  <a:gd name="T4" fmla="*/ 45 w 94"/>
                  <a:gd name="T5" fmla="*/ 26 h 34"/>
                  <a:gd name="T6" fmla="*/ 0 w 94"/>
                  <a:gd name="T7" fmla="*/ 0 h 34"/>
                  <a:gd name="T8" fmla="*/ 86 w 94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34">
                    <a:moveTo>
                      <a:pt x="86" y="0"/>
                    </a:moveTo>
                    <a:cubicBezTo>
                      <a:pt x="94" y="20"/>
                      <a:pt x="73" y="23"/>
                      <a:pt x="73" y="23"/>
                    </a:cubicBezTo>
                    <a:cubicBezTo>
                      <a:pt x="62" y="34"/>
                      <a:pt x="45" y="26"/>
                      <a:pt x="45" y="26"/>
                    </a:cubicBezTo>
                    <a:cubicBezTo>
                      <a:pt x="45" y="26"/>
                      <a:pt x="23" y="13"/>
                      <a:pt x="0" y="0"/>
                    </a:cubicBezTo>
                    <a:cubicBezTo>
                      <a:pt x="86" y="0"/>
                      <a:pt x="86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Freeform 733">
                <a:extLst>
                  <a:ext uri="{FF2B5EF4-FFF2-40B4-BE49-F238E27FC236}">
                    <a16:creationId xmlns:a16="http://schemas.microsoft.com/office/drawing/2014/main" id="{4722CA39-57DE-4E0B-B660-FCE620F45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7" y="1020"/>
                <a:ext cx="293" cy="172"/>
              </a:xfrm>
              <a:custGeom>
                <a:avLst/>
                <a:gdLst>
                  <a:gd name="T0" fmla="*/ 126 w 471"/>
                  <a:gd name="T1" fmla="*/ 100 h 276"/>
                  <a:gd name="T2" fmla="*/ 209 w 471"/>
                  <a:gd name="T3" fmla="*/ 171 h 276"/>
                  <a:gd name="T4" fmla="*/ 411 w 471"/>
                  <a:gd name="T5" fmla="*/ 268 h 276"/>
                  <a:gd name="T6" fmla="*/ 441 w 471"/>
                  <a:gd name="T7" fmla="*/ 223 h 276"/>
                  <a:gd name="T8" fmla="*/ 427 w 471"/>
                  <a:gd name="T9" fmla="*/ 215 h 276"/>
                  <a:gd name="T10" fmla="*/ 416 w 471"/>
                  <a:gd name="T11" fmla="*/ 210 h 276"/>
                  <a:gd name="T12" fmla="*/ 400 w 471"/>
                  <a:gd name="T13" fmla="*/ 191 h 276"/>
                  <a:gd name="T14" fmla="*/ 387 w 471"/>
                  <a:gd name="T15" fmla="*/ 184 h 276"/>
                  <a:gd name="T16" fmla="*/ 360 w 471"/>
                  <a:gd name="T17" fmla="*/ 197 h 276"/>
                  <a:gd name="T18" fmla="*/ 336 w 471"/>
                  <a:gd name="T19" fmla="*/ 188 h 276"/>
                  <a:gd name="T20" fmla="*/ 345 w 471"/>
                  <a:gd name="T21" fmla="*/ 175 h 276"/>
                  <a:gd name="T22" fmla="*/ 306 w 471"/>
                  <a:gd name="T23" fmla="*/ 173 h 276"/>
                  <a:gd name="T24" fmla="*/ 302 w 471"/>
                  <a:gd name="T25" fmla="*/ 157 h 276"/>
                  <a:gd name="T26" fmla="*/ 327 w 471"/>
                  <a:gd name="T27" fmla="*/ 144 h 276"/>
                  <a:gd name="T28" fmla="*/ 291 w 471"/>
                  <a:gd name="T29" fmla="*/ 139 h 276"/>
                  <a:gd name="T30" fmla="*/ 309 w 471"/>
                  <a:gd name="T31" fmla="*/ 120 h 276"/>
                  <a:gd name="T32" fmla="*/ 279 w 471"/>
                  <a:gd name="T33" fmla="*/ 98 h 276"/>
                  <a:gd name="T34" fmla="*/ 268 w 471"/>
                  <a:gd name="T35" fmla="*/ 119 h 276"/>
                  <a:gd name="T36" fmla="*/ 268 w 471"/>
                  <a:gd name="T37" fmla="*/ 91 h 276"/>
                  <a:gd name="T38" fmla="*/ 228 w 471"/>
                  <a:gd name="T39" fmla="*/ 100 h 276"/>
                  <a:gd name="T40" fmla="*/ 220 w 471"/>
                  <a:gd name="T41" fmla="*/ 91 h 276"/>
                  <a:gd name="T42" fmla="*/ 217 w 471"/>
                  <a:gd name="T43" fmla="*/ 94 h 276"/>
                  <a:gd name="T44" fmla="*/ 202 w 471"/>
                  <a:gd name="T45" fmla="*/ 93 h 276"/>
                  <a:gd name="T46" fmla="*/ 186 w 471"/>
                  <a:gd name="T47" fmla="*/ 67 h 276"/>
                  <a:gd name="T48" fmla="*/ 174 w 471"/>
                  <a:gd name="T49" fmla="*/ 86 h 276"/>
                  <a:gd name="T50" fmla="*/ 159 w 471"/>
                  <a:gd name="T51" fmla="*/ 65 h 276"/>
                  <a:gd name="T52" fmla="*/ 156 w 471"/>
                  <a:gd name="T53" fmla="*/ 56 h 276"/>
                  <a:gd name="T54" fmla="*/ 140 w 471"/>
                  <a:gd name="T55" fmla="*/ 50 h 276"/>
                  <a:gd name="T56" fmla="*/ 117 w 471"/>
                  <a:gd name="T57" fmla="*/ 35 h 276"/>
                  <a:gd name="T58" fmla="*/ 109 w 471"/>
                  <a:gd name="T59" fmla="*/ 40 h 276"/>
                  <a:gd name="T60" fmla="*/ 74 w 471"/>
                  <a:gd name="T61" fmla="*/ 49 h 276"/>
                  <a:gd name="T62" fmla="*/ 72 w 471"/>
                  <a:gd name="T63" fmla="*/ 74 h 276"/>
                  <a:gd name="T64" fmla="*/ 65 w 471"/>
                  <a:gd name="T65" fmla="*/ 62 h 276"/>
                  <a:gd name="T66" fmla="*/ 55 w 471"/>
                  <a:gd name="T67" fmla="*/ 68 h 276"/>
                  <a:gd name="T68" fmla="*/ 44 w 471"/>
                  <a:gd name="T69" fmla="*/ 83 h 276"/>
                  <a:gd name="T70" fmla="*/ 38 w 471"/>
                  <a:gd name="T71" fmla="*/ 38 h 276"/>
                  <a:gd name="T72" fmla="*/ 0 w 471"/>
                  <a:gd name="T73" fmla="*/ 4 h 276"/>
                  <a:gd name="T74" fmla="*/ 90 w 471"/>
                  <a:gd name="T75" fmla="*/ 93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1" h="276">
                    <a:moveTo>
                      <a:pt x="90" y="93"/>
                    </a:moveTo>
                    <a:cubicBezTo>
                      <a:pt x="90" y="93"/>
                      <a:pt x="115" y="68"/>
                      <a:pt x="126" y="100"/>
                    </a:cubicBezTo>
                    <a:cubicBezTo>
                      <a:pt x="147" y="127"/>
                      <a:pt x="147" y="127"/>
                      <a:pt x="147" y="127"/>
                    </a:cubicBezTo>
                    <a:cubicBezTo>
                      <a:pt x="147" y="127"/>
                      <a:pt x="163" y="165"/>
                      <a:pt x="209" y="171"/>
                    </a:cubicBezTo>
                    <a:cubicBezTo>
                      <a:pt x="209" y="171"/>
                      <a:pt x="283" y="176"/>
                      <a:pt x="308" y="208"/>
                    </a:cubicBezTo>
                    <a:cubicBezTo>
                      <a:pt x="411" y="268"/>
                      <a:pt x="411" y="268"/>
                      <a:pt x="411" y="268"/>
                    </a:cubicBezTo>
                    <a:cubicBezTo>
                      <a:pt x="411" y="268"/>
                      <a:pt x="428" y="276"/>
                      <a:pt x="439" y="265"/>
                    </a:cubicBezTo>
                    <a:cubicBezTo>
                      <a:pt x="439" y="265"/>
                      <a:pt x="471" y="261"/>
                      <a:pt x="441" y="223"/>
                    </a:cubicBezTo>
                    <a:cubicBezTo>
                      <a:pt x="438" y="218"/>
                      <a:pt x="440" y="211"/>
                      <a:pt x="438" y="205"/>
                    </a:cubicBezTo>
                    <a:cubicBezTo>
                      <a:pt x="431" y="194"/>
                      <a:pt x="430" y="212"/>
                      <a:pt x="427" y="215"/>
                    </a:cubicBezTo>
                    <a:cubicBezTo>
                      <a:pt x="422" y="209"/>
                      <a:pt x="420" y="219"/>
                      <a:pt x="415" y="219"/>
                    </a:cubicBezTo>
                    <a:cubicBezTo>
                      <a:pt x="409" y="218"/>
                      <a:pt x="414" y="213"/>
                      <a:pt x="416" y="210"/>
                    </a:cubicBezTo>
                    <a:cubicBezTo>
                      <a:pt x="416" y="206"/>
                      <a:pt x="414" y="198"/>
                      <a:pt x="408" y="200"/>
                    </a:cubicBezTo>
                    <a:cubicBezTo>
                      <a:pt x="406" y="198"/>
                      <a:pt x="404" y="195"/>
                      <a:pt x="400" y="191"/>
                    </a:cubicBezTo>
                    <a:cubicBezTo>
                      <a:pt x="398" y="193"/>
                      <a:pt x="393" y="184"/>
                      <a:pt x="388" y="192"/>
                    </a:cubicBezTo>
                    <a:cubicBezTo>
                      <a:pt x="385" y="189"/>
                      <a:pt x="387" y="187"/>
                      <a:pt x="387" y="184"/>
                    </a:cubicBezTo>
                    <a:cubicBezTo>
                      <a:pt x="379" y="170"/>
                      <a:pt x="382" y="196"/>
                      <a:pt x="373" y="191"/>
                    </a:cubicBezTo>
                    <a:cubicBezTo>
                      <a:pt x="371" y="195"/>
                      <a:pt x="364" y="195"/>
                      <a:pt x="360" y="197"/>
                    </a:cubicBezTo>
                    <a:cubicBezTo>
                      <a:pt x="359" y="195"/>
                      <a:pt x="359" y="188"/>
                      <a:pt x="354" y="189"/>
                    </a:cubicBezTo>
                    <a:cubicBezTo>
                      <a:pt x="348" y="198"/>
                      <a:pt x="342" y="186"/>
                      <a:pt x="336" y="188"/>
                    </a:cubicBezTo>
                    <a:cubicBezTo>
                      <a:pt x="338" y="183"/>
                      <a:pt x="344" y="182"/>
                      <a:pt x="347" y="177"/>
                    </a:cubicBezTo>
                    <a:cubicBezTo>
                      <a:pt x="347" y="176"/>
                      <a:pt x="346" y="175"/>
                      <a:pt x="345" y="175"/>
                    </a:cubicBezTo>
                    <a:cubicBezTo>
                      <a:pt x="338" y="180"/>
                      <a:pt x="330" y="182"/>
                      <a:pt x="321" y="181"/>
                    </a:cubicBezTo>
                    <a:cubicBezTo>
                      <a:pt x="316" y="176"/>
                      <a:pt x="308" y="184"/>
                      <a:pt x="306" y="173"/>
                    </a:cubicBezTo>
                    <a:cubicBezTo>
                      <a:pt x="308" y="169"/>
                      <a:pt x="311" y="171"/>
                      <a:pt x="312" y="167"/>
                    </a:cubicBezTo>
                    <a:cubicBezTo>
                      <a:pt x="312" y="159"/>
                      <a:pt x="300" y="167"/>
                      <a:pt x="302" y="157"/>
                    </a:cubicBezTo>
                    <a:cubicBezTo>
                      <a:pt x="307" y="152"/>
                      <a:pt x="311" y="155"/>
                      <a:pt x="317" y="155"/>
                    </a:cubicBezTo>
                    <a:cubicBezTo>
                      <a:pt x="327" y="154"/>
                      <a:pt x="318" y="144"/>
                      <a:pt x="327" y="144"/>
                    </a:cubicBezTo>
                    <a:cubicBezTo>
                      <a:pt x="319" y="129"/>
                      <a:pt x="304" y="145"/>
                      <a:pt x="292" y="143"/>
                    </a:cubicBezTo>
                    <a:cubicBezTo>
                      <a:pt x="290" y="142"/>
                      <a:pt x="292" y="141"/>
                      <a:pt x="291" y="139"/>
                    </a:cubicBezTo>
                    <a:cubicBezTo>
                      <a:pt x="290" y="127"/>
                      <a:pt x="309" y="130"/>
                      <a:pt x="310" y="120"/>
                    </a:cubicBezTo>
                    <a:cubicBezTo>
                      <a:pt x="309" y="120"/>
                      <a:pt x="309" y="120"/>
                      <a:pt x="309" y="120"/>
                    </a:cubicBezTo>
                    <a:cubicBezTo>
                      <a:pt x="301" y="109"/>
                      <a:pt x="290" y="109"/>
                      <a:pt x="282" y="97"/>
                    </a:cubicBezTo>
                    <a:cubicBezTo>
                      <a:pt x="281" y="97"/>
                      <a:pt x="280" y="98"/>
                      <a:pt x="279" y="98"/>
                    </a:cubicBezTo>
                    <a:cubicBezTo>
                      <a:pt x="267" y="99"/>
                      <a:pt x="279" y="109"/>
                      <a:pt x="275" y="113"/>
                    </a:cubicBezTo>
                    <a:cubicBezTo>
                      <a:pt x="273" y="115"/>
                      <a:pt x="273" y="121"/>
                      <a:pt x="268" y="119"/>
                    </a:cubicBezTo>
                    <a:cubicBezTo>
                      <a:pt x="273" y="112"/>
                      <a:pt x="253" y="107"/>
                      <a:pt x="267" y="101"/>
                    </a:cubicBezTo>
                    <a:cubicBezTo>
                      <a:pt x="265" y="98"/>
                      <a:pt x="273" y="94"/>
                      <a:pt x="268" y="91"/>
                    </a:cubicBezTo>
                    <a:cubicBezTo>
                      <a:pt x="259" y="91"/>
                      <a:pt x="246" y="85"/>
                      <a:pt x="240" y="94"/>
                    </a:cubicBezTo>
                    <a:cubicBezTo>
                      <a:pt x="233" y="87"/>
                      <a:pt x="235" y="100"/>
                      <a:pt x="228" y="100"/>
                    </a:cubicBezTo>
                    <a:cubicBezTo>
                      <a:pt x="222" y="92"/>
                      <a:pt x="232" y="88"/>
                      <a:pt x="226" y="83"/>
                    </a:cubicBezTo>
                    <a:cubicBezTo>
                      <a:pt x="223" y="86"/>
                      <a:pt x="222" y="88"/>
                      <a:pt x="220" y="91"/>
                    </a:cubicBezTo>
                    <a:cubicBezTo>
                      <a:pt x="219" y="93"/>
                      <a:pt x="219" y="93"/>
                      <a:pt x="219" y="93"/>
                    </a:cubicBezTo>
                    <a:cubicBezTo>
                      <a:pt x="219" y="93"/>
                      <a:pt x="218" y="95"/>
                      <a:pt x="217" y="94"/>
                    </a:cubicBezTo>
                    <a:cubicBezTo>
                      <a:pt x="214" y="101"/>
                      <a:pt x="209" y="101"/>
                      <a:pt x="202" y="100"/>
                    </a:cubicBezTo>
                    <a:cubicBezTo>
                      <a:pt x="198" y="98"/>
                      <a:pt x="200" y="96"/>
                      <a:pt x="202" y="93"/>
                    </a:cubicBezTo>
                    <a:cubicBezTo>
                      <a:pt x="203" y="80"/>
                      <a:pt x="227" y="86"/>
                      <a:pt x="219" y="71"/>
                    </a:cubicBezTo>
                    <a:cubicBezTo>
                      <a:pt x="209" y="60"/>
                      <a:pt x="196" y="68"/>
                      <a:pt x="186" y="67"/>
                    </a:cubicBezTo>
                    <a:cubicBezTo>
                      <a:pt x="174" y="70"/>
                      <a:pt x="186" y="79"/>
                      <a:pt x="182" y="85"/>
                    </a:cubicBezTo>
                    <a:cubicBezTo>
                      <a:pt x="179" y="82"/>
                      <a:pt x="175" y="82"/>
                      <a:pt x="174" y="86"/>
                    </a:cubicBezTo>
                    <a:cubicBezTo>
                      <a:pt x="170" y="85"/>
                      <a:pt x="170" y="80"/>
                      <a:pt x="171" y="77"/>
                    </a:cubicBezTo>
                    <a:cubicBezTo>
                      <a:pt x="164" y="75"/>
                      <a:pt x="167" y="64"/>
                      <a:pt x="159" y="65"/>
                    </a:cubicBezTo>
                    <a:cubicBezTo>
                      <a:pt x="153" y="67"/>
                      <a:pt x="155" y="79"/>
                      <a:pt x="147" y="75"/>
                    </a:cubicBezTo>
                    <a:cubicBezTo>
                      <a:pt x="152" y="69"/>
                      <a:pt x="149" y="61"/>
                      <a:pt x="156" y="56"/>
                    </a:cubicBezTo>
                    <a:cubicBezTo>
                      <a:pt x="157" y="53"/>
                      <a:pt x="152" y="50"/>
                      <a:pt x="149" y="49"/>
                    </a:cubicBezTo>
                    <a:cubicBezTo>
                      <a:pt x="145" y="47"/>
                      <a:pt x="144" y="56"/>
                      <a:pt x="140" y="50"/>
                    </a:cubicBezTo>
                    <a:cubicBezTo>
                      <a:pt x="147" y="43"/>
                      <a:pt x="137" y="39"/>
                      <a:pt x="133" y="33"/>
                    </a:cubicBezTo>
                    <a:cubicBezTo>
                      <a:pt x="128" y="30"/>
                      <a:pt x="120" y="30"/>
                      <a:pt x="117" y="35"/>
                    </a:cubicBezTo>
                    <a:cubicBezTo>
                      <a:pt x="117" y="37"/>
                      <a:pt x="117" y="38"/>
                      <a:pt x="117" y="40"/>
                    </a:cubicBezTo>
                    <a:cubicBezTo>
                      <a:pt x="115" y="38"/>
                      <a:pt x="112" y="40"/>
                      <a:pt x="109" y="40"/>
                    </a:cubicBezTo>
                    <a:cubicBezTo>
                      <a:pt x="108" y="38"/>
                      <a:pt x="105" y="34"/>
                      <a:pt x="101" y="34"/>
                    </a:cubicBezTo>
                    <a:cubicBezTo>
                      <a:pt x="89" y="33"/>
                      <a:pt x="83" y="39"/>
                      <a:pt x="74" y="49"/>
                    </a:cubicBezTo>
                    <a:cubicBezTo>
                      <a:pt x="77" y="54"/>
                      <a:pt x="74" y="60"/>
                      <a:pt x="71" y="67"/>
                    </a:cubicBezTo>
                    <a:cubicBezTo>
                      <a:pt x="71" y="69"/>
                      <a:pt x="72" y="72"/>
                      <a:pt x="72" y="74"/>
                    </a:cubicBezTo>
                    <a:cubicBezTo>
                      <a:pt x="71" y="75"/>
                      <a:pt x="70" y="76"/>
                      <a:pt x="69" y="77"/>
                    </a:cubicBezTo>
                    <a:cubicBezTo>
                      <a:pt x="65" y="73"/>
                      <a:pt x="67" y="67"/>
                      <a:pt x="65" y="62"/>
                    </a:cubicBezTo>
                    <a:cubicBezTo>
                      <a:pt x="61" y="65"/>
                      <a:pt x="58" y="60"/>
                      <a:pt x="56" y="58"/>
                    </a:cubicBezTo>
                    <a:cubicBezTo>
                      <a:pt x="53" y="60"/>
                      <a:pt x="53" y="64"/>
                      <a:pt x="55" y="68"/>
                    </a:cubicBezTo>
                    <a:cubicBezTo>
                      <a:pt x="51" y="69"/>
                      <a:pt x="50" y="72"/>
                      <a:pt x="52" y="76"/>
                    </a:cubicBezTo>
                    <a:cubicBezTo>
                      <a:pt x="50" y="78"/>
                      <a:pt x="49" y="85"/>
                      <a:pt x="44" y="83"/>
                    </a:cubicBezTo>
                    <a:cubicBezTo>
                      <a:pt x="44" y="80"/>
                      <a:pt x="38" y="74"/>
                      <a:pt x="46" y="73"/>
                    </a:cubicBezTo>
                    <a:cubicBezTo>
                      <a:pt x="40" y="64"/>
                      <a:pt x="43" y="48"/>
                      <a:pt x="38" y="38"/>
                    </a:cubicBezTo>
                    <a:cubicBezTo>
                      <a:pt x="21" y="27"/>
                      <a:pt x="28" y="10"/>
                      <a:pt x="11" y="0"/>
                    </a:cubicBezTo>
                    <a:cubicBezTo>
                      <a:pt x="7" y="1"/>
                      <a:pt x="4" y="3"/>
                      <a:pt x="0" y="4"/>
                    </a:cubicBezTo>
                    <a:cubicBezTo>
                      <a:pt x="0" y="4"/>
                      <a:pt x="15" y="69"/>
                      <a:pt x="25" y="80"/>
                    </a:cubicBezTo>
                    <a:cubicBezTo>
                      <a:pt x="34" y="90"/>
                      <a:pt x="45" y="115"/>
                      <a:pt x="90" y="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Freeform 734">
                <a:extLst>
                  <a:ext uri="{FF2B5EF4-FFF2-40B4-BE49-F238E27FC236}">
                    <a16:creationId xmlns:a16="http://schemas.microsoft.com/office/drawing/2014/main" id="{35F33EDE-149D-4A44-9CB1-A4FDAAC48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49" y="795"/>
                <a:ext cx="53" cy="109"/>
              </a:xfrm>
              <a:custGeom>
                <a:avLst/>
                <a:gdLst>
                  <a:gd name="T0" fmla="*/ 69 w 85"/>
                  <a:gd name="T1" fmla="*/ 65 h 175"/>
                  <a:gd name="T2" fmla="*/ 61 w 85"/>
                  <a:gd name="T3" fmla="*/ 62 h 175"/>
                  <a:gd name="T4" fmla="*/ 48 w 85"/>
                  <a:gd name="T5" fmla="*/ 49 h 175"/>
                  <a:gd name="T6" fmla="*/ 42 w 85"/>
                  <a:gd name="T7" fmla="*/ 38 h 175"/>
                  <a:gd name="T8" fmla="*/ 22 w 85"/>
                  <a:gd name="T9" fmla="*/ 11 h 175"/>
                  <a:gd name="T10" fmla="*/ 12 w 85"/>
                  <a:gd name="T11" fmla="*/ 17 h 175"/>
                  <a:gd name="T12" fmla="*/ 20 w 85"/>
                  <a:gd name="T13" fmla="*/ 20 h 175"/>
                  <a:gd name="T14" fmla="*/ 7 w 85"/>
                  <a:gd name="T15" fmla="*/ 34 h 175"/>
                  <a:gd name="T16" fmla="*/ 12 w 85"/>
                  <a:gd name="T17" fmla="*/ 40 h 175"/>
                  <a:gd name="T18" fmla="*/ 0 w 85"/>
                  <a:gd name="T19" fmla="*/ 54 h 175"/>
                  <a:gd name="T20" fmla="*/ 12 w 85"/>
                  <a:gd name="T21" fmla="*/ 67 h 175"/>
                  <a:gd name="T22" fmla="*/ 1 w 85"/>
                  <a:gd name="T23" fmla="*/ 66 h 175"/>
                  <a:gd name="T24" fmla="*/ 12 w 85"/>
                  <a:gd name="T25" fmla="*/ 91 h 175"/>
                  <a:gd name="T26" fmla="*/ 16 w 85"/>
                  <a:gd name="T27" fmla="*/ 97 h 175"/>
                  <a:gd name="T28" fmla="*/ 15 w 85"/>
                  <a:gd name="T29" fmla="*/ 106 h 175"/>
                  <a:gd name="T30" fmla="*/ 24 w 85"/>
                  <a:gd name="T31" fmla="*/ 107 h 175"/>
                  <a:gd name="T32" fmla="*/ 34 w 85"/>
                  <a:gd name="T33" fmla="*/ 103 h 175"/>
                  <a:gd name="T34" fmla="*/ 39 w 85"/>
                  <a:gd name="T35" fmla="*/ 116 h 175"/>
                  <a:gd name="T36" fmla="*/ 29 w 85"/>
                  <a:gd name="T37" fmla="*/ 118 h 175"/>
                  <a:gd name="T38" fmla="*/ 28 w 85"/>
                  <a:gd name="T39" fmla="*/ 135 h 175"/>
                  <a:gd name="T40" fmla="*/ 33 w 85"/>
                  <a:gd name="T41" fmla="*/ 148 h 175"/>
                  <a:gd name="T42" fmla="*/ 39 w 85"/>
                  <a:gd name="T43" fmla="*/ 152 h 175"/>
                  <a:gd name="T44" fmla="*/ 42 w 85"/>
                  <a:gd name="T45" fmla="*/ 166 h 175"/>
                  <a:gd name="T46" fmla="*/ 60 w 85"/>
                  <a:gd name="T47" fmla="*/ 166 h 175"/>
                  <a:gd name="T48" fmla="*/ 60 w 85"/>
                  <a:gd name="T49" fmla="*/ 162 h 175"/>
                  <a:gd name="T50" fmla="*/ 69 w 85"/>
                  <a:gd name="T51" fmla="*/ 155 h 175"/>
                  <a:gd name="T52" fmla="*/ 78 w 85"/>
                  <a:gd name="T53" fmla="*/ 155 h 175"/>
                  <a:gd name="T54" fmla="*/ 78 w 85"/>
                  <a:gd name="T55" fmla="*/ 136 h 175"/>
                  <a:gd name="T56" fmla="*/ 85 w 85"/>
                  <a:gd name="T57" fmla="*/ 132 h 175"/>
                  <a:gd name="T58" fmla="*/ 69 w 85"/>
                  <a:gd name="T59" fmla="*/ 6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5" h="175">
                    <a:moveTo>
                      <a:pt x="69" y="65"/>
                    </a:moveTo>
                    <a:cubicBezTo>
                      <a:pt x="66" y="64"/>
                      <a:pt x="64" y="63"/>
                      <a:pt x="61" y="62"/>
                    </a:cubicBezTo>
                    <a:cubicBezTo>
                      <a:pt x="59" y="57"/>
                      <a:pt x="57" y="47"/>
                      <a:pt x="48" y="49"/>
                    </a:cubicBezTo>
                    <a:cubicBezTo>
                      <a:pt x="45" y="46"/>
                      <a:pt x="40" y="44"/>
                      <a:pt x="42" y="38"/>
                    </a:cubicBezTo>
                    <a:cubicBezTo>
                      <a:pt x="33" y="31"/>
                      <a:pt x="32" y="19"/>
                      <a:pt x="22" y="11"/>
                    </a:cubicBezTo>
                    <a:cubicBezTo>
                      <a:pt x="8" y="0"/>
                      <a:pt x="7" y="16"/>
                      <a:pt x="12" y="17"/>
                    </a:cubicBezTo>
                    <a:cubicBezTo>
                      <a:pt x="15" y="17"/>
                      <a:pt x="20" y="15"/>
                      <a:pt x="20" y="20"/>
                    </a:cubicBezTo>
                    <a:cubicBezTo>
                      <a:pt x="18" y="31"/>
                      <a:pt x="5" y="21"/>
                      <a:pt x="7" y="34"/>
                    </a:cubicBezTo>
                    <a:cubicBezTo>
                      <a:pt x="7" y="37"/>
                      <a:pt x="11" y="38"/>
                      <a:pt x="12" y="40"/>
                    </a:cubicBezTo>
                    <a:cubicBezTo>
                      <a:pt x="2" y="42"/>
                      <a:pt x="9" y="53"/>
                      <a:pt x="0" y="54"/>
                    </a:cubicBezTo>
                    <a:cubicBezTo>
                      <a:pt x="1" y="60"/>
                      <a:pt x="8" y="61"/>
                      <a:pt x="12" y="67"/>
                    </a:cubicBezTo>
                    <a:cubicBezTo>
                      <a:pt x="9" y="72"/>
                      <a:pt x="5" y="65"/>
                      <a:pt x="1" y="66"/>
                    </a:cubicBezTo>
                    <a:cubicBezTo>
                      <a:pt x="5" y="72"/>
                      <a:pt x="6" y="83"/>
                      <a:pt x="12" y="91"/>
                    </a:cubicBezTo>
                    <a:cubicBezTo>
                      <a:pt x="14" y="92"/>
                      <a:pt x="17" y="94"/>
                      <a:pt x="16" y="97"/>
                    </a:cubicBezTo>
                    <a:cubicBezTo>
                      <a:pt x="11" y="99"/>
                      <a:pt x="16" y="103"/>
                      <a:pt x="15" y="106"/>
                    </a:cubicBezTo>
                    <a:cubicBezTo>
                      <a:pt x="18" y="107"/>
                      <a:pt x="22" y="103"/>
                      <a:pt x="24" y="107"/>
                    </a:cubicBezTo>
                    <a:cubicBezTo>
                      <a:pt x="28" y="106"/>
                      <a:pt x="30" y="100"/>
                      <a:pt x="34" y="103"/>
                    </a:cubicBezTo>
                    <a:cubicBezTo>
                      <a:pt x="40" y="107"/>
                      <a:pt x="30" y="113"/>
                      <a:pt x="39" y="116"/>
                    </a:cubicBezTo>
                    <a:cubicBezTo>
                      <a:pt x="36" y="122"/>
                      <a:pt x="33" y="115"/>
                      <a:pt x="29" y="118"/>
                    </a:cubicBezTo>
                    <a:cubicBezTo>
                      <a:pt x="27" y="124"/>
                      <a:pt x="19" y="130"/>
                      <a:pt x="28" y="135"/>
                    </a:cubicBezTo>
                    <a:cubicBezTo>
                      <a:pt x="27" y="140"/>
                      <a:pt x="27" y="145"/>
                      <a:pt x="33" y="148"/>
                    </a:cubicBezTo>
                    <a:cubicBezTo>
                      <a:pt x="35" y="147"/>
                      <a:pt x="38" y="149"/>
                      <a:pt x="39" y="152"/>
                    </a:cubicBezTo>
                    <a:cubicBezTo>
                      <a:pt x="32" y="157"/>
                      <a:pt x="40" y="161"/>
                      <a:pt x="42" y="166"/>
                    </a:cubicBezTo>
                    <a:cubicBezTo>
                      <a:pt x="48" y="163"/>
                      <a:pt x="58" y="175"/>
                      <a:pt x="60" y="166"/>
                    </a:cubicBezTo>
                    <a:cubicBezTo>
                      <a:pt x="58" y="164"/>
                      <a:pt x="57" y="162"/>
                      <a:pt x="60" y="162"/>
                    </a:cubicBezTo>
                    <a:cubicBezTo>
                      <a:pt x="70" y="166"/>
                      <a:pt x="61" y="153"/>
                      <a:pt x="69" y="155"/>
                    </a:cubicBezTo>
                    <a:cubicBezTo>
                      <a:pt x="71" y="158"/>
                      <a:pt x="79" y="166"/>
                      <a:pt x="78" y="155"/>
                    </a:cubicBezTo>
                    <a:cubicBezTo>
                      <a:pt x="76" y="149"/>
                      <a:pt x="79" y="142"/>
                      <a:pt x="78" y="136"/>
                    </a:cubicBezTo>
                    <a:cubicBezTo>
                      <a:pt x="81" y="137"/>
                      <a:pt x="83" y="134"/>
                      <a:pt x="85" y="132"/>
                    </a:cubicBezTo>
                    <a:cubicBezTo>
                      <a:pt x="49" y="101"/>
                      <a:pt x="69" y="65"/>
                      <a:pt x="69" y="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Freeform 735">
                <a:extLst>
                  <a:ext uri="{FF2B5EF4-FFF2-40B4-BE49-F238E27FC236}">
                    <a16:creationId xmlns:a16="http://schemas.microsoft.com/office/drawing/2014/main" id="{629D0EF8-05A6-4053-AB88-BF019FADC4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79" y="866"/>
                <a:ext cx="1" cy="0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Freeform 736">
                <a:extLst>
                  <a:ext uri="{FF2B5EF4-FFF2-40B4-BE49-F238E27FC236}">
                    <a16:creationId xmlns:a16="http://schemas.microsoft.com/office/drawing/2014/main" id="{912F05E6-4116-44F3-9B2D-491F15CFE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3" y="88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Freeform 737">
                <a:extLst>
                  <a:ext uri="{FF2B5EF4-FFF2-40B4-BE49-F238E27FC236}">
                    <a16:creationId xmlns:a16="http://schemas.microsoft.com/office/drawing/2014/main" id="{035821CA-1C90-4A65-BC2D-3CF68E8DA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65" y="845"/>
                <a:ext cx="2" cy="3"/>
              </a:xfrm>
              <a:custGeom>
                <a:avLst/>
                <a:gdLst>
                  <a:gd name="T0" fmla="*/ 1 w 2"/>
                  <a:gd name="T1" fmla="*/ 1 h 4"/>
                  <a:gd name="T2" fmla="*/ 1 w 2"/>
                  <a:gd name="T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4">
                    <a:moveTo>
                      <a:pt x="1" y="1"/>
                    </a:moveTo>
                    <a:cubicBezTo>
                      <a:pt x="0" y="4"/>
                      <a:pt x="2" y="0"/>
                      <a:pt x="1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Freeform 738">
                <a:extLst>
                  <a:ext uri="{FF2B5EF4-FFF2-40B4-BE49-F238E27FC236}">
                    <a16:creationId xmlns:a16="http://schemas.microsoft.com/office/drawing/2014/main" id="{A926C864-6E1E-41D1-9DC9-3939A976E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3" y="88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Freeform 739">
                <a:extLst>
                  <a:ext uri="{FF2B5EF4-FFF2-40B4-BE49-F238E27FC236}">
                    <a16:creationId xmlns:a16="http://schemas.microsoft.com/office/drawing/2014/main" id="{01F60379-6725-4D71-A4E3-C323A7974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3" y="880"/>
                <a:ext cx="0" cy="1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0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Freeform 740">
                <a:extLst>
                  <a:ext uri="{FF2B5EF4-FFF2-40B4-BE49-F238E27FC236}">
                    <a16:creationId xmlns:a16="http://schemas.microsoft.com/office/drawing/2014/main" id="{F880E7AB-0066-477B-A163-4E976170D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30" y="725"/>
                <a:ext cx="131" cy="233"/>
              </a:xfrm>
              <a:custGeom>
                <a:avLst/>
                <a:gdLst>
                  <a:gd name="T0" fmla="*/ 206 w 210"/>
                  <a:gd name="T1" fmla="*/ 24 h 374"/>
                  <a:gd name="T2" fmla="*/ 178 w 210"/>
                  <a:gd name="T3" fmla="*/ 9 h 374"/>
                  <a:gd name="T4" fmla="*/ 151 w 210"/>
                  <a:gd name="T5" fmla="*/ 15 h 374"/>
                  <a:gd name="T6" fmla="*/ 128 w 210"/>
                  <a:gd name="T7" fmla="*/ 10 h 374"/>
                  <a:gd name="T8" fmla="*/ 110 w 210"/>
                  <a:gd name="T9" fmla="*/ 25 h 374"/>
                  <a:gd name="T10" fmla="*/ 91 w 210"/>
                  <a:gd name="T11" fmla="*/ 33 h 374"/>
                  <a:gd name="T12" fmla="*/ 70 w 210"/>
                  <a:gd name="T13" fmla="*/ 44 h 374"/>
                  <a:gd name="T14" fmla="*/ 58 w 210"/>
                  <a:gd name="T15" fmla="*/ 46 h 374"/>
                  <a:gd name="T16" fmla="*/ 72 w 210"/>
                  <a:gd name="T17" fmla="*/ 76 h 374"/>
                  <a:gd name="T18" fmla="*/ 51 w 210"/>
                  <a:gd name="T19" fmla="*/ 69 h 374"/>
                  <a:gd name="T20" fmla="*/ 38 w 210"/>
                  <a:gd name="T21" fmla="*/ 75 h 374"/>
                  <a:gd name="T22" fmla="*/ 36 w 210"/>
                  <a:gd name="T23" fmla="*/ 86 h 374"/>
                  <a:gd name="T24" fmla="*/ 12 w 210"/>
                  <a:gd name="T25" fmla="*/ 94 h 374"/>
                  <a:gd name="T26" fmla="*/ 11 w 210"/>
                  <a:gd name="T27" fmla="*/ 108 h 374"/>
                  <a:gd name="T28" fmla="*/ 22 w 210"/>
                  <a:gd name="T29" fmla="*/ 112 h 374"/>
                  <a:gd name="T30" fmla="*/ 18 w 210"/>
                  <a:gd name="T31" fmla="*/ 136 h 374"/>
                  <a:gd name="T32" fmla="*/ 48 w 210"/>
                  <a:gd name="T33" fmla="*/ 131 h 374"/>
                  <a:gd name="T34" fmla="*/ 31 w 210"/>
                  <a:gd name="T35" fmla="*/ 141 h 374"/>
                  <a:gd name="T36" fmla="*/ 54 w 210"/>
                  <a:gd name="T37" fmla="*/ 138 h 374"/>
                  <a:gd name="T38" fmla="*/ 80 w 210"/>
                  <a:gd name="T39" fmla="*/ 140 h 374"/>
                  <a:gd name="T40" fmla="*/ 103 w 210"/>
                  <a:gd name="T41" fmla="*/ 133 h 374"/>
                  <a:gd name="T42" fmla="*/ 114 w 210"/>
                  <a:gd name="T43" fmla="*/ 128 h 374"/>
                  <a:gd name="T44" fmla="*/ 102 w 210"/>
                  <a:gd name="T45" fmla="*/ 153 h 374"/>
                  <a:gd name="T46" fmla="*/ 106 w 210"/>
                  <a:gd name="T47" fmla="*/ 194 h 374"/>
                  <a:gd name="T48" fmla="*/ 98 w 210"/>
                  <a:gd name="T49" fmla="*/ 201 h 374"/>
                  <a:gd name="T50" fmla="*/ 94 w 210"/>
                  <a:gd name="T51" fmla="*/ 232 h 374"/>
                  <a:gd name="T52" fmla="*/ 105 w 210"/>
                  <a:gd name="T53" fmla="*/ 230 h 374"/>
                  <a:gd name="T54" fmla="*/ 98 w 210"/>
                  <a:gd name="T55" fmla="*/ 245 h 374"/>
                  <a:gd name="T56" fmla="*/ 94 w 210"/>
                  <a:gd name="T57" fmla="*/ 262 h 374"/>
                  <a:gd name="T58" fmla="*/ 59 w 210"/>
                  <a:gd name="T59" fmla="*/ 250 h 374"/>
                  <a:gd name="T60" fmla="*/ 56 w 210"/>
                  <a:gd name="T61" fmla="*/ 277 h 374"/>
                  <a:gd name="T62" fmla="*/ 80 w 210"/>
                  <a:gd name="T63" fmla="*/ 272 h 374"/>
                  <a:gd name="T64" fmla="*/ 87 w 210"/>
                  <a:gd name="T65" fmla="*/ 290 h 374"/>
                  <a:gd name="T66" fmla="*/ 105 w 210"/>
                  <a:gd name="T67" fmla="*/ 309 h 374"/>
                  <a:gd name="T68" fmla="*/ 65 w 210"/>
                  <a:gd name="T69" fmla="*/ 285 h 374"/>
                  <a:gd name="T70" fmla="*/ 60 w 210"/>
                  <a:gd name="T71" fmla="*/ 314 h 374"/>
                  <a:gd name="T72" fmla="*/ 44 w 210"/>
                  <a:gd name="T73" fmla="*/ 358 h 374"/>
                  <a:gd name="T74" fmla="*/ 78 w 210"/>
                  <a:gd name="T75" fmla="*/ 364 h 374"/>
                  <a:gd name="T76" fmla="*/ 107 w 210"/>
                  <a:gd name="T77" fmla="*/ 362 h 374"/>
                  <a:gd name="T78" fmla="*/ 114 w 210"/>
                  <a:gd name="T79" fmla="*/ 352 h 374"/>
                  <a:gd name="T80" fmla="*/ 136 w 210"/>
                  <a:gd name="T81" fmla="*/ 342 h 374"/>
                  <a:gd name="T82" fmla="*/ 149 w 210"/>
                  <a:gd name="T83" fmla="*/ 351 h 374"/>
                  <a:gd name="T84" fmla="*/ 164 w 210"/>
                  <a:gd name="T85" fmla="*/ 351 h 374"/>
                  <a:gd name="T86" fmla="*/ 179 w 210"/>
                  <a:gd name="T87" fmla="*/ 316 h 374"/>
                  <a:gd name="T88" fmla="*/ 160 w 210"/>
                  <a:gd name="T89" fmla="*/ 305 h 374"/>
                  <a:gd name="T90" fmla="*/ 140 w 210"/>
                  <a:gd name="T91" fmla="*/ 305 h 374"/>
                  <a:gd name="T92" fmla="*/ 133 w 210"/>
                  <a:gd name="T93" fmla="*/ 303 h 374"/>
                  <a:gd name="T94" fmla="*/ 140 w 210"/>
                  <a:gd name="T95" fmla="*/ 303 h 374"/>
                  <a:gd name="T96" fmla="*/ 160 w 210"/>
                  <a:gd name="T97" fmla="*/ 296 h 374"/>
                  <a:gd name="T98" fmla="*/ 166 w 210"/>
                  <a:gd name="T99" fmla="*/ 277 h 374"/>
                  <a:gd name="T100" fmla="*/ 179 w 210"/>
                  <a:gd name="T101" fmla="*/ 266 h 374"/>
                  <a:gd name="T102" fmla="*/ 179 w 210"/>
                  <a:gd name="T103" fmla="*/ 234 h 374"/>
                  <a:gd name="T104" fmla="*/ 178 w 210"/>
                  <a:gd name="T105" fmla="*/ 218 h 374"/>
                  <a:gd name="T106" fmla="*/ 159 w 210"/>
                  <a:gd name="T107" fmla="*/ 212 h 374"/>
                  <a:gd name="T108" fmla="*/ 149 w 210"/>
                  <a:gd name="T109" fmla="*/ 197 h 374"/>
                  <a:gd name="T110" fmla="*/ 163 w 210"/>
                  <a:gd name="T111" fmla="*/ 194 h 374"/>
                  <a:gd name="T112" fmla="*/ 179 w 210"/>
                  <a:gd name="T113" fmla="*/ 180 h 374"/>
                  <a:gd name="T114" fmla="*/ 178 w 210"/>
                  <a:gd name="T115" fmla="*/ 169 h 374"/>
                  <a:gd name="T116" fmla="*/ 192 w 210"/>
                  <a:gd name="T117" fmla="*/ 146 h 374"/>
                  <a:gd name="T118" fmla="*/ 199 w 210"/>
                  <a:gd name="T119" fmla="*/ 64 h 374"/>
                  <a:gd name="T120" fmla="*/ 190 w 210"/>
                  <a:gd name="T121" fmla="*/ 71 h 374"/>
                  <a:gd name="T122" fmla="*/ 191 w 210"/>
                  <a:gd name="T123" fmla="*/ 58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0" h="374">
                    <a:moveTo>
                      <a:pt x="205" y="40"/>
                    </a:moveTo>
                    <a:cubicBezTo>
                      <a:pt x="209" y="33"/>
                      <a:pt x="203" y="30"/>
                      <a:pt x="206" y="24"/>
                    </a:cubicBezTo>
                    <a:cubicBezTo>
                      <a:pt x="204" y="18"/>
                      <a:pt x="200" y="10"/>
                      <a:pt x="193" y="9"/>
                    </a:cubicBezTo>
                    <a:cubicBezTo>
                      <a:pt x="189" y="13"/>
                      <a:pt x="183" y="14"/>
                      <a:pt x="178" y="9"/>
                    </a:cubicBezTo>
                    <a:cubicBezTo>
                      <a:pt x="171" y="14"/>
                      <a:pt x="171" y="0"/>
                      <a:pt x="163" y="4"/>
                    </a:cubicBezTo>
                    <a:cubicBezTo>
                      <a:pt x="158" y="7"/>
                      <a:pt x="157" y="13"/>
                      <a:pt x="151" y="15"/>
                    </a:cubicBezTo>
                    <a:cubicBezTo>
                      <a:pt x="146" y="14"/>
                      <a:pt x="148" y="9"/>
                      <a:pt x="149" y="6"/>
                    </a:cubicBezTo>
                    <a:cubicBezTo>
                      <a:pt x="142" y="7"/>
                      <a:pt x="133" y="4"/>
                      <a:pt x="128" y="10"/>
                    </a:cubicBezTo>
                    <a:cubicBezTo>
                      <a:pt x="120" y="10"/>
                      <a:pt x="129" y="19"/>
                      <a:pt x="119" y="18"/>
                    </a:cubicBezTo>
                    <a:cubicBezTo>
                      <a:pt x="112" y="20"/>
                      <a:pt x="118" y="29"/>
                      <a:pt x="110" y="25"/>
                    </a:cubicBezTo>
                    <a:cubicBezTo>
                      <a:pt x="103" y="22"/>
                      <a:pt x="100" y="30"/>
                      <a:pt x="94" y="28"/>
                    </a:cubicBezTo>
                    <a:cubicBezTo>
                      <a:pt x="93" y="30"/>
                      <a:pt x="92" y="32"/>
                      <a:pt x="91" y="33"/>
                    </a:cubicBezTo>
                    <a:cubicBezTo>
                      <a:pt x="89" y="37"/>
                      <a:pt x="89" y="32"/>
                      <a:pt x="87" y="32"/>
                    </a:cubicBezTo>
                    <a:cubicBezTo>
                      <a:pt x="84" y="40"/>
                      <a:pt x="65" y="28"/>
                      <a:pt x="70" y="44"/>
                    </a:cubicBezTo>
                    <a:cubicBezTo>
                      <a:pt x="72" y="46"/>
                      <a:pt x="77" y="48"/>
                      <a:pt x="75" y="51"/>
                    </a:cubicBezTo>
                    <a:cubicBezTo>
                      <a:pt x="68" y="52"/>
                      <a:pt x="64" y="39"/>
                      <a:pt x="58" y="46"/>
                    </a:cubicBezTo>
                    <a:cubicBezTo>
                      <a:pt x="66" y="49"/>
                      <a:pt x="59" y="55"/>
                      <a:pt x="59" y="59"/>
                    </a:cubicBezTo>
                    <a:cubicBezTo>
                      <a:pt x="67" y="65"/>
                      <a:pt x="66" y="69"/>
                      <a:pt x="72" y="76"/>
                    </a:cubicBezTo>
                    <a:cubicBezTo>
                      <a:pt x="69" y="78"/>
                      <a:pt x="67" y="70"/>
                      <a:pt x="65" y="71"/>
                    </a:cubicBezTo>
                    <a:cubicBezTo>
                      <a:pt x="60" y="73"/>
                      <a:pt x="54" y="73"/>
                      <a:pt x="51" y="69"/>
                    </a:cubicBezTo>
                    <a:cubicBezTo>
                      <a:pt x="47" y="66"/>
                      <a:pt x="45" y="59"/>
                      <a:pt x="39" y="62"/>
                    </a:cubicBezTo>
                    <a:cubicBezTo>
                      <a:pt x="32" y="66"/>
                      <a:pt x="46" y="70"/>
                      <a:pt x="38" y="75"/>
                    </a:cubicBezTo>
                    <a:cubicBezTo>
                      <a:pt x="40" y="80"/>
                      <a:pt x="51" y="75"/>
                      <a:pt x="48" y="82"/>
                    </a:cubicBezTo>
                    <a:cubicBezTo>
                      <a:pt x="44" y="83"/>
                      <a:pt x="37" y="79"/>
                      <a:pt x="36" y="86"/>
                    </a:cubicBezTo>
                    <a:cubicBezTo>
                      <a:pt x="32" y="83"/>
                      <a:pt x="21" y="77"/>
                      <a:pt x="19" y="87"/>
                    </a:cubicBezTo>
                    <a:cubicBezTo>
                      <a:pt x="19" y="90"/>
                      <a:pt x="17" y="95"/>
                      <a:pt x="12" y="94"/>
                    </a:cubicBezTo>
                    <a:cubicBezTo>
                      <a:pt x="5" y="92"/>
                      <a:pt x="0" y="98"/>
                      <a:pt x="0" y="103"/>
                    </a:cubicBezTo>
                    <a:cubicBezTo>
                      <a:pt x="0" y="114"/>
                      <a:pt x="12" y="98"/>
                      <a:pt x="11" y="108"/>
                    </a:cubicBezTo>
                    <a:cubicBezTo>
                      <a:pt x="10" y="111"/>
                      <a:pt x="7" y="115"/>
                      <a:pt x="12" y="117"/>
                    </a:cubicBezTo>
                    <a:cubicBezTo>
                      <a:pt x="16" y="116"/>
                      <a:pt x="18" y="113"/>
                      <a:pt x="22" y="112"/>
                    </a:cubicBezTo>
                    <a:cubicBezTo>
                      <a:pt x="22" y="116"/>
                      <a:pt x="22" y="121"/>
                      <a:pt x="24" y="126"/>
                    </a:cubicBezTo>
                    <a:cubicBezTo>
                      <a:pt x="21" y="127"/>
                      <a:pt x="15" y="133"/>
                      <a:pt x="18" y="136"/>
                    </a:cubicBezTo>
                    <a:cubicBezTo>
                      <a:pt x="19" y="138"/>
                      <a:pt x="21" y="139"/>
                      <a:pt x="22" y="138"/>
                    </a:cubicBezTo>
                    <a:cubicBezTo>
                      <a:pt x="31" y="133"/>
                      <a:pt x="40" y="136"/>
                      <a:pt x="48" y="131"/>
                    </a:cubicBezTo>
                    <a:cubicBezTo>
                      <a:pt x="50" y="132"/>
                      <a:pt x="50" y="132"/>
                      <a:pt x="50" y="132"/>
                    </a:cubicBezTo>
                    <a:cubicBezTo>
                      <a:pt x="47" y="137"/>
                      <a:pt x="37" y="142"/>
                      <a:pt x="31" y="141"/>
                    </a:cubicBezTo>
                    <a:cubicBezTo>
                      <a:pt x="26" y="146"/>
                      <a:pt x="33" y="151"/>
                      <a:pt x="38" y="154"/>
                    </a:cubicBezTo>
                    <a:cubicBezTo>
                      <a:pt x="48" y="152"/>
                      <a:pt x="48" y="141"/>
                      <a:pt x="54" y="138"/>
                    </a:cubicBezTo>
                    <a:cubicBezTo>
                      <a:pt x="58" y="140"/>
                      <a:pt x="54" y="143"/>
                      <a:pt x="51" y="147"/>
                    </a:cubicBezTo>
                    <a:cubicBezTo>
                      <a:pt x="63" y="138"/>
                      <a:pt x="80" y="140"/>
                      <a:pt x="80" y="140"/>
                    </a:cubicBezTo>
                    <a:cubicBezTo>
                      <a:pt x="93" y="145"/>
                      <a:pt x="93" y="145"/>
                      <a:pt x="93" y="145"/>
                    </a:cubicBezTo>
                    <a:cubicBezTo>
                      <a:pt x="98" y="141"/>
                      <a:pt x="102" y="138"/>
                      <a:pt x="103" y="133"/>
                    </a:cubicBezTo>
                    <a:cubicBezTo>
                      <a:pt x="106" y="127"/>
                      <a:pt x="99" y="121"/>
                      <a:pt x="104" y="117"/>
                    </a:cubicBezTo>
                    <a:cubicBezTo>
                      <a:pt x="108" y="120"/>
                      <a:pt x="106" y="131"/>
                      <a:pt x="114" y="128"/>
                    </a:cubicBezTo>
                    <a:cubicBezTo>
                      <a:pt x="109" y="134"/>
                      <a:pt x="98" y="142"/>
                      <a:pt x="106" y="148"/>
                    </a:cubicBezTo>
                    <a:cubicBezTo>
                      <a:pt x="105" y="149"/>
                      <a:pt x="104" y="152"/>
                      <a:pt x="102" y="153"/>
                    </a:cubicBezTo>
                    <a:cubicBezTo>
                      <a:pt x="110" y="162"/>
                      <a:pt x="110" y="162"/>
                      <a:pt x="110" y="162"/>
                    </a:cubicBezTo>
                    <a:cubicBezTo>
                      <a:pt x="118" y="175"/>
                      <a:pt x="106" y="194"/>
                      <a:pt x="106" y="194"/>
                    </a:cubicBezTo>
                    <a:cubicBezTo>
                      <a:pt x="107" y="193"/>
                      <a:pt x="105" y="197"/>
                      <a:pt x="106" y="194"/>
                    </a:cubicBezTo>
                    <a:cubicBezTo>
                      <a:pt x="98" y="201"/>
                      <a:pt x="98" y="201"/>
                      <a:pt x="98" y="201"/>
                    </a:cubicBezTo>
                    <a:cubicBezTo>
                      <a:pt x="96" y="211"/>
                      <a:pt x="96" y="211"/>
                      <a:pt x="96" y="211"/>
                    </a:cubicBezTo>
                    <a:cubicBezTo>
                      <a:pt x="94" y="232"/>
                      <a:pt x="94" y="232"/>
                      <a:pt x="94" y="232"/>
                    </a:cubicBezTo>
                    <a:cubicBezTo>
                      <a:pt x="95" y="231"/>
                      <a:pt x="97" y="231"/>
                      <a:pt x="97" y="231"/>
                    </a:cubicBezTo>
                    <a:cubicBezTo>
                      <a:pt x="100" y="228"/>
                      <a:pt x="102" y="228"/>
                      <a:pt x="105" y="230"/>
                    </a:cubicBezTo>
                    <a:cubicBezTo>
                      <a:pt x="105" y="236"/>
                      <a:pt x="99" y="233"/>
                      <a:pt x="96" y="237"/>
                    </a:cubicBezTo>
                    <a:cubicBezTo>
                      <a:pt x="100" y="239"/>
                      <a:pt x="110" y="250"/>
                      <a:pt x="98" y="245"/>
                    </a:cubicBezTo>
                    <a:cubicBezTo>
                      <a:pt x="97" y="245"/>
                      <a:pt x="96" y="244"/>
                      <a:pt x="96" y="244"/>
                    </a:cubicBezTo>
                    <a:cubicBezTo>
                      <a:pt x="94" y="262"/>
                      <a:pt x="94" y="262"/>
                      <a:pt x="94" y="262"/>
                    </a:cubicBezTo>
                    <a:cubicBezTo>
                      <a:pt x="89" y="275"/>
                      <a:pt x="74" y="264"/>
                      <a:pt x="74" y="264"/>
                    </a:cubicBezTo>
                    <a:cubicBezTo>
                      <a:pt x="59" y="250"/>
                      <a:pt x="59" y="250"/>
                      <a:pt x="59" y="250"/>
                    </a:cubicBezTo>
                    <a:cubicBezTo>
                      <a:pt x="59" y="250"/>
                      <a:pt x="59" y="250"/>
                      <a:pt x="59" y="250"/>
                    </a:cubicBezTo>
                    <a:cubicBezTo>
                      <a:pt x="56" y="259"/>
                      <a:pt x="49" y="267"/>
                      <a:pt x="56" y="277"/>
                    </a:cubicBezTo>
                    <a:cubicBezTo>
                      <a:pt x="61" y="282"/>
                      <a:pt x="65" y="271"/>
                      <a:pt x="71" y="270"/>
                    </a:cubicBezTo>
                    <a:cubicBezTo>
                      <a:pt x="71" y="272"/>
                      <a:pt x="78" y="277"/>
                      <a:pt x="80" y="272"/>
                    </a:cubicBezTo>
                    <a:cubicBezTo>
                      <a:pt x="82" y="267"/>
                      <a:pt x="85" y="268"/>
                      <a:pt x="86" y="272"/>
                    </a:cubicBezTo>
                    <a:cubicBezTo>
                      <a:pt x="77" y="281"/>
                      <a:pt x="98" y="281"/>
                      <a:pt x="87" y="290"/>
                    </a:cubicBezTo>
                    <a:cubicBezTo>
                      <a:pt x="85" y="299"/>
                      <a:pt x="98" y="294"/>
                      <a:pt x="94" y="302"/>
                    </a:cubicBezTo>
                    <a:cubicBezTo>
                      <a:pt x="98" y="304"/>
                      <a:pt x="104" y="302"/>
                      <a:pt x="105" y="309"/>
                    </a:cubicBezTo>
                    <a:cubicBezTo>
                      <a:pt x="100" y="318"/>
                      <a:pt x="94" y="311"/>
                      <a:pt x="87" y="313"/>
                    </a:cubicBezTo>
                    <a:cubicBezTo>
                      <a:pt x="83" y="304"/>
                      <a:pt x="77" y="290"/>
                      <a:pt x="65" y="285"/>
                    </a:cubicBezTo>
                    <a:cubicBezTo>
                      <a:pt x="60" y="285"/>
                      <a:pt x="49" y="286"/>
                      <a:pt x="50" y="294"/>
                    </a:cubicBezTo>
                    <a:cubicBezTo>
                      <a:pt x="60" y="300"/>
                      <a:pt x="53" y="309"/>
                      <a:pt x="60" y="314"/>
                    </a:cubicBezTo>
                    <a:cubicBezTo>
                      <a:pt x="57" y="317"/>
                      <a:pt x="67" y="325"/>
                      <a:pt x="56" y="323"/>
                    </a:cubicBezTo>
                    <a:cubicBezTo>
                      <a:pt x="38" y="333"/>
                      <a:pt x="51" y="347"/>
                      <a:pt x="44" y="358"/>
                    </a:cubicBezTo>
                    <a:cubicBezTo>
                      <a:pt x="51" y="374"/>
                      <a:pt x="57" y="352"/>
                      <a:pt x="65" y="364"/>
                    </a:cubicBezTo>
                    <a:cubicBezTo>
                      <a:pt x="71" y="367"/>
                      <a:pt x="74" y="356"/>
                      <a:pt x="78" y="364"/>
                    </a:cubicBezTo>
                    <a:cubicBezTo>
                      <a:pt x="83" y="362"/>
                      <a:pt x="86" y="362"/>
                      <a:pt x="91" y="365"/>
                    </a:cubicBezTo>
                    <a:cubicBezTo>
                      <a:pt x="95" y="362"/>
                      <a:pt x="104" y="366"/>
                      <a:pt x="107" y="362"/>
                    </a:cubicBezTo>
                    <a:cubicBezTo>
                      <a:pt x="106" y="358"/>
                      <a:pt x="103" y="359"/>
                      <a:pt x="101" y="356"/>
                    </a:cubicBezTo>
                    <a:cubicBezTo>
                      <a:pt x="108" y="354"/>
                      <a:pt x="108" y="344"/>
                      <a:pt x="114" y="352"/>
                    </a:cubicBezTo>
                    <a:cubicBezTo>
                      <a:pt x="120" y="336"/>
                      <a:pt x="126" y="365"/>
                      <a:pt x="132" y="349"/>
                    </a:cubicBezTo>
                    <a:cubicBezTo>
                      <a:pt x="134" y="346"/>
                      <a:pt x="130" y="340"/>
                      <a:pt x="136" y="342"/>
                    </a:cubicBezTo>
                    <a:cubicBezTo>
                      <a:pt x="137" y="346"/>
                      <a:pt x="141" y="347"/>
                      <a:pt x="141" y="348"/>
                    </a:cubicBezTo>
                    <a:cubicBezTo>
                      <a:pt x="143" y="349"/>
                      <a:pt x="150" y="347"/>
                      <a:pt x="149" y="351"/>
                    </a:cubicBezTo>
                    <a:cubicBezTo>
                      <a:pt x="149" y="353"/>
                      <a:pt x="151" y="353"/>
                      <a:pt x="150" y="357"/>
                    </a:cubicBezTo>
                    <a:cubicBezTo>
                      <a:pt x="155" y="365"/>
                      <a:pt x="158" y="352"/>
                      <a:pt x="164" y="351"/>
                    </a:cubicBezTo>
                    <a:cubicBezTo>
                      <a:pt x="172" y="347"/>
                      <a:pt x="169" y="338"/>
                      <a:pt x="178" y="340"/>
                    </a:cubicBezTo>
                    <a:cubicBezTo>
                      <a:pt x="176" y="331"/>
                      <a:pt x="191" y="323"/>
                      <a:pt x="179" y="316"/>
                    </a:cubicBezTo>
                    <a:cubicBezTo>
                      <a:pt x="177" y="313"/>
                      <a:pt x="173" y="314"/>
                      <a:pt x="170" y="317"/>
                    </a:cubicBezTo>
                    <a:cubicBezTo>
                      <a:pt x="162" y="316"/>
                      <a:pt x="166" y="307"/>
                      <a:pt x="160" y="305"/>
                    </a:cubicBezTo>
                    <a:cubicBezTo>
                      <a:pt x="157" y="305"/>
                      <a:pt x="156" y="308"/>
                      <a:pt x="152" y="307"/>
                    </a:cubicBezTo>
                    <a:cubicBezTo>
                      <a:pt x="149" y="313"/>
                      <a:pt x="144" y="304"/>
                      <a:pt x="140" y="305"/>
                    </a:cubicBezTo>
                    <a:cubicBezTo>
                      <a:pt x="138" y="306"/>
                      <a:pt x="135" y="307"/>
                      <a:pt x="133" y="308"/>
                    </a:cubicBezTo>
                    <a:cubicBezTo>
                      <a:pt x="131" y="307"/>
                      <a:pt x="129" y="304"/>
                      <a:pt x="133" y="303"/>
                    </a:cubicBezTo>
                    <a:cubicBezTo>
                      <a:pt x="129" y="299"/>
                      <a:pt x="122" y="294"/>
                      <a:pt x="125" y="289"/>
                    </a:cubicBezTo>
                    <a:cubicBezTo>
                      <a:pt x="128" y="292"/>
                      <a:pt x="134" y="299"/>
                      <a:pt x="140" y="303"/>
                    </a:cubicBezTo>
                    <a:cubicBezTo>
                      <a:pt x="144" y="303"/>
                      <a:pt x="147" y="304"/>
                      <a:pt x="151" y="305"/>
                    </a:cubicBezTo>
                    <a:cubicBezTo>
                      <a:pt x="154" y="302"/>
                      <a:pt x="156" y="297"/>
                      <a:pt x="160" y="296"/>
                    </a:cubicBezTo>
                    <a:cubicBezTo>
                      <a:pt x="168" y="299"/>
                      <a:pt x="166" y="289"/>
                      <a:pt x="173" y="284"/>
                    </a:cubicBezTo>
                    <a:cubicBezTo>
                      <a:pt x="173" y="279"/>
                      <a:pt x="170" y="279"/>
                      <a:pt x="166" y="277"/>
                    </a:cubicBezTo>
                    <a:cubicBezTo>
                      <a:pt x="172" y="271"/>
                      <a:pt x="158" y="269"/>
                      <a:pt x="161" y="263"/>
                    </a:cubicBezTo>
                    <a:cubicBezTo>
                      <a:pt x="167" y="257"/>
                      <a:pt x="173" y="266"/>
                      <a:pt x="179" y="266"/>
                    </a:cubicBezTo>
                    <a:cubicBezTo>
                      <a:pt x="180" y="262"/>
                      <a:pt x="182" y="258"/>
                      <a:pt x="185" y="258"/>
                    </a:cubicBezTo>
                    <a:cubicBezTo>
                      <a:pt x="184" y="252"/>
                      <a:pt x="195" y="236"/>
                      <a:pt x="179" y="234"/>
                    </a:cubicBezTo>
                    <a:cubicBezTo>
                      <a:pt x="180" y="233"/>
                      <a:pt x="181" y="232"/>
                      <a:pt x="182" y="231"/>
                    </a:cubicBezTo>
                    <a:cubicBezTo>
                      <a:pt x="189" y="226"/>
                      <a:pt x="182" y="221"/>
                      <a:pt x="178" y="218"/>
                    </a:cubicBezTo>
                    <a:cubicBezTo>
                      <a:pt x="173" y="220"/>
                      <a:pt x="167" y="219"/>
                      <a:pt x="166" y="213"/>
                    </a:cubicBezTo>
                    <a:cubicBezTo>
                      <a:pt x="165" y="210"/>
                      <a:pt x="161" y="216"/>
                      <a:pt x="159" y="212"/>
                    </a:cubicBezTo>
                    <a:cubicBezTo>
                      <a:pt x="161" y="204"/>
                      <a:pt x="173" y="210"/>
                      <a:pt x="170" y="200"/>
                    </a:cubicBezTo>
                    <a:cubicBezTo>
                      <a:pt x="164" y="202"/>
                      <a:pt x="157" y="197"/>
                      <a:pt x="149" y="197"/>
                    </a:cubicBezTo>
                    <a:cubicBezTo>
                      <a:pt x="150" y="197"/>
                      <a:pt x="150" y="196"/>
                      <a:pt x="151" y="196"/>
                    </a:cubicBezTo>
                    <a:cubicBezTo>
                      <a:pt x="154" y="190"/>
                      <a:pt x="159" y="194"/>
                      <a:pt x="163" y="194"/>
                    </a:cubicBezTo>
                    <a:cubicBezTo>
                      <a:pt x="165" y="187"/>
                      <a:pt x="171" y="187"/>
                      <a:pt x="175" y="184"/>
                    </a:cubicBezTo>
                    <a:cubicBezTo>
                      <a:pt x="177" y="184"/>
                      <a:pt x="178" y="182"/>
                      <a:pt x="179" y="180"/>
                    </a:cubicBezTo>
                    <a:cubicBezTo>
                      <a:pt x="181" y="172"/>
                      <a:pt x="166" y="173"/>
                      <a:pt x="169" y="166"/>
                    </a:cubicBezTo>
                    <a:cubicBezTo>
                      <a:pt x="172" y="166"/>
                      <a:pt x="176" y="165"/>
                      <a:pt x="178" y="169"/>
                    </a:cubicBezTo>
                    <a:cubicBezTo>
                      <a:pt x="185" y="171"/>
                      <a:pt x="190" y="164"/>
                      <a:pt x="194" y="159"/>
                    </a:cubicBezTo>
                    <a:cubicBezTo>
                      <a:pt x="193" y="155"/>
                      <a:pt x="186" y="150"/>
                      <a:pt x="192" y="146"/>
                    </a:cubicBezTo>
                    <a:cubicBezTo>
                      <a:pt x="183" y="138"/>
                      <a:pt x="198" y="136"/>
                      <a:pt x="198" y="129"/>
                    </a:cubicBezTo>
                    <a:cubicBezTo>
                      <a:pt x="197" y="107"/>
                      <a:pt x="210" y="86"/>
                      <a:pt x="199" y="64"/>
                    </a:cubicBezTo>
                    <a:cubicBezTo>
                      <a:pt x="195" y="67"/>
                      <a:pt x="196" y="69"/>
                      <a:pt x="191" y="73"/>
                    </a:cubicBezTo>
                    <a:cubicBezTo>
                      <a:pt x="191" y="72"/>
                      <a:pt x="190" y="72"/>
                      <a:pt x="190" y="71"/>
                    </a:cubicBezTo>
                    <a:cubicBezTo>
                      <a:pt x="191" y="61"/>
                      <a:pt x="183" y="74"/>
                      <a:pt x="182" y="64"/>
                    </a:cubicBezTo>
                    <a:cubicBezTo>
                      <a:pt x="185" y="59"/>
                      <a:pt x="188" y="63"/>
                      <a:pt x="191" y="58"/>
                    </a:cubicBezTo>
                    <a:cubicBezTo>
                      <a:pt x="190" y="52"/>
                      <a:pt x="200" y="44"/>
                      <a:pt x="205" y="4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Freeform 741">
                <a:extLst>
                  <a:ext uri="{FF2B5EF4-FFF2-40B4-BE49-F238E27FC236}">
                    <a16:creationId xmlns:a16="http://schemas.microsoft.com/office/drawing/2014/main" id="{16F9BCA7-B7C7-46DE-B5A0-85CFA25C6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8" y="1074"/>
                <a:ext cx="6" cy="4"/>
              </a:xfrm>
              <a:custGeom>
                <a:avLst/>
                <a:gdLst>
                  <a:gd name="T0" fmla="*/ 10 w 10"/>
                  <a:gd name="T1" fmla="*/ 4 h 6"/>
                  <a:gd name="T2" fmla="*/ 6 w 10"/>
                  <a:gd name="T3" fmla="*/ 0 h 6"/>
                  <a:gd name="T4" fmla="*/ 7 w 10"/>
                  <a:gd name="T5" fmla="*/ 5 h 6"/>
                  <a:gd name="T6" fmla="*/ 9 w 10"/>
                  <a:gd name="T7" fmla="*/ 5 h 6"/>
                  <a:gd name="T8" fmla="*/ 10 w 10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10" y="4"/>
                    </a:moveTo>
                    <a:cubicBezTo>
                      <a:pt x="8" y="2"/>
                      <a:pt x="9" y="0"/>
                      <a:pt x="6" y="0"/>
                    </a:cubicBezTo>
                    <a:cubicBezTo>
                      <a:pt x="3" y="2"/>
                      <a:pt x="0" y="5"/>
                      <a:pt x="7" y="5"/>
                    </a:cubicBezTo>
                    <a:cubicBezTo>
                      <a:pt x="5" y="6"/>
                      <a:pt x="7" y="5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Freeform 742">
                <a:extLst>
                  <a:ext uri="{FF2B5EF4-FFF2-40B4-BE49-F238E27FC236}">
                    <a16:creationId xmlns:a16="http://schemas.microsoft.com/office/drawing/2014/main" id="{E9FC3D89-0C19-4CDF-A283-242B6E6B2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416" y="1210"/>
                <a:ext cx="63" cy="63"/>
              </a:xfrm>
              <a:custGeom>
                <a:avLst/>
                <a:gdLst>
                  <a:gd name="T0" fmla="*/ 68 w 101"/>
                  <a:gd name="T1" fmla="*/ 29 h 100"/>
                  <a:gd name="T2" fmla="*/ 49 w 101"/>
                  <a:gd name="T3" fmla="*/ 0 h 100"/>
                  <a:gd name="T4" fmla="*/ 0 w 101"/>
                  <a:gd name="T5" fmla="*/ 61 h 100"/>
                  <a:gd name="T6" fmla="*/ 43 w 101"/>
                  <a:gd name="T7" fmla="*/ 90 h 100"/>
                  <a:gd name="T8" fmla="*/ 33 w 101"/>
                  <a:gd name="T9" fmla="*/ 100 h 100"/>
                  <a:gd name="T10" fmla="*/ 68 w 101"/>
                  <a:gd name="T11" fmla="*/ 2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100">
                    <a:moveTo>
                      <a:pt x="68" y="29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13" y="70"/>
                      <a:pt x="29" y="82"/>
                      <a:pt x="43" y="90"/>
                    </a:cubicBezTo>
                    <a:cubicBezTo>
                      <a:pt x="36" y="93"/>
                      <a:pt x="37" y="95"/>
                      <a:pt x="33" y="100"/>
                    </a:cubicBezTo>
                    <a:cubicBezTo>
                      <a:pt x="101" y="91"/>
                      <a:pt x="68" y="29"/>
                      <a:pt x="68" y="2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Freeform 743">
                <a:extLst>
                  <a:ext uri="{FF2B5EF4-FFF2-40B4-BE49-F238E27FC236}">
                    <a16:creationId xmlns:a16="http://schemas.microsoft.com/office/drawing/2014/main" id="{657BBA6C-5D47-4FB4-9934-B822E21556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9" y="1626"/>
                <a:ext cx="63" cy="41"/>
              </a:xfrm>
              <a:custGeom>
                <a:avLst/>
                <a:gdLst>
                  <a:gd name="T0" fmla="*/ 74 w 102"/>
                  <a:gd name="T1" fmla="*/ 33 h 66"/>
                  <a:gd name="T2" fmla="*/ 50 w 102"/>
                  <a:gd name="T3" fmla="*/ 9 h 66"/>
                  <a:gd name="T4" fmla="*/ 26 w 102"/>
                  <a:gd name="T5" fmla="*/ 2 h 66"/>
                  <a:gd name="T6" fmla="*/ 30 w 102"/>
                  <a:gd name="T7" fmla="*/ 16 h 66"/>
                  <a:gd name="T8" fmla="*/ 39 w 102"/>
                  <a:gd name="T9" fmla="*/ 33 h 66"/>
                  <a:gd name="T10" fmla="*/ 54 w 102"/>
                  <a:gd name="T11" fmla="*/ 58 h 66"/>
                  <a:gd name="T12" fmla="*/ 91 w 102"/>
                  <a:gd name="T13" fmla="*/ 51 h 66"/>
                  <a:gd name="T14" fmla="*/ 74 w 102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66">
                    <a:moveTo>
                      <a:pt x="74" y="33"/>
                    </a:moveTo>
                    <a:cubicBezTo>
                      <a:pt x="60" y="28"/>
                      <a:pt x="50" y="9"/>
                      <a:pt x="50" y="9"/>
                    </a:cubicBezTo>
                    <a:cubicBezTo>
                      <a:pt x="43" y="0"/>
                      <a:pt x="26" y="2"/>
                      <a:pt x="26" y="2"/>
                    </a:cubicBezTo>
                    <a:cubicBezTo>
                      <a:pt x="0" y="8"/>
                      <a:pt x="30" y="16"/>
                      <a:pt x="30" y="16"/>
                    </a:cubicBezTo>
                    <a:cubicBezTo>
                      <a:pt x="43" y="17"/>
                      <a:pt x="39" y="33"/>
                      <a:pt x="39" y="33"/>
                    </a:cubicBezTo>
                    <a:cubicBezTo>
                      <a:pt x="37" y="50"/>
                      <a:pt x="54" y="58"/>
                      <a:pt x="54" y="58"/>
                    </a:cubicBezTo>
                    <a:cubicBezTo>
                      <a:pt x="75" y="66"/>
                      <a:pt x="91" y="51"/>
                      <a:pt x="91" y="51"/>
                    </a:cubicBezTo>
                    <a:cubicBezTo>
                      <a:pt x="102" y="36"/>
                      <a:pt x="74" y="33"/>
                      <a:pt x="74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Freeform 744">
                <a:extLst>
                  <a:ext uri="{FF2B5EF4-FFF2-40B4-BE49-F238E27FC236}">
                    <a16:creationId xmlns:a16="http://schemas.microsoft.com/office/drawing/2014/main" id="{D746AF7F-5826-4381-8B3A-17DE4101B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03" y="1575"/>
                <a:ext cx="89" cy="132"/>
              </a:xfrm>
              <a:custGeom>
                <a:avLst/>
                <a:gdLst>
                  <a:gd name="T0" fmla="*/ 125 w 143"/>
                  <a:gd name="T1" fmla="*/ 164 h 212"/>
                  <a:gd name="T2" fmla="*/ 127 w 143"/>
                  <a:gd name="T3" fmla="*/ 146 h 212"/>
                  <a:gd name="T4" fmla="*/ 117 w 143"/>
                  <a:gd name="T5" fmla="*/ 120 h 212"/>
                  <a:gd name="T6" fmla="*/ 102 w 143"/>
                  <a:gd name="T7" fmla="*/ 111 h 212"/>
                  <a:gd name="T8" fmla="*/ 83 w 143"/>
                  <a:gd name="T9" fmla="*/ 87 h 212"/>
                  <a:gd name="T10" fmla="*/ 71 w 143"/>
                  <a:gd name="T11" fmla="*/ 52 h 212"/>
                  <a:gd name="T12" fmla="*/ 49 w 143"/>
                  <a:gd name="T13" fmla="*/ 27 h 212"/>
                  <a:gd name="T14" fmla="*/ 39 w 143"/>
                  <a:gd name="T15" fmla="*/ 8 h 212"/>
                  <a:gd name="T16" fmla="*/ 18 w 143"/>
                  <a:gd name="T17" fmla="*/ 2 h 212"/>
                  <a:gd name="T18" fmla="*/ 11 w 143"/>
                  <a:gd name="T19" fmla="*/ 18 h 212"/>
                  <a:gd name="T20" fmla="*/ 86 w 143"/>
                  <a:gd name="T21" fmla="*/ 167 h 212"/>
                  <a:gd name="T22" fmla="*/ 102 w 143"/>
                  <a:gd name="T23" fmla="*/ 201 h 212"/>
                  <a:gd name="T24" fmla="*/ 122 w 143"/>
                  <a:gd name="T25" fmla="*/ 208 h 212"/>
                  <a:gd name="T26" fmla="*/ 130 w 143"/>
                  <a:gd name="T27" fmla="*/ 188 h 212"/>
                  <a:gd name="T28" fmla="*/ 125 w 143"/>
                  <a:gd name="T29" fmla="*/ 16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3" h="212">
                    <a:moveTo>
                      <a:pt x="125" y="164"/>
                    </a:moveTo>
                    <a:cubicBezTo>
                      <a:pt x="125" y="164"/>
                      <a:pt x="129" y="153"/>
                      <a:pt x="127" y="146"/>
                    </a:cubicBezTo>
                    <a:cubicBezTo>
                      <a:pt x="125" y="140"/>
                      <a:pt x="117" y="120"/>
                      <a:pt x="117" y="120"/>
                    </a:cubicBezTo>
                    <a:cubicBezTo>
                      <a:pt x="117" y="120"/>
                      <a:pt x="111" y="108"/>
                      <a:pt x="102" y="111"/>
                    </a:cubicBezTo>
                    <a:cubicBezTo>
                      <a:pt x="102" y="111"/>
                      <a:pt x="79" y="124"/>
                      <a:pt x="83" y="87"/>
                    </a:cubicBezTo>
                    <a:cubicBezTo>
                      <a:pt x="83" y="87"/>
                      <a:pt x="103" y="67"/>
                      <a:pt x="71" y="52"/>
                    </a:cubicBezTo>
                    <a:cubicBezTo>
                      <a:pt x="71" y="52"/>
                      <a:pt x="42" y="63"/>
                      <a:pt x="49" y="27"/>
                    </a:cubicBezTo>
                    <a:cubicBezTo>
                      <a:pt x="49" y="27"/>
                      <a:pt x="49" y="13"/>
                      <a:pt x="39" y="8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0" y="0"/>
                      <a:pt x="11" y="18"/>
                    </a:cubicBezTo>
                    <a:cubicBezTo>
                      <a:pt x="11" y="18"/>
                      <a:pt x="79" y="121"/>
                      <a:pt x="86" y="167"/>
                    </a:cubicBezTo>
                    <a:cubicBezTo>
                      <a:pt x="86" y="167"/>
                      <a:pt x="87" y="191"/>
                      <a:pt x="102" y="201"/>
                    </a:cubicBezTo>
                    <a:cubicBezTo>
                      <a:pt x="122" y="208"/>
                      <a:pt x="122" y="208"/>
                      <a:pt x="122" y="208"/>
                    </a:cubicBezTo>
                    <a:cubicBezTo>
                      <a:pt x="122" y="208"/>
                      <a:pt x="143" y="212"/>
                      <a:pt x="130" y="188"/>
                    </a:cubicBezTo>
                    <a:cubicBezTo>
                      <a:pt x="130" y="188"/>
                      <a:pt x="121" y="174"/>
                      <a:pt x="125" y="16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Freeform 745">
                <a:extLst>
                  <a:ext uri="{FF2B5EF4-FFF2-40B4-BE49-F238E27FC236}">
                    <a16:creationId xmlns:a16="http://schemas.microsoft.com/office/drawing/2014/main" id="{CC1A378B-0DAB-483A-A86B-6388FFA2D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39" y="1384"/>
                <a:ext cx="33" cy="114"/>
              </a:xfrm>
              <a:custGeom>
                <a:avLst/>
                <a:gdLst>
                  <a:gd name="T0" fmla="*/ 33 w 52"/>
                  <a:gd name="T1" fmla="*/ 63 h 184"/>
                  <a:gd name="T2" fmla="*/ 30 w 52"/>
                  <a:gd name="T3" fmla="*/ 42 h 184"/>
                  <a:gd name="T4" fmla="*/ 0 w 52"/>
                  <a:gd name="T5" fmla="*/ 39 h 184"/>
                  <a:gd name="T6" fmla="*/ 0 w 52"/>
                  <a:gd name="T7" fmla="*/ 47 h 184"/>
                  <a:gd name="T8" fmla="*/ 3 w 52"/>
                  <a:gd name="T9" fmla="*/ 61 h 184"/>
                  <a:gd name="T10" fmla="*/ 3 w 52"/>
                  <a:gd name="T11" fmla="*/ 76 h 184"/>
                  <a:gd name="T12" fmla="*/ 13 w 52"/>
                  <a:gd name="T13" fmla="*/ 103 h 184"/>
                  <a:gd name="T14" fmla="*/ 19 w 52"/>
                  <a:gd name="T15" fmla="*/ 133 h 184"/>
                  <a:gd name="T16" fmla="*/ 19 w 52"/>
                  <a:gd name="T17" fmla="*/ 167 h 184"/>
                  <a:gd name="T18" fmla="*/ 34 w 52"/>
                  <a:gd name="T19" fmla="*/ 165 h 184"/>
                  <a:gd name="T20" fmla="*/ 44 w 52"/>
                  <a:gd name="T21" fmla="*/ 128 h 184"/>
                  <a:gd name="T22" fmla="*/ 46 w 52"/>
                  <a:gd name="T23" fmla="*/ 88 h 184"/>
                  <a:gd name="T24" fmla="*/ 33 w 52"/>
                  <a:gd name="T25" fmla="*/ 6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" h="184">
                    <a:moveTo>
                      <a:pt x="33" y="63"/>
                    </a:moveTo>
                    <a:cubicBezTo>
                      <a:pt x="31" y="61"/>
                      <a:pt x="30" y="46"/>
                      <a:pt x="30" y="42"/>
                    </a:cubicBezTo>
                    <a:cubicBezTo>
                      <a:pt x="30" y="42"/>
                      <a:pt x="21" y="0"/>
                      <a:pt x="0" y="39"/>
                    </a:cubicBezTo>
                    <a:cubicBezTo>
                      <a:pt x="0" y="39"/>
                      <a:pt x="0" y="46"/>
                      <a:pt x="0" y="47"/>
                    </a:cubicBezTo>
                    <a:cubicBezTo>
                      <a:pt x="0" y="48"/>
                      <a:pt x="3" y="59"/>
                      <a:pt x="3" y="61"/>
                    </a:cubicBezTo>
                    <a:cubicBezTo>
                      <a:pt x="3" y="63"/>
                      <a:pt x="3" y="74"/>
                      <a:pt x="3" y="76"/>
                    </a:cubicBezTo>
                    <a:cubicBezTo>
                      <a:pt x="3" y="77"/>
                      <a:pt x="3" y="92"/>
                      <a:pt x="13" y="103"/>
                    </a:cubicBezTo>
                    <a:cubicBezTo>
                      <a:pt x="23" y="115"/>
                      <a:pt x="26" y="122"/>
                      <a:pt x="19" y="133"/>
                    </a:cubicBezTo>
                    <a:cubicBezTo>
                      <a:pt x="12" y="144"/>
                      <a:pt x="10" y="155"/>
                      <a:pt x="19" y="167"/>
                    </a:cubicBezTo>
                    <a:cubicBezTo>
                      <a:pt x="19" y="167"/>
                      <a:pt x="34" y="184"/>
                      <a:pt x="34" y="165"/>
                    </a:cubicBezTo>
                    <a:cubicBezTo>
                      <a:pt x="34" y="165"/>
                      <a:pt x="41" y="132"/>
                      <a:pt x="44" y="128"/>
                    </a:cubicBezTo>
                    <a:cubicBezTo>
                      <a:pt x="44" y="128"/>
                      <a:pt x="52" y="117"/>
                      <a:pt x="46" y="88"/>
                    </a:cubicBezTo>
                    <a:cubicBezTo>
                      <a:pt x="46" y="88"/>
                      <a:pt x="35" y="66"/>
                      <a:pt x="33" y="6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Freeform 746">
                <a:extLst>
                  <a:ext uri="{FF2B5EF4-FFF2-40B4-BE49-F238E27FC236}">
                    <a16:creationId xmlns:a16="http://schemas.microsoft.com/office/drawing/2014/main" id="{EAA22F22-AD21-4C11-B8ED-6345D84F4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54" y="1208"/>
                <a:ext cx="58" cy="33"/>
              </a:xfrm>
              <a:custGeom>
                <a:avLst/>
                <a:gdLst>
                  <a:gd name="T0" fmla="*/ 50 w 93"/>
                  <a:gd name="T1" fmla="*/ 53 h 53"/>
                  <a:gd name="T2" fmla="*/ 72 w 93"/>
                  <a:gd name="T3" fmla="*/ 50 h 53"/>
                  <a:gd name="T4" fmla="*/ 77 w 93"/>
                  <a:gd name="T5" fmla="*/ 48 h 53"/>
                  <a:gd name="T6" fmla="*/ 74 w 93"/>
                  <a:gd name="T7" fmla="*/ 29 h 53"/>
                  <a:gd name="T8" fmla="*/ 57 w 93"/>
                  <a:gd name="T9" fmla="*/ 12 h 53"/>
                  <a:gd name="T10" fmla="*/ 40 w 93"/>
                  <a:gd name="T11" fmla="*/ 7 h 53"/>
                  <a:gd name="T12" fmla="*/ 50 w 93"/>
                  <a:gd name="T13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53">
                    <a:moveTo>
                      <a:pt x="50" y="53"/>
                    </a:moveTo>
                    <a:cubicBezTo>
                      <a:pt x="72" y="50"/>
                      <a:pt x="72" y="50"/>
                      <a:pt x="72" y="50"/>
                    </a:cubicBezTo>
                    <a:cubicBezTo>
                      <a:pt x="77" y="48"/>
                      <a:pt x="77" y="48"/>
                      <a:pt x="77" y="48"/>
                    </a:cubicBezTo>
                    <a:cubicBezTo>
                      <a:pt x="77" y="48"/>
                      <a:pt x="93" y="37"/>
                      <a:pt x="74" y="29"/>
                    </a:cubicBezTo>
                    <a:cubicBezTo>
                      <a:pt x="74" y="29"/>
                      <a:pt x="61" y="26"/>
                      <a:pt x="57" y="12"/>
                    </a:cubicBezTo>
                    <a:cubicBezTo>
                      <a:pt x="57" y="12"/>
                      <a:pt x="56" y="0"/>
                      <a:pt x="40" y="7"/>
                    </a:cubicBezTo>
                    <a:cubicBezTo>
                      <a:pt x="40" y="7"/>
                      <a:pt x="0" y="42"/>
                      <a:pt x="50" y="5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Freeform 747">
                <a:extLst>
                  <a:ext uri="{FF2B5EF4-FFF2-40B4-BE49-F238E27FC236}">
                    <a16:creationId xmlns:a16="http://schemas.microsoft.com/office/drawing/2014/main" id="{E446F281-2ABF-421E-9178-094A1C6C8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44" y="1284"/>
                <a:ext cx="33" cy="37"/>
              </a:xfrm>
              <a:custGeom>
                <a:avLst/>
                <a:gdLst>
                  <a:gd name="T0" fmla="*/ 26 w 53"/>
                  <a:gd name="T1" fmla="*/ 50 h 59"/>
                  <a:gd name="T2" fmla="*/ 41 w 53"/>
                  <a:gd name="T3" fmla="*/ 45 h 59"/>
                  <a:gd name="T4" fmla="*/ 53 w 53"/>
                  <a:gd name="T5" fmla="*/ 40 h 59"/>
                  <a:gd name="T6" fmla="*/ 30 w 53"/>
                  <a:gd name="T7" fmla="*/ 3 h 59"/>
                  <a:gd name="T8" fmla="*/ 20 w 53"/>
                  <a:gd name="T9" fmla="*/ 0 h 59"/>
                  <a:gd name="T10" fmla="*/ 4 w 53"/>
                  <a:gd name="T11" fmla="*/ 31 h 59"/>
                  <a:gd name="T12" fmla="*/ 26 w 53"/>
                  <a:gd name="T13" fmla="*/ 5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9">
                    <a:moveTo>
                      <a:pt x="26" y="50"/>
                    </a:moveTo>
                    <a:cubicBezTo>
                      <a:pt x="26" y="50"/>
                      <a:pt x="34" y="43"/>
                      <a:pt x="41" y="45"/>
                    </a:cubicBezTo>
                    <a:cubicBezTo>
                      <a:pt x="41" y="45"/>
                      <a:pt x="52" y="50"/>
                      <a:pt x="53" y="40"/>
                    </a:cubicBezTo>
                    <a:cubicBezTo>
                      <a:pt x="53" y="40"/>
                      <a:pt x="51" y="10"/>
                      <a:pt x="30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5" y="13"/>
                      <a:pt x="4" y="31"/>
                    </a:cubicBezTo>
                    <a:cubicBezTo>
                      <a:pt x="4" y="31"/>
                      <a:pt x="0" y="59"/>
                      <a:pt x="26" y="5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Freeform 748">
                <a:extLst>
                  <a:ext uri="{FF2B5EF4-FFF2-40B4-BE49-F238E27FC236}">
                    <a16:creationId xmlns:a16="http://schemas.microsoft.com/office/drawing/2014/main" id="{DAA66AA4-D1C2-41F7-BEF0-74F39956B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19" y="1270"/>
                <a:ext cx="31" cy="44"/>
              </a:xfrm>
              <a:custGeom>
                <a:avLst/>
                <a:gdLst>
                  <a:gd name="T0" fmla="*/ 9 w 49"/>
                  <a:gd name="T1" fmla="*/ 16 h 71"/>
                  <a:gd name="T2" fmla="*/ 34 w 49"/>
                  <a:gd name="T3" fmla="*/ 51 h 71"/>
                  <a:gd name="T4" fmla="*/ 49 w 49"/>
                  <a:gd name="T5" fmla="*/ 51 h 71"/>
                  <a:gd name="T6" fmla="*/ 40 w 49"/>
                  <a:gd name="T7" fmla="*/ 20 h 71"/>
                  <a:gd name="T8" fmla="*/ 14 w 49"/>
                  <a:gd name="T9" fmla="*/ 0 h 71"/>
                  <a:gd name="T10" fmla="*/ 9 w 49"/>
                  <a:gd name="T11" fmla="*/ 1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71">
                    <a:moveTo>
                      <a:pt x="9" y="16"/>
                    </a:moveTo>
                    <a:cubicBezTo>
                      <a:pt x="9" y="16"/>
                      <a:pt x="31" y="29"/>
                      <a:pt x="34" y="51"/>
                    </a:cubicBezTo>
                    <a:cubicBezTo>
                      <a:pt x="34" y="51"/>
                      <a:pt x="41" y="71"/>
                      <a:pt x="49" y="51"/>
                    </a:cubicBezTo>
                    <a:cubicBezTo>
                      <a:pt x="49" y="51"/>
                      <a:pt x="49" y="32"/>
                      <a:pt x="40" y="20"/>
                    </a:cubicBezTo>
                    <a:cubicBezTo>
                      <a:pt x="40" y="20"/>
                      <a:pt x="26" y="1"/>
                      <a:pt x="14" y="0"/>
                    </a:cubicBezTo>
                    <a:cubicBezTo>
                      <a:pt x="3" y="0"/>
                      <a:pt x="0" y="5"/>
                      <a:pt x="9" y="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Freeform 749">
                <a:extLst>
                  <a:ext uri="{FF2B5EF4-FFF2-40B4-BE49-F238E27FC236}">
                    <a16:creationId xmlns:a16="http://schemas.microsoft.com/office/drawing/2014/main" id="{247C8F47-754E-43D4-A5FF-CF28E523B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76" y="1249"/>
                <a:ext cx="46" cy="56"/>
              </a:xfrm>
              <a:custGeom>
                <a:avLst/>
                <a:gdLst>
                  <a:gd name="T0" fmla="*/ 55 w 75"/>
                  <a:gd name="T1" fmla="*/ 80 h 90"/>
                  <a:gd name="T2" fmla="*/ 74 w 75"/>
                  <a:gd name="T3" fmla="*/ 69 h 90"/>
                  <a:gd name="T4" fmla="*/ 61 w 75"/>
                  <a:gd name="T5" fmla="*/ 30 h 90"/>
                  <a:gd name="T6" fmla="*/ 46 w 75"/>
                  <a:gd name="T7" fmla="*/ 17 h 90"/>
                  <a:gd name="T8" fmla="*/ 21 w 75"/>
                  <a:gd name="T9" fmla="*/ 7 h 90"/>
                  <a:gd name="T10" fmla="*/ 3 w 75"/>
                  <a:gd name="T11" fmla="*/ 16 h 90"/>
                  <a:gd name="T12" fmla="*/ 55 w 75"/>
                  <a:gd name="T13" fmla="*/ 8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0">
                    <a:moveTo>
                      <a:pt x="55" y="80"/>
                    </a:moveTo>
                    <a:cubicBezTo>
                      <a:pt x="55" y="80"/>
                      <a:pt x="75" y="90"/>
                      <a:pt x="74" y="69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30"/>
                      <a:pt x="58" y="18"/>
                      <a:pt x="46" y="17"/>
                    </a:cubicBezTo>
                    <a:cubicBezTo>
                      <a:pt x="46" y="17"/>
                      <a:pt x="26" y="13"/>
                      <a:pt x="21" y="7"/>
                    </a:cubicBezTo>
                    <a:cubicBezTo>
                      <a:pt x="16" y="2"/>
                      <a:pt x="0" y="0"/>
                      <a:pt x="3" y="16"/>
                    </a:cubicBezTo>
                    <a:cubicBezTo>
                      <a:pt x="3" y="16"/>
                      <a:pt x="3" y="73"/>
                      <a:pt x="55" y="8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Freeform 750">
                <a:extLst>
                  <a:ext uri="{FF2B5EF4-FFF2-40B4-BE49-F238E27FC236}">
                    <a16:creationId xmlns:a16="http://schemas.microsoft.com/office/drawing/2014/main" id="{2E85B883-D72B-4C23-A6AC-FF567BA57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5" y="1267"/>
                <a:ext cx="93" cy="87"/>
              </a:xfrm>
              <a:custGeom>
                <a:avLst/>
                <a:gdLst>
                  <a:gd name="T0" fmla="*/ 147 w 151"/>
                  <a:gd name="T1" fmla="*/ 95 h 140"/>
                  <a:gd name="T2" fmla="*/ 151 w 151"/>
                  <a:gd name="T3" fmla="*/ 85 h 140"/>
                  <a:gd name="T4" fmla="*/ 139 w 151"/>
                  <a:gd name="T5" fmla="*/ 72 h 140"/>
                  <a:gd name="T6" fmla="*/ 136 w 151"/>
                  <a:gd name="T7" fmla="*/ 79 h 140"/>
                  <a:gd name="T8" fmla="*/ 124 w 151"/>
                  <a:gd name="T9" fmla="*/ 78 h 140"/>
                  <a:gd name="T10" fmla="*/ 120 w 151"/>
                  <a:gd name="T11" fmla="*/ 68 h 140"/>
                  <a:gd name="T12" fmla="*/ 107 w 151"/>
                  <a:gd name="T13" fmla="*/ 53 h 140"/>
                  <a:gd name="T14" fmla="*/ 92 w 151"/>
                  <a:gd name="T15" fmla="*/ 48 h 140"/>
                  <a:gd name="T16" fmla="*/ 71 w 151"/>
                  <a:gd name="T17" fmla="*/ 32 h 140"/>
                  <a:gd name="T18" fmla="*/ 55 w 151"/>
                  <a:gd name="T19" fmla="*/ 31 h 140"/>
                  <a:gd name="T20" fmla="*/ 42 w 151"/>
                  <a:gd name="T21" fmla="*/ 23 h 140"/>
                  <a:gd name="T22" fmla="*/ 40 w 151"/>
                  <a:gd name="T23" fmla="*/ 30 h 140"/>
                  <a:gd name="T24" fmla="*/ 38 w 151"/>
                  <a:gd name="T25" fmla="*/ 28 h 140"/>
                  <a:gd name="T26" fmla="*/ 29 w 151"/>
                  <a:gd name="T27" fmla="*/ 12 h 140"/>
                  <a:gd name="T28" fmla="*/ 17 w 151"/>
                  <a:gd name="T29" fmla="*/ 0 h 140"/>
                  <a:gd name="T30" fmla="*/ 13 w 151"/>
                  <a:gd name="T31" fmla="*/ 5 h 140"/>
                  <a:gd name="T32" fmla="*/ 20 w 151"/>
                  <a:gd name="T33" fmla="*/ 98 h 140"/>
                  <a:gd name="T34" fmla="*/ 11 w 151"/>
                  <a:gd name="T35" fmla="*/ 118 h 140"/>
                  <a:gd name="T36" fmla="*/ 26 w 151"/>
                  <a:gd name="T37" fmla="*/ 114 h 140"/>
                  <a:gd name="T38" fmla="*/ 38 w 151"/>
                  <a:gd name="T39" fmla="*/ 136 h 140"/>
                  <a:gd name="T40" fmla="*/ 48 w 151"/>
                  <a:gd name="T41" fmla="*/ 135 h 140"/>
                  <a:gd name="T42" fmla="*/ 65 w 151"/>
                  <a:gd name="T43" fmla="*/ 110 h 140"/>
                  <a:gd name="T44" fmla="*/ 81 w 151"/>
                  <a:gd name="T45" fmla="*/ 84 h 140"/>
                  <a:gd name="T46" fmla="*/ 92 w 151"/>
                  <a:gd name="T47" fmla="*/ 90 h 140"/>
                  <a:gd name="T48" fmla="*/ 109 w 151"/>
                  <a:gd name="T49" fmla="*/ 89 h 140"/>
                  <a:gd name="T50" fmla="*/ 119 w 151"/>
                  <a:gd name="T51" fmla="*/ 99 h 140"/>
                  <a:gd name="T52" fmla="*/ 142 w 151"/>
                  <a:gd name="T53" fmla="*/ 104 h 140"/>
                  <a:gd name="T54" fmla="*/ 147 w 151"/>
                  <a:gd name="T55" fmla="*/ 95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1" h="140">
                    <a:moveTo>
                      <a:pt x="147" y="95"/>
                    </a:moveTo>
                    <a:cubicBezTo>
                      <a:pt x="147" y="91"/>
                      <a:pt x="147" y="88"/>
                      <a:pt x="151" y="85"/>
                    </a:cubicBezTo>
                    <a:cubicBezTo>
                      <a:pt x="149" y="81"/>
                      <a:pt x="141" y="77"/>
                      <a:pt x="139" y="72"/>
                    </a:cubicBezTo>
                    <a:cubicBezTo>
                      <a:pt x="133" y="72"/>
                      <a:pt x="136" y="76"/>
                      <a:pt x="136" y="79"/>
                    </a:cubicBezTo>
                    <a:cubicBezTo>
                      <a:pt x="132" y="81"/>
                      <a:pt x="129" y="73"/>
                      <a:pt x="124" y="78"/>
                    </a:cubicBezTo>
                    <a:cubicBezTo>
                      <a:pt x="117" y="79"/>
                      <a:pt x="120" y="72"/>
                      <a:pt x="120" y="68"/>
                    </a:cubicBezTo>
                    <a:cubicBezTo>
                      <a:pt x="116" y="62"/>
                      <a:pt x="114" y="57"/>
                      <a:pt x="107" y="53"/>
                    </a:cubicBezTo>
                    <a:cubicBezTo>
                      <a:pt x="103" y="51"/>
                      <a:pt x="98" y="43"/>
                      <a:pt x="92" y="48"/>
                    </a:cubicBezTo>
                    <a:cubicBezTo>
                      <a:pt x="86" y="40"/>
                      <a:pt x="75" y="41"/>
                      <a:pt x="71" y="32"/>
                    </a:cubicBezTo>
                    <a:cubicBezTo>
                      <a:pt x="65" y="31"/>
                      <a:pt x="60" y="33"/>
                      <a:pt x="55" y="31"/>
                    </a:cubicBezTo>
                    <a:cubicBezTo>
                      <a:pt x="53" y="24"/>
                      <a:pt x="47" y="25"/>
                      <a:pt x="42" y="23"/>
                    </a:cubicBezTo>
                    <a:cubicBezTo>
                      <a:pt x="42" y="26"/>
                      <a:pt x="42" y="29"/>
                      <a:pt x="40" y="30"/>
                    </a:cubicBezTo>
                    <a:cubicBezTo>
                      <a:pt x="39" y="29"/>
                      <a:pt x="39" y="28"/>
                      <a:pt x="38" y="28"/>
                    </a:cubicBezTo>
                    <a:cubicBezTo>
                      <a:pt x="31" y="23"/>
                      <a:pt x="19" y="18"/>
                      <a:pt x="29" y="12"/>
                    </a:cubicBezTo>
                    <a:cubicBezTo>
                      <a:pt x="27" y="4"/>
                      <a:pt x="21" y="6"/>
                      <a:pt x="17" y="0"/>
                    </a:cubicBezTo>
                    <a:cubicBezTo>
                      <a:pt x="15" y="1"/>
                      <a:pt x="14" y="3"/>
                      <a:pt x="13" y="5"/>
                    </a:cubicBezTo>
                    <a:cubicBezTo>
                      <a:pt x="11" y="36"/>
                      <a:pt x="9" y="69"/>
                      <a:pt x="20" y="98"/>
                    </a:cubicBezTo>
                    <a:cubicBezTo>
                      <a:pt x="20" y="105"/>
                      <a:pt x="0" y="111"/>
                      <a:pt x="11" y="118"/>
                    </a:cubicBezTo>
                    <a:cubicBezTo>
                      <a:pt x="17" y="119"/>
                      <a:pt x="21" y="118"/>
                      <a:pt x="26" y="114"/>
                    </a:cubicBezTo>
                    <a:cubicBezTo>
                      <a:pt x="37" y="112"/>
                      <a:pt x="28" y="130"/>
                      <a:pt x="38" y="136"/>
                    </a:cubicBezTo>
                    <a:cubicBezTo>
                      <a:pt x="41" y="140"/>
                      <a:pt x="47" y="138"/>
                      <a:pt x="48" y="135"/>
                    </a:cubicBezTo>
                    <a:cubicBezTo>
                      <a:pt x="50" y="126"/>
                      <a:pt x="67" y="119"/>
                      <a:pt x="65" y="110"/>
                    </a:cubicBezTo>
                    <a:cubicBezTo>
                      <a:pt x="78" y="105"/>
                      <a:pt x="73" y="91"/>
                      <a:pt x="81" y="84"/>
                    </a:cubicBezTo>
                    <a:cubicBezTo>
                      <a:pt x="88" y="77"/>
                      <a:pt x="90" y="85"/>
                      <a:pt x="92" y="90"/>
                    </a:cubicBezTo>
                    <a:cubicBezTo>
                      <a:pt x="98" y="94"/>
                      <a:pt x="103" y="88"/>
                      <a:pt x="109" y="89"/>
                    </a:cubicBezTo>
                    <a:cubicBezTo>
                      <a:pt x="117" y="89"/>
                      <a:pt x="111" y="100"/>
                      <a:pt x="119" y="99"/>
                    </a:cubicBezTo>
                    <a:cubicBezTo>
                      <a:pt x="126" y="90"/>
                      <a:pt x="134" y="102"/>
                      <a:pt x="142" y="104"/>
                    </a:cubicBezTo>
                    <a:cubicBezTo>
                      <a:pt x="146" y="101"/>
                      <a:pt x="147" y="98"/>
                      <a:pt x="147" y="9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Freeform 751">
                <a:extLst>
                  <a:ext uri="{FF2B5EF4-FFF2-40B4-BE49-F238E27FC236}">
                    <a16:creationId xmlns:a16="http://schemas.microsoft.com/office/drawing/2014/main" id="{94DBA652-8B82-4762-BAE7-4C3B17F2F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43" y="1195"/>
                <a:ext cx="7" cy="17"/>
              </a:xfrm>
              <a:custGeom>
                <a:avLst/>
                <a:gdLst>
                  <a:gd name="T0" fmla="*/ 3 w 11"/>
                  <a:gd name="T1" fmla="*/ 0 h 27"/>
                  <a:gd name="T2" fmla="*/ 0 w 11"/>
                  <a:gd name="T3" fmla="*/ 7 h 27"/>
                  <a:gd name="T4" fmla="*/ 6 w 11"/>
                  <a:gd name="T5" fmla="*/ 27 h 27"/>
                  <a:gd name="T6" fmla="*/ 8 w 11"/>
                  <a:gd name="T7" fmla="*/ 13 h 27"/>
                  <a:gd name="T8" fmla="*/ 3 w 11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7">
                    <a:moveTo>
                      <a:pt x="3" y="0"/>
                    </a:moveTo>
                    <a:cubicBezTo>
                      <a:pt x="1" y="2"/>
                      <a:pt x="1" y="3"/>
                      <a:pt x="0" y="7"/>
                    </a:cubicBezTo>
                    <a:cubicBezTo>
                      <a:pt x="6" y="11"/>
                      <a:pt x="0" y="22"/>
                      <a:pt x="6" y="27"/>
                    </a:cubicBezTo>
                    <a:cubicBezTo>
                      <a:pt x="8" y="23"/>
                      <a:pt x="10" y="17"/>
                      <a:pt x="8" y="13"/>
                    </a:cubicBezTo>
                    <a:cubicBezTo>
                      <a:pt x="8" y="10"/>
                      <a:pt x="11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Freeform 752">
                <a:extLst>
                  <a:ext uri="{FF2B5EF4-FFF2-40B4-BE49-F238E27FC236}">
                    <a16:creationId xmlns:a16="http://schemas.microsoft.com/office/drawing/2014/main" id="{1B769672-ED58-43DA-A67E-3A6D27AD79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9" y="1261"/>
                <a:ext cx="17" cy="13"/>
              </a:xfrm>
              <a:custGeom>
                <a:avLst/>
                <a:gdLst>
                  <a:gd name="T0" fmla="*/ 27 w 27"/>
                  <a:gd name="T1" fmla="*/ 14 h 21"/>
                  <a:gd name="T2" fmla="*/ 0 w 27"/>
                  <a:gd name="T3" fmla="*/ 0 h 21"/>
                  <a:gd name="T4" fmla="*/ 15 w 27"/>
                  <a:gd name="T5" fmla="*/ 18 h 21"/>
                  <a:gd name="T6" fmla="*/ 27 w 27"/>
                  <a:gd name="T7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1">
                    <a:moveTo>
                      <a:pt x="27" y="14"/>
                    </a:moveTo>
                    <a:cubicBezTo>
                      <a:pt x="17" y="12"/>
                      <a:pt x="9" y="4"/>
                      <a:pt x="0" y="0"/>
                    </a:cubicBezTo>
                    <a:cubicBezTo>
                      <a:pt x="6" y="6"/>
                      <a:pt x="4" y="17"/>
                      <a:pt x="15" y="18"/>
                    </a:cubicBezTo>
                    <a:cubicBezTo>
                      <a:pt x="19" y="21"/>
                      <a:pt x="26" y="18"/>
                      <a:pt x="27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Freeform 753">
                <a:extLst>
                  <a:ext uri="{FF2B5EF4-FFF2-40B4-BE49-F238E27FC236}">
                    <a16:creationId xmlns:a16="http://schemas.microsoft.com/office/drawing/2014/main" id="{4BF7EDB8-4CEE-4389-BD0F-5C2BB6D65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34" y="966"/>
                <a:ext cx="111" cy="101"/>
              </a:xfrm>
              <a:custGeom>
                <a:avLst/>
                <a:gdLst>
                  <a:gd name="T0" fmla="*/ 42 w 178"/>
                  <a:gd name="T1" fmla="*/ 148 h 162"/>
                  <a:gd name="T2" fmla="*/ 55 w 178"/>
                  <a:gd name="T3" fmla="*/ 152 h 162"/>
                  <a:gd name="T4" fmla="*/ 65 w 178"/>
                  <a:gd name="T5" fmla="*/ 138 h 162"/>
                  <a:gd name="T6" fmla="*/ 82 w 178"/>
                  <a:gd name="T7" fmla="*/ 129 h 162"/>
                  <a:gd name="T8" fmla="*/ 105 w 178"/>
                  <a:gd name="T9" fmla="*/ 106 h 162"/>
                  <a:gd name="T10" fmla="*/ 137 w 178"/>
                  <a:gd name="T11" fmla="*/ 89 h 162"/>
                  <a:gd name="T12" fmla="*/ 167 w 178"/>
                  <a:gd name="T13" fmla="*/ 85 h 162"/>
                  <a:gd name="T14" fmla="*/ 171 w 178"/>
                  <a:gd name="T15" fmla="*/ 65 h 162"/>
                  <a:gd name="T16" fmla="*/ 145 w 178"/>
                  <a:gd name="T17" fmla="*/ 32 h 162"/>
                  <a:gd name="T18" fmla="*/ 133 w 178"/>
                  <a:gd name="T19" fmla="*/ 47 h 162"/>
                  <a:gd name="T20" fmla="*/ 135 w 178"/>
                  <a:gd name="T21" fmla="*/ 40 h 162"/>
                  <a:gd name="T22" fmla="*/ 134 w 178"/>
                  <a:gd name="T23" fmla="*/ 27 h 162"/>
                  <a:gd name="T24" fmla="*/ 123 w 178"/>
                  <a:gd name="T25" fmla="*/ 30 h 162"/>
                  <a:gd name="T26" fmla="*/ 112 w 178"/>
                  <a:gd name="T27" fmla="*/ 12 h 162"/>
                  <a:gd name="T28" fmla="*/ 90 w 178"/>
                  <a:gd name="T29" fmla="*/ 9 h 162"/>
                  <a:gd name="T30" fmla="*/ 66 w 178"/>
                  <a:gd name="T31" fmla="*/ 0 h 162"/>
                  <a:gd name="T32" fmla="*/ 56 w 178"/>
                  <a:gd name="T33" fmla="*/ 26 h 162"/>
                  <a:gd name="T34" fmla="*/ 40 w 178"/>
                  <a:gd name="T35" fmla="*/ 59 h 162"/>
                  <a:gd name="T36" fmla="*/ 32 w 178"/>
                  <a:gd name="T37" fmla="*/ 61 h 162"/>
                  <a:gd name="T38" fmla="*/ 29 w 178"/>
                  <a:gd name="T39" fmla="*/ 74 h 162"/>
                  <a:gd name="T40" fmla="*/ 20 w 178"/>
                  <a:gd name="T41" fmla="*/ 81 h 162"/>
                  <a:gd name="T42" fmla="*/ 5 w 178"/>
                  <a:gd name="T43" fmla="*/ 92 h 162"/>
                  <a:gd name="T44" fmla="*/ 0 w 178"/>
                  <a:gd name="T45" fmla="*/ 103 h 162"/>
                  <a:gd name="T46" fmla="*/ 11 w 178"/>
                  <a:gd name="T47" fmla="*/ 150 h 162"/>
                  <a:gd name="T48" fmla="*/ 42 w 178"/>
                  <a:gd name="T49" fmla="*/ 14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8" h="162">
                    <a:moveTo>
                      <a:pt x="42" y="148"/>
                    </a:moveTo>
                    <a:cubicBezTo>
                      <a:pt x="55" y="152"/>
                      <a:pt x="55" y="152"/>
                      <a:pt x="55" y="152"/>
                    </a:cubicBezTo>
                    <a:cubicBezTo>
                      <a:pt x="58" y="149"/>
                      <a:pt x="65" y="143"/>
                      <a:pt x="65" y="138"/>
                    </a:cubicBezTo>
                    <a:cubicBezTo>
                      <a:pt x="69" y="133"/>
                      <a:pt x="75" y="122"/>
                      <a:pt x="82" y="129"/>
                    </a:cubicBezTo>
                    <a:cubicBezTo>
                      <a:pt x="93" y="124"/>
                      <a:pt x="98" y="115"/>
                      <a:pt x="105" y="106"/>
                    </a:cubicBezTo>
                    <a:cubicBezTo>
                      <a:pt x="116" y="102"/>
                      <a:pt x="126" y="96"/>
                      <a:pt x="137" y="89"/>
                    </a:cubicBezTo>
                    <a:cubicBezTo>
                      <a:pt x="148" y="87"/>
                      <a:pt x="157" y="87"/>
                      <a:pt x="167" y="85"/>
                    </a:cubicBezTo>
                    <a:cubicBezTo>
                      <a:pt x="178" y="80"/>
                      <a:pt x="172" y="72"/>
                      <a:pt x="171" y="65"/>
                    </a:cubicBezTo>
                    <a:cubicBezTo>
                      <a:pt x="164" y="55"/>
                      <a:pt x="163" y="34"/>
                      <a:pt x="145" y="32"/>
                    </a:cubicBezTo>
                    <a:cubicBezTo>
                      <a:pt x="142" y="38"/>
                      <a:pt x="140" y="47"/>
                      <a:pt x="133" y="47"/>
                    </a:cubicBezTo>
                    <a:cubicBezTo>
                      <a:pt x="132" y="44"/>
                      <a:pt x="132" y="42"/>
                      <a:pt x="135" y="40"/>
                    </a:cubicBezTo>
                    <a:cubicBezTo>
                      <a:pt x="137" y="36"/>
                      <a:pt x="140" y="30"/>
                      <a:pt x="134" y="27"/>
                    </a:cubicBezTo>
                    <a:cubicBezTo>
                      <a:pt x="130" y="26"/>
                      <a:pt x="127" y="36"/>
                      <a:pt x="123" y="30"/>
                    </a:cubicBezTo>
                    <a:cubicBezTo>
                      <a:pt x="127" y="22"/>
                      <a:pt x="114" y="20"/>
                      <a:pt x="112" y="12"/>
                    </a:cubicBezTo>
                    <a:cubicBezTo>
                      <a:pt x="105" y="4"/>
                      <a:pt x="99" y="5"/>
                      <a:pt x="90" y="9"/>
                    </a:cubicBezTo>
                    <a:cubicBezTo>
                      <a:pt x="84" y="9"/>
                      <a:pt x="74" y="3"/>
                      <a:pt x="66" y="0"/>
                    </a:cubicBezTo>
                    <a:cubicBezTo>
                      <a:pt x="56" y="7"/>
                      <a:pt x="64" y="19"/>
                      <a:pt x="56" y="26"/>
                    </a:cubicBezTo>
                    <a:cubicBezTo>
                      <a:pt x="62" y="39"/>
                      <a:pt x="37" y="45"/>
                      <a:pt x="40" y="59"/>
                    </a:cubicBezTo>
                    <a:cubicBezTo>
                      <a:pt x="37" y="63"/>
                      <a:pt x="35" y="57"/>
                      <a:pt x="32" y="61"/>
                    </a:cubicBezTo>
                    <a:cubicBezTo>
                      <a:pt x="38" y="66"/>
                      <a:pt x="26" y="69"/>
                      <a:pt x="29" y="74"/>
                    </a:cubicBezTo>
                    <a:cubicBezTo>
                      <a:pt x="29" y="79"/>
                      <a:pt x="22" y="77"/>
                      <a:pt x="20" y="81"/>
                    </a:cubicBezTo>
                    <a:cubicBezTo>
                      <a:pt x="16" y="86"/>
                      <a:pt x="11" y="93"/>
                      <a:pt x="5" y="92"/>
                    </a:cubicBezTo>
                    <a:cubicBezTo>
                      <a:pt x="6" y="96"/>
                      <a:pt x="5" y="103"/>
                      <a:pt x="0" y="103"/>
                    </a:cubicBezTo>
                    <a:cubicBezTo>
                      <a:pt x="11" y="114"/>
                      <a:pt x="10" y="133"/>
                      <a:pt x="11" y="150"/>
                    </a:cubicBezTo>
                    <a:cubicBezTo>
                      <a:pt x="21" y="162"/>
                      <a:pt x="33" y="140"/>
                      <a:pt x="42" y="14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Freeform 754">
                <a:extLst>
                  <a:ext uri="{FF2B5EF4-FFF2-40B4-BE49-F238E27FC236}">
                    <a16:creationId xmlns:a16="http://schemas.microsoft.com/office/drawing/2014/main" id="{C4873AF7-DC20-4E83-9C56-1907C3B6A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13" y="1027"/>
                <a:ext cx="64" cy="84"/>
              </a:xfrm>
              <a:custGeom>
                <a:avLst/>
                <a:gdLst>
                  <a:gd name="T0" fmla="*/ 88 w 103"/>
                  <a:gd name="T1" fmla="*/ 68 h 135"/>
                  <a:gd name="T2" fmla="*/ 85 w 103"/>
                  <a:gd name="T3" fmla="*/ 50 h 135"/>
                  <a:gd name="T4" fmla="*/ 75 w 103"/>
                  <a:gd name="T5" fmla="*/ 55 h 135"/>
                  <a:gd name="T6" fmla="*/ 68 w 103"/>
                  <a:gd name="T7" fmla="*/ 52 h 135"/>
                  <a:gd name="T8" fmla="*/ 84 w 103"/>
                  <a:gd name="T9" fmla="*/ 33 h 135"/>
                  <a:gd name="T10" fmla="*/ 86 w 103"/>
                  <a:gd name="T11" fmla="*/ 15 h 135"/>
                  <a:gd name="T12" fmla="*/ 77 w 103"/>
                  <a:gd name="T13" fmla="*/ 6 h 135"/>
                  <a:gd name="T14" fmla="*/ 56 w 103"/>
                  <a:gd name="T15" fmla="*/ 11 h 135"/>
                  <a:gd name="T16" fmla="*/ 44 w 103"/>
                  <a:gd name="T17" fmla="*/ 0 h 135"/>
                  <a:gd name="T18" fmla="*/ 42 w 103"/>
                  <a:gd name="T19" fmla="*/ 7 h 135"/>
                  <a:gd name="T20" fmla="*/ 39 w 103"/>
                  <a:gd name="T21" fmla="*/ 8 h 135"/>
                  <a:gd name="T22" fmla="*/ 38 w 103"/>
                  <a:gd name="T23" fmla="*/ 16 h 135"/>
                  <a:gd name="T24" fmla="*/ 35 w 103"/>
                  <a:gd name="T25" fmla="*/ 12 h 135"/>
                  <a:gd name="T26" fmla="*/ 29 w 103"/>
                  <a:gd name="T27" fmla="*/ 17 h 135"/>
                  <a:gd name="T28" fmla="*/ 31 w 103"/>
                  <a:gd name="T29" fmla="*/ 23 h 135"/>
                  <a:gd name="T30" fmla="*/ 27 w 103"/>
                  <a:gd name="T31" fmla="*/ 22 h 135"/>
                  <a:gd name="T32" fmla="*/ 37 w 103"/>
                  <a:gd name="T33" fmla="*/ 36 h 135"/>
                  <a:gd name="T34" fmla="*/ 38 w 103"/>
                  <a:gd name="T35" fmla="*/ 53 h 135"/>
                  <a:gd name="T36" fmla="*/ 33 w 103"/>
                  <a:gd name="T37" fmla="*/ 51 h 135"/>
                  <a:gd name="T38" fmla="*/ 32 w 103"/>
                  <a:gd name="T39" fmla="*/ 58 h 135"/>
                  <a:gd name="T40" fmla="*/ 21 w 103"/>
                  <a:gd name="T41" fmla="*/ 62 h 135"/>
                  <a:gd name="T42" fmla="*/ 15 w 103"/>
                  <a:gd name="T43" fmla="*/ 50 h 135"/>
                  <a:gd name="T44" fmla="*/ 6 w 103"/>
                  <a:gd name="T45" fmla="*/ 47 h 135"/>
                  <a:gd name="T46" fmla="*/ 8 w 103"/>
                  <a:gd name="T47" fmla="*/ 82 h 135"/>
                  <a:gd name="T48" fmla="*/ 20 w 103"/>
                  <a:gd name="T49" fmla="*/ 86 h 135"/>
                  <a:gd name="T50" fmla="*/ 29 w 103"/>
                  <a:gd name="T51" fmla="*/ 98 h 135"/>
                  <a:gd name="T52" fmla="*/ 50 w 103"/>
                  <a:gd name="T53" fmla="*/ 121 h 135"/>
                  <a:gd name="T54" fmla="*/ 61 w 103"/>
                  <a:gd name="T55" fmla="*/ 135 h 135"/>
                  <a:gd name="T56" fmla="*/ 69 w 103"/>
                  <a:gd name="T57" fmla="*/ 125 h 135"/>
                  <a:gd name="T58" fmla="*/ 66 w 103"/>
                  <a:gd name="T59" fmla="*/ 113 h 135"/>
                  <a:gd name="T60" fmla="*/ 91 w 103"/>
                  <a:gd name="T61" fmla="*/ 107 h 135"/>
                  <a:gd name="T62" fmla="*/ 95 w 103"/>
                  <a:gd name="T63" fmla="*/ 101 h 135"/>
                  <a:gd name="T64" fmla="*/ 95 w 103"/>
                  <a:gd name="T65" fmla="*/ 95 h 135"/>
                  <a:gd name="T66" fmla="*/ 94 w 103"/>
                  <a:gd name="T67" fmla="*/ 85 h 135"/>
                  <a:gd name="T68" fmla="*/ 99 w 103"/>
                  <a:gd name="T69" fmla="*/ 69 h 135"/>
                  <a:gd name="T70" fmla="*/ 88 w 103"/>
                  <a:gd name="T71" fmla="*/ 6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3" h="135">
                    <a:moveTo>
                      <a:pt x="88" y="68"/>
                    </a:moveTo>
                    <a:cubicBezTo>
                      <a:pt x="91" y="62"/>
                      <a:pt x="90" y="55"/>
                      <a:pt x="85" y="50"/>
                    </a:cubicBezTo>
                    <a:cubicBezTo>
                      <a:pt x="82" y="49"/>
                      <a:pt x="78" y="51"/>
                      <a:pt x="75" y="55"/>
                    </a:cubicBezTo>
                    <a:cubicBezTo>
                      <a:pt x="72" y="55"/>
                      <a:pt x="68" y="57"/>
                      <a:pt x="68" y="52"/>
                    </a:cubicBezTo>
                    <a:cubicBezTo>
                      <a:pt x="72" y="45"/>
                      <a:pt x="77" y="36"/>
                      <a:pt x="84" y="33"/>
                    </a:cubicBezTo>
                    <a:cubicBezTo>
                      <a:pt x="77" y="27"/>
                      <a:pt x="87" y="22"/>
                      <a:pt x="86" y="15"/>
                    </a:cubicBezTo>
                    <a:cubicBezTo>
                      <a:pt x="88" y="10"/>
                      <a:pt x="81" y="7"/>
                      <a:pt x="77" y="6"/>
                    </a:cubicBezTo>
                    <a:cubicBezTo>
                      <a:pt x="70" y="7"/>
                      <a:pt x="63" y="11"/>
                      <a:pt x="56" y="11"/>
                    </a:cubicBezTo>
                    <a:cubicBezTo>
                      <a:pt x="55" y="6"/>
                      <a:pt x="49" y="0"/>
                      <a:pt x="44" y="0"/>
                    </a:cubicBezTo>
                    <a:cubicBezTo>
                      <a:pt x="44" y="2"/>
                      <a:pt x="43" y="5"/>
                      <a:pt x="42" y="7"/>
                    </a:cubicBezTo>
                    <a:cubicBezTo>
                      <a:pt x="42" y="7"/>
                      <a:pt x="41" y="7"/>
                      <a:pt x="39" y="8"/>
                    </a:cubicBezTo>
                    <a:cubicBezTo>
                      <a:pt x="39" y="10"/>
                      <a:pt x="40" y="12"/>
                      <a:pt x="38" y="16"/>
                    </a:cubicBezTo>
                    <a:cubicBezTo>
                      <a:pt x="36" y="16"/>
                      <a:pt x="36" y="13"/>
                      <a:pt x="35" y="12"/>
                    </a:cubicBezTo>
                    <a:cubicBezTo>
                      <a:pt x="32" y="13"/>
                      <a:pt x="29" y="14"/>
                      <a:pt x="29" y="17"/>
                    </a:cubicBezTo>
                    <a:cubicBezTo>
                      <a:pt x="31" y="18"/>
                      <a:pt x="32" y="20"/>
                      <a:pt x="31" y="23"/>
                    </a:cubicBezTo>
                    <a:cubicBezTo>
                      <a:pt x="29" y="24"/>
                      <a:pt x="29" y="21"/>
                      <a:pt x="27" y="22"/>
                    </a:cubicBezTo>
                    <a:cubicBezTo>
                      <a:pt x="24" y="29"/>
                      <a:pt x="33" y="32"/>
                      <a:pt x="37" y="36"/>
                    </a:cubicBezTo>
                    <a:cubicBezTo>
                      <a:pt x="24" y="42"/>
                      <a:pt x="43" y="44"/>
                      <a:pt x="38" y="53"/>
                    </a:cubicBezTo>
                    <a:cubicBezTo>
                      <a:pt x="37" y="58"/>
                      <a:pt x="35" y="53"/>
                      <a:pt x="33" y="51"/>
                    </a:cubicBezTo>
                    <a:cubicBezTo>
                      <a:pt x="29" y="51"/>
                      <a:pt x="32" y="56"/>
                      <a:pt x="32" y="58"/>
                    </a:cubicBezTo>
                    <a:cubicBezTo>
                      <a:pt x="32" y="67"/>
                      <a:pt x="24" y="54"/>
                      <a:pt x="21" y="62"/>
                    </a:cubicBezTo>
                    <a:cubicBezTo>
                      <a:pt x="16" y="60"/>
                      <a:pt x="15" y="53"/>
                      <a:pt x="15" y="50"/>
                    </a:cubicBezTo>
                    <a:cubicBezTo>
                      <a:pt x="16" y="45"/>
                      <a:pt x="9" y="44"/>
                      <a:pt x="6" y="47"/>
                    </a:cubicBezTo>
                    <a:cubicBezTo>
                      <a:pt x="2" y="60"/>
                      <a:pt x="0" y="70"/>
                      <a:pt x="8" y="82"/>
                    </a:cubicBezTo>
                    <a:cubicBezTo>
                      <a:pt x="13" y="83"/>
                      <a:pt x="16" y="92"/>
                      <a:pt x="20" y="86"/>
                    </a:cubicBezTo>
                    <a:cubicBezTo>
                      <a:pt x="24" y="89"/>
                      <a:pt x="29" y="92"/>
                      <a:pt x="29" y="98"/>
                    </a:cubicBezTo>
                    <a:cubicBezTo>
                      <a:pt x="37" y="106"/>
                      <a:pt x="48" y="108"/>
                      <a:pt x="50" y="121"/>
                    </a:cubicBezTo>
                    <a:cubicBezTo>
                      <a:pt x="45" y="133"/>
                      <a:pt x="57" y="127"/>
                      <a:pt x="61" y="135"/>
                    </a:cubicBezTo>
                    <a:cubicBezTo>
                      <a:pt x="64" y="132"/>
                      <a:pt x="65" y="128"/>
                      <a:pt x="69" y="125"/>
                    </a:cubicBezTo>
                    <a:cubicBezTo>
                      <a:pt x="68" y="121"/>
                      <a:pt x="67" y="118"/>
                      <a:pt x="66" y="113"/>
                    </a:cubicBezTo>
                    <a:cubicBezTo>
                      <a:pt x="75" y="113"/>
                      <a:pt x="84" y="114"/>
                      <a:pt x="91" y="107"/>
                    </a:cubicBezTo>
                    <a:cubicBezTo>
                      <a:pt x="94" y="106"/>
                      <a:pt x="98" y="103"/>
                      <a:pt x="95" y="101"/>
                    </a:cubicBezTo>
                    <a:cubicBezTo>
                      <a:pt x="92" y="100"/>
                      <a:pt x="92" y="95"/>
                      <a:pt x="95" y="95"/>
                    </a:cubicBezTo>
                    <a:cubicBezTo>
                      <a:pt x="99" y="92"/>
                      <a:pt x="96" y="87"/>
                      <a:pt x="94" y="85"/>
                    </a:cubicBezTo>
                    <a:cubicBezTo>
                      <a:pt x="103" y="84"/>
                      <a:pt x="96" y="73"/>
                      <a:pt x="99" y="69"/>
                    </a:cubicBezTo>
                    <a:cubicBezTo>
                      <a:pt x="96" y="61"/>
                      <a:pt x="91" y="71"/>
                      <a:pt x="88" y="6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Freeform 755">
                <a:extLst>
                  <a:ext uri="{FF2B5EF4-FFF2-40B4-BE49-F238E27FC236}">
                    <a16:creationId xmlns:a16="http://schemas.microsoft.com/office/drawing/2014/main" id="{0B1763E4-DABD-4EF0-A4E1-EB085AEDD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86" y="1025"/>
                <a:ext cx="183" cy="156"/>
              </a:xfrm>
              <a:custGeom>
                <a:avLst/>
                <a:gdLst>
                  <a:gd name="T0" fmla="*/ 248 w 294"/>
                  <a:gd name="T1" fmla="*/ 149 h 251"/>
                  <a:gd name="T2" fmla="*/ 240 w 294"/>
                  <a:gd name="T3" fmla="*/ 117 h 251"/>
                  <a:gd name="T4" fmla="*/ 240 w 294"/>
                  <a:gd name="T5" fmla="*/ 86 h 251"/>
                  <a:gd name="T6" fmla="*/ 230 w 294"/>
                  <a:gd name="T7" fmla="*/ 36 h 251"/>
                  <a:gd name="T8" fmla="*/ 201 w 294"/>
                  <a:gd name="T9" fmla="*/ 20 h 251"/>
                  <a:gd name="T10" fmla="*/ 195 w 294"/>
                  <a:gd name="T11" fmla="*/ 67 h 251"/>
                  <a:gd name="T12" fmla="*/ 183 w 294"/>
                  <a:gd name="T13" fmla="*/ 99 h 251"/>
                  <a:gd name="T14" fmla="*/ 177 w 294"/>
                  <a:gd name="T15" fmla="*/ 47 h 251"/>
                  <a:gd name="T16" fmla="*/ 159 w 294"/>
                  <a:gd name="T17" fmla="*/ 30 h 251"/>
                  <a:gd name="T18" fmla="*/ 153 w 294"/>
                  <a:gd name="T19" fmla="*/ 54 h 251"/>
                  <a:gd name="T20" fmla="*/ 139 w 294"/>
                  <a:gd name="T21" fmla="*/ 52 h 251"/>
                  <a:gd name="T22" fmla="*/ 130 w 294"/>
                  <a:gd name="T23" fmla="*/ 54 h 251"/>
                  <a:gd name="T24" fmla="*/ 129 w 294"/>
                  <a:gd name="T25" fmla="*/ 24 h 251"/>
                  <a:gd name="T26" fmla="*/ 108 w 294"/>
                  <a:gd name="T27" fmla="*/ 37 h 251"/>
                  <a:gd name="T28" fmla="*/ 96 w 294"/>
                  <a:gd name="T29" fmla="*/ 30 h 251"/>
                  <a:gd name="T30" fmla="*/ 102 w 294"/>
                  <a:gd name="T31" fmla="*/ 0 h 251"/>
                  <a:gd name="T32" fmla="*/ 31 w 294"/>
                  <a:gd name="T33" fmla="*/ 25 h 251"/>
                  <a:gd name="T34" fmla="*/ 13 w 294"/>
                  <a:gd name="T35" fmla="*/ 52 h 251"/>
                  <a:gd name="T36" fmla="*/ 25 w 294"/>
                  <a:gd name="T37" fmla="*/ 62 h 251"/>
                  <a:gd name="T38" fmla="*/ 28 w 294"/>
                  <a:gd name="T39" fmla="*/ 71 h 251"/>
                  <a:gd name="T40" fmla="*/ 48 w 294"/>
                  <a:gd name="T41" fmla="*/ 84 h 251"/>
                  <a:gd name="T42" fmla="*/ 19 w 294"/>
                  <a:gd name="T43" fmla="*/ 89 h 251"/>
                  <a:gd name="T44" fmla="*/ 8 w 294"/>
                  <a:gd name="T45" fmla="*/ 110 h 251"/>
                  <a:gd name="T46" fmla="*/ 30 w 294"/>
                  <a:gd name="T47" fmla="*/ 117 h 251"/>
                  <a:gd name="T48" fmla="*/ 69 w 294"/>
                  <a:gd name="T49" fmla="*/ 127 h 251"/>
                  <a:gd name="T50" fmla="*/ 94 w 294"/>
                  <a:gd name="T51" fmla="*/ 139 h 251"/>
                  <a:gd name="T52" fmla="*/ 84 w 294"/>
                  <a:gd name="T53" fmla="*/ 153 h 251"/>
                  <a:gd name="T54" fmla="*/ 14 w 294"/>
                  <a:gd name="T55" fmla="*/ 143 h 251"/>
                  <a:gd name="T56" fmla="*/ 36 w 294"/>
                  <a:gd name="T57" fmla="*/ 195 h 251"/>
                  <a:gd name="T58" fmla="*/ 51 w 294"/>
                  <a:gd name="T59" fmla="*/ 234 h 251"/>
                  <a:gd name="T60" fmla="*/ 65 w 294"/>
                  <a:gd name="T61" fmla="*/ 239 h 251"/>
                  <a:gd name="T62" fmla="*/ 100 w 294"/>
                  <a:gd name="T63" fmla="*/ 242 h 251"/>
                  <a:gd name="T64" fmla="*/ 123 w 294"/>
                  <a:gd name="T65" fmla="*/ 244 h 251"/>
                  <a:gd name="T66" fmla="*/ 188 w 294"/>
                  <a:gd name="T67" fmla="*/ 211 h 251"/>
                  <a:gd name="T68" fmla="*/ 202 w 294"/>
                  <a:gd name="T69" fmla="*/ 232 h 251"/>
                  <a:gd name="T70" fmla="*/ 237 w 294"/>
                  <a:gd name="T71" fmla="*/ 251 h 251"/>
                  <a:gd name="T72" fmla="*/ 269 w 294"/>
                  <a:gd name="T73" fmla="*/ 236 h 251"/>
                  <a:gd name="T74" fmla="*/ 253 w 294"/>
                  <a:gd name="T75" fmla="*/ 221 h 251"/>
                  <a:gd name="T76" fmla="*/ 258 w 294"/>
                  <a:gd name="T77" fmla="*/ 210 h 251"/>
                  <a:gd name="T78" fmla="*/ 272 w 294"/>
                  <a:gd name="T79" fmla="*/ 205 h 251"/>
                  <a:gd name="T80" fmla="*/ 292 w 294"/>
                  <a:gd name="T81" fmla="*/ 194 h 251"/>
                  <a:gd name="T82" fmla="*/ 284 w 294"/>
                  <a:gd name="T83" fmla="*/ 183 h 251"/>
                  <a:gd name="T84" fmla="*/ 252 w 294"/>
                  <a:gd name="T85" fmla="*/ 159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4" h="251">
                    <a:moveTo>
                      <a:pt x="252" y="159"/>
                    </a:moveTo>
                    <a:cubicBezTo>
                      <a:pt x="248" y="157"/>
                      <a:pt x="248" y="153"/>
                      <a:pt x="248" y="149"/>
                    </a:cubicBezTo>
                    <a:cubicBezTo>
                      <a:pt x="238" y="144"/>
                      <a:pt x="241" y="135"/>
                      <a:pt x="237" y="129"/>
                    </a:cubicBezTo>
                    <a:cubicBezTo>
                      <a:pt x="241" y="128"/>
                      <a:pt x="242" y="120"/>
                      <a:pt x="240" y="117"/>
                    </a:cubicBezTo>
                    <a:cubicBezTo>
                      <a:pt x="239" y="113"/>
                      <a:pt x="247" y="114"/>
                      <a:pt x="245" y="108"/>
                    </a:cubicBezTo>
                    <a:cubicBezTo>
                      <a:pt x="240" y="101"/>
                      <a:pt x="242" y="94"/>
                      <a:pt x="240" y="86"/>
                    </a:cubicBezTo>
                    <a:cubicBezTo>
                      <a:pt x="249" y="75"/>
                      <a:pt x="238" y="63"/>
                      <a:pt x="242" y="52"/>
                    </a:cubicBezTo>
                    <a:cubicBezTo>
                      <a:pt x="230" y="51"/>
                      <a:pt x="239" y="41"/>
                      <a:pt x="230" y="36"/>
                    </a:cubicBezTo>
                    <a:cubicBezTo>
                      <a:pt x="222" y="39"/>
                      <a:pt x="222" y="28"/>
                      <a:pt x="214" y="26"/>
                    </a:cubicBezTo>
                    <a:cubicBezTo>
                      <a:pt x="208" y="32"/>
                      <a:pt x="208" y="16"/>
                      <a:pt x="201" y="20"/>
                    </a:cubicBezTo>
                    <a:cubicBezTo>
                      <a:pt x="196" y="22"/>
                      <a:pt x="200" y="31"/>
                      <a:pt x="192" y="31"/>
                    </a:cubicBezTo>
                    <a:cubicBezTo>
                      <a:pt x="192" y="42"/>
                      <a:pt x="192" y="57"/>
                      <a:pt x="195" y="67"/>
                    </a:cubicBezTo>
                    <a:cubicBezTo>
                      <a:pt x="186" y="72"/>
                      <a:pt x="192" y="83"/>
                      <a:pt x="192" y="89"/>
                    </a:cubicBezTo>
                    <a:cubicBezTo>
                      <a:pt x="197" y="93"/>
                      <a:pt x="187" y="98"/>
                      <a:pt x="183" y="99"/>
                    </a:cubicBezTo>
                    <a:cubicBezTo>
                      <a:pt x="176" y="94"/>
                      <a:pt x="185" y="83"/>
                      <a:pt x="180" y="75"/>
                    </a:cubicBezTo>
                    <a:cubicBezTo>
                      <a:pt x="174" y="66"/>
                      <a:pt x="189" y="53"/>
                      <a:pt x="177" y="47"/>
                    </a:cubicBezTo>
                    <a:cubicBezTo>
                      <a:pt x="184" y="39"/>
                      <a:pt x="170" y="43"/>
                      <a:pt x="173" y="36"/>
                    </a:cubicBezTo>
                    <a:cubicBezTo>
                      <a:pt x="168" y="35"/>
                      <a:pt x="165" y="25"/>
                      <a:pt x="159" y="30"/>
                    </a:cubicBezTo>
                    <a:cubicBezTo>
                      <a:pt x="156" y="38"/>
                      <a:pt x="169" y="47"/>
                      <a:pt x="157" y="47"/>
                    </a:cubicBezTo>
                    <a:cubicBezTo>
                      <a:pt x="154" y="49"/>
                      <a:pt x="160" y="56"/>
                      <a:pt x="153" y="54"/>
                    </a:cubicBezTo>
                    <a:cubicBezTo>
                      <a:pt x="152" y="52"/>
                      <a:pt x="149" y="48"/>
                      <a:pt x="147" y="47"/>
                    </a:cubicBezTo>
                    <a:cubicBezTo>
                      <a:pt x="145" y="50"/>
                      <a:pt x="143" y="59"/>
                      <a:pt x="139" y="52"/>
                    </a:cubicBezTo>
                    <a:cubicBezTo>
                      <a:pt x="137" y="49"/>
                      <a:pt x="137" y="51"/>
                      <a:pt x="135" y="53"/>
                    </a:cubicBezTo>
                    <a:cubicBezTo>
                      <a:pt x="134" y="54"/>
                      <a:pt x="133" y="55"/>
                      <a:pt x="130" y="54"/>
                    </a:cubicBezTo>
                    <a:cubicBezTo>
                      <a:pt x="123" y="48"/>
                      <a:pt x="136" y="42"/>
                      <a:pt x="138" y="35"/>
                    </a:cubicBezTo>
                    <a:cubicBezTo>
                      <a:pt x="135" y="32"/>
                      <a:pt x="132" y="28"/>
                      <a:pt x="129" y="24"/>
                    </a:cubicBezTo>
                    <a:cubicBezTo>
                      <a:pt x="124" y="16"/>
                      <a:pt x="117" y="25"/>
                      <a:pt x="113" y="27"/>
                    </a:cubicBezTo>
                    <a:cubicBezTo>
                      <a:pt x="113" y="31"/>
                      <a:pt x="113" y="37"/>
                      <a:pt x="108" y="37"/>
                    </a:cubicBezTo>
                    <a:cubicBezTo>
                      <a:pt x="107" y="29"/>
                      <a:pt x="100" y="35"/>
                      <a:pt x="96" y="34"/>
                    </a:cubicBezTo>
                    <a:cubicBezTo>
                      <a:pt x="93" y="33"/>
                      <a:pt x="95" y="31"/>
                      <a:pt x="96" y="30"/>
                    </a:cubicBezTo>
                    <a:cubicBezTo>
                      <a:pt x="108" y="29"/>
                      <a:pt x="102" y="19"/>
                      <a:pt x="112" y="15"/>
                    </a:cubicBezTo>
                    <a:cubicBezTo>
                      <a:pt x="110" y="8"/>
                      <a:pt x="112" y="1"/>
                      <a:pt x="102" y="0"/>
                    </a:cubicBezTo>
                    <a:cubicBezTo>
                      <a:pt x="89" y="7"/>
                      <a:pt x="74" y="1"/>
                      <a:pt x="61" y="7"/>
                    </a:cubicBezTo>
                    <a:cubicBezTo>
                      <a:pt x="49" y="13"/>
                      <a:pt x="41" y="18"/>
                      <a:pt x="31" y="25"/>
                    </a:cubicBezTo>
                    <a:cubicBezTo>
                      <a:pt x="28" y="29"/>
                      <a:pt x="33" y="31"/>
                      <a:pt x="30" y="35"/>
                    </a:cubicBezTo>
                    <a:cubicBezTo>
                      <a:pt x="21" y="36"/>
                      <a:pt x="18" y="47"/>
                      <a:pt x="13" y="52"/>
                    </a:cubicBezTo>
                    <a:cubicBezTo>
                      <a:pt x="13" y="56"/>
                      <a:pt x="17" y="51"/>
                      <a:pt x="19" y="54"/>
                    </a:cubicBezTo>
                    <a:cubicBezTo>
                      <a:pt x="18" y="58"/>
                      <a:pt x="25" y="59"/>
                      <a:pt x="25" y="62"/>
                    </a:cubicBezTo>
                    <a:cubicBezTo>
                      <a:pt x="22" y="66"/>
                      <a:pt x="11" y="68"/>
                      <a:pt x="19" y="71"/>
                    </a:cubicBezTo>
                    <a:cubicBezTo>
                      <a:pt x="22" y="71"/>
                      <a:pt x="26" y="68"/>
                      <a:pt x="28" y="71"/>
                    </a:cubicBezTo>
                    <a:cubicBezTo>
                      <a:pt x="32" y="82"/>
                      <a:pt x="47" y="73"/>
                      <a:pt x="53" y="81"/>
                    </a:cubicBezTo>
                    <a:cubicBezTo>
                      <a:pt x="53" y="86"/>
                      <a:pt x="49" y="80"/>
                      <a:pt x="48" y="84"/>
                    </a:cubicBezTo>
                    <a:cubicBezTo>
                      <a:pt x="48" y="86"/>
                      <a:pt x="52" y="94"/>
                      <a:pt x="45" y="90"/>
                    </a:cubicBezTo>
                    <a:cubicBezTo>
                      <a:pt x="38" y="81"/>
                      <a:pt x="27" y="91"/>
                      <a:pt x="19" y="89"/>
                    </a:cubicBezTo>
                    <a:cubicBezTo>
                      <a:pt x="14" y="88"/>
                      <a:pt x="7" y="90"/>
                      <a:pt x="7" y="95"/>
                    </a:cubicBezTo>
                    <a:cubicBezTo>
                      <a:pt x="8" y="101"/>
                      <a:pt x="13" y="105"/>
                      <a:pt x="8" y="110"/>
                    </a:cubicBezTo>
                    <a:cubicBezTo>
                      <a:pt x="13" y="114"/>
                      <a:pt x="18" y="117"/>
                      <a:pt x="24" y="119"/>
                    </a:cubicBezTo>
                    <a:cubicBezTo>
                      <a:pt x="26" y="115"/>
                      <a:pt x="27" y="117"/>
                      <a:pt x="30" y="117"/>
                    </a:cubicBezTo>
                    <a:cubicBezTo>
                      <a:pt x="35" y="127"/>
                      <a:pt x="44" y="117"/>
                      <a:pt x="51" y="123"/>
                    </a:cubicBezTo>
                    <a:cubicBezTo>
                      <a:pt x="58" y="129"/>
                      <a:pt x="63" y="125"/>
                      <a:pt x="69" y="127"/>
                    </a:cubicBezTo>
                    <a:cubicBezTo>
                      <a:pt x="73" y="129"/>
                      <a:pt x="75" y="131"/>
                      <a:pt x="78" y="132"/>
                    </a:cubicBezTo>
                    <a:cubicBezTo>
                      <a:pt x="85" y="124"/>
                      <a:pt x="87" y="138"/>
                      <a:pt x="94" y="139"/>
                    </a:cubicBezTo>
                    <a:cubicBezTo>
                      <a:pt x="92" y="148"/>
                      <a:pt x="117" y="147"/>
                      <a:pt x="101" y="154"/>
                    </a:cubicBezTo>
                    <a:cubicBezTo>
                      <a:pt x="94" y="148"/>
                      <a:pt x="91" y="162"/>
                      <a:pt x="84" y="153"/>
                    </a:cubicBezTo>
                    <a:cubicBezTo>
                      <a:pt x="79" y="145"/>
                      <a:pt x="70" y="144"/>
                      <a:pt x="63" y="147"/>
                    </a:cubicBezTo>
                    <a:cubicBezTo>
                      <a:pt x="49" y="137"/>
                      <a:pt x="32" y="142"/>
                      <a:pt x="14" y="143"/>
                    </a:cubicBezTo>
                    <a:cubicBezTo>
                      <a:pt x="0" y="151"/>
                      <a:pt x="10" y="165"/>
                      <a:pt x="10" y="179"/>
                    </a:cubicBezTo>
                    <a:cubicBezTo>
                      <a:pt x="18" y="186"/>
                      <a:pt x="27" y="190"/>
                      <a:pt x="36" y="195"/>
                    </a:cubicBezTo>
                    <a:cubicBezTo>
                      <a:pt x="45" y="193"/>
                      <a:pt x="54" y="196"/>
                      <a:pt x="60" y="204"/>
                    </a:cubicBezTo>
                    <a:cubicBezTo>
                      <a:pt x="51" y="212"/>
                      <a:pt x="56" y="226"/>
                      <a:pt x="51" y="234"/>
                    </a:cubicBezTo>
                    <a:cubicBezTo>
                      <a:pt x="53" y="236"/>
                      <a:pt x="55" y="237"/>
                      <a:pt x="57" y="238"/>
                    </a:cubicBezTo>
                    <a:cubicBezTo>
                      <a:pt x="65" y="239"/>
                      <a:pt x="65" y="239"/>
                      <a:pt x="65" y="239"/>
                    </a:cubicBezTo>
                    <a:cubicBezTo>
                      <a:pt x="74" y="241"/>
                      <a:pt x="83" y="239"/>
                      <a:pt x="88" y="245"/>
                    </a:cubicBezTo>
                    <a:cubicBezTo>
                      <a:pt x="90" y="240"/>
                      <a:pt x="94" y="240"/>
                      <a:pt x="100" y="242"/>
                    </a:cubicBezTo>
                    <a:cubicBezTo>
                      <a:pt x="106" y="243"/>
                      <a:pt x="108" y="245"/>
                      <a:pt x="113" y="245"/>
                    </a:cubicBezTo>
                    <a:cubicBezTo>
                      <a:pt x="116" y="244"/>
                      <a:pt x="119" y="243"/>
                      <a:pt x="123" y="244"/>
                    </a:cubicBezTo>
                    <a:cubicBezTo>
                      <a:pt x="129" y="237"/>
                      <a:pt x="146" y="244"/>
                      <a:pt x="149" y="234"/>
                    </a:cubicBezTo>
                    <a:cubicBezTo>
                      <a:pt x="163" y="228"/>
                      <a:pt x="178" y="226"/>
                      <a:pt x="188" y="211"/>
                    </a:cubicBezTo>
                    <a:cubicBezTo>
                      <a:pt x="195" y="214"/>
                      <a:pt x="190" y="220"/>
                      <a:pt x="189" y="225"/>
                    </a:cubicBezTo>
                    <a:cubicBezTo>
                      <a:pt x="193" y="230"/>
                      <a:pt x="199" y="224"/>
                      <a:pt x="202" y="232"/>
                    </a:cubicBezTo>
                    <a:cubicBezTo>
                      <a:pt x="212" y="225"/>
                      <a:pt x="205" y="242"/>
                      <a:pt x="214" y="242"/>
                    </a:cubicBezTo>
                    <a:cubicBezTo>
                      <a:pt x="223" y="239"/>
                      <a:pt x="229" y="251"/>
                      <a:pt x="237" y="251"/>
                    </a:cubicBezTo>
                    <a:cubicBezTo>
                      <a:pt x="239" y="248"/>
                      <a:pt x="242" y="251"/>
                      <a:pt x="242" y="248"/>
                    </a:cubicBezTo>
                    <a:cubicBezTo>
                      <a:pt x="253" y="251"/>
                      <a:pt x="262" y="242"/>
                      <a:pt x="269" y="236"/>
                    </a:cubicBezTo>
                    <a:cubicBezTo>
                      <a:pt x="257" y="230"/>
                      <a:pt x="277" y="226"/>
                      <a:pt x="269" y="219"/>
                    </a:cubicBezTo>
                    <a:cubicBezTo>
                      <a:pt x="264" y="218"/>
                      <a:pt x="258" y="217"/>
                      <a:pt x="253" y="221"/>
                    </a:cubicBezTo>
                    <a:cubicBezTo>
                      <a:pt x="245" y="218"/>
                      <a:pt x="259" y="214"/>
                      <a:pt x="252" y="210"/>
                    </a:cubicBezTo>
                    <a:cubicBezTo>
                      <a:pt x="254" y="207"/>
                      <a:pt x="256" y="209"/>
                      <a:pt x="258" y="210"/>
                    </a:cubicBezTo>
                    <a:cubicBezTo>
                      <a:pt x="260" y="212"/>
                      <a:pt x="264" y="207"/>
                      <a:pt x="261" y="205"/>
                    </a:cubicBezTo>
                    <a:cubicBezTo>
                      <a:pt x="261" y="195"/>
                      <a:pt x="269" y="206"/>
                      <a:pt x="272" y="205"/>
                    </a:cubicBezTo>
                    <a:cubicBezTo>
                      <a:pt x="278" y="216"/>
                      <a:pt x="280" y="190"/>
                      <a:pt x="285" y="209"/>
                    </a:cubicBezTo>
                    <a:cubicBezTo>
                      <a:pt x="291" y="206"/>
                      <a:pt x="292" y="198"/>
                      <a:pt x="292" y="194"/>
                    </a:cubicBezTo>
                    <a:cubicBezTo>
                      <a:pt x="294" y="188"/>
                      <a:pt x="287" y="189"/>
                      <a:pt x="285" y="189"/>
                    </a:cubicBezTo>
                    <a:cubicBezTo>
                      <a:pt x="282" y="188"/>
                      <a:pt x="283" y="185"/>
                      <a:pt x="284" y="183"/>
                    </a:cubicBezTo>
                    <a:cubicBezTo>
                      <a:pt x="290" y="171"/>
                      <a:pt x="272" y="178"/>
                      <a:pt x="274" y="167"/>
                    </a:cubicBezTo>
                    <a:cubicBezTo>
                      <a:pt x="264" y="167"/>
                      <a:pt x="260" y="147"/>
                      <a:pt x="252" y="15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Freeform 756">
                <a:extLst>
                  <a:ext uri="{FF2B5EF4-FFF2-40B4-BE49-F238E27FC236}">
                    <a16:creationId xmlns:a16="http://schemas.microsoft.com/office/drawing/2014/main" id="{62DC4EF7-00D6-46B1-8065-7C8C8D50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00" y="1124"/>
                <a:ext cx="5" cy="7"/>
              </a:xfrm>
              <a:custGeom>
                <a:avLst/>
                <a:gdLst>
                  <a:gd name="T0" fmla="*/ 5 w 8"/>
                  <a:gd name="T1" fmla="*/ 9 h 12"/>
                  <a:gd name="T2" fmla="*/ 2 w 8"/>
                  <a:gd name="T3" fmla="*/ 0 h 12"/>
                  <a:gd name="T4" fmla="*/ 0 w 8"/>
                  <a:gd name="T5" fmla="*/ 4 h 12"/>
                  <a:gd name="T6" fmla="*/ 5 w 8"/>
                  <a:gd name="T7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5" y="9"/>
                    </a:moveTo>
                    <a:cubicBezTo>
                      <a:pt x="8" y="5"/>
                      <a:pt x="6" y="1"/>
                      <a:pt x="2" y="0"/>
                    </a:cubicBezTo>
                    <a:cubicBezTo>
                      <a:pt x="1" y="2"/>
                      <a:pt x="1" y="3"/>
                      <a:pt x="0" y="4"/>
                    </a:cubicBezTo>
                    <a:cubicBezTo>
                      <a:pt x="1" y="5"/>
                      <a:pt x="1" y="12"/>
                      <a:pt x="5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Freeform 757">
                <a:extLst>
                  <a:ext uri="{FF2B5EF4-FFF2-40B4-BE49-F238E27FC236}">
                    <a16:creationId xmlns:a16="http://schemas.microsoft.com/office/drawing/2014/main" id="{1A7F5E6F-7829-4C0E-BD4A-BADADD468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56" y="1133"/>
                <a:ext cx="6" cy="6"/>
              </a:xfrm>
              <a:custGeom>
                <a:avLst/>
                <a:gdLst>
                  <a:gd name="T0" fmla="*/ 7 w 10"/>
                  <a:gd name="T1" fmla="*/ 0 h 9"/>
                  <a:gd name="T2" fmla="*/ 3 w 10"/>
                  <a:gd name="T3" fmla="*/ 2 h 9"/>
                  <a:gd name="T4" fmla="*/ 0 w 10"/>
                  <a:gd name="T5" fmla="*/ 8 h 9"/>
                  <a:gd name="T6" fmla="*/ 8 w 10"/>
                  <a:gd name="T7" fmla="*/ 5 h 9"/>
                  <a:gd name="T8" fmla="*/ 7 w 10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7" y="0"/>
                    </a:moveTo>
                    <a:cubicBezTo>
                      <a:pt x="5" y="1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2" y="9"/>
                      <a:pt x="6" y="8"/>
                      <a:pt x="8" y="5"/>
                    </a:cubicBezTo>
                    <a:cubicBezTo>
                      <a:pt x="9" y="3"/>
                      <a:pt x="10" y="1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Freeform 758">
                <a:extLst>
                  <a:ext uri="{FF2B5EF4-FFF2-40B4-BE49-F238E27FC236}">
                    <a16:creationId xmlns:a16="http://schemas.microsoft.com/office/drawing/2014/main" id="{6333B646-EEAF-4E0F-A698-34252E5D0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78" y="1136"/>
                <a:ext cx="15" cy="10"/>
              </a:xfrm>
              <a:custGeom>
                <a:avLst/>
                <a:gdLst>
                  <a:gd name="T0" fmla="*/ 16 w 24"/>
                  <a:gd name="T1" fmla="*/ 1 h 15"/>
                  <a:gd name="T2" fmla="*/ 10 w 24"/>
                  <a:gd name="T3" fmla="*/ 5 h 15"/>
                  <a:gd name="T4" fmla="*/ 0 w 24"/>
                  <a:gd name="T5" fmla="*/ 10 h 15"/>
                  <a:gd name="T6" fmla="*/ 15 w 24"/>
                  <a:gd name="T7" fmla="*/ 14 h 15"/>
                  <a:gd name="T8" fmla="*/ 16 w 24"/>
                  <a:gd name="T9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5">
                    <a:moveTo>
                      <a:pt x="16" y="1"/>
                    </a:moveTo>
                    <a:cubicBezTo>
                      <a:pt x="14" y="2"/>
                      <a:pt x="12" y="6"/>
                      <a:pt x="10" y="5"/>
                    </a:cubicBezTo>
                    <a:cubicBezTo>
                      <a:pt x="2" y="0"/>
                      <a:pt x="8" y="10"/>
                      <a:pt x="0" y="10"/>
                    </a:cubicBezTo>
                    <a:cubicBezTo>
                      <a:pt x="5" y="15"/>
                      <a:pt x="9" y="15"/>
                      <a:pt x="15" y="14"/>
                    </a:cubicBezTo>
                    <a:cubicBezTo>
                      <a:pt x="14" y="11"/>
                      <a:pt x="24" y="3"/>
                      <a:pt x="16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Freeform 759">
                <a:extLst>
                  <a:ext uri="{FF2B5EF4-FFF2-40B4-BE49-F238E27FC236}">
                    <a16:creationId xmlns:a16="http://schemas.microsoft.com/office/drawing/2014/main" id="{EA567B5E-DF24-4C9A-8121-AE875420A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38" y="1135"/>
                <a:ext cx="7" cy="11"/>
              </a:xfrm>
              <a:custGeom>
                <a:avLst/>
                <a:gdLst>
                  <a:gd name="T0" fmla="*/ 0 w 12"/>
                  <a:gd name="T1" fmla="*/ 5 h 17"/>
                  <a:gd name="T2" fmla="*/ 4 w 12"/>
                  <a:gd name="T3" fmla="*/ 16 h 17"/>
                  <a:gd name="T4" fmla="*/ 11 w 12"/>
                  <a:gd name="T5" fmla="*/ 17 h 17"/>
                  <a:gd name="T6" fmla="*/ 11 w 12"/>
                  <a:gd name="T7" fmla="*/ 3 h 17"/>
                  <a:gd name="T8" fmla="*/ 0 w 12"/>
                  <a:gd name="T9" fmla="*/ 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7">
                    <a:moveTo>
                      <a:pt x="0" y="5"/>
                    </a:moveTo>
                    <a:cubicBezTo>
                      <a:pt x="0" y="10"/>
                      <a:pt x="1" y="13"/>
                      <a:pt x="4" y="16"/>
                    </a:cubicBezTo>
                    <a:cubicBezTo>
                      <a:pt x="7" y="14"/>
                      <a:pt x="8" y="17"/>
                      <a:pt x="11" y="17"/>
                    </a:cubicBezTo>
                    <a:cubicBezTo>
                      <a:pt x="12" y="13"/>
                      <a:pt x="8" y="8"/>
                      <a:pt x="11" y="3"/>
                    </a:cubicBezTo>
                    <a:cubicBezTo>
                      <a:pt x="6" y="0"/>
                      <a:pt x="4" y="7"/>
                      <a:pt x="0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Freeform 760">
                <a:extLst>
                  <a:ext uri="{FF2B5EF4-FFF2-40B4-BE49-F238E27FC236}">
                    <a16:creationId xmlns:a16="http://schemas.microsoft.com/office/drawing/2014/main" id="{C9705F64-B1CF-41E3-A199-7288B334B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58" y="1139"/>
                <a:ext cx="11" cy="8"/>
              </a:xfrm>
              <a:custGeom>
                <a:avLst/>
                <a:gdLst>
                  <a:gd name="T0" fmla="*/ 4 w 19"/>
                  <a:gd name="T1" fmla="*/ 2 h 12"/>
                  <a:gd name="T2" fmla="*/ 3 w 19"/>
                  <a:gd name="T3" fmla="*/ 7 h 12"/>
                  <a:gd name="T4" fmla="*/ 19 w 19"/>
                  <a:gd name="T5" fmla="*/ 6 h 12"/>
                  <a:gd name="T6" fmla="*/ 4 w 19"/>
                  <a:gd name="T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4" y="2"/>
                    </a:moveTo>
                    <a:cubicBezTo>
                      <a:pt x="0" y="3"/>
                      <a:pt x="3" y="6"/>
                      <a:pt x="3" y="7"/>
                    </a:cubicBezTo>
                    <a:cubicBezTo>
                      <a:pt x="8" y="12"/>
                      <a:pt x="14" y="11"/>
                      <a:pt x="19" y="6"/>
                    </a:cubicBezTo>
                    <a:cubicBezTo>
                      <a:pt x="16" y="0"/>
                      <a:pt x="10" y="6"/>
                      <a:pt x="4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Freeform 761">
                <a:extLst>
                  <a:ext uri="{FF2B5EF4-FFF2-40B4-BE49-F238E27FC236}">
                    <a16:creationId xmlns:a16="http://schemas.microsoft.com/office/drawing/2014/main" id="{BA2C250E-AE9D-4C7B-B0B7-8345B5B05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59" y="1141"/>
                <a:ext cx="15" cy="22"/>
              </a:xfrm>
              <a:custGeom>
                <a:avLst/>
                <a:gdLst>
                  <a:gd name="T0" fmla="*/ 13 w 24"/>
                  <a:gd name="T1" fmla="*/ 24 h 35"/>
                  <a:gd name="T2" fmla="*/ 9 w 24"/>
                  <a:gd name="T3" fmla="*/ 0 h 35"/>
                  <a:gd name="T4" fmla="*/ 0 w 24"/>
                  <a:gd name="T5" fmla="*/ 28 h 35"/>
                  <a:gd name="T6" fmla="*/ 13 w 24"/>
                  <a:gd name="T7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5">
                    <a:moveTo>
                      <a:pt x="13" y="24"/>
                    </a:moveTo>
                    <a:cubicBezTo>
                      <a:pt x="8" y="16"/>
                      <a:pt x="24" y="4"/>
                      <a:pt x="9" y="0"/>
                    </a:cubicBezTo>
                    <a:cubicBezTo>
                      <a:pt x="8" y="7"/>
                      <a:pt x="3" y="19"/>
                      <a:pt x="0" y="28"/>
                    </a:cubicBezTo>
                    <a:cubicBezTo>
                      <a:pt x="4" y="35"/>
                      <a:pt x="9" y="26"/>
                      <a:pt x="13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Freeform 762">
                <a:extLst>
                  <a:ext uri="{FF2B5EF4-FFF2-40B4-BE49-F238E27FC236}">
                    <a16:creationId xmlns:a16="http://schemas.microsoft.com/office/drawing/2014/main" id="{80CDA19A-B49E-4808-B7D4-02ABC84253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90" y="1152"/>
                <a:ext cx="45" cy="43"/>
              </a:xfrm>
              <a:custGeom>
                <a:avLst/>
                <a:gdLst>
                  <a:gd name="T0" fmla="*/ 42 w 73"/>
                  <a:gd name="T1" fmla="*/ 9 h 69"/>
                  <a:gd name="T2" fmla="*/ 34 w 73"/>
                  <a:gd name="T3" fmla="*/ 11 h 69"/>
                  <a:gd name="T4" fmla="*/ 25 w 73"/>
                  <a:gd name="T5" fmla="*/ 0 h 69"/>
                  <a:gd name="T6" fmla="*/ 24 w 73"/>
                  <a:gd name="T7" fmla="*/ 19 h 69"/>
                  <a:gd name="T8" fmla="*/ 16 w 73"/>
                  <a:gd name="T9" fmla="*/ 16 h 69"/>
                  <a:gd name="T10" fmla="*/ 17 w 73"/>
                  <a:gd name="T11" fmla="*/ 30 h 69"/>
                  <a:gd name="T12" fmla="*/ 7 w 73"/>
                  <a:gd name="T13" fmla="*/ 30 h 69"/>
                  <a:gd name="T14" fmla="*/ 0 w 73"/>
                  <a:gd name="T15" fmla="*/ 35 h 69"/>
                  <a:gd name="T16" fmla="*/ 4 w 73"/>
                  <a:gd name="T17" fmla="*/ 47 h 69"/>
                  <a:gd name="T18" fmla="*/ 21 w 73"/>
                  <a:gd name="T19" fmla="*/ 52 h 69"/>
                  <a:gd name="T20" fmla="*/ 40 w 73"/>
                  <a:gd name="T21" fmla="*/ 64 h 69"/>
                  <a:gd name="T22" fmla="*/ 54 w 73"/>
                  <a:gd name="T23" fmla="*/ 67 h 69"/>
                  <a:gd name="T24" fmla="*/ 61 w 73"/>
                  <a:gd name="T25" fmla="*/ 61 h 69"/>
                  <a:gd name="T26" fmla="*/ 70 w 73"/>
                  <a:gd name="T27" fmla="*/ 59 h 69"/>
                  <a:gd name="T28" fmla="*/ 73 w 73"/>
                  <a:gd name="T29" fmla="*/ 50 h 69"/>
                  <a:gd name="T30" fmla="*/ 62 w 73"/>
                  <a:gd name="T31" fmla="*/ 38 h 69"/>
                  <a:gd name="T32" fmla="*/ 57 w 73"/>
                  <a:gd name="T33" fmla="*/ 37 h 69"/>
                  <a:gd name="T34" fmla="*/ 42 w 73"/>
                  <a:gd name="T35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" h="69">
                    <a:moveTo>
                      <a:pt x="42" y="9"/>
                    </a:moveTo>
                    <a:cubicBezTo>
                      <a:pt x="39" y="8"/>
                      <a:pt x="36" y="15"/>
                      <a:pt x="34" y="11"/>
                    </a:cubicBezTo>
                    <a:cubicBezTo>
                      <a:pt x="39" y="4"/>
                      <a:pt x="28" y="1"/>
                      <a:pt x="25" y="0"/>
                    </a:cubicBezTo>
                    <a:cubicBezTo>
                      <a:pt x="17" y="4"/>
                      <a:pt x="24" y="14"/>
                      <a:pt x="24" y="19"/>
                    </a:cubicBezTo>
                    <a:cubicBezTo>
                      <a:pt x="21" y="23"/>
                      <a:pt x="19" y="16"/>
                      <a:pt x="16" y="16"/>
                    </a:cubicBezTo>
                    <a:cubicBezTo>
                      <a:pt x="8" y="20"/>
                      <a:pt x="19" y="25"/>
                      <a:pt x="17" y="30"/>
                    </a:cubicBezTo>
                    <a:cubicBezTo>
                      <a:pt x="13" y="33"/>
                      <a:pt x="11" y="28"/>
                      <a:pt x="7" y="30"/>
                    </a:cubicBezTo>
                    <a:cubicBezTo>
                      <a:pt x="3" y="31"/>
                      <a:pt x="6" y="39"/>
                      <a:pt x="0" y="35"/>
                    </a:cubicBezTo>
                    <a:cubicBezTo>
                      <a:pt x="1" y="40"/>
                      <a:pt x="2" y="43"/>
                      <a:pt x="4" y="47"/>
                    </a:cubicBezTo>
                    <a:cubicBezTo>
                      <a:pt x="11" y="46"/>
                      <a:pt x="15" y="55"/>
                      <a:pt x="21" y="52"/>
                    </a:cubicBezTo>
                    <a:cubicBezTo>
                      <a:pt x="24" y="59"/>
                      <a:pt x="34" y="58"/>
                      <a:pt x="40" y="64"/>
                    </a:cubicBezTo>
                    <a:cubicBezTo>
                      <a:pt x="45" y="57"/>
                      <a:pt x="48" y="69"/>
                      <a:pt x="54" y="67"/>
                    </a:cubicBezTo>
                    <a:cubicBezTo>
                      <a:pt x="57" y="69"/>
                      <a:pt x="62" y="63"/>
                      <a:pt x="61" y="61"/>
                    </a:cubicBezTo>
                    <a:cubicBezTo>
                      <a:pt x="62" y="57"/>
                      <a:pt x="68" y="54"/>
                      <a:pt x="70" y="59"/>
                    </a:cubicBezTo>
                    <a:cubicBezTo>
                      <a:pt x="73" y="56"/>
                      <a:pt x="72" y="53"/>
                      <a:pt x="73" y="50"/>
                    </a:cubicBezTo>
                    <a:cubicBezTo>
                      <a:pt x="64" y="55"/>
                      <a:pt x="65" y="43"/>
                      <a:pt x="62" y="38"/>
                    </a:cubicBezTo>
                    <a:cubicBezTo>
                      <a:pt x="60" y="39"/>
                      <a:pt x="56" y="39"/>
                      <a:pt x="57" y="37"/>
                    </a:cubicBezTo>
                    <a:cubicBezTo>
                      <a:pt x="66" y="24"/>
                      <a:pt x="40" y="24"/>
                      <a:pt x="42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Freeform 763">
                <a:extLst>
                  <a:ext uri="{FF2B5EF4-FFF2-40B4-BE49-F238E27FC236}">
                    <a16:creationId xmlns:a16="http://schemas.microsoft.com/office/drawing/2014/main" id="{7190F6C1-6DB9-4C70-8F91-2BBEEC7B42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60" y="1160"/>
                <a:ext cx="7" cy="7"/>
              </a:xfrm>
              <a:custGeom>
                <a:avLst/>
                <a:gdLst>
                  <a:gd name="T0" fmla="*/ 11 w 11"/>
                  <a:gd name="T1" fmla="*/ 8 h 12"/>
                  <a:gd name="T2" fmla="*/ 3 w 11"/>
                  <a:gd name="T3" fmla="*/ 0 h 12"/>
                  <a:gd name="T4" fmla="*/ 6 w 11"/>
                  <a:gd name="T5" fmla="*/ 8 h 12"/>
                  <a:gd name="T6" fmla="*/ 11 w 11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9" y="4"/>
                      <a:pt x="9" y="1"/>
                      <a:pt x="3" y="0"/>
                    </a:cubicBezTo>
                    <a:cubicBezTo>
                      <a:pt x="0" y="2"/>
                      <a:pt x="5" y="5"/>
                      <a:pt x="6" y="8"/>
                    </a:cubicBezTo>
                    <a:cubicBezTo>
                      <a:pt x="8" y="9"/>
                      <a:pt x="10" y="12"/>
                      <a:pt x="11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Freeform 764">
                <a:extLst>
                  <a:ext uri="{FF2B5EF4-FFF2-40B4-BE49-F238E27FC236}">
                    <a16:creationId xmlns:a16="http://schemas.microsoft.com/office/drawing/2014/main" id="{6E06972A-0524-49B4-8498-AEE9B3940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96" y="11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Freeform 765">
                <a:extLst>
                  <a:ext uri="{FF2B5EF4-FFF2-40B4-BE49-F238E27FC236}">
                    <a16:creationId xmlns:a16="http://schemas.microsoft.com/office/drawing/2014/main" id="{2437725D-9D5F-450A-B286-E71E28E02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99" y="1175"/>
                <a:ext cx="4" cy="4"/>
              </a:xfrm>
              <a:custGeom>
                <a:avLst/>
                <a:gdLst>
                  <a:gd name="T0" fmla="*/ 2 w 6"/>
                  <a:gd name="T1" fmla="*/ 1 h 6"/>
                  <a:gd name="T2" fmla="*/ 4 w 6"/>
                  <a:gd name="T3" fmla="*/ 6 h 6"/>
                  <a:gd name="T4" fmla="*/ 2 w 6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2" y="1"/>
                    </a:moveTo>
                    <a:cubicBezTo>
                      <a:pt x="0" y="3"/>
                      <a:pt x="1" y="5"/>
                      <a:pt x="4" y="6"/>
                    </a:cubicBezTo>
                    <a:cubicBezTo>
                      <a:pt x="6" y="1"/>
                      <a:pt x="3" y="0"/>
                      <a:pt x="2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Freeform 766">
                <a:extLst>
                  <a:ext uri="{FF2B5EF4-FFF2-40B4-BE49-F238E27FC236}">
                    <a16:creationId xmlns:a16="http://schemas.microsoft.com/office/drawing/2014/main" id="{76ABB9DD-C707-4C5F-B16D-8DCD8448A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53" y="1175"/>
                <a:ext cx="5" cy="7"/>
              </a:xfrm>
              <a:custGeom>
                <a:avLst/>
                <a:gdLst>
                  <a:gd name="T0" fmla="*/ 3 w 8"/>
                  <a:gd name="T1" fmla="*/ 11 h 11"/>
                  <a:gd name="T2" fmla="*/ 8 w 8"/>
                  <a:gd name="T3" fmla="*/ 8 h 11"/>
                  <a:gd name="T4" fmla="*/ 2 w 8"/>
                  <a:gd name="T5" fmla="*/ 1 h 11"/>
                  <a:gd name="T6" fmla="*/ 3 w 8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3" y="11"/>
                    </a:moveTo>
                    <a:cubicBezTo>
                      <a:pt x="5" y="11"/>
                      <a:pt x="8" y="11"/>
                      <a:pt x="8" y="8"/>
                    </a:cubicBezTo>
                    <a:cubicBezTo>
                      <a:pt x="8" y="6"/>
                      <a:pt x="7" y="0"/>
                      <a:pt x="2" y="1"/>
                    </a:cubicBezTo>
                    <a:cubicBezTo>
                      <a:pt x="0" y="4"/>
                      <a:pt x="0" y="8"/>
                      <a:pt x="3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9" name="Group 968">
              <a:extLst>
                <a:ext uri="{FF2B5EF4-FFF2-40B4-BE49-F238E27FC236}">
                  <a16:creationId xmlns:a16="http://schemas.microsoft.com/office/drawing/2014/main" id="{E07E4F2F-DF2E-4C96-BA71-CD173FB665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8602663" y="1287463"/>
              <a:ext cx="2459038" cy="1905000"/>
              <a:chOff x="-5419" y="811"/>
              <a:chExt cx="1549" cy="1200"/>
            </a:xfrm>
            <a:grpFill/>
          </p:grpSpPr>
          <p:sp>
            <p:nvSpPr>
              <p:cNvPr id="319" name="Freeform 768">
                <a:extLst>
                  <a:ext uri="{FF2B5EF4-FFF2-40B4-BE49-F238E27FC236}">
                    <a16:creationId xmlns:a16="http://schemas.microsoft.com/office/drawing/2014/main" id="{43E78545-9E4F-42A6-8666-BFB4C3F234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06" y="1177"/>
                <a:ext cx="8" cy="12"/>
              </a:xfrm>
              <a:custGeom>
                <a:avLst/>
                <a:gdLst>
                  <a:gd name="T0" fmla="*/ 7 w 13"/>
                  <a:gd name="T1" fmla="*/ 0 h 19"/>
                  <a:gd name="T2" fmla="*/ 0 w 13"/>
                  <a:gd name="T3" fmla="*/ 10 h 19"/>
                  <a:gd name="T4" fmla="*/ 8 w 13"/>
                  <a:gd name="T5" fmla="*/ 12 h 19"/>
                  <a:gd name="T6" fmla="*/ 7 w 13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9">
                    <a:moveTo>
                      <a:pt x="7" y="0"/>
                    </a:moveTo>
                    <a:cubicBezTo>
                      <a:pt x="4" y="3"/>
                      <a:pt x="2" y="7"/>
                      <a:pt x="0" y="10"/>
                    </a:cubicBezTo>
                    <a:cubicBezTo>
                      <a:pt x="3" y="11"/>
                      <a:pt x="5" y="19"/>
                      <a:pt x="8" y="12"/>
                    </a:cubicBezTo>
                    <a:cubicBezTo>
                      <a:pt x="9" y="9"/>
                      <a:pt x="13" y="2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769">
                <a:extLst>
                  <a:ext uri="{FF2B5EF4-FFF2-40B4-BE49-F238E27FC236}">
                    <a16:creationId xmlns:a16="http://schemas.microsoft.com/office/drawing/2014/main" id="{D2A8AC79-D769-4D2A-9C0A-3AA5D4519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08" y="1025"/>
                <a:ext cx="4" cy="4"/>
              </a:xfrm>
              <a:custGeom>
                <a:avLst/>
                <a:gdLst>
                  <a:gd name="T0" fmla="*/ 7 w 7"/>
                  <a:gd name="T1" fmla="*/ 3 h 6"/>
                  <a:gd name="T2" fmla="*/ 1 w 7"/>
                  <a:gd name="T3" fmla="*/ 0 h 6"/>
                  <a:gd name="T4" fmla="*/ 0 w 7"/>
                  <a:gd name="T5" fmla="*/ 5 h 6"/>
                  <a:gd name="T6" fmla="*/ 7 w 7"/>
                  <a:gd name="T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7" y="3"/>
                    </a:moveTo>
                    <a:cubicBezTo>
                      <a:pt x="7" y="1"/>
                      <a:pt x="3" y="1"/>
                      <a:pt x="1" y="0"/>
                    </a:cubicBezTo>
                    <a:cubicBezTo>
                      <a:pt x="0" y="1"/>
                      <a:pt x="1" y="3"/>
                      <a:pt x="0" y="5"/>
                    </a:cubicBezTo>
                    <a:cubicBezTo>
                      <a:pt x="3" y="6"/>
                      <a:pt x="5" y="6"/>
                      <a:pt x="7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770">
                <a:extLst>
                  <a:ext uri="{FF2B5EF4-FFF2-40B4-BE49-F238E27FC236}">
                    <a16:creationId xmlns:a16="http://schemas.microsoft.com/office/drawing/2014/main" id="{987DA335-118A-480D-89E6-84B9124DD7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39" y="1006"/>
                <a:ext cx="341" cy="232"/>
              </a:xfrm>
              <a:custGeom>
                <a:avLst/>
                <a:gdLst>
                  <a:gd name="T0" fmla="*/ 518 w 548"/>
                  <a:gd name="T1" fmla="*/ 316 h 373"/>
                  <a:gd name="T2" fmla="*/ 498 w 548"/>
                  <a:gd name="T3" fmla="*/ 312 h 373"/>
                  <a:gd name="T4" fmla="*/ 470 w 548"/>
                  <a:gd name="T5" fmla="*/ 306 h 373"/>
                  <a:gd name="T6" fmla="*/ 431 w 548"/>
                  <a:gd name="T7" fmla="*/ 297 h 373"/>
                  <a:gd name="T8" fmla="*/ 410 w 548"/>
                  <a:gd name="T9" fmla="*/ 276 h 373"/>
                  <a:gd name="T10" fmla="*/ 424 w 548"/>
                  <a:gd name="T11" fmla="*/ 275 h 373"/>
                  <a:gd name="T12" fmla="*/ 442 w 548"/>
                  <a:gd name="T13" fmla="*/ 279 h 373"/>
                  <a:gd name="T14" fmla="*/ 438 w 548"/>
                  <a:gd name="T15" fmla="*/ 274 h 373"/>
                  <a:gd name="T16" fmla="*/ 408 w 548"/>
                  <a:gd name="T17" fmla="*/ 239 h 373"/>
                  <a:gd name="T18" fmla="*/ 346 w 548"/>
                  <a:gd name="T19" fmla="*/ 192 h 373"/>
                  <a:gd name="T20" fmla="*/ 316 w 548"/>
                  <a:gd name="T21" fmla="*/ 150 h 373"/>
                  <a:gd name="T22" fmla="*/ 287 w 548"/>
                  <a:gd name="T23" fmla="*/ 169 h 373"/>
                  <a:gd name="T24" fmla="*/ 287 w 548"/>
                  <a:gd name="T25" fmla="*/ 150 h 373"/>
                  <a:gd name="T26" fmla="*/ 290 w 548"/>
                  <a:gd name="T27" fmla="*/ 122 h 373"/>
                  <a:gd name="T28" fmla="*/ 282 w 548"/>
                  <a:gd name="T29" fmla="*/ 129 h 373"/>
                  <a:gd name="T30" fmla="*/ 262 w 548"/>
                  <a:gd name="T31" fmla="*/ 149 h 373"/>
                  <a:gd name="T32" fmla="*/ 250 w 548"/>
                  <a:gd name="T33" fmla="*/ 139 h 373"/>
                  <a:gd name="T34" fmla="*/ 249 w 548"/>
                  <a:gd name="T35" fmla="*/ 86 h 373"/>
                  <a:gd name="T36" fmla="*/ 242 w 548"/>
                  <a:gd name="T37" fmla="*/ 98 h 373"/>
                  <a:gd name="T38" fmla="*/ 212 w 548"/>
                  <a:gd name="T39" fmla="*/ 113 h 373"/>
                  <a:gd name="T40" fmla="*/ 215 w 548"/>
                  <a:gd name="T41" fmla="*/ 102 h 373"/>
                  <a:gd name="T42" fmla="*/ 173 w 548"/>
                  <a:gd name="T43" fmla="*/ 109 h 373"/>
                  <a:gd name="T44" fmla="*/ 149 w 548"/>
                  <a:gd name="T45" fmla="*/ 104 h 373"/>
                  <a:gd name="T46" fmla="*/ 177 w 548"/>
                  <a:gd name="T47" fmla="*/ 104 h 373"/>
                  <a:gd name="T48" fmla="*/ 200 w 548"/>
                  <a:gd name="T49" fmla="*/ 89 h 373"/>
                  <a:gd name="T50" fmla="*/ 182 w 548"/>
                  <a:gd name="T51" fmla="*/ 86 h 373"/>
                  <a:gd name="T52" fmla="*/ 163 w 548"/>
                  <a:gd name="T53" fmla="*/ 80 h 373"/>
                  <a:gd name="T54" fmla="*/ 140 w 548"/>
                  <a:gd name="T55" fmla="*/ 90 h 373"/>
                  <a:gd name="T56" fmla="*/ 134 w 548"/>
                  <a:gd name="T57" fmla="*/ 69 h 373"/>
                  <a:gd name="T58" fmla="*/ 122 w 548"/>
                  <a:gd name="T59" fmla="*/ 69 h 373"/>
                  <a:gd name="T60" fmla="*/ 97 w 548"/>
                  <a:gd name="T61" fmla="*/ 70 h 373"/>
                  <a:gd name="T62" fmla="*/ 86 w 548"/>
                  <a:gd name="T63" fmla="*/ 86 h 373"/>
                  <a:gd name="T64" fmla="*/ 64 w 548"/>
                  <a:gd name="T65" fmla="*/ 77 h 373"/>
                  <a:gd name="T66" fmla="*/ 27 w 548"/>
                  <a:gd name="T67" fmla="*/ 0 h 373"/>
                  <a:gd name="T68" fmla="*/ 27 w 548"/>
                  <a:gd name="T69" fmla="*/ 3 h 373"/>
                  <a:gd name="T70" fmla="*/ 35 w 548"/>
                  <a:gd name="T71" fmla="*/ 78 h 373"/>
                  <a:gd name="T72" fmla="*/ 156 w 548"/>
                  <a:gd name="T73" fmla="*/ 106 h 373"/>
                  <a:gd name="T74" fmla="*/ 304 w 548"/>
                  <a:gd name="T75" fmla="*/ 261 h 373"/>
                  <a:gd name="T76" fmla="*/ 534 w 548"/>
                  <a:gd name="T77" fmla="*/ 372 h 373"/>
                  <a:gd name="T78" fmla="*/ 537 w 548"/>
                  <a:gd name="T79" fmla="*/ 351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48" h="373">
                    <a:moveTo>
                      <a:pt x="529" y="323"/>
                    </a:moveTo>
                    <a:cubicBezTo>
                      <a:pt x="527" y="320"/>
                      <a:pt x="523" y="311"/>
                      <a:pt x="518" y="316"/>
                    </a:cubicBezTo>
                    <a:cubicBezTo>
                      <a:pt x="515" y="315"/>
                      <a:pt x="515" y="312"/>
                      <a:pt x="515" y="310"/>
                    </a:cubicBezTo>
                    <a:cubicBezTo>
                      <a:pt x="510" y="299"/>
                      <a:pt x="504" y="311"/>
                      <a:pt x="498" y="312"/>
                    </a:cubicBezTo>
                    <a:cubicBezTo>
                      <a:pt x="494" y="312"/>
                      <a:pt x="489" y="311"/>
                      <a:pt x="487" y="311"/>
                    </a:cubicBezTo>
                    <a:cubicBezTo>
                      <a:pt x="482" y="299"/>
                      <a:pt x="474" y="318"/>
                      <a:pt x="470" y="306"/>
                    </a:cubicBezTo>
                    <a:cubicBezTo>
                      <a:pt x="459" y="311"/>
                      <a:pt x="451" y="302"/>
                      <a:pt x="441" y="298"/>
                    </a:cubicBezTo>
                    <a:cubicBezTo>
                      <a:pt x="438" y="297"/>
                      <a:pt x="435" y="296"/>
                      <a:pt x="431" y="297"/>
                    </a:cubicBezTo>
                    <a:cubicBezTo>
                      <a:pt x="425" y="289"/>
                      <a:pt x="414" y="294"/>
                      <a:pt x="408" y="289"/>
                    </a:cubicBezTo>
                    <a:cubicBezTo>
                      <a:pt x="402" y="285"/>
                      <a:pt x="410" y="279"/>
                      <a:pt x="410" y="276"/>
                    </a:cubicBezTo>
                    <a:cubicBezTo>
                      <a:pt x="414" y="279"/>
                      <a:pt x="416" y="276"/>
                      <a:pt x="417" y="274"/>
                    </a:cubicBezTo>
                    <a:cubicBezTo>
                      <a:pt x="419" y="274"/>
                      <a:pt x="422" y="275"/>
                      <a:pt x="424" y="275"/>
                    </a:cubicBezTo>
                    <a:cubicBezTo>
                      <a:pt x="426" y="277"/>
                      <a:pt x="431" y="279"/>
                      <a:pt x="435" y="278"/>
                    </a:cubicBezTo>
                    <a:cubicBezTo>
                      <a:pt x="442" y="279"/>
                      <a:pt x="442" y="279"/>
                      <a:pt x="442" y="279"/>
                    </a:cubicBezTo>
                    <a:cubicBezTo>
                      <a:pt x="439" y="278"/>
                      <a:pt x="437" y="278"/>
                      <a:pt x="435" y="278"/>
                    </a:cubicBezTo>
                    <a:cubicBezTo>
                      <a:pt x="436" y="277"/>
                      <a:pt x="437" y="276"/>
                      <a:pt x="438" y="274"/>
                    </a:cubicBezTo>
                    <a:cubicBezTo>
                      <a:pt x="439" y="261"/>
                      <a:pt x="428" y="247"/>
                      <a:pt x="420" y="236"/>
                    </a:cubicBezTo>
                    <a:cubicBezTo>
                      <a:pt x="416" y="242"/>
                      <a:pt x="409" y="228"/>
                      <a:pt x="408" y="239"/>
                    </a:cubicBezTo>
                    <a:cubicBezTo>
                      <a:pt x="399" y="225"/>
                      <a:pt x="383" y="231"/>
                      <a:pt x="373" y="219"/>
                    </a:cubicBezTo>
                    <a:cubicBezTo>
                      <a:pt x="367" y="207"/>
                      <a:pt x="358" y="200"/>
                      <a:pt x="346" y="192"/>
                    </a:cubicBezTo>
                    <a:cubicBezTo>
                      <a:pt x="340" y="183"/>
                      <a:pt x="341" y="173"/>
                      <a:pt x="335" y="164"/>
                    </a:cubicBezTo>
                    <a:cubicBezTo>
                      <a:pt x="329" y="158"/>
                      <a:pt x="322" y="153"/>
                      <a:pt x="316" y="150"/>
                    </a:cubicBezTo>
                    <a:cubicBezTo>
                      <a:pt x="308" y="150"/>
                      <a:pt x="308" y="150"/>
                      <a:pt x="308" y="150"/>
                    </a:cubicBezTo>
                    <a:cubicBezTo>
                      <a:pt x="298" y="154"/>
                      <a:pt x="297" y="166"/>
                      <a:pt x="287" y="169"/>
                    </a:cubicBezTo>
                    <a:cubicBezTo>
                      <a:pt x="284" y="165"/>
                      <a:pt x="278" y="170"/>
                      <a:pt x="275" y="163"/>
                    </a:cubicBezTo>
                    <a:cubicBezTo>
                      <a:pt x="277" y="157"/>
                      <a:pt x="283" y="155"/>
                      <a:pt x="287" y="150"/>
                    </a:cubicBezTo>
                    <a:cubicBezTo>
                      <a:pt x="283" y="144"/>
                      <a:pt x="287" y="140"/>
                      <a:pt x="292" y="135"/>
                    </a:cubicBezTo>
                    <a:cubicBezTo>
                      <a:pt x="295" y="131"/>
                      <a:pt x="296" y="124"/>
                      <a:pt x="290" y="122"/>
                    </a:cubicBezTo>
                    <a:cubicBezTo>
                      <a:pt x="288" y="129"/>
                      <a:pt x="283" y="124"/>
                      <a:pt x="275" y="127"/>
                    </a:cubicBezTo>
                    <a:cubicBezTo>
                      <a:pt x="275" y="132"/>
                      <a:pt x="279" y="129"/>
                      <a:pt x="282" y="129"/>
                    </a:cubicBezTo>
                    <a:cubicBezTo>
                      <a:pt x="285" y="133"/>
                      <a:pt x="276" y="136"/>
                      <a:pt x="275" y="138"/>
                    </a:cubicBezTo>
                    <a:cubicBezTo>
                      <a:pt x="268" y="131"/>
                      <a:pt x="267" y="145"/>
                      <a:pt x="262" y="149"/>
                    </a:cubicBezTo>
                    <a:cubicBezTo>
                      <a:pt x="259" y="153"/>
                      <a:pt x="263" y="156"/>
                      <a:pt x="260" y="159"/>
                    </a:cubicBezTo>
                    <a:cubicBezTo>
                      <a:pt x="253" y="155"/>
                      <a:pt x="253" y="145"/>
                      <a:pt x="250" y="139"/>
                    </a:cubicBezTo>
                    <a:cubicBezTo>
                      <a:pt x="251" y="133"/>
                      <a:pt x="249" y="125"/>
                      <a:pt x="252" y="117"/>
                    </a:cubicBezTo>
                    <a:cubicBezTo>
                      <a:pt x="250" y="106"/>
                      <a:pt x="252" y="95"/>
                      <a:pt x="249" y="86"/>
                    </a:cubicBezTo>
                    <a:cubicBezTo>
                      <a:pt x="251" y="83"/>
                      <a:pt x="245" y="80"/>
                      <a:pt x="243" y="83"/>
                    </a:cubicBezTo>
                    <a:cubicBezTo>
                      <a:pt x="242" y="87"/>
                      <a:pt x="243" y="92"/>
                      <a:pt x="242" y="98"/>
                    </a:cubicBezTo>
                    <a:cubicBezTo>
                      <a:pt x="238" y="92"/>
                      <a:pt x="235" y="105"/>
                      <a:pt x="230" y="97"/>
                    </a:cubicBezTo>
                    <a:cubicBezTo>
                      <a:pt x="226" y="104"/>
                      <a:pt x="221" y="112"/>
                      <a:pt x="212" y="113"/>
                    </a:cubicBezTo>
                    <a:cubicBezTo>
                      <a:pt x="201" y="114"/>
                      <a:pt x="215" y="105"/>
                      <a:pt x="217" y="104"/>
                    </a:cubicBezTo>
                    <a:cubicBezTo>
                      <a:pt x="218" y="103"/>
                      <a:pt x="217" y="102"/>
                      <a:pt x="215" y="102"/>
                    </a:cubicBezTo>
                    <a:cubicBezTo>
                      <a:pt x="206" y="104"/>
                      <a:pt x="196" y="107"/>
                      <a:pt x="188" y="109"/>
                    </a:cubicBezTo>
                    <a:cubicBezTo>
                      <a:pt x="182" y="110"/>
                      <a:pt x="177" y="109"/>
                      <a:pt x="173" y="109"/>
                    </a:cubicBezTo>
                    <a:cubicBezTo>
                      <a:pt x="171" y="107"/>
                      <a:pt x="167" y="106"/>
                      <a:pt x="164" y="106"/>
                    </a:cubicBezTo>
                    <a:cubicBezTo>
                      <a:pt x="159" y="104"/>
                      <a:pt x="154" y="105"/>
                      <a:pt x="149" y="104"/>
                    </a:cubicBezTo>
                    <a:cubicBezTo>
                      <a:pt x="152" y="103"/>
                      <a:pt x="152" y="101"/>
                      <a:pt x="155" y="98"/>
                    </a:cubicBezTo>
                    <a:cubicBezTo>
                      <a:pt x="162" y="98"/>
                      <a:pt x="171" y="101"/>
                      <a:pt x="177" y="104"/>
                    </a:cubicBezTo>
                    <a:cubicBezTo>
                      <a:pt x="189" y="99"/>
                      <a:pt x="201" y="97"/>
                      <a:pt x="212" y="92"/>
                    </a:cubicBezTo>
                    <a:cubicBezTo>
                      <a:pt x="212" y="83"/>
                      <a:pt x="205" y="89"/>
                      <a:pt x="200" y="89"/>
                    </a:cubicBezTo>
                    <a:cubicBezTo>
                      <a:pt x="199" y="87"/>
                      <a:pt x="199" y="84"/>
                      <a:pt x="196" y="82"/>
                    </a:cubicBezTo>
                    <a:cubicBezTo>
                      <a:pt x="192" y="83"/>
                      <a:pt x="187" y="87"/>
                      <a:pt x="182" y="86"/>
                    </a:cubicBezTo>
                    <a:cubicBezTo>
                      <a:pt x="182" y="79"/>
                      <a:pt x="176" y="83"/>
                      <a:pt x="172" y="82"/>
                    </a:cubicBezTo>
                    <a:cubicBezTo>
                      <a:pt x="169" y="81"/>
                      <a:pt x="166" y="80"/>
                      <a:pt x="163" y="80"/>
                    </a:cubicBezTo>
                    <a:cubicBezTo>
                      <a:pt x="159" y="78"/>
                      <a:pt x="158" y="85"/>
                      <a:pt x="155" y="83"/>
                    </a:cubicBezTo>
                    <a:cubicBezTo>
                      <a:pt x="146" y="73"/>
                      <a:pt x="148" y="91"/>
                      <a:pt x="140" y="90"/>
                    </a:cubicBezTo>
                    <a:cubicBezTo>
                      <a:pt x="134" y="85"/>
                      <a:pt x="128" y="85"/>
                      <a:pt x="123" y="83"/>
                    </a:cubicBezTo>
                    <a:cubicBezTo>
                      <a:pt x="125" y="76"/>
                      <a:pt x="133" y="76"/>
                      <a:pt x="134" y="69"/>
                    </a:cubicBezTo>
                    <a:cubicBezTo>
                      <a:pt x="132" y="68"/>
                      <a:pt x="130" y="66"/>
                      <a:pt x="127" y="65"/>
                    </a:cubicBezTo>
                    <a:cubicBezTo>
                      <a:pt x="125" y="64"/>
                      <a:pt x="125" y="68"/>
                      <a:pt x="122" y="69"/>
                    </a:cubicBezTo>
                    <a:cubicBezTo>
                      <a:pt x="118" y="67"/>
                      <a:pt x="113" y="65"/>
                      <a:pt x="110" y="64"/>
                    </a:cubicBezTo>
                    <a:cubicBezTo>
                      <a:pt x="105" y="66"/>
                      <a:pt x="102" y="68"/>
                      <a:pt x="97" y="70"/>
                    </a:cubicBezTo>
                    <a:cubicBezTo>
                      <a:pt x="97" y="69"/>
                      <a:pt x="94" y="66"/>
                      <a:pt x="91" y="69"/>
                    </a:cubicBezTo>
                    <a:cubicBezTo>
                      <a:pt x="89" y="75"/>
                      <a:pt x="80" y="78"/>
                      <a:pt x="86" y="86"/>
                    </a:cubicBezTo>
                    <a:cubicBezTo>
                      <a:pt x="82" y="103"/>
                      <a:pt x="76" y="82"/>
                      <a:pt x="71" y="80"/>
                    </a:cubicBezTo>
                    <a:cubicBezTo>
                      <a:pt x="68" y="78"/>
                      <a:pt x="65" y="77"/>
                      <a:pt x="64" y="77"/>
                    </a:cubicBezTo>
                    <a:cubicBezTo>
                      <a:pt x="58" y="67"/>
                      <a:pt x="56" y="51"/>
                      <a:pt x="44" y="46"/>
                    </a:cubicBezTo>
                    <a:cubicBezTo>
                      <a:pt x="39" y="32"/>
                      <a:pt x="31" y="1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46" y="93"/>
                      <a:pt x="78" y="92"/>
                    </a:cubicBezTo>
                    <a:cubicBezTo>
                      <a:pt x="156" y="106"/>
                      <a:pt x="156" y="106"/>
                      <a:pt x="156" y="106"/>
                    </a:cubicBezTo>
                    <a:cubicBezTo>
                      <a:pt x="156" y="106"/>
                      <a:pt x="213" y="115"/>
                      <a:pt x="225" y="161"/>
                    </a:cubicBezTo>
                    <a:cubicBezTo>
                      <a:pt x="225" y="161"/>
                      <a:pt x="273" y="238"/>
                      <a:pt x="304" y="261"/>
                    </a:cubicBezTo>
                    <a:cubicBezTo>
                      <a:pt x="304" y="261"/>
                      <a:pt x="368" y="316"/>
                      <a:pt x="432" y="337"/>
                    </a:cubicBezTo>
                    <a:cubicBezTo>
                      <a:pt x="432" y="337"/>
                      <a:pt x="521" y="373"/>
                      <a:pt x="534" y="372"/>
                    </a:cubicBezTo>
                    <a:cubicBezTo>
                      <a:pt x="532" y="366"/>
                      <a:pt x="534" y="359"/>
                      <a:pt x="529" y="355"/>
                    </a:cubicBezTo>
                    <a:cubicBezTo>
                      <a:pt x="529" y="347"/>
                      <a:pt x="535" y="357"/>
                      <a:pt x="537" y="351"/>
                    </a:cubicBezTo>
                    <a:cubicBezTo>
                      <a:pt x="548" y="341"/>
                      <a:pt x="533" y="332"/>
                      <a:pt x="529" y="3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771">
                <a:extLst>
                  <a:ext uri="{FF2B5EF4-FFF2-40B4-BE49-F238E27FC236}">
                    <a16:creationId xmlns:a16="http://schemas.microsoft.com/office/drawing/2014/main" id="{046921D2-12B2-496F-8B59-B150047C5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62" y="1089"/>
                <a:ext cx="72" cy="83"/>
              </a:xfrm>
              <a:custGeom>
                <a:avLst/>
                <a:gdLst>
                  <a:gd name="T0" fmla="*/ 106 w 116"/>
                  <a:gd name="T1" fmla="*/ 133 h 133"/>
                  <a:gd name="T2" fmla="*/ 100 w 116"/>
                  <a:gd name="T3" fmla="*/ 128 h 133"/>
                  <a:gd name="T4" fmla="*/ 112 w 116"/>
                  <a:gd name="T5" fmla="*/ 123 h 133"/>
                  <a:gd name="T6" fmla="*/ 104 w 116"/>
                  <a:gd name="T7" fmla="*/ 113 h 133"/>
                  <a:gd name="T8" fmla="*/ 89 w 116"/>
                  <a:gd name="T9" fmla="*/ 119 h 133"/>
                  <a:gd name="T10" fmla="*/ 77 w 116"/>
                  <a:gd name="T11" fmla="*/ 111 h 133"/>
                  <a:gd name="T12" fmla="*/ 81 w 116"/>
                  <a:gd name="T13" fmla="*/ 101 h 133"/>
                  <a:gd name="T14" fmla="*/ 80 w 116"/>
                  <a:gd name="T15" fmla="*/ 90 h 133"/>
                  <a:gd name="T16" fmla="*/ 85 w 116"/>
                  <a:gd name="T17" fmla="*/ 88 h 133"/>
                  <a:gd name="T18" fmla="*/ 85 w 116"/>
                  <a:gd name="T19" fmla="*/ 80 h 133"/>
                  <a:gd name="T20" fmla="*/ 72 w 116"/>
                  <a:gd name="T21" fmla="*/ 69 h 133"/>
                  <a:gd name="T22" fmla="*/ 70 w 116"/>
                  <a:gd name="T23" fmla="*/ 50 h 133"/>
                  <a:gd name="T24" fmla="*/ 50 w 116"/>
                  <a:gd name="T25" fmla="*/ 10 h 133"/>
                  <a:gd name="T26" fmla="*/ 46 w 116"/>
                  <a:gd name="T27" fmla="*/ 12 h 133"/>
                  <a:gd name="T28" fmla="*/ 37 w 116"/>
                  <a:gd name="T29" fmla="*/ 10 h 133"/>
                  <a:gd name="T30" fmla="*/ 26 w 116"/>
                  <a:gd name="T31" fmla="*/ 1 h 133"/>
                  <a:gd name="T32" fmla="*/ 26 w 116"/>
                  <a:gd name="T33" fmla="*/ 9 h 133"/>
                  <a:gd name="T34" fmla="*/ 19 w 116"/>
                  <a:gd name="T35" fmla="*/ 29 h 133"/>
                  <a:gd name="T36" fmla="*/ 10 w 116"/>
                  <a:gd name="T37" fmla="*/ 28 h 133"/>
                  <a:gd name="T38" fmla="*/ 5 w 116"/>
                  <a:gd name="T39" fmla="*/ 53 h 133"/>
                  <a:gd name="T40" fmla="*/ 16 w 116"/>
                  <a:gd name="T41" fmla="*/ 58 h 133"/>
                  <a:gd name="T42" fmla="*/ 14 w 116"/>
                  <a:gd name="T43" fmla="*/ 68 h 133"/>
                  <a:gd name="T44" fmla="*/ 7 w 116"/>
                  <a:gd name="T45" fmla="*/ 71 h 133"/>
                  <a:gd name="T46" fmla="*/ 4 w 116"/>
                  <a:gd name="T47" fmla="*/ 94 h 133"/>
                  <a:gd name="T48" fmla="*/ 24 w 116"/>
                  <a:gd name="T49" fmla="*/ 113 h 133"/>
                  <a:gd name="T50" fmla="*/ 31 w 116"/>
                  <a:gd name="T51" fmla="*/ 111 h 133"/>
                  <a:gd name="T52" fmla="*/ 34 w 116"/>
                  <a:gd name="T53" fmla="*/ 105 h 133"/>
                  <a:gd name="T54" fmla="*/ 37 w 116"/>
                  <a:gd name="T55" fmla="*/ 111 h 133"/>
                  <a:gd name="T56" fmla="*/ 46 w 116"/>
                  <a:gd name="T57" fmla="*/ 119 h 133"/>
                  <a:gd name="T58" fmla="*/ 60 w 116"/>
                  <a:gd name="T59" fmla="*/ 115 h 133"/>
                  <a:gd name="T60" fmla="*/ 56 w 116"/>
                  <a:gd name="T61" fmla="*/ 122 h 133"/>
                  <a:gd name="T62" fmla="*/ 44 w 116"/>
                  <a:gd name="T63" fmla="*/ 127 h 133"/>
                  <a:gd name="T64" fmla="*/ 43 w 116"/>
                  <a:gd name="T65" fmla="*/ 133 h 133"/>
                  <a:gd name="T66" fmla="*/ 106 w 116"/>
                  <a:gd name="T67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33">
                    <a:moveTo>
                      <a:pt x="106" y="133"/>
                    </a:moveTo>
                    <a:cubicBezTo>
                      <a:pt x="104" y="131"/>
                      <a:pt x="102" y="129"/>
                      <a:pt x="100" y="128"/>
                    </a:cubicBezTo>
                    <a:cubicBezTo>
                      <a:pt x="102" y="122"/>
                      <a:pt x="111" y="132"/>
                      <a:pt x="112" y="123"/>
                    </a:cubicBezTo>
                    <a:cubicBezTo>
                      <a:pt x="116" y="118"/>
                      <a:pt x="107" y="116"/>
                      <a:pt x="104" y="113"/>
                    </a:cubicBezTo>
                    <a:cubicBezTo>
                      <a:pt x="97" y="124"/>
                      <a:pt x="92" y="103"/>
                      <a:pt x="89" y="119"/>
                    </a:cubicBezTo>
                    <a:cubicBezTo>
                      <a:pt x="82" y="120"/>
                      <a:pt x="85" y="108"/>
                      <a:pt x="77" y="111"/>
                    </a:cubicBezTo>
                    <a:cubicBezTo>
                      <a:pt x="70" y="108"/>
                      <a:pt x="79" y="103"/>
                      <a:pt x="81" y="101"/>
                    </a:cubicBezTo>
                    <a:cubicBezTo>
                      <a:pt x="85" y="98"/>
                      <a:pt x="86" y="91"/>
                      <a:pt x="80" y="90"/>
                    </a:cubicBezTo>
                    <a:cubicBezTo>
                      <a:pt x="79" y="88"/>
                      <a:pt x="83" y="87"/>
                      <a:pt x="85" y="88"/>
                    </a:cubicBezTo>
                    <a:cubicBezTo>
                      <a:pt x="88" y="86"/>
                      <a:pt x="86" y="82"/>
                      <a:pt x="85" y="80"/>
                    </a:cubicBezTo>
                    <a:cubicBezTo>
                      <a:pt x="73" y="83"/>
                      <a:pt x="85" y="64"/>
                      <a:pt x="72" y="69"/>
                    </a:cubicBezTo>
                    <a:cubicBezTo>
                      <a:pt x="74" y="62"/>
                      <a:pt x="66" y="56"/>
                      <a:pt x="70" y="50"/>
                    </a:cubicBezTo>
                    <a:cubicBezTo>
                      <a:pt x="70" y="34"/>
                      <a:pt x="63" y="22"/>
                      <a:pt x="50" y="10"/>
                    </a:cubicBezTo>
                    <a:cubicBezTo>
                      <a:pt x="49" y="11"/>
                      <a:pt x="47" y="11"/>
                      <a:pt x="46" y="12"/>
                    </a:cubicBezTo>
                    <a:cubicBezTo>
                      <a:pt x="43" y="6"/>
                      <a:pt x="40" y="16"/>
                      <a:pt x="37" y="10"/>
                    </a:cubicBezTo>
                    <a:cubicBezTo>
                      <a:pt x="42" y="3"/>
                      <a:pt x="32" y="0"/>
                      <a:pt x="26" y="1"/>
                    </a:cubicBezTo>
                    <a:cubicBezTo>
                      <a:pt x="22" y="3"/>
                      <a:pt x="26" y="6"/>
                      <a:pt x="26" y="9"/>
                    </a:cubicBezTo>
                    <a:cubicBezTo>
                      <a:pt x="24" y="15"/>
                      <a:pt x="12" y="21"/>
                      <a:pt x="19" y="29"/>
                    </a:cubicBezTo>
                    <a:cubicBezTo>
                      <a:pt x="18" y="36"/>
                      <a:pt x="13" y="28"/>
                      <a:pt x="10" y="28"/>
                    </a:cubicBezTo>
                    <a:cubicBezTo>
                      <a:pt x="6" y="36"/>
                      <a:pt x="9" y="44"/>
                      <a:pt x="5" y="53"/>
                    </a:cubicBezTo>
                    <a:cubicBezTo>
                      <a:pt x="7" y="58"/>
                      <a:pt x="13" y="58"/>
                      <a:pt x="16" y="58"/>
                    </a:cubicBezTo>
                    <a:cubicBezTo>
                      <a:pt x="15" y="62"/>
                      <a:pt x="17" y="66"/>
                      <a:pt x="14" y="68"/>
                    </a:cubicBezTo>
                    <a:cubicBezTo>
                      <a:pt x="11" y="63"/>
                      <a:pt x="7" y="69"/>
                      <a:pt x="7" y="71"/>
                    </a:cubicBezTo>
                    <a:cubicBezTo>
                      <a:pt x="0" y="79"/>
                      <a:pt x="4" y="85"/>
                      <a:pt x="4" y="94"/>
                    </a:cubicBezTo>
                    <a:cubicBezTo>
                      <a:pt x="6" y="107"/>
                      <a:pt x="22" y="101"/>
                      <a:pt x="24" y="113"/>
                    </a:cubicBezTo>
                    <a:cubicBezTo>
                      <a:pt x="26" y="115"/>
                      <a:pt x="31" y="115"/>
                      <a:pt x="31" y="111"/>
                    </a:cubicBezTo>
                    <a:cubicBezTo>
                      <a:pt x="30" y="109"/>
                      <a:pt x="31" y="106"/>
                      <a:pt x="34" y="105"/>
                    </a:cubicBezTo>
                    <a:cubicBezTo>
                      <a:pt x="37" y="105"/>
                      <a:pt x="38" y="109"/>
                      <a:pt x="37" y="111"/>
                    </a:cubicBezTo>
                    <a:cubicBezTo>
                      <a:pt x="43" y="113"/>
                      <a:pt x="41" y="117"/>
                      <a:pt x="46" y="119"/>
                    </a:cubicBezTo>
                    <a:cubicBezTo>
                      <a:pt x="51" y="118"/>
                      <a:pt x="56" y="110"/>
                      <a:pt x="60" y="115"/>
                    </a:cubicBezTo>
                    <a:cubicBezTo>
                      <a:pt x="60" y="117"/>
                      <a:pt x="60" y="121"/>
                      <a:pt x="56" y="122"/>
                    </a:cubicBezTo>
                    <a:cubicBezTo>
                      <a:pt x="54" y="115"/>
                      <a:pt x="47" y="124"/>
                      <a:pt x="44" y="127"/>
                    </a:cubicBezTo>
                    <a:cubicBezTo>
                      <a:pt x="42" y="128"/>
                      <a:pt x="42" y="131"/>
                      <a:pt x="43" y="133"/>
                    </a:cubicBezTo>
                    <a:cubicBezTo>
                      <a:pt x="106" y="133"/>
                      <a:pt x="106" y="133"/>
                      <a:pt x="106" y="1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772">
                <a:extLst>
                  <a:ext uri="{FF2B5EF4-FFF2-40B4-BE49-F238E27FC236}">
                    <a16:creationId xmlns:a16="http://schemas.microsoft.com/office/drawing/2014/main" id="{1413A01B-1197-477F-A9A4-D841CF4B82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77" y="1164"/>
                <a:ext cx="8" cy="8"/>
              </a:xfrm>
              <a:custGeom>
                <a:avLst/>
                <a:gdLst>
                  <a:gd name="T0" fmla="*/ 13 w 13"/>
                  <a:gd name="T1" fmla="*/ 13 h 13"/>
                  <a:gd name="T2" fmla="*/ 11 w 13"/>
                  <a:gd name="T3" fmla="*/ 9 h 13"/>
                  <a:gd name="T4" fmla="*/ 2 w 13"/>
                  <a:gd name="T5" fmla="*/ 4 h 13"/>
                  <a:gd name="T6" fmla="*/ 0 w 13"/>
                  <a:gd name="T7" fmla="*/ 13 h 13"/>
                  <a:gd name="T8" fmla="*/ 13 w 13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13"/>
                    </a:moveTo>
                    <a:cubicBezTo>
                      <a:pt x="13" y="11"/>
                      <a:pt x="12" y="10"/>
                      <a:pt x="11" y="9"/>
                    </a:cubicBezTo>
                    <a:cubicBezTo>
                      <a:pt x="10" y="6"/>
                      <a:pt x="6" y="0"/>
                      <a:pt x="2" y="4"/>
                    </a:cubicBezTo>
                    <a:cubicBezTo>
                      <a:pt x="2" y="7"/>
                      <a:pt x="1" y="10"/>
                      <a:pt x="0" y="13"/>
                    </a:cubicBezTo>
                    <a:cubicBezTo>
                      <a:pt x="13" y="13"/>
                      <a:pt x="13" y="13"/>
                      <a:pt x="13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773">
                <a:extLst>
                  <a:ext uri="{FF2B5EF4-FFF2-40B4-BE49-F238E27FC236}">
                    <a16:creationId xmlns:a16="http://schemas.microsoft.com/office/drawing/2014/main" id="{36464ED6-0BE0-40AB-86F8-8D11220FD0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37" y="1144"/>
                <a:ext cx="53" cy="30"/>
              </a:xfrm>
              <a:custGeom>
                <a:avLst/>
                <a:gdLst>
                  <a:gd name="T0" fmla="*/ 86 w 86"/>
                  <a:gd name="T1" fmla="*/ 45 h 48"/>
                  <a:gd name="T2" fmla="*/ 86 w 86"/>
                  <a:gd name="T3" fmla="*/ 42 h 48"/>
                  <a:gd name="T4" fmla="*/ 73 w 86"/>
                  <a:gd name="T5" fmla="*/ 40 h 48"/>
                  <a:gd name="T6" fmla="*/ 78 w 86"/>
                  <a:gd name="T7" fmla="*/ 33 h 48"/>
                  <a:gd name="T8" fmla="*/ 84 w 86"/>
                  <a:gd name="T9" fmla="*/ 22 h 48"/>
                  <a:gd name="T10" fmla="*/ 64 w 86"/>
                  <a:gd name="T11" fmla="*/ 23 h 48"/>
                  <a:gd name="T12" fmla="*/ 58 w 86"/>
                  <a:gd name="T13" fmla="*/ 7 h 48"/>
                  <a:gd name="T14" fmla="*/ 36 w 86"/>
                  <a:gd name="T15" fmla="*/ 9 h 48"/>
                  <a:gd name="T16" fmla="*/ 4 w 86"/>
                  <a:gd name="T17" fmla="*/ 2 h 48"/>
                  <a:gd name="T18" fmla="*/ 6 w 86"/>
                  <a:gd name="T19" fmla="*/ 8 h 48"/>
                  <a:gd name="T20" fmla="*/ 4 w 86"/>
                  <a:gd name="T21" fmla="*/ 28 h 48"/>
                  <a:gd name="T22" fmla="*/ 13 w 86"/>
                  <a:gd name="T23" fmla="*/ 34 h 48"/>
                  <a:gd name="T24" fmla="*/ 16 w 86"/>
                  <a:gd name="T25" fmla="*/ 45 h 48"/>
                  <a:gd name="T26" fmla="*/ 86 w 86"/>
                  <a:gd name="T27" fmla="*/ 4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" h="48">
                    <a:moveTo>
                      <a:pt x="86" y="45"/>
                    </a:moveTo>
                    <a:cubicBezTo>
                      <a:pt x="86" y="44"/>
                      <a:pt x="86" y="43"/>
                      <a:pt x="86" y="42"/>
                    </a:cubicBezTo>
                    <a:cubicBezTo>
                      <a:pt x="83" y="31"/>
                      <a:pt x="80" y="48"/>
                      <a:pt x="73" y="40"/>
                    </a:cubicBezTo>
                    <a:cubicBezTo>
                      <a:pt x="76" y="38"/>
                      <a:pt x="73" y="31"/>
                      <a:pt x="78" y="33"/>
                    </a:cubicBezTo>
                    <a:cubicBezTo>
                      <a:pt x="81" y="29"/>
                      <a:pt x="85" y="26"/>
                      <a:pt x="84" y="22"/>
                    </a:cubicBezTo>
                    <a:cubicBezTo>
                      <a:pt x="77" y="24"/>
                      <a:pt x="69" y="17"/>
                      <a:pt x="64" y="23"/>
                    </a:cubicBezTo>
                    <a:cubicBezTo>
                      <a:pt x="55" y="18"/>
                      <a:pt x="64" y="12"/>
                      <a:pt x="58" y="7"/>
                    </a:cubicBezTo>
                    <a:cubicBezTo>
                      <a:pt x="51" y="7"/>
                      <a:pt x="42" y="11"/>
                      <a:pt x="36" y="9"/>
                    </a:cubicBezTo>
                    <a:cubicBezTo>
                      <a:pt x="25" y="3"/>
                      <a:pt x="16" y="0"/>
                      <a:pt x="4" y="2"/>
                    </a:cubicBezTo>
                    <a:cubicBezTo>
                      <a:pt x="0" y="4"/>
                      <a:pt x="6" y="6"/>
                      <a:pt x="6" y="8"/>
                    </a:cubicBezTo>
                    <a:cubicBezTo>
                      <a:pt x="1" y="16"/>
                      <a:pt x="13" y="22"/>
                      <a:pt x="4" y="28"/>
                    </a:cubicBezTo>
                    <a:cubicBezTo>
                      <a:pt x="4" y="32"/>
                      <a:pt x="9" y="36"/>
                      <a:pt x="13" y="34"/>
                    </a:cubicBezTo>
                    <a:cubicBezTo>
                      <a:pt x="25" y="35"/>
                      <a:pt x="18" y="40"/>
                      <a:pt x="16" y="45"/>
                    </a:cubicBezTo>
                    <a:cubicBezTo>
                      <a:pt x="86" y="45"/>
                      <a:pt x="86" y="45"/>
                      <a:pt x="86" y="4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774">
                <a:extLst>
                  <a:ext uri="{FF2B5EF4-FFF2-40B4-BE49-F238E27FC236}">
                    <a16:creationId xmlns:a16="http://schemas.microsoft.com/office/drawing/2014/main" id="{9763321B-3C9B-4E04-8673-B2F5CB195D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06" y="1172"/>
                <a:ext cx="334" cy="81"/>
              </a:xfrm>
              <a:custGeom>
                <a:avLst/>
                <a:gdLst>
                  <a:gd name="T0" fmla="*/ 277 w 537"/>
                  <a:gd name="T1" fmla="*/ 5 h 131"/>
                  <a:gd name="T2" fmla="*/ 280 w 537"/>
                  <a:gd name="T3" fmla="*/ 20 h 131"/>
                  <a:gd name="T4" fmla="*/ 286 w 537"/>
                  <a:gd name="T5" fmla="*/ 32 h 131"/>
                  <a:gd name="T6" fmla="*/ 279 w 537"/>
                  <a:gd name="T7" fmla="*/ 51 h 131"/>
                  <a:gd name="T8" fmla="*/ 253 w 537"/>
                  <a:gd name="T9" fmla="*/ 110 h 131"/>
                  <a:gd name="T10" fmla="*/ 248 w 537"/>
                  <a:gd name="T11" fmla="*/ 100 h 131"/>
                  <a:gd name="T12" fmla="*/ 236 w 537"/>
                  <a:gd name="T13" fmla="*/ 87 h 131"/>
                  <a:gd name="T14" fmla="*/ 244 w 537"/>
                  <a:gd name="T15" fmla="*/ 54 h 131"/>
                  <a:gd name="T16" fmla="*/ 233 w 537"/>
                  <a:gd name="T17" fmla="*/ 47 h 131"/>
                  <a:gd name="T18" fmla="*/ 212 w 537"/>
                  <a:gd name="T19" fmla="*/ 32 h 131"/>
                  <a:gd name="T20" fmla="*/ 206 w 537"/>
                  <a:gd name="T21" fmla="*/ 32 h 131"/>
                  <a:gd name="T22" fmla="*/ 192 w 537"/>
                  <a:gd name="T23" fmla="*/ 42 h 131"/>
                  <a:gd name="T24" fmla="*/ 198 w 537"/>
                  <a:gd name="T25" fmla="*/ 66 h 131"/>
                  <a:gd name="T26" fmla="*/ 221 w 537"/>
                  <a:gd name="T27" fmla="*/ 75 h 131"/>
                  <a:gd name="T28" fmla="*/ 193 w 537"/>
                  <a:gd name="T29" fmla="*/ 59 h 131"/>
                  <a:gd name="T30" fmla="*/ 188 w 537"/>
                  <a:gd name="T31" fmla="*/ 77 h 131"/>
                  <a:gd name="T32" fmla="*/ 143 w 537"/>
                  <a:gd name="T33" fmla="*/ 75 h 131"/>
                  <a:gd name="T34" fmla="*/ 135 w 537"/>
                  <a:gd name="T35" fmla="*/ 71 h 131"/>
                  <a:gd name="T36" fmla="*/ 105 w 537"/>
                  <a:gd name="T37" fmla="*/ 63 h 131"/>
                  <a:gd name="T38" fmla="*/ 81 w 537"/>
                  <a:gd name="T39" fmla="*/ 42 h 131"/>
                  <a:gd name="T40" fmla="*/ 67 w 537"/>
                  <a:gd name="T41" fmla="*/ 32 h 131"/>
                  <a:gd name="T42" fmla="*/ 69 w 537"/>
                  <a:gd name="T43" fmla="*/ 11 h 131"/>
                  <a:gd name="T44" fmla="*/ 26 w 537"/>
                  <a:gd name="T45" fmla="*/ 12 h 131"/>
                  <a:gd name="T46" fmla="*/ 9 w 537"/>
                  <a:gd name="T47" fmla="*/ 32 h 131"/>
                  <a:gd name="T48" fmla="*/ 18 w 537"/>
                  <a:gd name="T49" fmla="*/ 36 h 131"/>
                  <a:gd name="T50" fmla="*/ 22 w 537"/>
                  <a:gd name="T51" fmla="*/ 28 h 131"/>
                  <a:gd name="T52" fmla="*/ 44 w 537"/>
                  <a:gd name="T53" fmla="*/ 32 h 131"/>
                  <a:gd name="T54" fmla="*/ 47 w 537"/>
                  <a:gd name="T55" fmla="*/ 32 h 131"/>
                  <a:gd name="T56" fmla="*/ 62 w 537"/>
                  <a:gd name="T57" fmla="*/ 26 h 131"/>
                  <a:gd name="T58" fmla="*/ 47 w 537"/>
                  <a:gd name="T59" fmla="*/ 41 h 131"/>
                  <a:gd name="T60" fmla="*/ 21 w 537"/>
                  <a:gd name="T61" fmla="*/ 44 h 131"/>
                  <a:gd name="T62" fmla="*/ 22 w 537"/>
                  <a:gd name="T63" fmla="*/ 86 h 131"/>
                  <a:gd name="T64" fmla="*/ 13 w 537"/>
                  <a:gd name="T65" fmla="*/ 96 h 131"/>
                  <a:gd name="T66" fmla="*/ 8 w 537"/>
                  <a:gd name="T67" fmla="*/ 113 h 131"/>
                  <a:gd name="T68" fmla="*/ 437 w 537"/>
                  <a:gd name="T69" fmla="*/ 131 h 131"/>
                  <a:gd name="T70" fmla="*/ 458 w 537"/>
                  <a:gd name="T71" fmla="*/ 126 h 131"/>
                  <a:gd name="T72" fmla="*/ 482 w 537"/>
                  <a:gd name="T73" fmla="*/ 131 h 131"/>
                  <a:gd name="T74" fmla="*/ 490 w 537"/>
                  <a:gd name="T75" fmla="*/ 131 h 131"/>
                  <a:gd name="T76" fmla="*/ 483 w 537"/>
                  <a:gd name="T77" fmla="*/ 110 h 131"/>
                  <a:gd name="T78" fmla="*/ 483 w 537"/>
                  <a:gd name="T79" fmla="*/ 107 h 131"/>
                  <a:gd name="T80" fmla="*/ 498 w 537"/>
                  <a:gd name="T81" fmla="*/ 121 h 131"/>
                  <a:gd name="T82" fmla="*/ 522 w 537"/>
                  <a:gd name="T83" fmla="*/ 106 h 131"/>
                  <a:gd name="T84" fmla="*/ 530 w 537"/>
                  <a:gd name="T85" fmla="*/ 62 h 131"/>
                  <a:gd name="T86" fmla="*/ 510 w 537"/>
                  <a:gd name="T87" fmla="*/ 32 h 131"/>
                  <a:gd name="T88" fmla="*/ 502 w 537"/>
                  <a:gd name="T89" fmla="*/ 15 h 131"/>
                  <a:gd name="T90" fmla="*/ 518 w 537"/>
                  <a:gd name="T91" fmla="*/ 0 h 131"/>
                  <a:gd name="T92" fmla="*/ 450 w 537"/>
                  <a:gd name="T93" fmla="*/ 6 h 131"/>
                  <a:gd name="T94" fmla="*/ 440 w 537"/>
                  <a:gd name="T95" fmla="*/ 32 h 131"/>
                  <a:gd name="T96" fmla="*/ 430 w 537"/>
                  <a:gd name="T97" fmla="*/ 81 h 131"/>
                  <a:gd name="T98" fmla="*/ 417 w 537"/>
                  <a:gd name="T99" fmla="*/ 95 h 131"/>
                  <a:gd name="T100" fmla="*/ 400 w 537"/>
                  <a:gd name="T101" fmla="*/ 42 h 131"/>
                  <a:gd name="T102" fmla="*/ 381 w 537"/>
                  <a:gd name="T103" fmla="*/ 0 h 131"/>
                  <a:gd name="T104" fmla="*/ 365 w 537"/>
                  <a:gd name="T105" fmla="*/ 23 h 131"/>
                  <a:gd name="T106" fmla="*/ 357 w 537"/>
                  <a:gd name="T107" fmla="*/ 49 h 131"/>
                  <a:gd name="T108" fmla="*/ 350 w 537"/>
                  <a:gd name="T109" fmla="*/ 32 h 131"/>
                  <a:gd name="T110" fmla="*/ 337 w 537"/>
                  <a:gd name="T111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37" h="131">
                    <a:moveTo>
                      <a:pt x="274" y="0"/>
                    </a:moveTo>
                    <a:cubicBezTo>
                      <a:pt x="275" y="2"/>
                      <a:pt x="276" y="4"/>
                      <a:pt x="277" y="5"/>
                    </a:cubicBezTo>
                    <a:cubicBezTo>
                      <a:pt x="271" y="9"/>
                      <a:pt x="268" y="17"/>
                      <a:pt x="266" y="24"/>
                    </a:cubicBezTo>
                    <a:cubicBezTo>
                      <a:pt x="270" y="31"/>
                      <a:pt x="275" y="21"/>
                      <a:pt x="280" y="20"/>
                    </a:cubicBezTo>
                    <a:cubicBezTo>
                      <a:pt x="283" y="19"/>
                      <a:pt x="277" y="12"/>
                      <a:pt x="283" y="14"/>
                    </a:cubicBezTo>
                    <a:cubicBezTo>
                      <a:pt x="286" y="20"/>
                      <a:pt x="285" y="27"/>
                      <a:pt x="286" y="32"/>
                    </a:cubicBezTo>
                    <a:cubicBezTo>
                      <a:pt x="286" y="33"/>
                      <a:pt x="287" y="34"/>
                      <a:pt x="287" y="35"/>
                    </a:cubicBezTo>
                    <a:cubicBezTo>
                      <a:pt x="285" y="41"/>
                      <a:pt x="275" y="43"/>
                      <a:pt x="279" y="51"/>
                    </a:cubicBezTo>
                    <a:cubicBezTo>
                      <a:pt x="270" y="51"/>
                      <a:pt x="266" y="76"/>
                      <a:pt x="257" y="60"/>
                    </a:cubicBezTo>
                    <a:cubicBezTo>
                      <a:pt x="244" y="75"/>
                      <a:pt x="255" y="95"/>
                      <a:pt x="253" y="110"/>
                    </a:cubicBezTo>
                    <a:cubicBezTo>
                      <a:pt x="250" y="110"/>
                      <a:pt x="247" y="106"/>
                      <a:pt x="248" y="104"/>
                    </a:cubicBezTo>
                    <a:cubicBezTo>
                      <a:pt x="249" y="103"/>
                      <a:pt x="249" y="101"/>
                      <a:pt x="248" y="100"/>
                    </a:cubicBezTo>
                    <a:cubicBezTo>
                      <a:pt x="244" y="100"/>
                      <a:pt x="241" y="110"/>
                      <a:pt x="237" y="102"/>
                    </a:cubicBezTo>
                    <a:cubicBezTo>
                      <a:pt x="238" y="97"/>
                      <a:pt x="238" y="92"/>
                      <a:pt x="236" y="87"/>
                    </a:cubicBezTo>
                    <a:cubicBezTo>
                      <a:pt x="247" y="84"/>
                      <a:pt x="238" y="76"/>
                      <a:pt x="239" y="71"/>
                    </a:cubicBezTo>
                    <a:cubicBezTo>
                      <a:pt x="239" y="65"/>
                      <a:pt x="244" y="59"/>
                      <a:pt x="244" y="54"/>
                    </a:cubicBezTo>
                    <a:cubicBezTo>
                      <a:pt x="241" y="48"/>
                      <a:pt x="239" y="58"/>
                      <a:pt x="235" y="56"/>
                    </a:cubicBezTo>
                    <a:cubicBezTo>
                      <a:pt x="233" y="53"/>
                      <a:pt x="238" y="50"/>
                      <a:pt x="233" y="47"/>
                    </a:cubicBezTo>
                    <a:cubicBezTo>
                      <a:pt x="232" y="48"/>
                      <a:pt x="231" y="48"/>
                      <a:pt x="230" y="48"/>
                    </a:cubicBezTo>
                    <a:cubicBezTo>
                      <a:pt x="225" y="45"/>
                      <a:pt x="219" y="35"/>
                      <a:pt x="212" y="32"/>
                    </a:cubicBezTo>
                    <a:cubicBezTo>
                      <a:pt x="210" y="32"/>
                      <a:pt x="209" y="31"/>
                      <a:pt x="207" y="32"/>
                    </a:cubicBezTo>
                    <a:cubicBezTo>
                      <a:pt x="206" y="32"/>
                      <a:pt x="206" y="32"/>
                      <a:pt x="206" y="32"/>
                    </a:cubicBezTo>
                    <a:cubicBezTo>
                      <a:pt x="205" y="34"/>
                      <a:pt x="206" y="39"/>
                      <a:pt x="204" y="41"/>
                    </a:cubicBezTo>
                    <a:cubicBezTo>
                      <a:pt x="199" y="46"/>
                      <a:pt x="195" y="36"/>
                      <a:pt x="192" y="42"/>
                    </a:cubicBezTo>
                    <a:cubicBezTo>
                      <a:pt x="191" y="47"/>
                      <a:pt x="200" y="52"/>
                      <a:pt x="194" y="56"/>
                    </a:cubicBezTo>
                    <a:cubicBezTo>
                      <a:pt x="194" y="61"/>
                      <a:pt x="198" y="65"/>
                      <a:pt x="198" y="66"/>
                    </a:cubicBezTo>
                    <a:cubicBezTo>
                      <a:pt x="205" y="68"/>
                      <a:pt x="203" y="59"/>
                      <a:pt x="209" y="63"/>
                    </a:cubicBezTo>
                    <a:cubicBezTo>
                      <a:pt x="210" y="76"/>
                      <a:pt x="222" y="61"/>
                      <a:pt x="221" y="75"/>
                    </a:cubicBezTo>
                    <a:cubicBezTo>
                      <a:pt x="219" y="79"/>
                      <a:pt x="219" y="87"/>
                      <a:pt x="213" y="86"/>
                    </a:cubicBezTo>
                    <a:cubicBezTo>
                      <a:pt x="201" y="80"/>
                      <a:pt x="193" y="70"/>
                      <a:pt x="193" y="59"/>
                    </a:cubicBezTo>
                    <a:cubicBezTo>
                      <a:pt x="191" y="58"/>
                      <a:pt x="188" y="62"/>
                      <a:pt x="189" y="63"/>
                    </a:cubicBezTo>
                    <a:cubicBezTo>
                      <a:pt x="191" y="69"/>
                      <a:pt x="196" y="74"/>
                      <a:pt x="188" y="77"/>
                    </a:cubicBezTo>
                    <a:cubicBezTo>
                      <a:pt x="182" y="78"/>
                      <a:pt x="175" y="70"/>
                      <a:pt x="169" y="76"/>
                    </a:cubicBezTo>
                    <a:cubicBezTo>
                      <a:pt x="161" y="67"/>
                      <a:pt x="152" y="76"/>
                      <a:pt x="143" y="75"/>
                    </a:cubicBezTo>
                    <a:cubicBezTo>
                      <a:pt x="143" y="75"/>
                      <a:pt x="137" y="75"/>
                      <a:pt x="135" y="74"/>
                    </a:cubicBezTo>
                    <a:cubicBezTo>
                      <a:pt x="135" y="74"/>
                      <a:pt x="135" y="73"/>
                      <a:pt x="135" y="71"/>
                    </a:cubicBezTo>
                    <a:cubicBezTo>
                      <a:pt x="130" y="69"/>
                      <a:pt x="128" y="74"/>
                      <a:pt x="122" y="74"/>
                    </a:cubicBezTo>
                    <a:cubicBezTo>
                      <a:pt x="112" y="77"/>
                      <a:pt x="115" y="57"/>
                      <a:pt x="105" y="63"/>
                    </a:cubicBezTo>
                    <a:cubicBezTo>
                      <a:pt x="110" y="47"/>
                      <a:pt x="94" y="58"/>
                      <a:pt x="89" y="58"/>
                    </a:cubicBezTo>
                    <a:cubicBezTo>
                      <a:pt x="83" y="54"/>
                      <a:pt x="84" y="46"/>
                      <a:pt x="81" y="42"/>
                    </a:cubicBezTo>
                    <a:cubicBezTo>
                      <a:pt x="78" y="41"/>
                      <a:pt x="76" y="35"/>
                      <a:pt x="70" y="35"/>
                    </a:cubicBezTo>
                    <a:cubicBezTo>
                      <a:pt x="68" y="35"/>
                      <a:pt x="68" y="34"/>
                      <a:pt x="67" y="32"/>
                    </a:cubicBezTo>
                    <a:cubicBezTo>
                      <a:pt x="67" y="30"/>
                      <a:pt x="68" y="28"/>
                      <a:pt x="71" y="27"/>
                    </a:cubicBezTo>
                    <a:cubicBezTo>
                      <a:pt x="73" y="21"/>
                      <a:pt x="75" y="16"/>
                      <a:pt x="69" y="11"/>
                    </a:cubicBezTo>
                    <a:cubicBezTo>
                      <a:pt x="61" y="13"/>
                      <a:pt x="61" y="1"/>
                      <a:pt x="53" y="3"/>
                    </a:cubicBezTo>
                    <a:cubicBezTo>
                      <a:pt x="45" y="9"/>
                      <a:pt x="34" y="4"/>
                      <a:pt x="26" y="12"/>
                    </a:cubicBezTo>
                    <a:cubicBezTo>
                      <a:pt x="13" y="5"/>
                      <a:pt x="10" y="24"/>
                      <a:pt x="0" y="27"/>
                    </a:cubicBezTo>
                    <a:cubicBezTo>
                      <a:pt x="1" y="32"/>
                      <a:pt x="11" y="26"/>
                      <a:pt x="9" y="32"/>
                    </a:cubicBezTo>
                    <a:cubicBezTo>
                      <a:pt x="8" y="33"/>
                      <a:pt x="8" y="33"/>
                      <a:pt x="8" y="34"/>
                    </a:cubicBezTo>
                    <a:cubicBezTo>
                      <a:pt x="13" y="31"/>
                      <a:pt x="13" y="42"/>
                      <a:pt x="18" y="36"/>
                    </a:cubicBezTo>
                    <a:cubicBezTo>
                      <a:pt x="19" y="35"/>
                      <a:pt x="19" y="34"/>
                      <a:pt x="19" y="32"/>
                    </a:cubicBezTo>
                    <a:cubicBezTo>
                      <a:pt x="18" y="30"/>
                      <a:pt x="19" y="29"/>
                      <a:pt x="22" y="28"/>
                    </a:cubicBezTo>
                    <a:cubicBezTo>
                      <a:pt x="28" y="29"/>
                      <a:pt x="35" y="33"/>
                      <a:pt x="41" y="29"/>
                    </a:cubicBezTo>
                    <a:cubicBezTo>
                      <a:pt x="43" y="28"/>
                      <a:pt x="43" y="31"/>
                      <a:pt x="44" y="32"/>
                    </a:cubicBezTo>
                    <a:cubicBezTo>
                      <a:pt x="45" y="33"/>
                      <a:pt x="45" y="33"/>
                      <a:pt x="46" y="33"/>
                    </a:cubicBezTo>
                    <a:cubicBezTo>
                      <a:pt x="47" y="33"/>
                      <a:pt x="47" y="32"/>
                      <a:pt x="47" y="32"/>
                    </a:cubicBezTo>
                    <a:cubicBezTo>
                      <a:pt x="50" y="29"/>
                      <a:pt x="46" y="24"/>
                      <a:pt x="51" y="23"/>
                    </a:cubicBezTo>
                    <a:cubicBezTo>
                      <a:pt x="55" y="24"/>
                      <a:pt x="60" y="21"/>
                      <a:pt x="62" y="26"/>
                    </a:cubicBezTo>
                    <a:cubicBezTo>
                      <a:pt x="62" y="30"/>
                      <a:pt x="60" y="31"/>
                      <a:pt x="58" y="32"/>
                    </a:cubicBezTo>
                    <a:cubicBezTo>
                      <a:pt x="53" y="34"/>
                      <a:pt x="47" y="34"/>
                      <a:pt x="47" y="41"/>
                    </a:cubicBezTo>
                    <a:cubicBezTo>
                      <a:pt x="42" y="40"/>
                      <a:pt x="36" y="40"/>
                      <a:pt x="36" y="44"/>
                    </a:cubicBezTo>
                    <a:cubicBezTo>
                      <a:pt x="33" y="46"/>
                      <a:pt x="26" y="43"/>
                      <a:pt x="21" y="44"/>
                    </a:cubicBezTo>
                    <a:cubicBezTo>
                      <a:pt x="20" y="48"/>
                      <a:pt x="13" y="51"/>
                      <a:pt x="11" y="56"/>
                    </a:cubicBezTo>
                    <a:cubicBezTo>
                      <a:pt x="21" y="64"/>
                      <a:pt x="13" y="79"/>
                      <a:pt x="22" y="86"/>
                    </a:cubicBezTo>
                    <a:cubicBezTo>
                      <a:pt x="23" y="89"/>
                      <a:pt x="18" y="91"/>
                      <a:pt x="20" y="95"/>
                    </a:cubicBezTo>
                    <a:cubicBezTo>
                      <a:pt x="18" y="96"/>
                      <a:pt x="16" y="97"/>
                      <a:pt x="13" y="96"/>
                    </a:cubicBezTo>
                    <a:cubicBezTo>
                      <a:pt x="12" y="97"/>
                      <a:pt x="14" y="94"/>
                      <a:pt x="11" y="95"/>
                    </a:cubicBezTo>
                    <a:cubicBezTo>
                      <a:pt x="7" y="101"/>
                      <a:pt x="8" y="106"/>
                      <a:pt x="8" y="113"/>
                    </a:cubicBezTo>
                    <a:cubicBezTo>
                      <a:pt x="8" y="113"/>
                      <a:pt x="14" y="123"/>
                      <a:pt x="29" y="131"/>
                    </a:cubicBezTo>
                    <a:cubicBezTo>
                      <a:pt x="437" y="131"/>
                      <a:pt x="437" y="131"/>
                      <a:pt x="437" y="131"/>
                    </a:cubicBezTo>
                    <a:cubicBezTo>
                      <a:pt x="437" y="130"/>
                      <a:pt x="437" y="129"/>
                      <a:pt x="438" y="129"/>
                    </a:cubicBezTo>
                    <a:cubicBezTo>
                      <a:pt x="445" y="129"/>
                      <a:pt x="451" y="129"/>
                      <a:pt x="458" y="126"/>
                    </a:cubicBezTo>
                    <a:cubicBezTo>
                      <a:pt x="459" y="128"/>
                      <a:pt x="460" y="130"/>
                      <a:pt x="462" y="131"/>
                    </a:cubicBezTo>
                    <a:cubicBezTo>
                      <a:pt x="482" y="131"/>
                      <a:pt x="482" y="131"/>
                      <a:pt x="482" y="131"/>
                    </a:cubicBezTo>
                    <a:cubicBezTo>
                      <a:pt x="482" y="131"/>
                      <a:pt x="483" y="130"/>
                      <a:pt x="484" y="129"/>
                    </a:cubicBezTo>
                    <a:cubicBezTo>
                      <a:pt x="486" y="130"/>
                      <a:pt x="488" y="130"/>
                      <a:pt x="490" y="131"/>
                    </a:cubicBezTo>
                    <a:cubicBezTo>
                      <a:pt x="500" y="131"/>
                      <a:pt x="500" y="131"/>
                      <a:pt x="500" y="131"/>
                    </a:cubicBezTo>
                    <a:cubicBezTo>
                      <a:pt x="499" y="127"/>
                      <a:pt x="496" y="122"/>
                      <a:pt x="483" y="110"/>
                    </a:cubicBezTo>
                    <a:cubicBezTo>
                      <a:pt x="478" y="108"/>
                      <a:pt x="473" y="102"/>
                      <a:pt x="475" y="99"/>
                    </a:cubicBezTo>
                    <a:cubicBezTo>
                      <a:pt x="479" y="98"/>
                      <a:pt x="481" y="103"/>
                      <a:pt x="483" y="107"/>
                    </a:cubicBezTo>
                    <a:cubicBezTo>
                      <a:pt x="485" y="108"/>
                      <a:pt x="488" y="109"/>
                      <a:pt x="491" y="110"/>
                    </a:cubicBezTo>
                    <a:cubicBezTo>
                      <a:pt x="494" y="118"/>
                      <a:pt x="493" y="114"/>
                      <a:pt x="498" y="121"/>
                    </a:cubicBezTo>
                    <a:cubicBezTo>
                      <a:pt x="500" y="124"/>
                      <a:pt x="503" y="127"/>
                      <a:pt x="508" y="127"/>
                    </a:cubicBezTo>
                    <a:cubicBezTo>
                      <a:pt x="513" y="120"/>
                      <a:pt x="517" y="112"/>
                      <a:pt x="522" y="106"/>
                    </a:cubicBezTo>
                    <a:cubicBezTo>
                      <a:pt x="523" y="104"/>
                      <a:pt x="523" y="101"/>
                      <a:pt x="523" y="99"/>
                    </a:cubicBezTo>
                    <a:cubicBezTo>
                      <a:pt x="537" y="92"/>
                      <a:pt x="529" y="72"/>
                      <a:pt x="530" y="62"/>
                    </a:cubicBezTo>
                    <a:cubicBezTo>
                      <a:pt x="523" y="53"/>
                      <a:pt x="514" y="42"/>
                      <a:pt x="510" y="32"/>
                    </a:cubicBezTo>
                    <a:cubicBezTo>
                      <a:pt x="510" y="32"/>
                      <a:pt x="510" y="32"/>
                      <a:pt x="510" y="32"/>
                    </a:cubicBezTo>
                    <a:cubicBezTo>
                      <a:pt x="509" y="30"/>
                      <a:pt x="506" y="32"/>
                      <a:pt x="504" y="30"/>
                    </a:cubicBezTo>
                    <a:cubicBezTo>
                      <a:pt x="510" y="24"/>
                      <a:pt x="498" y="20"/>
                      <a:pt x="502" y="15"/>
                    </a:cubicBezTo>
                    <a:cubicBezTo>
                      <a:pt x="504" y="14"/>
                      <a:pt x="509" y="10"/>
                      <a:pt x="510" y="16"/>
                    </a:cubicBezTo>
                    <a:cubicBezTo>
                      <a:pt x="514" y="11"/>
                      <a:pt x="517" y="6"/>
                      <a:pt x="518" y="0"/>
                    </a:cubicBezTo>
                    <a:cubicBezTo>
                      <a:pt x="448" y="0"/>
                      <a:pt x="448" y="0"/>
                      <a:pt x="448" y="0"/>
                    </a:cubicBezTo>
                    <a:cubicBezTo>
                      <a:pt x="447" y="2"/>
                      <a:pt x="447" y="4"/>
                      <a:pt x="450" y="6"/>
                    </a:cubicBezTo>
                    <a:cubicBezTo>
                      <a:pt x="439" y="0"/>
                      <a:pt x="442" y="16"/>
                      <a:pt x="439" y="21"/>
                    </a:cubicBezTo>
                    <a:cubicBezTo>
                      <a:pt x="440" y="25"/>
                      <a:pt x="440" y="29"/>
                      <a:pt x="440" y="32"/>
                    </a:cubicBezTo>
                    <a:cubicBezTo>
                      <a:pt x="441" y="49"/>
                      <a:pt x="432" y="63"/>
                      <a:pt x="437" y="80"/>
                    </a:cubicBezTo>
                    <a:cubicBezTo>
                      <a:pt x="436" y="84"/>
                      <a:pt x="433" y="82"/>
                      <a:pt x="430" y="81"/>
                    </a:cubicBezTo>
                    <a:cubicBezTo>
                      <a:pt x="425" y="80"/>
                      <a:pt x="427" y="87"/>
                      <a:pt x="430" y="89"/>
                    </a:cubicBezTo>
                    <a:cubicBezTo>
                      <a:pt x="424" y="89"/>
                      <a:pt x="422" y="100"/>
                      <a:pt x="417" y="95"/>
                    </a:cubicBezTo>
                    <a:cubicBezTo>
                      <a:pt x="413" y="81"/>
                      <a:pt x="406" y="72"/>
                      <a:pt x="397" y="59"/>
                    </a:cubicBezTo>
                    <a:cubicBezTo>
                      <a:pt x="398" y="54"/>
                      <a:pt x="390" y="41"/>
                      <a:pt x="400" y="42"/>
                    </a:cubicBezTo>
                    <a:cubicBezTo>
                      <a:pt x="401" y="39"/>
                      <a:pt x="400" y="35"/>
                      <a:pt x="400" y="32"/>
                    </a:cubicBezTo>
                    <a:cubicBezTo>
                      <a:pt x="397" y="20"/>
                      <a:pt x="387" y="10"/>
                      <a:pt x="381" y="0"/>
                    </a:cubicBezTo>
                    <a:cubicBezTo>
                      <a:pt x="368" y="0"/>
                      <a:pt x="368" y="0"/>
                      <a:pt x="368" y="0"/>
                    </a:cubicBezTo>
                    <a:cubicBezTo>
                      <a:pt x="365" y="7"/>
                      <a:pt x="363" y="14"/>
                      <a:pt x="365" y="23"/>
                    </a:cubicBezTo>
                    <a:cubicBezTo>
                      <a:pt x="361" y="25"/>
                      <a:pt x="361" y="28"/>
                      <a:pt x="361" y="32"/>
                    </a:cubicBezTo>
                    <a:cubicBezTo>
                      <a:pt x="361" y="38"/>
                      <a:pt x="363" y="45"/>
                      <a:pt x="357" y="49"/>
                    </a:cubicBezTo>
                    <a:cubicBezTo>
                      <a:pt x="356" y="59"/>
                      <a:pt x="350" y="47"/>
                      <a:pt x="349" y="46"/>
                    </a:cubicBezTo>
                    <a:cubicBezTo>
                      <a:pt x="350" y="41"/>
                      <a:pt x="350" y="37"/>
                      <a:pt x="350" y="32"/>
                    </a:cubicBezTo>
                    <a:cubicBezTo>
                      <a:pt x="349" y="26"/>
                      <a:pt x="348" y="20"/>
                      <a:pt x="349" y="12"/>
                    </a:cubicBezTo>
                    <a:cubicBezTo>
                      <a:pt x="346" y="7"/>
                      <a:pt x="342" y="3"/>
                      <a:pt x="337" y="0"/>
                    </a:cubicBezTo>
                    <a:cubicBezTo>
                      <a:pt x="274" y="0"/>
                      <a:pt x="274" y="0"/>
                      <a:pt x="27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775">
                <a:extLst>
                  <a:ext uri="{FF2B5EF4-FFF2-40B4-BE49-F238E27FC236}">
                    <a16:creationId xmlns:a16="http://schemas.microsoft.com/office/drawing/2014/main" id="{200A0264-3626-4A96-ADB7-5E5A59CE9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88" y="1253"/>
                <a:ext cx="265" cy="164"/>
              </a:xfrm>
              <a:custGeom>
                <a:avLst/>
                <a:gdLst>
                  <a:gd name="T0" fmla="*/ 0 w 426"/>
                  <a:gd name="T1" fmla="*/ 0 h 264"/>
                  <a:gd name="T2" fmla="*/ 70 w 426"/>
                  <a:gd name="T3" fmla="*/ 10 h 264"/>
                  <a:gd name="T4" fmla="*/ 149 w 426"/>
                  <a:gd name="T5" fmla="*/ 11 h 264"/>
                  <a:gd name="T6" fmla="*/ 265 w 426"/>
                  <a:gd name="T7" fmla="*/ 122 h 264"/>
                  <a:gd name="T8" fmla="*/ 269 w 426"/>
                  <a:gd name="T9" fmla="*/ 264 h 264"/>
                  <a:gd name="T10" fmla="*/ 270 w 426"/>
                  <a:gd name="T11" fmla="*/ 261 h 264"/>
                  <a:gd name="T12" fmla="*/ 280 w 426"/>
                  <a:gd name="T13" fmla="*/ 246 h 264"/>
                  <a:gd name="T14" fmla="*/ 285 w 426"/>
                  <a:gd name="T15" fmla="*/ 241 h 264"/>
                  <a:gd name="T16" fmla="*/ 290 w 426"/>
                  <a:gd name="T17" fmla="*/ 224 h 264"/>
                  <a:gd name="T18" fmla="*/ 297 w 426"/>
                  <a:gd name="T19" fmla="*/ 214 h 264"/>
                  <a:gd name="T20" fmla="*/ 305 w 426"/>
                  <a:gd name="T21" fmla="*/ 207 h 264"/>
                  <a:gd name="T22" fmla="*/ 312 w 426"/>
                  <a:gd name="T23" fmla="*/ 200 h 264"/>
                  <a:gd name="T24" fmla="*/ 319 w 426"/>
                  <a:gd name="T25" fmla="*/ 192 h 264"/>
                  <a:gd name="T26" fmla="*/ 334 w 426"/>
                  <a:gd name="T27" fmla="*/ 186 h 264"/>
                  <a:gd name="T28" fmla="*/ 335 w 426"/>
                  <a:gd name="T29" fmla="*/ 162 h 264"/>
                  <a:gd name="T30" fmla="*/ 324 w 426"/>
                  <a:gd name="T31" fmla="*/ 149 h 264"/>
                  <a:gd name="T32" fmla="*/ 343 w 426"/>
                  <a:gd name="T33" fmla="*/ 150 h 264"/>
                  <a:gd name="T34" fmla="*/ 356 w 426"/>
                  <a:gd name="T35" fmla="*/ 127 h 264"/>
                  <a:gd name="T36" fmla="*/ 364 w 426"/>
                  <a:gd name="T37" fmla="*/ 132 h 264"/>
                  <a:gd name="T38" fmla="*/ 376 w 426"/>
                  <a:gd name="T39" fmla="*/ 132 h 264"/>
                  <a:gd name="T40" fmla="*/ 387 w 426"/>
                  <a:gd name="T41" fmla="*/ 121 h 264"/>
                  <a:gd name="T42" fmla="*/ 404 w 426"/>
                  <a:gd name="T43" fmla="*/ 95 h 264"/>
                  <a:gd name="T44" fmla="*/ 413 w 426"/>
                  <a:gd name="T45" fmla="*/ 69 h 264"/>
                  <a:gd name="T46" fmla="*/ 415 w 426"/>
                  <a:gd name="T47" fmla="*/ 65 h 264"/>
                  <a:gd name="T48" fmla="*/ 400 w 426"/>
                  <a:gd name="T49" fmla="*/ 61 h 264"/>
                  <a:gd name="T50" fmla="*/ 396 w 426"/>
                  <a:gd name="T51" fmla="*/ 61 h 264"/>
                  <a:gd name="T52" fmla="*/ 382 w 426"/>
                  <a:gd name="T53" fmla="*/ 61 h 264"/>
                  <a:gd name="T54" fmla="*/ 346 w 426"/>
                  <a:gd name="T55" fmla="*/ 44 h 264"/>
                  <a:gd name="T56" fmla="*/ 346 w 426"/>
                  <a:gd name="T57" fmla="*/ 39 h 264"/>
                  <a:gd name="T58" fmla="*/ 371 w 426"/>
                  <a:gd name="T59" fmla="*/ 39 h 264"/>
                  <a:gd name="T60" fmla="*/ 372 w 426"/>
                  <a:gd name="T61" fmla="*/ 45 h 264"/>
                  <a:gd name="T62" fmla="*/ 382 w 426"/>
                  <a:gd name="T63" fmla="*/ 52 h 264"/>
                  <a:gd name="T64" fmla="*/ 388 w 426"/>
                  <a:gd name="T65" fmla="*/ 55 h 264"/>
                  <a:gd name="T66" fmla="*/ 401 w 426"/>
                  <a:gd name="T67" fmla="*/ 57 h 264"/>
                  <a:gd name="T68" fmla="*/ 409 w 426"/>
                  <a:gd name="T69" fmla="*/ 45 h 264"/>
                  <a:gd name="T70" fmla="*/ 422 w 426"/>
                  <a:gd name="T71" fmla="*/ 18 h 264"/>
                  <a:gd name="T72" fmla="*/ 414 w 426"/>
                  <a:gd name="T73" fmla="*/ 8 h 264"/>
                  <a:gd name="T74" fmla="*/ 408 w 426"/>
                  <a:gd name="T75" fmla="*/ 0 h 264"/>
                  <a:gd name="T76" fmla="*/ 0 w 426"/>
                  <a:gd name="T77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6" h="264">
                    <a:moveTo>
                      <a:pt x="0" y="0"/>
                    </a:moveTo>
                    <a:cubicBezTo>
                      <a:pt x="14" y="8"/>
                      <a:pt x="36" y="14"/>
                      <a:pt x="70" y="10"/>
                    </a:cubicBezTo>
                    <a:cubicBezTo>
                      <a:pt x="70" y="10"/>
                      <a:pt x="138" y="5"/>
                      <a:pt x="149" y="11"/>
                    </a:cubicBezTo>
                    <a:cubicBezTo>
                      <a:pt x="149" y="11"/>
                      <a:pt x="266" y="35"/>
                      <a:pt x="265" y="122"/>
                    </a:cubicBezTo>
                    <a:cubicBezTo>
                      <a:pt x="269" y="264"/>
                      <a:pt x="269" y="264"/>
                      <a:pt x="269" y="264"/>
                    </a:cubicBezTo>
                    <a:cubicBezTo>
                      <a:pt x="269" y="263"/>
                      <a:pt x="270" y="262"/>
                      <a:pt x="270" y="261"/>
                    </a:cubicBezTo>
                    <a:cubicBezTo>
                      <a:pt x="276" y="257"/>
                      <a:pt x="281" y="250"/>
                      <a:pt x="280" y="246"/>
                    </a:cubicBezTo>
                    <a:cubicBezTo>
                      <a:pt x="285" y="241"/>
                      <a:pt x="285" y="241"/>
                      <a:pt x="285" y="241"/>
                    </a:cubicBezTo>
                    <a:cubicBezTo>
                      <a:pt x="289" y="236"/>
                      <a:pt x="286" y="229"/>
                      <a:pt x="290" y="224"/>
                    </a:cubicBezTo>
                    <a:cubicBezTo>
                      <a:pt x="299" y="229"/>
                      <a:pt x="296" y="216"/>
                      <a:pt x="297" y="214"/>
                    </a:cubicBezTo>
                    <a:cubicBezTo>
                      <a:pt x="299" y="212"/>
                      <a:pt x="306" y="212"/>
                      <a:pt x="305" y="207"/>
                    </a:cubicBezTo>
                    <a:cubicBezTo>
                      <a:pt x="306" y="202"/>
                      <a:pt x="314" y="205"/>
                      <a:pt x="312" y="200"/>
                    </a:cubicBezTo>
                    <a:cubicBezTo>
                      <a:pt x="299" y="197"/>
                      <a:pt x="317" y="187"/>
                      <a:pt x="319" y="192"/>
                    </a:cubicBezTo>
                    <a:cubicBezTo>
                      <a:pt x="325" y="195"/>
                      <a:pt x="328" y="182"/>
                      <a:pt x="334" y="186"/>
                    </a:cubicBezTo>
                    <a:cubicBezTo>
                      <a:pt x="344" y="181"/>
                      <a:pt x="330" y="170"/>
                      <a:pt x="335" y="162"/>
                    </a:cubicBezTo>
                    <a:cubicBezTo>
                      <a:pt x="330" y="159"/>
                      <a:pt x="325" y="156"/>
                      <a:pt x="324" y="149"/>
                    </a:cubicBezTo>
                    <a:cubicBezTo>
                      <a:pt x="331" y="151"/>
                      <a:pt x="336" y="145"/>
                      <a:pt x="343" y="150"/>
                    </a:cubicBezTo>
                    <a:cubicBezTo>
                      <a:pt x="351" y="147"/>
                      <a:pt x="349" y="134"/>
                      <a:pt x="356" y="127"/>
                    </a:cubicBezTo>
                    <a:cubicBezTo>
                      <a:pt x="359" y="127"/>
                      <a:pt x="361" y="132"/>
                      <a:pt x="364" y="132"/>
                    </a:cubicBezTo>
                    <a:cubicBezTo>
                      <a:pt x="368" y="128"/>
                      <a:pt x="372" y="129"/>
                      <a:pt x="376" y="132"/>
                    </a:cubicBezTo>
                    <a:cubicBezTo>
                      <a:pt x="382" y="130"/>
                      <a:pt x="384" y="128"/>
                      <a:pt x="387" y="121"/>
                    </a:cubicBezTo>
                    <a:cubicBezTo>
                      <a:pt x="402" y="119"/>
                      <a:pt x="394" y="101"/>
                      <a:pt x="404" y="95"/>
                    </a:cubicBezTo>
                    <a:cubicBezTo>
                      <a:pt x="403" y="86"/>
                      <a:pt x="415" y="79"/>
                      <a:pt x="413" y="69"/>
                    </a:cubicBezTo>
                    <a:cubicBezTo>
                      <a:pt x="415" y="68"/>
                      <a:pt x="416" y="67"/>
                      <a:pt x="415" y="65"/>
                    </a:cubicBezTo>
                    <a:cubicBezTo>
                      <a:pt x="414" y="63"/>
                      <a:pt x="407" y="61"/>
                      <a:pt x="400" y="61"/>
                    </a:cubicBezTo>
                    <a:cubicBezTo>
                      <a:pt x="399" y="61"/>
                      <a:pt x="398" y="61"/>
                      <a:pt x="396" y="61"/>
                    </a:cubicBezTo>
                    <a:cubicBezTo>
                      <a:pt x="382" y="61"/>
                      <a:pt x="382" y="61"/>
                      <a:pt x="382" y="61"/>
                    </a:cubicBezTo>
                    <a:cubicBezTo>
                      <a:pt x="369" y="62"/>
                      <a:pt x="356" y="51"/>
                      <a:pt x="346" y="44"/>
                    </a:cubicBezTo>
                    <a:cubicBezTo>
                      <a:pt x="343" y="43"/>
                      <a:pt x="342" y="38"/>
                      <a:pt x="346" y="39"/>
                    </a:cubicBezTo>
                    <a:cubicBezTo>
                      <a:pt x="349" y="23"/>
                      <a:pt x="361" y="47"/>
                      <a:pt x="371" y="39"/>
                    </a:cubicBezTo>
                    <a:cubicBezTo>
                      <a:pt x="373" y="40"/>
                      <a:pt x="373" y="42"/>
                      <a:pt x="372" y="45"/>
                    </a:cubicBezTo>
                    <a:cubicBezTo>
                      <a:pt x="374" y="49"/>
                      <a:pt x="378" y="50"/>
                      <a:pt x="382" y="52"/>
                    </a:cubicBezTo>
                    <a:cubicBezTo>
                      <a:pt x="388" y="55"/>
                      <a:pt x="388" y="55"/>
                      <a:pt x="388" y="55"/>
                    </a:cubicBezTo>
                    <a:cubicBezTo>
                      <a:pt x="392" y="54"/>
                      <a:pt x="397" y="59"/>
                      <a:pt x="401" y="57"/>
                    </a:cubicBezTo>
                    <a:cubicBezTo>
                      <a:pt x="406" y="56"/>
                      <a:pt x="411" y="50"/>
                      <a:pt x="409" y="45"/>
                    </a:cubicBezTo>
                    <a:cubicBezTo>
                      <a:pt x="418" y="37"/>
                      <a:pt x="417" y="27"/>
                      <a:pt x="422" y="18"/>
                    </a:cubicBezTo>
                    <a:cubicBezTo>
                      <a:pt x="426" y="13"/>
                      <a:pt x="420" y="8"/>
                      <a:pt x="414" y="8"/>
                    </a:cubicBezTo>
                    <a:cubicBezTo>
                      <a:pt x="411" y="6"/>
                      <a:pt x="407" y="3"/>
                      <a:pt x="408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776">
                <a:extLst>
                  <a:ext uri="{FF2B5EF4-FFF2-40B4-BE49-F238E27FC236}">
                    <a16:creationId xmlns:a16="http://schemas.microsoft.com/office/drawing/2014/main" id="{1BEFFC7C-13C1-4416-AC69-CE9BC7481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19" y="1253"/>
                <a:ext cx="15" cy="4"/>
              </a:xfrm>
              <a:custGeom>
                <a:avLst/>
                <a:gdLst>
                  <a:gd name="T0" fmla="*/ 0 w 23"/>
                  <a:gd name="T1" fmla="*/ 0 h 6"/>
                  <a:gd name="T2" fmla="*/ 21 w 23"/>
                  <a:gd name="T3" fmla="*/ 6 h 6"/>
                  <a:gd name="T4" fmla="*/ 20 w 23"/>
                  <a:gd name="T5" fmla="*/ 0 h 6"/>
                  <a:gd name="T6" fmla="*/ 0 w 23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6">
                    <a:moveTo>
                      <a:pt x="0" y="0"/>
                    </a:moveTo>
                    <a:cubicBezTo>
                      <a:pt x="5" y="6"/>
                      <a:pt x="13" y="6"/>
                      <a:pt x="21" y="6"/>
                    </a:cubicBezTo>
                    <a:cubicBezTo>
                      <a:pt x="23" y="5"/>
                      <a:pt x="20" y="2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777">
                <a:extLst>
                  <a:ext uri="{FF2B5EF4-FFF2-40B4-BE49-F238E27FC236}">
                    <a16:creationId xmlns:a16="http://schemas.microsoft.com/office/drawing/2014/main" id="{C4678341-0BAB-4722-9ABE-78B45C6B4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01" y="1253"/>
                <a:ext cx="6" cy="4"/>
              </a:xfrm>
              <a:custGeom>
                <a:avLst/>
                <a:gdLst>
                  <a:gd name="T0" fmla="*/ 0 w 10"/>
                  <a:gd name="T1" fmla="*/ 0 h 6"/>
                  <a:gd name="T2" fmla="*/ 10 w 10"/>
                  <a:gd name="T3" fmla="*/ 6 h 6"/>
                  <a:gd name="T4" fmla="*/ 10 w 10"/>
                  <a:gd name="T5" fmla="*/ 6 h 6"/>
                  <a:gd name="T6" fmla="*/ 10 w 10"/>
                  <a:gd name="T7" fmla="*/ 0 h 6"/>
                  <a:gd name="T8" fmla="*/ 0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cubicBezTo>
                      <a:pt x="3" y="2"/>
                      <a:pt x="6" y="4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4"/>
                      <a:pt x="10" y="2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778">
                <a:extLst>
                  <a:ext uri="{FF2B5EF4-FFF2-40B4-BE49-F238E27FC236}">
                    <a16:creationId xmlns:a16="http://schemas.microsoft.com/office/drawing/2014/main" id="{08ACB83B-7398-44B7-8CB7-92B056F11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4" y="1022"/>
                <a:ext cx="294" cy="149"/>
              </a:xfrm>
              <a:custGeom>
                <a:avLst/>
                <a:gdLst>
                  <a:gd name="T0" fmla="*/ 416 w 474"/>
                  <a:gd name="T1" fmla="*/ 204 h 238"/>
                  <a:gd name="T2" fmla="*/ 255 w 474"/>
                  <a:gd name="T3" fmla="*/ 123 h 238"/>
                  <a:gd name="T4" fmla="*/ 198 w 474"/>
                  <a:gd name="T5" fmla="*/ 89 h 238"/>
                  <a:gd name="T6" fmla="*/ 108 w 474"/>
                  <a:gd name="T7" fmla="*/ 0 h 238"/>
                  <a:gd name="T8" fmla="*/ 84 w 474"/>
                  <a:gd name="T9" fmla="*/ 16 h 238"/>
                  <a:gd name="T10" fmla="*/ 79 w 474"/>
                  <a:gd name="T11" fmla="*/ 44 h 238"/>
                  <a:gd name="T12" fmla="*/ 76 w 474"/>
                  <a:gd name="T13" fmla="*/ 61 h 238"/>
                  <a:gd name="T14" fmla="*/ 89 w 474"/>
                  <a:gd name="T15" fmla="*/ 63 h 238"/>
                  <a:gd name="T16" fmla="*/ 94 w 474"/>
                  <a:gd name="T17" fmla="*/ 84 h 238"/>
                  <a:gd name="T18" fmla="*/ 78 w 474"/>
                  <a:gd name="T19" fmla="*/ 94 h 238"/>
                  <a:gd name="T20" fmla="*/ 102 w 474"/>
                  <a:gd name="T21" fmla="*/ 116 h 238"/>
                  <a:gd name="T22" fmla="*/ 99 w 474"/>
                  <a:gd name="T23" fmla="*/ 134 h 238"/>
                  <a:gd name="T24" fmla="*/ 77 w 474"/>
                  <a:gd name="T25" fmla="*/ 138 h 238"/>
                  <a:gd name="T26" fmla="*/ 93 w 474"/>
                  <a:gd name="T27" fmla="*/ 121 h 238"/>
                  <a:gd name="T28" fmla="*/ 64 w 474"/>
                  <a:gd name="T29" fmla="*/ 89 h 238"/>
                  <a:gd name="T30" fmla="*/ 57 w 474"/>
                  <a:gd name="T31" fmla="*/ 36 h 238"/>
                  <a:gd name="T32" fmla="*/ 68 w 474"/>
                  <a:gd name="T33" fmla="*/ 1 h 238"/>
                  <a:gd name="T34" fmla="*/ 17 w 474"/>
                  <a:gd name="T35" fmla="*/ 31 h 238"/>
                  <a:gd name="T36" fmla="*/ 6 w 474"/>
                  <a:gd name="T37" fmla="*/ 75 h 238"/>
                  <a:gd name="T38" fmla="*/ 8 w 474"/>
                  <a:gd name="T39" fmla="*/ 116 h 238"/>
                  <a:gd name="T40" fmla="*/ 13 w 474"/>
                  <a:gd name="T41" fmla="*/ 134 h 238"/>
                  <a:gd name="T42" fmla="*/ 57 w 474"/>
                  <a:gd name="T43" fmla="*/ 145 h 238"/>
                  <a:gd name="T44" fmla="*/ 31 w 474"/>
                  <a:gd name="T45" fmla="*/ 144 h 238"/>
                  <a:gd name="T46" fmla="*/ 44 w 474"/>
                  <a:gd name="T47" fmla="*/ 178 h 238"/>
                  <a:gd name="T48" fmla="*/ 80 w 474"/>
                  <a:gd name="T49" fmla="*/ 185 h 238"/>
                  <a:gd name="T50" fmla="*/ 95 w 474"/>
                  <a:gd name="T51" fmla="*/ 187 h 238"/>
                  <a:gd name="T52" fmla="*/ 110 w 474"/>
                  <a:gd name="T53" fmla="*/ 184 h 238"/>
                  <a:gd name="T54" fmla="*/ 158 w 474"/>
                  <a:gd name="T55" fmla="*/ 190 h 238"/>
                  <a:gd name="T56" fmla="*/ 180 w 474"/>
                  <a:gd name="T57" fmla="*/ 192 h 238"/>
                  <a:gd name="T58" fmla="*/ 166 w 474"/>
                  <a:gd name="T59" fmla="*/ 173 h 238"/>
                  <a:gd name="T60" fmla="*/ 219 w 474"/>
                  <a:gd name="T61" fmla="*/ 164 h 238"/>
                  <a:gd name="T62" fmla="*/ 203 w 474"/>
                  <a:gd name="T63" fmla="*/ 144 h 238"/>
                  <a:gd name="T64" fmla="*/ 242 w 474"/>
                  <a:gd name="T65" fmla="*/ 170 h 238"/>
                  <a:gd name="T66" fmla="*/ 251 w 474"/>
                  <a:gd name="T67" fmla="*/ 174 h 238"/>
                  <a:gd name="T68" fmla="*/ 276 w 474"/>
                  <a:gd name="T69" fmla="*/ 196 h 238"/>
                  <a:gd name="T70" fmla="*/ 274 w 474"/>
                  <a:gd name="T71" fmla="*/ 213 h 238"/>
                  <a:gd name="T72" fmla="*/ 302 w 474"/>
                  <a:gd name="T73" fmla="*/ 190 h 238"/>
                  <a:gd name="T74" fmla="*/ 319 w 474"/>
                  <a:gd name="T75" fmla="*/ 211 h 238"/>
                  <a:gd name="T76" fmla="*/ 327 w 474"/>
                  <a:gd name="T77" fmla="*/ 220 h 238"/>
                  <a:gd name="T78" fmla="*/ 355 w 474"/>
                  <a:gd name="T79" fmla="*/ 229 h 238"/>
                  <a:gd name="T80" fmla="*/ 353 w 474"/>
                  <a:gd name="T81" fmla="*/ 238 h 238"/>
                  <a:gd name="T82" fmla="*/ 474 w 474"/>
                  <a:gd name="T83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4" h="238">
                    <a:moveTo>
                      <a:pt x="474" y="238"/>
                    </a:moveTo>
                    <a:cubicBezTo>
                      <a:pt x="446" y="222"/>
                      <a:pt x="416" y="204"/>
                      <a:pt x="416" y="204"/>
                    </a:cubicBezTo>
                    <a:cubicBezTo>
                      <a:pt x="391" y="172"/>
                      <a:pt x="317" y="167"/>
                      <a:pt x="317" y="167"/>
                    </a:cubicBezTo>
                    <a:cubicBezTo>
                      <a:pt x="271" y="161"/>
                      <a:pt x="255" y="123"/>
                      <a:pt x="255" y="123"/>
                    </a:cubicBezTo>
                    <a:cubicBezTo>
                      <a:pt x="234" y="96"/>
                      <a:pt x="234" y="96"/>
                      <a:pt x="234" y="96"/>
                    </a:cubicBezTo>
                    <a:cubicBezTo>
                      <a:pt x="223" y="64"/>
                      <a:pt x="198" y="89"/>
                      <a:pt x="198" y="89"/>
                    </a:cubicBezTo>
                    <a:cubicBezTo>
                      <a:pt x="153" y="111"/>
                      <a:pt x="142" y="86"/>
                      <a:pt x="133" y="76"/>
                    </a:cubicBezTo>
                    <a:cubicBezTo>
                      <a:pt x="123" y="65"/>
                      <a:pt x="108" y="0"/>
                      <a:pt x="108" y="0"/>
                    </a:cubicBezTo>
                    <a:cubicBezTo>
                      <a:pt x="104" y="1"/>
                      <a:pt x="99" y="1"/>
                      <a:pt x="95" y="2"/>
                    </a:cubicBezTo>
                    <a:cubicBezTo>
                      <a:pt x="86" y="6"/>
                      <a:pt x="94" y="15"/>
                      <a:pt x="84" y="16"/>
                    </a:cubicBezTo>
                    <a:cubicBezTo>
                      <a:pt x="80" y="18"/>
                      <a:pt x="83" y="26"/>
                      <a:pt x="77" y="27"/>
                    </a:cubicBezTo>
                    <a:cubicBezTo>
                      <a:pt x="75" y="31"/>
                      <a:pt x="74" y="38"/>
                      <a:pt x="79" y="44"/>
                    </a:cubicBezTo>
                    <a:cubicBezTo>
                      <a:pt x="80" y="44"/>
                      <a:pt x="79" y="44"/>
                      <a:pt x="79" y="44"/>
                    </a:cubicBezTo>
                    <a:cubicBezTo>
                      <a:pt x="67" y="51"/>
                      <a:pt x="83" y="54"/>
                      <a:pt x="76" y="61"/>
                    </a:cubicBezTo>
                    <a:cubicBezTo>
                      <a:pt x="80" y="64"/>
                      <a:pt x="83" y="73"/>
                      <a:pt x="88" y="64"/>
                    </a:cubicBezTo>
                    <a:cubicBezTo>
                      <a:pt x="88" y="63"/>
                      <a:pt x="88" y="63"/>
                      <a:pt x="89" y="63"/>
                    </a:cubicBezTo>
                    <a:cubicBezTo>
                      <a:pt x="91" y="71"/>
                      <a:pt x="92" y="75"/>
                      <a:pt x="95" y="84"/>
                    </a:cubicBezTo>
                    <a:cubicBezTo>
                      <a:pt x="95" y="84"/>
                      <a:pt x="94" y="86"/>
                      <a:pt x="94" y="84"/>
                    </a:cubicBezTo>
                    <a:cubicBezTo>
                      <a:pt x="88" y="83"/>
                      <a:pt x="81" y="71"/>
                      <a:pt x="78" y="81"/>
                    </a:cubicBezTo>
                    <a:cubicBezTo>
                      <a:pt x="83" y="85"/>
                      <a:pt x="79" y="90"/>
                      <a:pt x="78" y="94"/>
                    </a:cubicBezTo>
                    <a:cubicBezTo>
                      <a:pt x="84" y="102"/>
                      <a:pt x="92" y="109"/>
                      <a:pt x="101" y="112"/>
                    </a:cubicBezTo>
                    <a:cubicBezTo>
                      <a:pt x="101" y="114"/>
                      <a:pt x="102" y="115"/>
                      <a:pt x="102" y="116"/>
                    </a:cubicBezTo>
                    <a:cubicBezTo>
                      <a:pt x="103" y="123"/>
                      <a:pt x="103" y="127"/>
                      <a:pt x="104" y="135"/>
                    </a:cubicBezTo>
                    <a:cubicBezTo>
                      <a:pt x="102" y="136"/>
                      <a:pt x="100" y="137"/>
                      <a:pt x="99" y="134"/>
                    </a:cubicBezTo>
                    <a:cubicBezTo>
                      <a:pt x="100" y="131"/>
                      <a:pt x="98" y="125"/>
                      <a:pt x="94" y="127"/>
                    </a:cubicBezTo>
                    <a:cubicBezTo>
                      <a:pt x="89" y="131"/>
                      <a:pt x="82" y="134"/>
                      <a:pt x="77" y="138"/>
                    </a:cubicBezTo>
                    <a:cubicBezTo>
                      <a:pt x="73" y="137"/>
                      <a:pt x="76" y="133"/>
                      <a:pt x="77" y="131"/>
                    </a:cubicBezTo>
                    <a:cubicBezTo>
                      <a:pt x="83" y="130"/>
                      <a:pt x="90" y="125"/>
                      <a:pt x="93" y="121"/>
                    </a:cubicBezTo>
                    <a:cubicBezTo>
                      <a:pt x="91" y="119"/>
                      <a:pt x="88" y="118"/>
                      <a:pt x="86" y="116"/>
                    </a:cubicBezTo>
                    <a:cubicBezTo>
                      <a:pt x="77" y="108"/>
                      <a:pt x="69" y="98"/>
                      <a:pt x="64" y="89"/>
                    </a:cubicBezTo>
                    <a:cubicBezTo>
                      <a:pt x="63" y="84"/>
                      <a:pt x="63" y="77"/>
                      <a:pt x="64" y="72"/>
                    </a:cubicBezTo>
                    <a:cubicBezTo>
                      <a:pt x="56" y="63"/>
                      <a:pt x="51" y="47"/>
                      <a:pt x="57" y="36"/>
                    </a:cubicBezTo>
                    <a:cubicBezTo>
                      <a:pt x="61" y="25"/>
                      <a:pt x="67" y="17"/>
                      <a:pt x="74" y="7"/>
                    </a:cubicBezTo>
                    <a:cubicBezTo>
                      <a:pt x="75" y="3"/>
                      <a:pt x="69" y="2"/>
                      <a:pt x="68" y="1"/>
                    </a:cubicBezTo>
                    <a:cubicBezTo>
                      <a:pt x="54" y="4"/>
                      <a:pt x="45" y="5"/>
                      <a:pt x="33" y="7"/>
                    </a:cubicBezTo>
                    <a:cubicBezTo>
                      <a:pt x="26" y="15"/>
                      <a:pt x="20" y="23"/>
                      <a:pt x="17" y="31"/>
                    </a:cubicBezTo>
                    <a:cubicBezTo>
                      <a:pt x="16" y="32"/>
                      <a:pt x="14" y="30"/>
                      <a:pt x="14" y="31"/>
                    </a:cubicBezTo>
                    <a:cubicBezTo>
                      <a:pt x="13" y="46"/>
                      <a:pt x="11" y="60"/>
                      <a:pt x="6" y="75"/>
                    </a:cubicBezTo>
                    <a:cubicBezTo>
                      <a:pt x="5" y="85"/>
                      <a:pt x="16" y="95"/>
                      <a:pt x="3" y="103"/>
                    </a:cubicBezTo>
                    <a:cubicBezTo>
                      <a:pt x="0" y="109"/>
                      <a:pt x="6" y="112"/>
                      <a:pt x="8" y="116"/>
                    </a:cubicBezTo>
                    <a:cubicBezTo>
                      <a:pt x="9" y="118"/>
                      <a:pt x="9" y="120"/>
                      <a:pt x="5" y="122"/>
                    </a:cubicBezTo>
                    <a:cubicBezTo>
                      <a:pt x="5" y="126"/>
                      <a:pt x="6" y="134"/>
                      <a:pt x="13" y="134"/>
                    </a:cubicBezTo>
                    <a:cubicBezTo>
                      <a:pt x="23" y="127"/>
                      <a:pt x="33" y="140"/>
                      <a:pt x="44" y="135"/>
                    </a:cubicBezTo>
                    <a:cubicBezTo>
                      <a:pt x="45" y="141"/>
                      <a:pt x="51" y="143"/>
                      <a:pt x="57" y="145"/>
                    </a:cubicBezTo>
                    <a:cubicBezTo>
                      <a:pt x="57" y="150"/>
                      <a:pt x="49" y="148"/>
                      <a:pt x="45" y="150"/>
                    </a:cubicBezTo>
                    <a:cubicBezTo>
                      <a:pt x="41" y="145"/>
                      <a:pt x="35" y="146"/>
                      <a:pt x="31" y="144"/>
                    </a:cubicBezTo>
                    <a:cubicBezTo>
                      <a:pt x="29" y="149"/>
                      <a:pt x="28" y="156"/>
                      <a:pt x="30" y="160"/>
                    </a:cubicBezTo>
                    <a:cubicBezTo>
                      <a:pt x="35" y="166"/>
                      <a:pt x="42" y="172"/>
                      <a:pt x="44" y="178"/>
                    </a:cubicBezTo>
                    <a:cubicBezTo>
                      <a:pt x="50" y="187"/>
                      <a:pt x="60" y="174"/>
                      <a:pt x="68" y="178"/>
                    </a:cubicBezTo>
                    <a:cubicBezTo>
                      <a:pt x="75" y="171"/>
                      <a:pt x="74" y="185"/>
                      <a:pt x="80" y="185"/>
                    </a:cubicBezTo>
                    <a:cubicBezTo>
                      <a:pt x="87" y="187"/>
                      <a:pt x="95" y="193"/>
                      <a:pt x="99" y="192"/>
                    </a:cubicBezTo>
                    <a:cubicBezTo>
                      <a:pt x="101" y="192"/>
                      <a:pt x="100" y="188"/>
                      <a:pt x="95" y="187"/>
                    </a:cubicBezTo>
                    <a:cubicBezTo>
                      <a:pt x="90" y="187"/>
                      <a:pt x="95" y="185"/>
                      <a:pt x="95" y="185"/>
                    </a:cubicBezTo>
                    <a:cubicBezTo>
                      <a:pt x="99" y="183"/>
                      <a:pt x="103" y="185"/>
                      <a:pt x="110" y="184"/>
                    </a:cubicBezTo>
                    <a:cubicBezTo>
                      <a:pt x="117" y="191"/>
                      <a:pt x="129" y="187"/>
                      <a:pt x="137" y="188"/>
                    </a:cubicBezTo>
                    <a:cubicBezTo>
                      <a:pt x="146" y="188"/>
                      <a:pt x="153" y="200"/>
                      <a:pt x="158" y="190"/>
                    </a:cubicBezTo>
                    <a:cubicBezTo>
                      <a:pt x="169" y="188"/>
                      <a:pt x="150" y="179"/>
                      <a:pt x="161" y="180"/>
                    </a:cubicBezTo>
                    <a:cubicBezTo>
                      <a:pt x="166" y="186"/>
                      <a:pt x="175" y="186"/>
                      <a:pt x="180" y="192"/>
                    </a:cubicBezTo>
                    <a:cubicBezTo>
                      <a:pt x="181" y="193"/>
                      <a:pt x="183" y="191"/>
                      <a:pt x="183" y="189"/>
                    </a:cubicBezTo>
                    <a:cubicBezTo>
                      <a:pt x="180" y="183"/>
                      <a:pt x="171" y="178"/>
                      <a:pt x="166" y="173"/>
                    </a:cubicBezTo>
                    <a:cubicBezTo>
                      <a:pt x="181" y="166"/>
                      <a:pt x="196" y="185"/>
                      <a:pt x="211" y="176"/>
                    </a:cubicBezTo>
                    <a:cubicBezTo>
                      <a:pt x="216" y="175"/>
                      <a:pt x="220" y="170"/>
                      <a:pt x="219" y="164"/>
                    </a:cubicBezTo>
                    <a:cubicBezTo>
                      <a:pt x="221" y="151"/>
                      <a:pt x="207" y="154"/>
                      <a:pt x="202" y="147"/>
                    </a:cubicBezTo>
                    <a:cubicBezTo>
                      <a:pt x="202" y="146"/>
                      <a:pt x="202" y="145"/>
                      <a:pt x="203" y="144"/>
                    </a:cubicBezTo>
                    <a:cubicBezTo>
                      <a:pt x="212" y="143"/>
                      <a:pt x="221" y="158"/>
                      <a:pt x="233" y="156"/>
                    </a:cubicBezTo>
                    <a:cubicBezTo>
                      <a:pt x="241" y="159"/>
                      <a:pt x="233" y="169"/>
                      <a:pt x="242" y="170"/>
                    </a:cubicBezTo>
                    <a:cubicBezTo>
                      <a:pt x="246" y="168"/>
                      <a:pt x="246" y="160"/>
                      <a:pt x="251" y="166"/>
                    </a:cubicBezTo>
                    <a:cubicBezTo>
                      <a:pt x="255" y="170"/>
                      <a:pt x="244" y="171"/>
                      <a:pt x="251" y="174"/>
                    </a:cubicBezTo>
                    <a:cubicBezTo>
                      <a:pt x="262" y="164"/>
                      <a:pt x="263" y="184"/>
                      <a:pt x="275" y="181"/>
                    </a:cubicBezTo>
                    <a:cubicBezTo>
                      <a:pt x="284" y="184"/>
                      <a:pt x="280" y="192"/>
                      <a:pt x="276" y="196"/>
                    </a:cubicBezTo>
                    <a:cubicBezTo>
                      <a:pt x="270" y="197"/>
                      <a:pt x="269" y="202"/>
                      <a:pt x="269" y="207"/>
                    </a:cubicBezTo>
                    <a:cubicBezTo>
                      <a:pt x="270" y="209"/>
                      <a:pt x="271" y="213"/>
                      <a:pt x="274" y="213"/>
                    </a:cubicBezTo>
                    <a:cubicBezTo>
                      <a:pt x="278" y="207"/>
                      <a:pt x="290" y="206"/>
                      <a:pt x="289" y="196"/>
                    </a:cubicBezTo>
                    <a:cubicBezTo>
                      <a:pt x="294" y="199"/>
                      <a:pt x="297" y="191"/>
                      <a:pt x="302" y="190"/>
                    </a:cubicBezTo>
                    <a:cubicBezTo>
                      <a:pt x="306" y="194"/>
                      <a:pt x="296" y="204"/>
                      <a:pt x="306" y="202"/>
                    </a:cubicBezTo>
                    <a:cubicBezTo>
                      <a:pt x="308" y="207"/>
                      <a:pt x="313" y="212"/>
                      <a:pt x="319" y="211"/>
                    </a:cubicBezTo>
                    <a:cubicBezTo>
                      <a:pt x="320" y="209"/>
                      <a:pt x="317" y="203"/>
                      <a:pt x="322" y="202"/>
                    </a:cubicBezTo>
                    <a:cubicBezTo>
                      <a:pt x="327" y="209"/>
                      <a:pt x="320" y="214"/>
                      <a:pt x="327" y="220"/>
                    </a:cubicBezTo>
                    <a:cubicBezTo>
                      <a:pt x="335" y="211"/>
                      <a:pt x="337" y="226"/>
                      <a:pt x="346" y="226"/>
                    </a:cubicBezTo>
                    <a:cubicBezTo>
                      <a:pt x="349" y="224"/>
                      <a:pt x="352" y="227"/>
                      <a:pt x="355" y="229"/>
                    </a:cubicBezTo>
                    <a:cubicBezTo>
                      <a:pt x="353" y="231"/>
                      <a:pt x="351" y="234"/>
                      <a:pt x="351" y="236"/>
                    </a:cubicBezTo>
                    <a:cubicBezTo>
                      <a:pt x="351" y="237"/>
                      <a:pt x="352" y="237"/>
                      <a:pt x="353" y="238"/>
                    </a:cubicBezTo>
                    <a:cubicBezTo>
                      <a:pt x="354" y="237"/>
                      <a:pt x="355" y="237"/>
                      <a:pt x="356" y="238"/>
                    </a:cubicBezTo>
                    <a:cubicBezTo>
                      <a:pt x="474" y="238"/>
                      <a:pt x="474" y="238"/>
                      <a:pt x="474" y="23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779">
                <a:extLst>
                  <a:ext uri="{FF2B5EF4-FFF2-40B4-BE49-F238E27FC236}">
                    <a16:creationId xmlns:a16="http://schemas.microsoft.com/office/drawing/2014/main" id="{E9BEF971-310E-4088-8CCB-3C6CEC2E6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74" y="1348"/>
                <a:ext cx="28" cy="35"/>
              </a:xfrm>
              <a:custGeom>
                <a:avLst/>
                <a:gdLst>
                  <a:gd name="T0" fmla="*/ 28 w 45"/>
                  <a:gd name="T1" fmla="*/ 9 h 56"/>
                  <a:gd name="T2" fmla="*/ 13 w 45"/>
                  <a:gd name="T3" fmla="*/ 12 h 56"/>
                  <a:gd name="T4" fmla="*/ 1 w 45"/>
                  <a:gd name="T5" fmla="*/ 30 h 56"/>
                  <a:gd name="T6" fmla="*/ 12 w 45"/>
                  <a:gd name="T7" fmla="*/ 45 h 56"/>
                  <a:gd name="T8" fmla="*/ 16 w 45"/>
                  <a:gd name="T9" fmla="*/ 50 h 56"/>
                  <a:gd name="T10" fmla="*/ 31 w 45"/>
                  <a:gd name="T11" fmla="*/ 33 h 56"/>
                  <a:gd name="T12" fmla="*/ 43 w 45"/>
                  <a:gd name="T13" fmla="*/ 19 h 56"/>
                  <a:gd name="T14" fmla="*/ 45 w 45"/>
                  <a:gd name="T15" fmla="*/ 10 h 56"/>
                  <a:gd name="T16" fmla="*/ 28 w 45"/>
                  <a:gd name="T17" fmla="*/ 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56">
                    <a:moveTo>
                      <a:pt x="28" y="9"/>
                    </a:moveTo>
                    <a:cubicBezTo>
                      <a:pt x="22" y="10"/>
                      <a:pt x="17" y="19"/>
                      <a:pt x="13" y="12"/>
                    </a:cubicBezTo>
                    <a:cubicBezTo>
                      <a:pt x="7" y="17"/>
                      <a:pt x="4" y="24"/>
                      <a:pt x="1" y="30"/>
                    </a:cubicBezTo>
                    <a:cubicBezTo>
                      <a:pt x="7" y="36"/>
                      <a:pt x="0" y="56"/>
                      <a:pt x="12" y="45"/>
                    </a:cubicBezTo>
                    <a:cubicBezTo>
                      <a:pt x="13" y="47"/>
                      <a:pt x="14" y="49"/>
                      <a:pt x="16" y="50"/>
                    </a:cubicBezTo>
                    <a:cubicBezTo>
                      <a:pt x="20" y="44"/>
                      <a:pt x="26" y="38"/>
                      <a:pt x="31" y="33"/>
                    </a:cubicBezTo>
                    <a:cubicBezTo>
                      <a:pt x="32" y="25"/>
                      <a:pt x="36" y="22"/>
                      <a:pt x="43" y="19"/>
                    </a:cubicBezTo>
                    <a:cubicBezTo>
                      <a:pt x="45" y="16"/>
                      <a:pt x="44" y="13"/>
                      <a:pt x="45" y="10"/>
                    </a:cubicBezTo>
                    <a:cubicBezTo>
                      <a:pt x="42" y="0"/>
                      <a:pt x="32" y="9"/>
                      <a:pt x="28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780">
                <a:extLst>
                  <a:ext uri="{FF2B5EF4-FFF2-40B4-BE49-F238E27FC236}">
                    <a16:creationId xmlns:a16="http://schemas.microsoft.com/office/drawing/2014/main" id="{20694824-24E2-4531-AFB1-8F0F4E6AA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16" y="1360"/>
                <a:ext cx="13" cy="26"/>
              </a:xfrm>
              <a:custGeom>
                <a:avLst/>
                <a:gdLst>
                  <a:gd name="T0" fmla="*/ 11 w 21"/>
                  <a:gd name="T1" fmla="*/ 39 h 43"/>
                  <a:gd name="T2" fmla="*/ 19 w 21"/>
                  <a:gd name="T3" fmla="*/ 38 h 43"/>
                  <a:gd name="T4" fmla="*/ 16 w 21"/>
                  <a:gd name="T5" fmla="*/ 3 h 43"/>
                  <a:gd name="T6" fmla="*/ 16 w 21"/>
                  <a:gd name="T7" fmla="*/ 3 h 43"/>
                  <a:gd name="T8" fmla="*/ 8 w 21"/>
                  <a:gd name="T9" fmla="*/ 1 h 43"/>
                  <a:gd name="T10" fmla="*/ 7 w 21"/>
                  <a:gd name="T11" fmla="*/ 2 h 43"/>
                  <a:gd name="T12" fmla="*/ 0 w 21"/>
                  <a:gd name="T13" fmla="*/ 4 h 43"/>
                  <a:gd name="T14" fmla="*/ 0 w 21"/>
                  <a:gd name="T15" fmla="*/ 12 h 43"/>
                  <a:gd name="T16" fmla="*/ 4 w 21"/>
                  <a:gd name="T17" fmla="*/ 38 h 43"/>
                  <a:gd name="T18" fmla="*/ 11 w 21"/>
                  <a:gd name="T19" fmla="*/ 3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43">
                    <a:moveTo>
                      <a:pt x="11" y="39"/>
                    </a:moveTo>
                    <a:cubicBezTo>
                      <a:pt x="13" y="42"/>
                      <a:pt x="17" y="43"/>
                      <a:pt x="19" y="38"/>
                    </a:cubicBezTo>
                    <a:cubicBezTo>
                      <a:pt x="20" y="27"/>
                      <a:pt x="21" y="11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4" y="2"/>
                      <a:pt x="11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4" y="0"/>
                      <a:pt x="2" y="9"/>
                      <a:pt x="0" y="4"/>
                    </a:cubicBezTo>
                    <a:cubicBezTo>
                      <a:pt x="0" y="6"/>
                      <a:pt x="0" y="9"/>
                      <a:pt x="0" y="12"/>
                    </a:cubicBezTo>
                    <a:cubicBezTo>
                      <a:pt x="5" y="19"/>
                      <a:pt x="1" y="29"/>
                      <a:pt x="4" y="38"/>
                    </a:cubicBezTo>
                    <a:cubicBezTo>
                      <a:pt x="11" y="39"/>
                      <a:pt x="11" y="39"/>
                      <a:pt x="11" y="3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781">
                <a:extLst>
                  <a:ext uri="{FF2B5EF4-FFF2-40B4-BE49-F238E27FC236}">
                    <a16:creationId xmlns:a16="http://schemas.microsoft.com/office/drawing/2014/main" id="{4B92BEE2-3968-4326-87D1-46C1382EC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6" y="1440"/>
                <a:ext cx="2" cy="4"/>
              </a:xfrm>
              <a:custGeom>
                <a:avLst/>
                <a:gdLst>
                  <a:gd name="T0" fmla="*/ 0 w 4"/>
                  <a:gd name="T1" fmla="*/ 2 h 5"/>
                  <a:gd name="T2" fmla="*/ 4 w 4"/>
                  <a:gd name="T3" fmla="*/ 3 h 5"/>
                  <a:gd name="T4" fmla="*/ 2 w 4"/>
                  <a:gd name="T5" fmla="*/ 0 h 5"/>
                  <a:gd name="T6" fmla="*/ 0 w 4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0" y="2"/>
                    </a:moveTo>
                    <a:cubicBezTo>
                      <a:pt x="0" y="5"/>
                      <a:pt x="3" y="5"/>
                      <a:pt x="4" y="3"/>
                    </a:cubicBezTo>
                    <a:cubicBezTo>
                      <a:pt x="4" y="2"/>
                      <a:pt x="4" y="0"/>
                      <a:pt x="2" y="0"/>
                    </a:cubicBezTo>
                    <a:cubicBezTo>
                      <a:pt x="1" y="1"/>
                      <a:pt x="1" y="2"/>
                      <a:pt x="0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782">
                <a:extLst>
                  <a:ext uri="{FF2B5EF4-FFF2-40B4-BE49-F238E27FC236}">
                    <a16:creationId xmlns:a16="http://schemas.microsoft.com/office/drawing/2014/main" id="{3CDFC288-4C53-4682-B836-DEC6E200E7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9" y="1446"/>
                <a:ext cx="3" cy="4"/>
              </a:xfrm>
              <a:custGeom>
                <a:avLst/>
                <a:gdLst>
                  <a:gd name="T0" fmla="*/ 2 w 5"/>
                  <a:gd name="T1" fmla="*/ 0 h 6"/>
                  <a:gd name="T2" fmla="*/ 4 w 5"/>
                  <a:gd name="T3" fmla="*/ 4 h 6"/>
                  <a:gd name="T4" fmla="*/ 2 w 5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2" y="0"/>
                    </a:moveTo>
                    <a:cubicBezTo>
                      <a:pt x="2" y="1"/>
                      <a:pt x="0" y="6"/>
                      <a:pt x="4" y="4"/>
                    </a:cubicBezTo>
                    <a:cubicBezTo>
                      <a:pt x="4" y="2"/>
                      <a:pt x="5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783">
                <a:extLst>
                  <a:ext uri="{FF2B5EF4-FFF2-40B4-BE49-F238E27FC236}">
                    <a16:creationId xmlns:a16="http://schemas.microsoft.com/office/drawing/2014/main" id="{0C39AA16-F9E2-4CDE-A6EF-59202BF22A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87" y="1314"/>
                <a:ext cx="10" cy="8"/>
              </a:xfrm>
              <a:custGeom>
                <a:avLst/>
                <a:gdLst>
                  <a:gd name="T0" fmla="*/ 16 w 16"/>
                  <a:gd name="T1" fmla="*/ 9 h 14"/>
                  <a:gd name="T2" fmla="*/ 2 w 16"/>
                  <a:gd name="T3" fmla="*/ 0 h 14"/>
                  <a:gd name="T4" fmla="*/ 2 w 16"/>
                  <a:gd name="T5" fmla="*/ 5 h 14"/>
                  <a:gd name="T6" fmla="*/ 16 w 16"/>
                  <a:gd name="T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16" y="9"/>
                    </a:moveTo>
                    <a:cubicBezTo>
                      <a:pt x="11" y="6"/>
                      <a:pt x="8" y="0"/>
                      <a:pt x="2" y="0"/>
                    </a:cubicBezTo>
                    <a:cubicBezTo>
                      <a:pt x="0" y="1"/>
                      <a:pt x="1" y="3"/>
                      <a:pt x="2" y="5"/>
                    </a:cubicBezTo>
                    <a:cubicBezTo>
                      <a:pt x="7" y="8"/>
                      <a:pt x="12" y="14"/>
                      <a:pt x="16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784">
                <a:extLst>
                  <a:ext uri="{FF2B5EF4-FFF2-40B4-BE49-F238E27FC236}">
                    <a16:creationId xmlns:a16="http://schemas.microsoft.com/office/drawing/2014/main" id="{90DF0D37-DC82-4645-A203-91047921D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04" y="1319"/>
                <a:ext cx="19" cy="18"/>
              </a:xfrm>
              <a:custGeom>
                <a:avLst/>
                <a:gdLst>
                  <a:gd name="T0" fmla="*/ 30 w 30"/>
                  <a:gd name="T1" fmla="*/ 14 h 29"/>
                  <a:gd name="T2" fmla="*/ 18 w 30"/>
                  <a:gd name="T3" fmla="*/ 0 h 29"/>
                  <a:gd name="T4" fmla="*/ 6 w 30"/>
                  <a:gd name="T5" fmla="*/ 0 h 29"/>
                  <a:gd name="T6" fmla="*/ 5 w 30"/>
                  <a:gd name="T7" fmla="*/ 6 h 29"/>
                  <a:gd name="T8" fmla="*/ 30 w 30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30" y="14"/>
                    </a:moveTo>
                    <a:cubicBezTo>
                      <a:pt x="28" y="10"/>
                      <a:pt x="26" y="0"/>
                      <a:pt x="18" y="0"/>
                    </a:cubicBezTo>
                    <a:cubicBezTo>
                      <a:pt x="16" y="2"/>
                      <a:pt x="7" y="1"/>
                      <a:pt x="6" y="0"/>
                    </a:cubicBezTo>
                    <a:cubicBezTo>
                      <a:pt x="6" y="0"/>
                      <a:pt x="0" y="4"/>
                      <a:pt x="5" y="6"/>
                    </a:cubicBezTo>
                    <a:cubicBezTo>
                      <a:pt x="13" y="12"/>
                      <a:pt x="21" y="29"/>
                      <a:pt x="30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785">
                <a:extLst>
                  <a:ext uri="{FF2B5EF4-FFF2-40B4-BE49-F238E27FC236}">
                    <a16:creationId xmlns:a16="http://schemas.microsoft.com/office/drawing/2014/main" id="{F178C4F9-BADB-4B16-A5FA-AC340A4AC6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12" y="1154"/>
                <a:ext cx="10" cy="10"/>
              </a:xfrm>
              <a:custGeom>
                <a:avLst/>
                <a:gdLst>
                  <a:gd name="T0" fmla="*/ 13 w 16"/>
                  <a:gd name="T1" fmla="*/ 15 h 16"/>
                  <a:gd name="T2" fmla="*/ 14 w 16"/>
                  <a:gd name="T3" fmla="*/ 11 h 16"/>
                  <a:gd name="T4" fmla="*/ 2 w 16"/>
                  <a:gd name="T5" fmla="*/ 0 h 16"/>
                  <a:gd name="T6" fmla="*/ 13 w 16"/>
                  <a:gd name="T7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6">
                    <a:moveTo>
                      <a:pt x="13" y="15"/>
                    </a:moveTo>
                    <a:cubicBezTo>
                      <a:pt x="16" y="16"/>
                      <a:pt x="16" y="12"/>
                      <a:pt x="14" y="11"/>
                    </a:cubicBezTo>
                    <a:cubicBezTo>
                      <a:pt x="8" y="9"/>
                      <a:pt x="8" y="1"/>
                      <a:pt x="2" y="0"/>
                    </a:cubicBezTo>
                    <a:cubicBezTo>
                      <a:pt x="0" y="7"/>
                      <a:pt x="9" y="11"/>
                      <a:pt x="13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786">
                <a:extLst>
                  <a:ext uri="{FF2B5EF4-FFF2-40B4-BE49-F238E27FC236}">
                    <a16:creationId xmlns:a16="http://schemas.microsoft.com/office/drawing/2014/main" id="{BA860D82-77BB-4731-8016-ADFC76CA9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9" y="1167"/>
                <a:ext cx="16" cy="12"/>
              </a:xfrm>
              <a:custGeom>
                <a:avLst/>
                <a:gdLst>
                  <a:gd name="T0" fmla="*/ 24 w 26"/>
                  <a:gd name="T1" fmla="*/ 13 h 18"/>
                  <a:gd name="T2" fmla="*/ 22 w 26"/>
                  <a:gd name="T3" fmla="*/ 4 h 18"/>
                  <a:gd name="T4" fmla="*/ 8 w 26"/>
                  <a:gd name="T5" fmla="*/ 0 h 18"/>
                  <a:gd name="T6" fmla="*/ 4 w 26"/>
                  <a:gd name="T7" fmla="*/ 11 h 18"/>
                  <a:gd name="T8" fmla="*/ 24 w 26"/>
                  <a:gd name="T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24" y="13"/>
                    </a:moveTo>
                    <a:cubicBezTo>
                      <a:pt x="25" y="10"/>
                      <a:pt x="26" y="6"/>
                      <a:pt x="22" y="4"/>
                    </a:cubicBezTo>
                    <a:cubicBezTo>
                      <a:pt x="17" y="6"/>
                      <a:pt x="10" y="4"/>
                      <a:pt x="8" y="0"/>
                    </a:cubicBezTo>
                    <a:cubicBezTo>
                      <a:pt x="4" y="3"/>
                      <a:pt x="0" y="7"/>
                      <a:pt x="4" y="11"/>
                    </a:cubicBezTo>
                    <a:cubicBezTo>
                      <a:pt x="10" y="14"/>
                      <a:pt x="18" y="18"/>
                      <a:pt x="24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787">
                <a:extLst>
                  <a:ext uri="{FF2B5EF4-FFF2-40B4-BE49-F238E27FC236}">
                    <a16:creationId xmlns:a16="http://schemas.microsoft.com/office/drawing/2014/main" id="{C27B3C53-0F93-499A-BAC9-88D0B16DE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26" y="1166"/>
                <a:ext cx="25" cy="45"/>
              </a:xfrm>
              <a:custGeom>
                <a:avLst/>
                <a:gdLst>
                  <a:gd name="T0" fmla="*/ 12 w 40"/>
                  <a:gd name="T1" fmla="*/ 64 h 72"/>
                  <a:gd name="T2" fmla="*/ 31 w 40"/>
                  <a:gd name="T3" fmla="*/ 57 h 72"/>
                  <a:gd name="T4" fmla="*/ 40 w 40"/>
                  <a:gd name="T5" fmla="*/ 42 h 72"/>
                  <a:gd name="T6" fmla="*/ 32 w 40"/>
                  <a:gd name="T7" fmla="*/ 7 h 72"/>
                  <a:gd name="T8" fmla="*/ 10 w 40"/>
                  <a:gd name="T9" fmla="*/ 14 h 72"/>
                  <a:gd name="T10" fmla="*/ 12 w 40"/>
                  <a:gd name="T11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72">
                    <a:moveTo>
                      <a:pt x="12" y="64"/>
                    </a:moveTo>
                    <a:cubicBezTo>
                      <a:pt x="20" y="72"/>
                      <a:pt x="25" y="56"/>
                      <a:pt x="31" y="57"/>
                    </a:cubicBezTo>
                    <a:cubicBezTo>
                      <a:pt x="37" y="53"/>
                      <a:pt x="40" y="48"/>
                      <a:pt x="40" y="42"/>
                    </a:cubicBezTo>
                    <a:cubicBezTo>
                      <a:pt x="38" y="30"/>
                      <a:pt x="39" y="17"/>
                      <a:pt x="32" y="7"/>
                    </a:cubicBezTo>
                    <a:cubicBezTo>
                      <a:pt x="21" y="0"/>
                      <a:pt x="18" y="11"/>
                      <a:pt x="10" y="14"/>
                    </a:cubicBezTo>
                    <a:cubicBezTo>
                      <a:pt x="0" y="29"/>
                      <a:pt x="4" y="51"/>
                      <a:pt x="12" y="6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788">
                <a:extLst>
                  <a:ext uri="{FF2B5EF4-FFF2-40B4-BE49-F238E27FC236}">
                    <a16:creationId xmlns:a16="http://schemas.microsoft.com/office/drawing/2014/main" id="{9BD998D6-EA55-47C4-807C-23D4BA6113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53" y="1146"/>
                <a:ext cx="27" cy="25"/>
              </a:xfrm>
              <a:custGeom>
                <a:avLst/>
                <a:gdLst>
                  <a:gd name="T0" fmla="*/ 29 w 44"/>
                  <a:gd name="T1" fmla="*/ 39 h 39"/>
                  <a:gd name="T2" fmla="*/ 30 w 44"/>
                  <a:gd name="T3" fmla="*/ 37 h 39"/>
                  <a:gd name="T4" fmla="*/ 30 w 44"/>
                  <a:gd name="T5" fmla="*/ 34 h 39"/>
                  <a:gd name="T6" fmla="*/ 38 w 44"/>
                  <a:gd name="T7" fmla="*/ 31 h 39"/>
                  <a:gd name="T8" fmla="*/ 40 w 44"/>
                  <a:gd name="T9" fmla="*/ 24 h 39"/>
                  <a:gd name="T10" fmla="*/ 39 w 44"/>
                  <a:gd name="T11" fmla="*/ 14 h 39"/>
                  <a:gd name="T12" fmla="*/ 34 w 44"/>
                  <a:gd name="T13" fmla="*/ 8 h 39"/>
                  <a:gd name="T14" fmla="*/ 17 w 44"/>
                  <a:gd name="T15" fmla="*/ 1 h 39"/>
                  <a:gd name="T16" fmla="*/ 17 w 44"/>
                  <a:gd name="T17" fmla="*/ 7 h 39"/>
                  <a:gd name="T18" fmla="*/ 12 w 44"/>
                  <a:gd name="T19" fmla="*/ 10 h 39"/>
                  <a:gd name="T20" fmla="*/ 5 w 44"/>
                  <a:gd name="T21" fmla="*/ 15 h 39"/>
                  <a:gd name="T22" fmla="*/ 0 w 44"/>
                  <a:gd name="T23" fmla="*/ 20 h 39"/>
                  <a:gd name="T24" fmla="*/ 11 w 44"/>
                  <a:gd name="T25" fmla="*/ 39 h 39"/>
                  <a:gd name="T26" fmla="*/ 29 w 44"/>
                  <a:gd name="T2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39">
                    <a:moveTo>
                      <a:pt x="29" y="39"/>
                    </a:moveTo>
                    <a:cubicBezTo>
                      <a:pt x="29" y="38"/>
                      <a:pt x="30" y="37"/>
                      <a:pt x="30" y="37"/>
                    </a:cubicBezTo>
                    <a:cubicBezTo>
                      <a:pt x="31" y="36"/>
                      <a:pt x="32" y="35"/>
                      <a:pt x="30" y="34"/>
                    </a:cubicBezTo>
                    <a:cubicBezTo>
                      <a:pt x="26" y="27"/>
                      <a:pt x="37" y="33"/>
                      <a:pt x="38" y="31"/>
                    </a:cubicBezTo>
                    <a:cubicBezTo>
                      <a:pt x="41" y="31"/>
                      <a:pt x="44" y="26"/>
                      <a:pt x="40" y="24"/>
                    </a:cubicBezTo>
                    <a:cubicBezTo>
                      <a:pt x="35" y="22"/>
                      <a:pt x="31" y="16"/>
                      <a:pt x="39" y="14"/>
                    </a:cubicBezTo>
                    <a:cubicBezTo>
                      <a:pt x="38" y="11"/>
                      <a:pt x="36" y="10"/>
                      <a:pt x="34" y="8"/>
                    </a:cubicBezTo>
                    <a:cubicBezTo>
                      <a:pt x="27" y="11"/>
                      <a:pt x="23" y="0"/>
                      <a:pt x="17" y="1"/>
                    </a:cubicBezTo>
                    <a:cubicBezTo>
                      <a:pt x="15" y="3"/>
                      <a:pt x="16" y="5"/>
                      <a:pt x="17" y="7"/>
                    </a:cubicBezTo>
                    <a:cubicBezTo>
                      <a:pt x="16" y="10"/>
                      <a:pt x="13" y="13"/>
                      <a:pt x="12" y="10"/>
                    </a:cubicBezTo>
                    <a:cubicBezTo>
                      <a:pt x="10" y="12"/>
                      <a:pt x="9" y="14"/>
                      <a:pt x="5" y="15"/>
                    </a:cubicBezTo>
                    <a:cubicBezTo>
                      <a:pt x="1" y="17"/>
                      <a:pt x="3" y="18"/>
                      <a:pt x="0" y="20"/>
                    </a:cubicBezTo>
                    <a:cubicBezTo>
                      <a:pt x="6" y="27"/>
                      <a:pt x="10" y="34"/>
                      <a:pt x="11" y="39"/>
                    </a:cubicBezTo>
                    <a:cubicBezTo>
                      <a:pt x="29" y="39"/>
                      <a:pt x="29" y="39"/>
                      <a:pt x="29" y="3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789">
                <a:extLst>
                  <a:ext uri="{FF2B5EF4-FFF2-40B4-BE49-F238E27FC236}">
                    <a16:creationId xmlns:a16="http://schemas.microsoft.com/office/drawing/2014/main" id="{086F8B2A-5524-42A7-A523-90D980416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12" y="1169"/>
                <a:ext cx="204" cy="150"/>
              </a:xfrm>
              <a:custGeom>
                <a:avLst/>
                <a:gdLst>
                  <a:gd name="T0" fmla="*/ 299 w 327"/>
                  <a:gd name="T1" fmla="*/ 8 h 242"/>
                  <a:gd name="T2" fmla="*/ 287 w 327"/>
                  <a:gd name="T3" fmla="*/ 34 h 242"/>
                  <a:gd name="T4" fmla="*/ 291 w 327"/>
                  <a:gd name="T5" fmla="*/ 65 h 242"/>
                  <a:gd name="T6" fmla="*/ 252 w 327"/>
                  <a:gd name="T7" fmla="*/ 52 h 242"/>
                  <a:gd name="T8" fmla="*/ 228 w 327"/>
                  <a:gd name="T9" fmla="*/ 40 h 242"/>
                  <a:gd name="T10" fmla="*/ 208 w 327"/>
                  <a:gd name="T11" fmla="*/ 33 h 242"/>
                  <a:gd name="T12" fmla="*/ 199 w 327"/>
                  <a:gd name="T13" fmla="*/ 42 h 242"/>
                  <a:gd name="T14" fmla="*/ 187 w 327"/>
                  <a:gd name="T15" fmla="*/ 57 h 242"/>
                  <a:gd name="T16" fmla="*/ 210 w 327"/>
                  <a:gd name="T17" fmla="*/ 81 h 242"/>
                  <a:gd name="T18" fmla="*/ 241 w 327"/>
                  <a:gd name="T19" fmla="*/ 104 h 242"/>
                  <a:gd name="T20" fmla="*/ 264 w 327"/>
                  <a:gd name="T21" fmla="*/ 96 h 242"/>
                  <a:gd name="T22" fmla="*/ 263 w 327"/>
                  <a:gd name="T23" fmla="*/ 108 h 242"/>
                  <a:gd name="T24" fmla="*/ 315 w 327"/>
                  <a:gd name="T25" fmla="*/ 142 h 242"/>
                  <a:gd name="T26" fmla="*/ 317 w 327"/>
                  <a:gd name="T27" fmla="*/ 144 h 242"/>
                  <a:gd name="T28" fmla="*/ 310 w 327"/>
                  <a:gd name="T29" fmla="*/ 157 h 242"/>
                  <a:gd name="T30" fmla="*/ 324 w 327"/>
                  <a:gd name="T31" fmla="*/ 187 h 242"/>
                  <a:gd name="T32" fmla="*/ 288 w 327"/>
                  <a:gd name="T33" fmla="*/ 187 h 242"/>
                  <a:gd name="T34" fmla="*/ 249 w 327"/>
                  <a:gd name="T35" fmla="*/ 173 h 242"/>
                  <a:gd name="T36" fmla="*/ 215 w 327"/>
                  <a:gd name="T37" fmla="*/ 175 h 242"/>
                  <a:gd name="T38" fmla="*/ 255 w 327"/>
                  <a:gd name="T39" fmla="*/ 198 h 242"/>
                  <a:gd name="T40" fmla="*/ 312 w 327"/>
                  <a:gd name="T41" fmla="*/ 221 h 242"/>
                  <a:gd name="T42" fmla="*/ 281 w 327"/>
                  <a:gd name="T43" fmla="*/ 236 h 242"/>
                  <a:gd name="T44" fmla="*/ 191 w 327"/>
                  <a:gd name="T45" fmla="*/ 222 h 242"/>
                  <a:gd name="T46" fmla="*/ 166 w 327"/>
                  <a:gd name="T47" fmla="*/ 206 h 242"/>
                  <a:gd name="T48" fmla="*/ 135 w 327"/>
                  <a:gd name="T49" fmla="*/ 198 h 242"/>
                  <a:gd name="T50" fmla="*/ 97 w 327"/>
                  <a:gd name="T51" fmla="*/ 178 h 242"/>
                  <a:gd name="T52" fmla="*/ 88 w 327"/>
                  <a:gd name="T53" fmla="*/ 167 h 242"/>
                  <a:gd name="T54" fmla="*/ 82 w 327"/>
                  <a:gd name="T55" fmla="*/ 183 h 242"/>
                  <a:gd name="T56" fmla="*/ 49 w 327"/>
                  <a:gd name="T57" fmla="*/ 201 h 242"/>
                  <a:gd name="T58" fmla="*/ 28 w 327"/>
                  <a:gd name="T59" fmla="*/ 208 h 242"/>
                  <a:gd name="T60" fmla="*/ 1 w 327"/>
                  <a:gd name="T61" fmla="*/ 175 h 242"/>
                  <a:gd name="T62" fmla="*/ 16 w 327"/>
                  <a:gd name="T63" fmla="*/ 145 h 242"/>
                  <a:gd name="T64" fmla="*/ 63 w 327"/>
                  <a:gd name="T65" fmla="*/ 133 h 242"/>
                  <a:gd name="T66" fmla="*/ 84 w 327"/>
                  <a:gd name="T67" fmla="*/ 118 h 242"/>
                  <a:gd name="T68" fmla="*/ 81 w 327"/>
                  <a:gd name="T69" fmla="*/ 31 h 242"/>
                  <a:gd name="T70" fmla="*/ 87 w 327"/>
                  <a:gd name="T71" fmla="*/ 5 h 242"/>
                  <a:gd name="T72" fmla="*/ 69 w 327"/>
                  <a:gd name="T73" fmla="*/ 9 h 242"/>
                  <a:gd name="T74" fmla="*/ 221 w 327"/>
                  <a:gd name="T75" fmla="*/ 26 h 242"/>
                  <a:gd name="T76" fmla="*/ 238 w 327"/>
                  <a:gd name="T77" fmla="*/ 32 h 242"/>
                  <a:gd name="T78" fmla="*/ 253 w 327"/>
                  <a:gd name="T79" fmla="*/ 26 h 242"/>
                  <a:gd name="T80" fmla="*/ 266 w 327"/>
                  <a:gd name="T81" fmla="*/ 17 h 242"/>
                  <a:gd name="T82" fmla="*/ 267 w 327"/>
                  <a:gd name="T83" fmla="*/ 6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27" h="242">
                    <a:moveTo>
                      <a:pt x="284" y="3"/>
                    </a:moveTo>
                    <a:cubicBezTo>
                      <a:pt x="284" y="3"/>
                      <a:pt x="284" y="3"/>
                      <a:pt x="284" y="3"/>
                    </a:cubicBezTo>
                    <a:cubicBezTo>
                      <a:pt x="289" y="11"/>
                      <a:pt x="296" y="0"/>
                      <a:pt x="299" y="8"/>
                    </a:cubicBezTo>
                    <a:cubicBezTo>
                      <a:pt x="298" y="12"/>
                      <a:pt x="290" y="15"/>
                      <a:pt x="297" y="19"/>
                    </a:cubicBezTo>
                    <a:cubicBezTo>
                      <a:pt x="295" y="23"/>
                      <a:pt x="287" y="25"/>
                      <a:pt x="294" y="31"/>
                    </a:cubicBezTo>
                    <a:cubicBezTo>
                      <a:pt x="294" y="35"/>
                      <a:pt x="291" y="36"/>
                      <a:pt x="287" y="34"/>
                    </a:cubicBezTo>
                    <a:cubicBezTo>
                      <a:pt x="285" y="33"/>
                      <a:pt x="282" y="31"/>
                      <a:pt x="281" y="35"/>
                    </a:cubicBezTo>
                    <a:cubicBezTo>
                      <a:pt x="284" y="37"/>
                      <a:pt x="283" y="39"/>
                      <a:pt x="282" y="43"/>
                    </a:cubicBezTo>
                    <a:cubicBezTo>
                      <a:pt x="292" y="48"/>
                      <a:pt x="286" y="58"/>
                      <a:pt x="291" y="65"/>
                    </a:cubicBezTo>
                    <a:cubicBezTo>
                      <a:pt x="287" y="70"/>
                      <a:pt x="284" y="64"/>
                      <a:pt x="280" y="68"/>
                    </a:cubicBezTo>
                    <a:cubicBezTo>
                      <a:pt x="276" y="65"/>
                      <a:pt x="272" y="61"/>
                      <a:pt x="270" y="67"/>
                    </a:cubicBezTo>
                    <a:cubicBezTo>
                      <a:pt x="264" y="57"/>
                      <a:pt x="253" y="63"/>
                      <a:pt x="252" y="52"/>
                    </a:cubicBezTo>
                    <a:cubicBezTo>
                      <a:pt x="247" y="52"/>
                      <a:pt x="244" y="45"/>
                      <a:pt x="243" y="43"/>
                    </a:cubicBezTo>
                    <a:cubicBezTo>
                      <a:pt x="243" y="40"/>
                      <a:pt x="245" y="37"/>
                      <a:pt x="241" y="36"/>
                    </a:cubicBezTo>
                    <a:cubicBezTo>
                      <a:pt x="239" y="40"/>
                      <a:pt x="231" y="51"/>
                      <a:pt x="228" y="40"/>
                    </a:cubicBezTo>
                    <a:cubicBezTo>
                      <a:pt x="228" y="39"/>
                      <a:pt x="228" y="37"/>
                      <a:pt x="226" y="37"/>
                    </a:cubicBezTo>
                    <a:cubicBezTo>
                      <a:pt x="224" y="42"/>
                      <a:pt x="219" y="39"/>
                      <a:pt x="216" y="38"/>
                    </a:cubicBezTo>
                    <a:cubicBezTo>
                      <a:pt x="213" y="36"/>
                      <a:pt x="212" y="30"/>
                      <a:pt x="208" y="33"/>
                    </a:cubicBezTo>
                    <a:cubicBezTo>
                      <a:pt x="207" y="31"/>
                      <a:pt x="204" y="26"/>
                      <a:pt x="200" y="26"/>
                    </a:cubicBezTo>
                    <a:cubicBezTo>
                      <a:pt x="198" y="34"/>
                      <a:pt x="194" y="25"/>
                      <a:pt x="190" y="32"/>
                    </a:cubicBezTo>
                    <a:cubicBezTo>
                      <a:pt x="193" y="35"/>
                      <a:pt x="200" y="37"/>
                      <a:pt x="199" y="42"/>
                    </a:cubicBezTo>
                    <a:cubicBezTo>
                      <a:pt x="196" y="48"/>
                      <a:pt x="185" y="40"/>
                      <a:pt x="182" y="46"/>
                    </a:cubicBezTo>
                    <a:cubicBezTo>
                      <a:pt x="187" y="53"/>
                      <a:pt x="200" y="50"/>
                      <a:pt x="203" y="59"/>
                    </a:cubicBezTo>
                    <a:cubicBezTo>
                      <a:pt x="197" y="64"/>
                      <a:pt x="193" y="55"/>
                      <a:pt x="187" y="57"/>
                    </a:cubicBezTo>
                    <a:cubicBezTo>
                      <a:pt x="191" y="60"/>
                      <a:pt x="184" y="61"/>
                      <a:pt x="185" y="64"/>
                    </a:cubicBezTo>
                    <a:cubicBezTo>
                      <a:pt x="189" y="66"/>
                      <a:pt x="194" y="72"/>
                      <a:pt x="200" y="68"/>
                    </a:cubicBezTo>
                    <a:cubicBezTo>
                      <a:pt x="204" y="72"/>
                      <a:pt x="210" y="75"/>
                      <a:pt x="210" y="81"/>
                    </a:cubicBezTo>
                    <a:cubicBezTo>
                      <a:pt x="212" y="89"/>
                      <a:pt x="224" y="90"/>
                      <a:pt x="228" y="98"/>
                    </a:cubicBezTo>
                    <a:cubicBezTo>
                      <a:pt x="231" y="97"/>
                      <a:pt x="232" y="93"/>
                      <a:pt x="234" y="95"/>
                    </a:cubicBezTo>
                    <a:cubicBezTo>
                      <a:pt x="239" y="97"/>
                      <a:pt x="236" y="102"/>
                      <a:pt x="241" y="104"/>
                    </a:cubicBezTo>
                    <a:cubicBezTo>
                      <a:pt x="246" y="104"/>
                      <a:pt x="247" y="99"/>
                      <a:pt x="251" y="95"/>
                    </a:cubicBezTo>
                    <a:cubicBezTo>
                      <a:pt x="254" y="99"/>
                      <a:pt x="259" y="100"/>
                      <a:pt x="261" y="104"/>
                    </a:cubicBezTo>
                    <a:cubicBezTo>
                      <a:pt x="262" y="101"/>
                      <a:pt x="263" y="99"/>
                      <a:pt x="264" y="96"/>
                    </a:cubicBezTo>
                    <a:cubicBezTo>
                      <a:pt x="266" y="94"/>
                      <a:pt x="268" y="99"/>
                      <a:pt x="267" y="100"/>
                    </a:cubicBezTo>
                    <a:cubicBezTo>
                      <a:pt x="267" y="105"/>
                      <a:pt x="264" y="105"/>
                      <a:pt x="261" y="105"/>
                    </a:cubicBezTo>
                    <a:cubicBezTo>
                      <a:pt x="262" y="107"/>
                      <a:pt x="262" y="107"/>
                      <a:pt x="263" y="108"/>
                    </a:cubicBezTo>
                    <a:cubicBezTo>
                      <a:pt x="268" y="108"/>
                      <a:pt x="273" y="106"/>
                      <a:pt x="276" y="112"/>
                    </a:cubicBezTo>
                    <a:cubicBezTo>
                      <a:pt x="270" y="120"/>
                      <a:pt x="285" y="119"/>
                      <a:pt x="287" y="127"/>
                    </a:cubicBezTo>
                    <a:cubicBezTo>
                      <a:pt x="301" y="120"/>
                      <a:pt x="302" y="140"/>
                      <a:pt x="315" y="142"/>
                    </a:cubicBezTo>
                    <a:cubicBezTo>
                      <a:pt x="315" y="140"/>
                      <a:pt x="315" y="138"/>
                      <a:pt x="315" y="137"/>
                    </a:cubicBezTo>
                    <a:cubicBezTo>
                      <a:pt x="319" y="138"/>
                      <a:pt x="322" y="142"/>
                      <a:pt x="325" y="145"/>
                    </a:cubicBezTo>
                    <a:cubicBezTo>
                      <a:pt x="323" y="148"/>
                      <a:pt x="320" y="144"/>
                      <a:pt x="317" y="144"/>
                    </a:cubicBezTo>
                    <a:cubicBezTo>
                      <a:pt x="318" y="147"/>
                      <a:pt x="319" y="150"/>
                      <a:pt x="319" y="153"/>
                    </a:cubicBezTo>
                    <a:cubicBezTo>
                      <a:pt x="311" y="155"/>
                      <a:pt x="311" y="142"/>
                      <a:pt x="303" y="144"/>
                    </a:cubicBezTo>
                    <a:cubicBezTo>
                      <a:pt x="298" y="151"/>
                      <a:pt x="314" y="151"/>
                      <a:pt x="310" y="157"/>
                    </a:cubicBezTo>
                    <a:cubicBezTo>
                      <a:pt x="314" y="162"/>
                      <a:pt x="324" y="162"/>
                      <a:pt x="323" y="170"/>
                    </a:cubicBezTo>
                    <a:cubicBezTo>
                      <a:pt x="320" y="175"/>
                      <a:pt x="314" y="168"/>
                      <a:pt x="312" y="174"/>
                    </a:cubicBezTo>
                    <a:cubicBezTo>
                      <a:pt x="318" y="177"/>
                      <a:pt x="318" y="184"/>
                      <a:pt x="324" y="187"/>
                    </a:cubicBezTo>
                    <a:cubicBezTo>
                      <a:pt x="327" y="192"/>
                      <a:pt x="320" y="193"/>
                      <a:pt x="317" y="191"/>
                    </a:cubicBezTo>
                    <a:cubicBezTo>
                      <a:pt x="315" y="187"/>
                      <a:pt x="309" y="185"/>
                      <a:pt x="306" y="187"/>
                    </a:cubicBezTo>
                    <a:cubicBezTo>
                      <a:pt x="299" y="186"/>
                      <a:pt x="293" y="178"/>
                      <a:pt x="288" y="187"/>
                    </a:cubicBezTo>
                    <a:cubicBezTo>
                      <a:pt x="287" y="184"/>
                      <a:pt x="284" y="184"/>
                      <a:pt x="281" y="184"/>
                    </a:cubicBezTo>
                    <a:cubicBezTo>
                      <a:pt x="283" y="197"/>
                      <a:pt x="271" y="184"/>
                      <a:pt x="267" y="184"/>
                    </a:cubicBezTo>
                    <a:cubicBezTo>
                      <a:pt x="258" y="185"/>
                      <a:pt x="257" y="174"/>
                      <a:pt x="249" y="173"/>
                    </a:cubicBezTo>
                    <a:cubicBezTo>
                      <a:pt x="246" y="171"/>
                      <a:pt x="239" y="164"/>
                      <a:pt x="238" y="170"/>
                    </a:cubicBezTo>
                    <a:cubicBezTo>
                      <a:pt x="240" y="176"/>
                      <a:pt x="252" y="178"/>
                      <a:pt x="246" y="184"/>
                    </a:cubicBezTo>
                    <a:cubicBezTo>
                      <a:pt x="236" y="181"/>
                      <a:pt x="226" y="171"/>
                      <a:pt x="215" y="175"/>
                    </a:cubicBezTo>
                    <a:cubicBezTo>
                      <a:pt x="211" y="176"/>
                      <a:pt x="226" y="189"/>
                      <a:pt x="222" y="185"/>
                    </a:cubicBezTo>
                    <a:cubicBezTo>
                      <a:pt x="226" y="185"/>
                      <a:pt x="229" y="188"/>
                      <a:pt x="232" y="191"/>
                    </a:cubicBezTo>
                    <a:cubicBezTo>
                      <a:pt x="239" y="193"/>
                      <a:pt x="248" y="194"/>
                      <a:pt x="255" y="198"/>
                    </a:cubicBezTo>
                    <a:cubicBezTo>
                      <a:pt x="267" y="201"/>
                      <a:pt x="275" y="211"/>
                      <a:pt x="288" y="211"/>
                    </a:cubicBezTo>
                    <a:cubicBezTo>
                      <a:pt x="293" y="212"/>
                      <a:pt x="296" y="218"/>
                      <a:pt x="300" y="219"/>
                    </a:cubicBezTo>
                    <a:cubicBezTo>
                      <a:pt x="304" y="213"/>
                      <a:pt x="308" y="218"/>
                      <a:pt x="312" y="221"/>
                    </a:cubicBezTo>
                    <a:cubicBezTo>
                      <a:pt x="312" y="226"/>
                      <a:pt x="323" y="232"/>
                      <a:pt x="313" y="236"/>
                    </a:cubicBezTo>
                    <a:cubicBezTo>
                      <a:pt x="305" y="231"/>
                      <a:pt x="297" y="236"/>
                      <a:pt x="290" y="238"/>
                    </a:cubicBezTo>
                    <a:cubicBezTo>
                      <a:pt x="287" y="239"/>
                      <a:pt x="284" y="234"/>
                      <a:pt x="281" y="236"/>
                    </a:cubicBezTo>
                    <a:cubicBezTo>
                      <a:pt x="271" y="239"/>
                      <a:pt x="261" y="242"/>
                      <a:pt x="251" y="241"/>
                    </a:cubicBezTo>
                    <a:cubicBezTo>
                      <a:pt x="240" y="242"/>
                      <a:pt x="233" y="227"/>
                      <a:pt x="223" y="234"/>
                    </a:cubicBezTo>
                    <a:cubicBezTo>
                      <a:pt x="214" y="225"/>
                      <a:pt x="202" y="225"/>
                      <a:pt x="191" y="222"/>
                    </a:cubicBezTo>
                    <a:cubicBezTo>
                      <a:pt x="186" y="232"/>
                      <a:pt x="179" y="221"/>
                      <a:pt x="171" y="224"/>
                    </a:cubicBezTo>
                    <a:cubicBezTo>
                      <a:pt x="164" y="224"/>
                      <a:pt x="168" y="213"/>
                      <a:pt x="160" y="217"/>
                    </a:cubicBezTo>
                    <a:cubicBezTo>
                      <a:pt x="150" y="213"/>
                      <a:pt x="166" y="212"/>
                      <a:pt x="166" y="206"/>
                    </a:cubicBezTo>
                    <a:cubicBezTo>
                      <a:pt x="163" y="204"/>
                      <a:pt x="159" y="202"/>
                      <a:pt x="156" y="199"/>
                    </a:cubicBezTo>
                    <a:cubicBezTo>
                      <a:pt x="148" y="199"/>
                      <a:pt x="157" y="210"/>
                      <a:pt x="148" y="207"/>
                    </a:cubicBezTo>
                    <a:cubicBezTo>
                      <a:pt x="149" y="197"/>
                      <a:pt x="139" y="204"/>
                      <a:pt x="135" y="198"/>
                    </a:cubicBezTo>
                    <a:cubicBezTo>
                      <a:pt x="135" y="185"/>
                      <a:pt x="119" y="188"/>
                      <a:pt x="112" y="179"/>
                    </a:cubicBezTo>
                    <a:cubicBezTo>
                      <a:pt x="110" y="175"/>
                      <a:pt x="110" y="170"/>
                      <a:pt x="105" y="167"/>
                    </a:cubicBezTo>
                    <a:cubicBezTo>
                      <a:pt x="102" y="171"/>
                      <a:pt x="102" y="175"/>
                      <a:pt x="97" y="178"/>
                    </a:cubicBezTo>
                    <a:cubicBezTo>
                      <a:pt x="97" y="179"/>
                      <a:pt x="97" y="181"/>
                      <a:pt x="97" y="182"/>
                    </a:cubicBezTo>
                    <a:cubicBezTo>
                      <a:pt x="93" y="185"/>
                      <a:pt x="94" y="178"/>
                      <a:pt x="94" y="177"/>
                    </a:cubicBezTo>
                    <a:cubicBezTo>
                      <a:pt x="90" y="174"/>
                      <a:pt x="93" y="168"/>
                      <a:pt x="88" y="167"/>
                    </a:cubicBezTo>
                    <a:cubicBezTo>
                      <a:pt x="84" y="177"/>
                      <a:pt x="78" y="166"/>
                      <a:pt x="73" y="165"/>
                    </a:cubicBezTo>
                    <a:cubicBezTo>
                      <a:pt x="70" y="169"/>
                      <a:pt x="76" y="172"/>
                      <a:pt x="79" y="173"/>
                    </a:cubicBezTo>
                    <a:cubicBezTo>
                      <a:pt x="85" y="174"/>
                      <a:pt x="78" y="179"/>
                      <a:pt x="82" y="183"/>
                    </a:cubicBezTo>
                    <a:cubicBezTo>
                      <a:pt x="76" y="184"/>
                      <a:pt x="66" y="188"/>
                      <a:pt x="60" y="185"/>
                    </a:cubicBezTo>
                    <a:cubicBezTo>
                      <a:pt x="56" y="188"/>
                      <a:pt x="62" y="191"/>
                      <a:pt x="61" y="194"/>
                    </a:cubicBezTo>
                    <a:cubicBezTo>
                      <a:pt x="57" y="197"/>
                      <a:pt x="48" y="194"/>
                      <a:pt x="49" y="201"/>
                    </a:cubicBezTo>
                    <a:cubicBezTo>
                      <a:pt x="48" y="203"/>
                      <a:pt x="45" y="201"/>
                      <a:pt x="44" y="202"/>
                    </a:cubicBezTo>
                    <a:cubicBezTo>
                      <a:pt x="43" y="202"/>
                      <a:pt x="44" y="203"/>
                      <a:pt x="45" y="204"/>
                    </a:cubicBezTo>
                    <a:cubicBezTo>
                      <a:pt x="38" y="203"/>
                      <a:pt x="34" y="207"/>
                      <a:pt x="28" y="208"/>
                    </a:cubicBezTo>
                    <a:cubicBezTo>
                      <a:pt x="25" y="204"/>
                      <a:pt x="19" y="202"/>
                      <a:pt x="17" y="208"/>
                    </a:cubicBezTo>
                    <a:cubicBezTo>
                      <a:pt x="13" y="202"/>
                      <a:pt x="8" y="196"/>
                      <a:pt x="2" y="190"/>
                    </a:cubicBezTo>
                    <a:cubicBezTo>
                      <a:pt x="0" y="186"/>
                      <a:pt x="4" y="181"/>
                      <a:pt x="1" y="175"/>
                    </a:cubicBezTo>
                    <a:cubicBezTo>
                      <a:pt x="2" y="169"/>
                      <a:pt x="8" y="165"/>
                      <a:pt x="11" y="160"/>
                    </a:cubicBezTo>
                    <a:cubicBezTo>
                      <a:pt x="10" y="158"/>
                      <a:pt x="8" y="155"/>
                      <a:pt x="7" y="152"/>
                    </a:cubicBezTo>
                    <a:cubicBezTo>
                      <a:pt x="4" y="146"/>
                      <a:pt x="13" y="145"/>
                      <a:pt x="16" y="145"/>
                    </a:cubicBezTo>
                    <a:cubicBezTo>
                      <a:pt x="24" y="146"/>
                      <a:pt x="24" y="146"/>
                      <a:pt x="24" y="146"/>
                    </a:cubicBezTo>
                    <a:cubicBezTo>
                      <a:pt x="28" y="145"/>
                      <a:pt x="39" y="152"/>
                      <a:pt x="40" y="142"/>
                    </a:cubicBezTo>
                    <a:cubicBezTo>
                      <a:pt x="48" y="142"/>
                      <a:pt x="58" y="142"/>
                      <a:pt x="63" y="133"/>
                    </a:cubicBezTo>
                    <a:cubicBezTo>
                      <a:pt x="68" y="138"/>
                      <a:pt x="72" y="129"/>
                      <a:pt x="72" y="125"/>
                    </a:cubicBezTo>
                    <a:cubicBezTo>
                      <a:pt x="74" y="125"/>
                      <a:pt x="78" y="128"/>
                      <a:pt x="79" y="125"/>
                    </a:cubicBezTo>
                    <a:cubicBezTo>
                      <a:pt x="76" y="120"/>
                      <a:pt x="82" y="121"/>
                      <a:pt x="84" y="118"/>
                    </a:cubicBezTo>
                    <a:cubicBezTo>
                      <a:pt x="78" y="109"/>
                      <a:pt x="63" y="110"/>
                      <a:pt x="62" y="97"/>
                    </a:cubicBezTo>
                    <a:cubicBezTo>
                      <a:pt x="69" y="87"/>
                      <a:pt x="67" y="72"/>
                      <a:pt x="76" y="63"/>
                    </a:cubicBezTo>
                    <a:cubicBezTo>
                      <a:pt x="77" y="53"/>
                      <a:pt x="73" y="40"/>
                      <a:pt x="81" y="31"/>
                    </a:cubicBezTo>
                    <a:cubicBezTo>
                      <a:pt x="77" y="25"/>
                      <a:pt x="72" y="19"/>
                      <a:pt x="77" y="13"/>
                    </a:cubicBezTo>
                    <a:cubicBezTo>
                      <a:pt x="82" y="12"/>
                      <a:pt x="89" y="12"/>
                      <a:pt x="93" y="17"/>
                    </a:cubicBezTo>
                    <a:cubicBezTo>
                      <a:pt x="93" y="12"/>
                      <a:pt x="93" y="6"/>
                      <a:pt x="87" y="5"/>
                    </a:cubicBezTo>
                    <a:cubicBezTo>
                      <a:pt x="83" y="11"/>
                      <a:pt x="82" y="2"/>
                      <a:pt x="80" y="3"/>
                    </a:cubicBezTo>
                    <a:cubicBezTo>
                      <a:pt x="79" y="3"/>
                      <a:pt x="78" y="3"/>
                      <a:pt x="78" y="5"/>
                    </a:cubicBezTo>
                    <a:cubicBezTo>
                      <a:pt x="81" y="11"/>
                      <a:pt x="72" y="8"/>
                      <a:pt x="69" y="9"/>
                    </a:cubicBezTo>
                    <a:cubicBezTo>
                      <a:pt x="65" y="9"/>
                      <a:pt x="64" y="4"/>
                      <a:pt x="62" y="3"/>
                    </a:cubicBezTo>
                    <a:cubicBezTo>
                      <a:pt x="180" y="3"/>
                      <a:pt x="180" y="3"/>
                      <a:pt x="180" y="3"/>
                    </a:cubicBezTo>
                    <a:cubicBezTo>
                      <a:pt x="221" y="26"/>
                      <a:pt x="221" y="26"/>
                      <a:pt x="221" y="26"/>
                    </a:cubicBezTo>
                    <a:cubicBezTo>
                      <a:pt x="229" y="30"/>
                      <a:pt x="229" y="30"/>
                      <a:pt x="229" y="30"/>
                    </a:cubicBezTo>
                    <a:cubicBezTo>
                      <a:pt x="234" y="31"/>
                      <a:pt x="234" y="31"/>
                      <a:pt x="234" y="31"/>
                    </a:cubicBezTo>
                    <a:cubicBezTo>
                      <a:pt x="238" y="32"/>
                      <a:pt x="238" y="32"/>
                      <a:pt x="238" y="32"/>
                    </a:cubicBezTo>
                    <a:cubicBezTo>
                      <a:pt x="244" y="31"/>
                      <a:pt x="244" y="31"/>
                      <a:pt x="244" y="31"/>
                    </a:cubicBezTo>
                    <a:cubicBezTo>
                      <a:pt x="250" y="29"/>
                      <a:pt x="250" y="29"/>
                      <a:pt x="250" y="29"/>
                    </a:cubicBezTo>
                    <a:cubicBezTo>
                      <a:pt x="253" y="26"/>
                      <a:pt x="253" y="26"/>
                      <a:pt x="253" y="26"/>
                    </a:cubicBezTo>
                    <a:cubicBezTo>
                      <a:pt x="259" y="24"/>
                      <a:pt x="259" y="24"/>
                      <a:pt x="259" y="24"/>
                    </a:cubicBezTo>
                    <a:cubicBezTo>
                      <a:pt x="264" y="21"/>
                      <a:pt x="264" y="21"/>
                      <a:pt x="264" y="21"/>
                    </a:cubicBezTo>
                    <a:cubicBezTo>
                      <a:pt x="266" y="17"/>
                      <a:pt x="266" y="17"/>
                      <a:pt x="266" y="17"/>
                    </a:cubicBezTo>
                    <a:cubicBezTo>
                      <a:pt x="268" y="13"/>
                      <a:pt x="268" y="13"/>
                      <a:pt x="268" y="13"/>
                    </a:cubicBezTo>
                    <a:cubicBezTo>
                      <a:pt x="268" y="9"/>
                      <a:pt x="268" y="9"/>
                      <a:pt x="268" y="9"/>
                    </a:cubicBezTo>
                    <a:cubicBezTo>
                      <a:pt x="267" y="6"/>
                      <a:pt x="267" y="6"/>
                      <a:pt x="267" y="6"/>
                    </a:cubicBezTo>
                    <a:cubicBezTo>
                      <a:pt x="266" y="3"/>
                      <a:pt x="266" y="3"/>
                      <a:pt x="266" y="3"/>
                    </a:cubicBezTo>
                    <a:cubicBezTo>
                      <a:pt x="284" y="3"/>
                      <a:pt x="284" y="3"/>
                      <a:pt x="284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790">
                <a:extLst>
                  <a:ext uri="{FF2B5EF4-FFF2-40B4-BE49-F238E27FC236}">
                    <a16:creationId xmlns:a16="http://schemas.microsoft.com/office/drawing/2014/main" id="{44FEEAA2-4550-4311-9F87-EB65754F1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19" y="836"/>
                <a:ext cx="36" cy="42"/>
              </a:xfrm>
              <a:custGeom>
                <a:avLst/>
                <a:gdLst>
                  <a:gd name="T0" fmla="*/ 54 w 57"/>
                  <a:gd name="T1" fmla="*/ 31 h 67"/>
                  <a:gd name="T2" fmla="*/ 42 w 57"/>
                  <a:gd name="T3" fmla="*/ 16 h 67"/>
                  <a:gd name="T4" fmla="*/ 29 w 57"/>
                  <a:gd name="T5" fmla="*/ 13 h 67"/>
                  <a:gd name="T6" fmla="*/ 20 w 57"/>
                  <a:gd name="T7" fmla="*/ 0 h 67"/>
                  <a:gd name="T8" fmla="*/ 36 w 57"/>
                  <a:gd name="T9" fmla="*/ 67 h 67"/>
                  <a:gd name="T10" fmla="*/ 39 w 57"/>
                  <a:gd name="T11" fmla="*/ 64 h 67"/>
                  <a:gd name="T12" fmla="*/ 50 w 57"/>
                  <a:gd name="T13" fmla="*/ 45 h 67"/>
                  <a:gd name="T14" fmla="*/ 54 w 57"/>
                  <a:gd name="T15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67">
                    <a:moveTo>
                      <a:pt x="54" y="31"/>
                    </a:moveTo>
                    <a:cubicBezTo>
                      <a:pt x="49" y="26"/>
                      <a:pt x="50" y="20"/>
                      <a:pt x="42" y="16"/>
                    </a:cubicBezTo>
                    <a:cubicBezTo>
                      <a:pt x="36" y="22"/>
                      <a:pt x="37" y="11"/>
                      <a:pt x="29" y="13"/>
                    </a:cubicBezTo>
                    <a:cubicBezTo>
                      <a:pt x="31" y="6"/>
                      <a:pt x="26" y="2"/>
                      <a:pt x="20" y="0"/>
                    </a:cubicBezTo>
                    <a:cubicBezTo>
                      <a:pt x="20" y="0"/>
                      <a:pt x="0" y="36"/>
                      <a:pt x="36" y="67"/>
                    </a:cubicBezTo>
                    <a:cubicBezTo>
                      <a:pt x="37" y="66"/>
                      <a:pt x="38" y="64"/>
                      <a:pt x="39" y="64"/>
                    </a:cubicBezTo>
                    <a:cubicBezTo>
                      <a:pt x="34" y="50"/>
                      <a:pt x="54" y="57"/>
                      <a:pt x="50" y="45"/>
                    </a:cubicBezTo>
                    <a:cubicBezTo>
                      <a:pt x="55" y="43"/>
                      <a:pt x="57" y="36"/>
                      <a:pt x="54" y="3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791">
                <a:extLst>
                  <a:ext uri="{FF2B5EF4-FFF2-40B4-BE49-F238E27FC236}">
                    <a16:creationId xmlns:a16="http://schemas.microsoft.com/office/drawing/2014/main" id="{8563F599-61CA-423C-9E75-E26C56DD0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9" y="811"/>
                <a:ext cx="27" cy="11"/>
              </a:xfrm>
              <a:custGeom>
                <a:avLst/>
                <a:gdLst>
                  <a:gd name="T0" fmla="*/ 2 w 44"/>
                  <a:gd name="T1" fmla="*/ 9 h 18"/>
                  <a:gd name="T2" fmla="*/ 2 w 44"/>
                  <a:gd name="T3" fmla="*/ 15 h 18"/>
                  <a:gd name="T4" fmla="*/ 14 w 44"/>
                  <a:gd name="T5" fmla="*/ 18 h 18"/>
                  <a:gd name="T6" fmla="*/ 25 w 44"/>
                  <a:gd name="T7" fmla="*/ 8 h 18"/>
                  <a:gd name="T8" fmla="*/ 34 w 44"/>
                  <a:gd name="T9" fmla="*/ 13 h 18"/>
                  <a:gd name="T10" fmla="*/ 44 w 44"/>
                  <a:gd name="T11" fmla="*/ 7 h 18"/>
                  <a:gd name="T12" fmla="*/ 31 w 44"/>
                  <a:gd name="T13" fmla="*/ 2 h 18"/>
                  <a:gd name="T14" fmla="*/ 2 w 44"/>
                  <a:gd name="T15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18">
                    <a:moveTo>
                      <a:pt x="2" y="9"/>
                    </a:moveTo>
                    <a:cubicBezTo>
                      <a:pt x="1" y="11"/>
                      <a:pt x="0" y="13"/>
                      <a:pt x="2" y="15"/>
                    </a:cubicBezTo>
                    <a:cubicBezTo>
                      <a:pt x="6" y="18"/>
                      <a:pt x="12" y="12"/>
                      <a:pt x="14" y="18"/>
                    </a:cubicBezTo>
                    <a:cubicBezTo>
                      <a:pt x="23" y="18"/>
                      <a:pt x="17" y="5"/>
                      <a:pt x="25" y="8"/>
                    </a:cubicBezTo>
                    <a:cubicBezTo>
                      <a:pt x="22" y="12"/>
                      <a:pt x="30" y="17"/>
                      <a:pt x="34" y="13"/>
                    </a:cubicBezTo>
                    <a:cubicBezTo>
                      <a:pt x="37" y="11"/>
                      <a:pt x="41" y="9"/>
                      <a:pt x="44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2"/>
                      <a:pt x="14" y="0"/>
                      <a:pt x="2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792">
                <a:extLst>
                  <a:ext uri="{FF2B5EF4-FFF2-40B4-BE49-F238E27FC236}">
                    <a16:creationId xmlns:a16="http://schemas.microsoft.com/office/drawing/2014/main" id="{453C8D37-68BD-47A5-837E-92F52138A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80" y="820"/>
                <a:ext cx="23" cy="26"/>
              </a:xfrm>
              <a:custGeom>
                <a:avLst/>
                <a:gdLst>
                  <a:gd name="T0" fmla="*/ 30 w 38"/>
                  <a:gd name="T1" fmla="*/ 9 h 41"/>
                  <a:gd name="T2" fmla="*/ 22 w 38"/>
                  <a:gd name="T3" fmla="*/ 0 h 41"/>
                  <a:gd name="T4" fmla="*/ 12 w 38"/>
                  <a:gd name="T5" fmla="*/ 6 h 41"/>
                  <a:gd name="T6" fmla="*/ 5 w 38"/>
                  <a:gd name="T7" fmla="*/ 15 h 41"/>
                  <a:gd name="T8" fmla="*/ 21 w 38"/>
                  <a:gd name="T9" fmla="*/ 31 h 41"/>
                  <a:gd name="T10" fmla="*/ 26 w 38"/>
                  <a:gd name="T11" fmla="*/ 41 h 41"/>
                  <a:gd name="T12" fmla="*/ 30 w 38"/>
                  <a:gd name="T13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1">
                    <a:moveTo>
                      <a:pt x="30" y="9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0" y="4"/>
                      <a:pt x="17" y="7"/>
                      <a:pt x="12" y="6"/>
                    </a:cubicBezTo>
                    <a:cubicBezTo>
                      <a:pt x="7" y="9"/>
                      <a:pt x="0" y="11"/>
                      <a:pt x="5" y="15"/>
                    </a:cubicBezTo>
                    <a:cubicBezTo>
                      <a:pt x="11" y="20"/>
                      <a:pt x="16" y="26"/>
                      <a:pt x="21" y="31"/>
                    </a:cubicBezTo>
                    <a:cubicBezTo>
                      <a:pt x="23" y="35"/>
                      <a:pt x="24" y="38"/>
                      <a:pt x="26" y="41"/>
                    </a:cubicBezTo>
                    <a:cubicBezTo>
                      <a:pt x="26" y="41"/>
                      <a:pt x="38" y="22"/>
                      <a:pt x="30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793">
                <a:extLst>
                  <a:ext uri="{FF2B5EF4-FFF2-40B4-BE49-F238E27FC236}">
                    <a16:creationId xmlns:a16="http://schemas.microsoft.com/office/drawing/2014/main" id="{168F5FFC-4B41-49B2-870B-904DF45A0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3" y="872"/>
                <a:ext cx="23" cy="24"/>
              </a:xfrm>
              <a:custGeom>
                <a:avLst/>
                <a:gdLst>
                  <a:gd name="T0" fmla="*/ 0 w 37"/>
                  <a:gd name="T1" fmla="*/ 14 h 39"/>
                  <a:gd name="T2" fmla="*/ 15 w 37"/>
                  <a:gd name="T3" fmla="*/ 28 h 39"/>
                  <a:gd name="T4" fmla="*/ 35 w 37"/>
                  <a:gd name="T5" fmla="*/ 26 h 39"/>
                  <a:gd name="T6" fmla="*/ 37 w 37"/>
                  <a:gd name="T7" fmla="*/ 8 h 39"/>
                  <a:gd name="T8" fmla="*/ 22 w 37"/>
                  <a:gd name="T9" fmla="*/ 4 h 39"/>
                  <a:gd name="T10" fmla="*/ 0 w 37"/>
                  <a:gd name="T11" fmla="*/ 14 h 39"/>
                  <a:gd name="T12" fmla="*/ 0 w 37"/>
                  <a:gd name="T13" fmla="*/ 1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39">
                    <a:moveTo>
                      <a:pt x="0" y="14"/>
                    </a:move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30" y="39"/>
                      <a:pt x="35" y="26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2" y="5"/>
                      <a:pt x="26" y="9"/>
                      <a:pt x="22" y="4"/>
                    </a:cubicBezTo>
                    <a:cubicBezTo>
                      <a:pt x="13" y="0"/>
                      <a:pt x="6" y="8"/>
                      <a:pt x="0" y="14"/>
                    </a:cubicBezTo>
                    <a:cubicBezTo>
                      <a:pt x="1" y="13"/>
                      <a:pt x="1" y="14"/>
                      <a:pt x="0" y="1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794">
                <a:extLst>
                  <a:ext uri="{FF2B5EF4-FFF2-40B4-BE49-F238E27FC236}">
                    <a16:creationId xmlns:a16="http://schemas.microsoft.com/office/drawing/2014/main" id="{A587FF9C-023B-4E92-B8C5-DDFBECBF3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8" y="828"/>
                <a:ext cx="34" cy="42"/>
              </a:xfrm>
              <a:custGeom>
                <a:avLst/>
                <a:gdLst>
                  <a:gd name="T0" fmla="*/ 46 w 54"/>
                  <a:gd name="T1" fmla="*/ 35 h 67"/>
                  <a:gd name="T2" fmla="*/ 54 w 54"/>
                  <a:gd name="T3" fmla="*/ 28 h 67"/>
                  <a:gd name="T4" fmla="*/ 40 w 54"/>
                  <a:gd name="T5" fmla="*/ 18 h 67"/>
                  <a:gd name="T6" fmla="*/ 8 w 54"/>
                  <a:gd name="T7" fmla="*/ 2 h 67"/>
                  <a:gd name="T8" fmla="*/ 12 w 54"/>
                  <a:gd name="T9" fmla="*/ 18 h 67"/>
                  <a:gd name="T10" fmla="*/ 13 w 54"/>
                  <a:gd name="T11" fmla="*/ 23 h 67"/>
                  <a:gd name="T12" fmla="*/ 30 w 54"/>
                  <a:gd name="T13" fmla="*/ 54 h 67"/>
                  <a:gd name="T14" fmla="*/ 31 w 54"/>
                  <a:gd name="T15" fmla="*/ 60 h 67"/>
                  <a:gd name="T16" fmla="*/ 31 w 54"/>
                  <a:gd name="T17" fmla="*/ 60 h 67"/>
                  <a:gd name="T18" fmla="*/ 29 w 54"/>
                  <a:gd name="T19" fmla="*/ 64 h 67"/>
                  <a:gd name="T20" fmla="*/ 42 w 54"/>
                  <a:gd name="T21" fmla="*/ 66 h 67"/>
                  <a:gd name="T22" fmla="*/ 44 w 54"/>
                  <a:gd name="T23" fmla="*/ 45 h 67"/>
                  <a:gd name="T24" fmla="*/ 46 w 54"/>
                  <a:gd name="T25" fmla="*/ 3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" h="67">
                    <a:moveTo>
                      <a:pt x="46" y="35"/>
                    </a:moveTo>
                    <a:cubicBezTo>
                      <a:pt x="54" y="28"/>
                      <a:pt x="54" y="28"/>
                      <a:pt x="54" y="28"/>
                    </a:cubicBezTo>
                    <a:cubicBezTo>
                      <a:pt x="50" y="25"/>
                      <a:pt x="44" y="22"/>
                      <a:pt x="40" y="18"/>
                    </a:cubicBezTo>
                    <a:cubicBezTo>
                      <a:pt x="30" y="9"/>
                      <a:pt x="21" y="0"/>
                      <a:pt x="8" y="2"/>
                    </a:cubicBezTo>
                    <a:cubicBezTo>
                      <a:pt x="0" y="6"/>
                      <a:pt x="9" y="12"/>
                      <a:pt x="12" y="18"/>
                    </a:cubicBezTo>
                    <a:cubicBezTo>
                      <a:pt x="13" y="20"/>
                      <a:pt x="13" y="22"/>
                      <a:pt x="13" y="23"/>
                    </a:cubicBezTo>
                    <a:cubicBezTo>
                      <a:pt x="21" y="32"/>
                      <a:pt x="28" y="45"/>
                      <a:pt x="30" y="54"/>
                    </a:cubicBezTo>
                    <a:cubicBezTo>
                      <a:pt x="31" y="58"/>
                      <a:pt x="41" y="58"/>
                      <a:pt x="31" y="60"/>
                    </a:cubicBezTo>
                    <a:cubicBezTo>
                      <a:pt x="31" y="60"/>
                      <a:pt x="30" y="61"/>
                      <a:pt x="31" y="60"/>
                    </a:cubicBezTo>
                    <a:cubicBezTo>
                      <a:pt x="29" y="60"/>
                      <a:pt x="29" y="60"/>
                      <a:pt x="29" y="64"/>
                    </a:cubicBezTo>
                    <a:cubicBezTo>
                      <a:pt x="30" y="67"/>
                      <a:pt x="37" y="66"/>
                      <a:pt x="42" y="66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6" y="35"/>
                      <a:pt x="46" y="35"/>
                      <a:pt x="46" y="3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795">
                <a:extLst>
                  <a:ext uri="{FF2B5EF4-FFF2-40B4-BE49-F238E27FC236}">
                    <a16:creationId xmlns:a16="http://schemas.microsoft.com/office/drawing/2014/main" id="{444A9897-763A-48AF-B6CC-62A8623CB3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68" y="1536"/>
                <a:ext cx="16" cy="31"/>
              </a:xfrm>
              <a:custGeom>
                <a:avLst/>
                <a:gdLst>
                  <a:gd name="T0" fmla="*/ 3 w 26"/>
                  <a:gd name="T1" fmla="*/ 45 h 51"/>
                  <a:gd name="T2" fmla="*/ 12 w 26"/>
                  <a:gd name="T3" fmla="*/ 40 h 51"/>
                  <a:gd name="T4" fmla="*/ 15 w 26"/>
                  <a:gd name="T5" fmla="*/ 41 h 51"/>
                  <a:gd name="T6" fmla="*/ 21 w 26"/>
                  <a:gd name="T7" fmla="*/ 21 h 51"/>
                  <a:gd name="T8" fmla="*/ 23 w 26"/>
                  <a:gd name="T9" fmla="*/ 14 h 51"/>
                  <a:gd name="T10" fmla="*/ 11 w 26"/>
                  <a:gd name="T11" fmla="*/ 24 h 51"/>
                  <a:gd name="T12" fmla="*/ 6 w 26"/>
                  <a:gd name="T13" fmla="*/ 38 h 51"/>
                  <a:gd name="T14" fmla="*/ 3 w 26"/>
                  <a:gd name="T15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51">
                    <a:moveTo>
                      <a:pt x="3" y="45"/>
                    </a:moveTo>
                    <a:cubicBezTo>
                      <a:pt x="9" y="51"/>
                      <a:pt x="9" y="41"/>
                      <a:pt x="12" y="40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31"/>
                      <a:pt x="24" y="29"/>
                      <a:pt x="21" y="21"/>
                    </a:cubicBezTo>
                    <a:cubicBezTo>
                      <a:pt x="19" y="18"/>
                      <a:pt x="26" y="17"/>
                      <a:pt x="23" y="14"/>
                    </a:cubicBezTo>
                    <a:cubicBezTo>
                      <a:pt x="4" y="0"/>
                      <a:pt x="26" y="30"/>
                      <a:pt x="11" y="24"/>
                    </a:cubicBezTo>
                    <a:cubicBezTo>
                      <a:pt x="14" y="30"/>
                      <a:pt x="7" y="32"/>
                      <a:pt x="6" y="38"/>
                    </a:cubicBezTo>
                    <a:cubicBezTo>
                      <a:pt x="3" y="39"/>
                      <a:pt x="0" y="42"/>
                      <a:pt x="3" y="4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796">
                <a:extLst>
                  <a:ext uri="{FF2B5EF4-FFF2-40B4-BE49-F238E27FC236}">
                    <a16:creationId xmlns:a16="http://schemas.microsoft.com/office/drawing/2014/main" id="{CCF2CABB-B754-4E98-A91A-DE238AFEA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51" y="1546"/>
                <a:ext cx="3" cy="8"/>
              </a:xfrm>
              <a:custGeom>
                <a:avLst/>
                <a:gdLst>
                  <a:gd name="T0" fmla="*/ 4 w 6"/>
                  <a:gd name="T1" fmla="*/ 11 h 13"/>
                  <a:gd name="T2" fmla="*/ 3 w 6"/>
                  <a:gd name="T3" fmla="*/ 0 h 13"/>
                  <a:gd name="T4" fmla="*/ 0 w 6"/>
                  <a:gd name="T5" fmla="*/ 6 h 13"/>
                  <a:gd name="T6" fmla="*/ 4 w 6"/>
                  <a:gd name="T7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3">
                    <a:moveTo>
                      <a:pt x="4" y="11"/>
                    </a:moveTo>
                    <a:cubicBezTo>
                      <a:pt x="6" y="8"/>
                      <a:pt x="6" y="2"/>
                      <a:pt x="3" y="0"/>
                    </a:cubicBezTo>
                    <a:cubicBezTo>
                      <a:pt x="0" y="1"/>
                      <a:pt x="2" y="4"/>
                      <a:pt x="0" y="6"/>
                    </a:cubicBezTo>
                    <a:cubicBezTo>
                      <a:pt x="0" y="7"/>
                      <a:pt x="1" y="13"/>
                      <a:pt x="4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797">
                <a:extLst>
                  <a:ext uri="{FF2B5EF4-FFF2-40B4-BE49-F238E27FC236}">
                    <a16:creationId xmlns:a16="http://schemas.microsoft.com/office/drawing/2014/main" id="{9B7AF7B4-C772-453F-A5BD-14F4272B9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69" y="1549"/>
                <a:ext cx="5" cy="6"/>
              </a:xfrm>
              <a:custGeom>
                <a:avLst/>
                <a:gdLst>
                  <a:gd name="T0" fmla="*/ 5 w 9"/>
                  <a:gd name="T1" fmla="*/ 0 h 10"/>
                  <a:gd name="T2" fmla="*/ 1 w 9"/>
                  <a:gd name="T3" fmla="*/ 6 h 10"/>
                  <a:gd name="T4" fmla="*/ 8 w 9"/>
                  <a:gd name="T5" fmla="*/ 3 h 10"/>
                  <a:gd name="T6" fmla="*/ 5 w 9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0">
                    <a:moveTo>
                      <a:pt x="5" y="0"/>
                    </a:moveTo>
                    <a:cubicBezTo>
                      <a:pt x="3" y="3"/>
                      <a:pt x="0" y="3"/>
                      <a:pt x="1" y="6"/>
                    </a:cubicBezTo>
                    <a:cubicBezTo>
                      <a:pt x="4" y="10"/>
                      <a:pt x="6" y="4"/>
                      <a:pt x="8" y="3"/>
                    </a:cubicBezTo>
                    <a:cubicBezTo>
                      <a:pt x="9" y="0"/>
                      <a:pt x="6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798">
                <a:extLst>
                  <a:ext uri="{FF2B5EF4-FFF2-40B4-BE49-F238E27FC236}">
                    <a16:creationId xmlns:a16="http://schemas.microsoft.com/office/drawing/2014/main" id="{E8CD1091-DF79-433C-B1FF-A5AADC918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79" y="1346"/>
                <a:ext cx="8" cy="5"/>
              </a:xfrm>
              <a:custGeom>
                <a:avLst/>
                <a:gdLst>
                  <a:gd name="T0" fmla="*/ 3 w 13"/>
                  <a:gd name="T1" fmla="*/ 5 h 8"/>
                  <a:gd name="T2" fmla="*/ 13 w 13"/>
                  <a:gd name="T3" fmla="*/ 4 h 8"/>
                  <a:gd name="T4" fmla="*/ 4 w 13"/>
                  <a:gd name="T5" fmla="*/ 0 h 8"/>
                  <a:gd name="T6" fmla="*/ 3 w 13"/>
                  <a:gd name="T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8">
                    <a:moveTo>
                      <a:pt x="3" y="5"/>
                    </a:moveTo>
                    <a:cubicBezTo>
                      <a:pt x="6" y="6"/>
                      <a:pt x="11" y="8"/>
                      <a:pt x="13" y="4"/>
                    </a:cubicBezTo>
                    <a:cubicBezTo>
                      <a:pt x="10" y="1"/>
                      <a:pt x="7" y="0"/>
                      <a:pt x="4" y="0"/>
                    </a:cubicBezTo>
                    <a:cubicBezTo>
                      <a:pt x="2" y="0"/>
                      <a:pt x="0" y="4"/>
                      <a:pt x="3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799">
                <a:extLst>
                  <a:ext uri="{FF2B5EF4-FFF2-40B4-BE49-F238E27FC236}">
                    <a16:creationId xmlns:a16="http://schemas.microsoft.com/office/drawing/2014/main" id="{53A8C230-BD23-4652-BE5B-40CC9CEFD9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27" y="1363"/>
                <a:ext cx="6" cy="12"/>
              </a:xfrm>
              <a:custGeom>
                <a:avLst/>
                <a:gdLst>
                  <a:gd name="T0" fmla="*/ 2 w 10"/>
                  <a:gd name="T1" fmla="*/ 15 h 19"/>
                  <a:gd name="T2" fmla="*/ 9 w 10"/>
                  <a:gd name="T3" fmla="*/ 11 h 19"/>
                  <a:gd name="T4" fmla="*/ 6 w 10"/>
                  <a:gd name="T5" fmla="*/ 0 h 19"/>
                  <a:gd name="T6" fmla="*/ 2 w 10"/>
                  <a:gd name="T7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9">
                    <a:moveTo>
                      <a:pt x="2" y="15"/>
                    </a:moveTo>
                    <a:cubicBezTo>
                      <a:pt x="5" y="19"/>
                      <a:pt x="6" y="12"/>
                      <a:pt x="9" y="11"/>
                    </a:cubicBezTo>
                    <a:cubicBezTo>
                      <a:pt x="10" y="7"/>
                      <a:pt x="10" y="2"/>
                      <a:pt x="6" y="0"/>
                    </a:cubicBezTo>
                    <a:cubicBezTo>
                      <a:pt x="2" y="2"/>
                      <a:pt x="0" y="11"/>
                      <a:pt x="2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800">
                <a:extLst>
                  <a:ext uri="{FF2B5EF4-FFF2-40B4-BE49-F238E27FC236}">
                    <a16:creationId xmlns:a16="http://schemas.microsoft.com/office/drawing/2014/main" id="{4E8928D0-BC3D-468E-852C-BC06314AB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11" y="1285"/>
                <a:ext cx="12" cy="7"/>
              </a:xfrm>
              <a:custGeom>
                <a:avLst/>
                <a:gdLst>
                  <a:gd name="T0" fmla="*/ 13 w 20"/>
                  <a:gd name="T1" fmla="*/ 11 h 12"/>
                  <a:gd name="T2" fmla="*/ 13 w 20"/>
                  <a:gd name="T3" fmla="*/ 0 h 12"/>
                  <a:gd name="T4" fmla="*/ 7 w 20"/>
                  <a:gd name="T5" fmla="*/ 4 h 12"/>
                  <a:gd name="T6" fmla="*/ 13 w 20"/>
                  <a:gd name="T7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2">
                    <a:moveTo>
                      <a:pt x="13" y="11"/>
                    </a:moveTo>
                    <a:cubicBezTo>
                      <a:pt x="19" y="10"/>
                      <a:pt x="20" y="2"/>
                      <a:pt x="13" y="0"/>
                    </a:cubicBezTo>
                    <a:cubicBezTo>
                      <a:pt x="10" y="1"/>
                      <a:pt x="9" y="4"/>
                      <a:pt x="7" y="4"/>
                    </a:cubicBezTo>
                    <a:cubicBezTo>
                      <a:pt x="0" y="12"/>
                      <a:pt x="10" y="10"/>
                      <a:pt x="13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801">
                <a:extLst>
                  <a:ext uri="{FF2B5EF4-FFF2-40B4-BE49-F238E27FC236}">
                    <a16:creationId xmlns:a16="http://schemas.microsoft.com/office/drawing/2014/main" id="{6A725CCF-E4CC-462D-8664-52C483119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02" y="1315"/>
                <a:ext cx="11" cy="7"/>
              </a:xfrm>
              <a:custGeom>
                <a:avLst/>
                <a:gdLst>
                  <a:gd name="T0" fmla="*/ 1 w 17"/>
                  <a:gd name="T1" fmla="*/ 5 h 12"/>
                  <a:gd name="T2" fmla="*/ 17 w 17"/>
                  <a:gd name="T3" fmla="*/ 12 h 12"/>
                  <a:gd name="T4" fmla="*/ 15 w 17"/>
                  <a:gd name="T5" fmla="*/ 4 h 12"/>
                  <a:gd name="T6" fmla="*/ 6 w 17"/>
                  <a:gd name="T7" fmla="*/ 0 h 12"/>
                  <a:gd name="T8" fmla="*/ 1 w 17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2">
                    <a:moveTo>
                      <a:pt x="1" y="5"/>
                    </a:moveTo>
                    <a:cubicBezTo>
                      <a:pt x="6" y="9"/>
                      <a:pt x="12" y="10"/>
                      <a:pt x="17" y="12"/>
                    </a:cubicBezTo>
                    <a:cubicBezTo>
                      <a:pt x="17" y="9"/>
                      <a:pt x="17" y="7"/>
                      <a:pt x="15" y="4"/>
                    </a:cubicBezTo>
                    <a:cubicBezTo>
                      <a:pt x="13" y="3"/>
                      <a:pt x="10" y="0"/>
                      <a:pt x="6" y="0"/>
                    </a:cubicBezTo>
                    <a:cubicBezTo>
                      <a:pt x="4" y="2"/>
                      <a:pt x="0" y="2"/>
                      <a:pt x="1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802">
                <a:extLst>
                  <a:ext uri="{FF2B5EF4-FFF2-40B4-BE49-F238E27FC236}">
                    <a16:creationId xmlns:a16="http://schemas.microsoft.com/office/drawing/2014/main" id="{99829BBA-C9E9-4C12-97D9-BFC3A5F258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52" y="1184"/>
                <a:ext cx="5" cy="7"/>
              </a:xfrm>
              <a:custGeom>
                <a:avLst/>
                <a:gdLst>
                  <a:gd name="T0" fmla="*/ 0 w 8"/>
                  <a:gd name="T1" fmla="*/ 4 h 11"/>
                  <a:gd name="T2" fmla="*/ 6 w 8"/>
                  <a:gd name="T3" fmla="*/ 10 h 11"/>
                  <a:gd name="T4" fmla="*/ 3 w 8"/>
                  <a:gd name="T5" fmla="*/ 0 h 11"/>
                  <a:gd name="T6" fmla="*/ 0 w 8"/>
                  <a:gd name="T7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0" y="4"/>
                    </a:moveTo>
                    <a:cubicBezTo>
                      <a:pt x="0" y="7"/>
                      <a:pt x="3" y="11"/>
                      <a:pt x="6" y="10"/>
                    </a:cubicBezTo>
                    <a:cubicBezTo>
                      <a:pt x="7" y="7"/>
                      <a:pt x="8" y="2"/>
                      <a:pt x="3" y="0"/>
                    </a:cubicBezTo>
                    <a:cubicBezTo>
                      <a:pt x="2" y="1"/>
                      <a:pt x="0" y="2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803">
                <a:extLst>
                  <a:ext uri="{FF2B5EF4-FFF2-40B4-BE49-F238E27FC236}">
                    <a16:creationId xmlns:a16="http://schemas.microsoft.com/office/drawing/2014/main" id="{62449F07-B4D9-4926-ABE2-CE8E556806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40" y="1185"/>
                <a:ext cx="5" cy="4"/>
              </a:xfrm>
              <a:custGeom>
                <a:avLst/>
                <a:gdLst>
                  <a:gd name="T0" fmla="*/ 1 w 8"/>
                  <a:gd name="T1" fmla="*/ 4 h 7"/>
                  <a:gd name="T2" fmla="*/ 7 w 8"/>
                  <a:gd name="T3" fmla="*/ 4 h 7"/>
                  <a:gd name="T4" fmla="*/ 5 w 8"/>
                  <a:gd name="T5" fmla="*/ 0 h 7"/>
                  <a:gd name="T6" fmla="*/ 1 w 8"/>
                  <a:gd name="T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7">
                    <a:moveTo>
                      <a:pt x="1" y="4"/>
                    </a:moveTo>
                    <a:cubicBezTo>
                      <a:pt x="0" y="7"/>
                      <a:pt x="5" y="7"/>
                      <a:pt x="7" y="4"/>
                    </a:cubicBezTo>
                    <a:cubicBezTo>
                      <a:pt x="8" y="3"/>
                      <a:pt x="6" y="1"/>
                      <a:pt x="5" y="0"/>
                    </a:cubicBezTo>
                    <a:cubicBezTo>
                      <a:pt x="3" y="2"/>
                      <a:pt x="1" y="2"/>
                      <a:pt x="1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804">
                <a:extLst>
                  <a:ext uri="{FF2B5EF4-FFF2-40B4-BE49-F238E27FC236}">
                    <a16:creationId xmlns:a16="http://schemas.microsoft.com/office/drawing/2014/main" id="{6DD23454-AD59-48E9-8E23-420A5DD2D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08" y="1200"/>
                <a:ext cx="12" cy="5"/>
              </a:xfrm>
              <a:custGeom>
                <a:avLst/>
                <a:gdLst>
                  <a:gd name="T0" fmla="*/ 6 w 19"/>
                  <a:gd name="T1" fmla="*/ 0 h 7"/>
                  <a:gd name="T2" fmla="*/ 6 w 19"/>
                  <a:gd name="T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9" h="7">
                    <a:moveTo>
                      <a:pt x="6" y="0"/>
                    </a:moveTo>
                    <a:cubicBezTo>
                      <a:pt x="0" y="7"/>
                      <a:pt x="19" y="4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805">
                <a:extLst>
                  <a:ext uri="{FF2B5EF4-FFF2-40B4-BE49-F238E27FC236}">
                    <a16:creationId xmlns:a16="http://schemas.microsoft.com/office/drawing/2014/main" id="{1013260A-A0CF-4DB4-973E-9CDAF64D3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12" y="1159"/>
                <a:ext cx="5" cy="8"/>
              </a:xfrm>
              <a:custGeom>
                <a:avLst/>
                <a:gdLst>
                  <a:gd name="T0" fmla="*/ 3 w 8"/>
                  <a:gd name="T1" fmla="*/ 0 h 14"/>
                  <a:gd name="T2" fmla="*/ 1 w 8"/>
                  <a:gd name="T3" fmla="*/ 3 h 14"/>
                  <a:gd name="T4" fmla="*/ 6 w 8"/>
                  <a:gd name="T5" fmla="*/ 9 h 14"/>
                  <a:gd name="T6" fmla="*/ 3 w 8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4">
                    <a:moveTo>
                      <a:pt x="3" y="0"/>
                    </a:moveTo>
                    <a:cubicBezTo>
                      <a:pt x="2" y="1"/>
                      <a:pt x="2" y="2"/>
                      <a:pt x="1" y="3"/>
                    </a:cubicBezTo>
                    <a:cubicBezTo>
                      <a:pt x="3" y="5"/>
                      <a:pt x="0" y="14"/>
                      <a:pt x="6" y="9"/>
                    </a:cubicBezTo>
                    <a:cubicBezTo>
                      <a:pt x="8" y="6"/>
                      <a:pt x="8" y="1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806">
                <a:extLst>
                  <a:ext uri="{FF2B5EF4-FFF2-40B4-BE49-F238E27FC236}">
                    <a16:creationId xmlns:a16="http://schemas.microsoft.com/office/drawing/2014/main" id="{1A32BF7B-F85C-4D48-BF03-8E2897C1E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24" y="1184"/>
                <a:ext cx="5" cy="5"/>
              </a:xfrm>
              <a:custGeom>
                <a:avLst/>
                <a:gdLst>
                  <a:gd name="T0" fmla="*/ 1 w 9"/>
                  <a:gd name="T1" fmla="*/ 3 h 8"/>
                  <a:gd name="T2" fmla="*/ 5 w 9"/>
                  <a:gd name="T3" fmla="*/ 7 h 8"/>
                  <a:gd name="T4" fmla="*/ 5 w 9"/>
                  <a:gd name="T5" fmla="*/ 0 h 8"/>
                  <a:gd name="T6" fmla="*/ 1 w 9"/>
                  <a:gd name="T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1" y="3"/>
                    </a:moveTo>
                    <a:cubicBezTo>
                      <a:pt x="0" y="5"/>
                      <a:pt x="3" y="8"/>
                      <a:pt x="5" y="7"/>
                    </a:cubicBezTo>
                    <a:cubicBezTo>
                      <a:pt x="8" y="5"/>
                      <a:pt x="9" y="1"/>
                      <a:pt x="5" y="0"/>
                    </a:cubicBezTo>
                    <a:cubicBezTo>
                      <a:pt x="4" y="2"/>
                      <a:pt x="1" y="0"/>
                      <a:pt x="1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807">
                <a:extLst>
                  <a:ext uri="{FF2B5EF4-FFF2-40B4-BE49-F238E27FC236}">
                    <a16:creationId xmlns:a16="http://schemas.microsoft.com/office/drawing/2014/main" id="{D22895A4-B5DC-43F1-9317-73A632F45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0" y="1335"/>
                <a:ext cx="166" cy="95"/>
              </a:xfrm>
              <a:custGeom>
                <a:avLst/>
                <a:gdLst>
                  <a:gd name="T0" fmla="*/ 142 w 268"/>
                  <a:gd name="T1" fmla="*/ 94 h 153"/>
                  <a:gd name="T2" fmla="*/ 251 w 268"/>
                  <a:gd name="T3" fmla="*/ 153 h 153"/>
                  <a:gd name="T4" fmla="*/ 254 w 268"/>
                  <a:gd name="T5" fmla="*/ 141 h 153"/>
                  <a:gd name="T6" fmla="*/ 265 w 268"/>
                  <a:gd name="T7" fmla="*/ 135 h 153"/>
                  <a:gd name="T8" fmla="*/ 264 w 268"/>
                  <a:gd name="T9" fmla="*/ 128 h 153"/>
                  <a:gd name="T10" fmla="*/ 259 w 268"/>
                  <a:gd name="T11" fmla="*/ 123 h 153"/>
                  <a:gd name="T12" fmla="*/ 246 w 268"/>
                  <a:gd name="T13" fmla="*/ 121 h 153"/>
                  <a:gd name="T14" fmla="*/ 235 w 268"/>
                  <a:gd name="T15" fmla="*/ 92 h 153"/>
                  <a:gd name="T16" fmla="*/ 232 w 268"/>
                  <a:gd name="T17" fmla="*/ 78 h 153"/>
                  <a:gd name="T18" fmla="*/ 224 w 268"/>
                  <a:gd name="T19" fmla="*/ 67 h 153"/>
                  <a:gd name="T20" fmla="*/ 225 w 268"/>
                  <a:gd name="T21" fmla="*/ 56 h 153"/>
                  <a:gd name="T22" fmla="*/ 221 w 268"/>
                  <a:gd name="T23" fmla="*/ 39 h 153"/>
                  <a:gd name="T24" fmla="*/ 210 w 268"/>
                  <a:gd name="T25" fmla="*/ 47 h 153"/>
                  <a:gd name="T26" fmla="*/ 178 w 268"/>
                  <a:gd name="T27" fmla="*/ 46 h 153"/>
                  <a:gd name="T28" fmla="*/ 171 w 268"/>
                  <a:gd name="T29" fmla="*/ 47 h 153"/>
                  <a:gd name="T30" fmla="*/ 165 w 268"/>
                  <a:gd name="T31" fmla="*/ 42 h 153"/>
                  <a:gd name="T32" fmla="*/ 160 w 268"/>
                  <a:gd name="T33" fmla="*/ 28 h 153"/>
                  <a:gd name="T34" fmla="*/ 153 w 268"/>
                  <a:gd name="T35" fmla="*/ 26 h 153"/>
                  <a:gd name="T36" fmla="*/ 127 w 268"/>
                  <a:gd name="T37" fmla="*/ 10 h 153"/>
                  <a:gd name="T38" fmla="*/ 102 w 268"/>
                  <a:gd name="T39" fmla="*/ 0 h 153"/>
                  <a:gd name="T40" fmla="*/ 79 w 268"/>
                  <a:gd name="T41" fmla="*/ 18 h 153"/>
                  <a:gd name="T42" fmla="*/ 63 w 268"/>
                  <a:gd name="T43" fmla="*/ 20 h 153"/>
                  <a:gd name="T44" fmla="*/ 42 w 268"/>
                  <a:gd name="T45" fmla="*/ 18 h 153"/>
                  <a:gd name="T46" fmla="*/ 19 w 268"/>
                  <a:gd name="T47" fmla="*/ 14 h 153"/>
                  <a:gd name="T48" fmla="*/ 7 w 268"/>
                  <a:gd name="T49" fmla="*/ 26 h 153"/>
                  <a:gd name="T50" fmla="*/ 0 w 268"/>
                  <a:gd name="T51" fmla="*/ 38 h 153"/>
                  <a:gd name="T52" fmla="*/ 18 w 268"/>
                  <a:gd name="T53" fmla="*/ 66 h 153"/>
                  <a:gd name="T54" fmla="*/ 22 w 268"/>
                  <a:gd name="T55" fmla="*/ 81 h 153"/>
                  <a:gd name="T56" fmla="*/ 24 w 268"/>
                  <a:gd name="T57" fmla="*/ 90 h 153"/>
                  <a:gd name="T58" fmla="*/ 142 w 268"/>
                  <a:gd name="T59" fmla="*/ 9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68" h="153">
                    <a:moveTo>
                      <a:pt x="142" y="94"/>
                    </a:moveTo>
                    <a:cubicBezTo>
                      <a:pt x="251" y="153"/>
                      <a:pt x="251" y="153"/>
                      <a:pt x="251" y="153"/>
                    </a:cubicBezTo>
                    <a:cubicBezTo>
                      <a:pt x="250" y="149"/>
                      <a:pt x="253" y="144"/>
                      <a:pt x="254" y="141"/>
                    </a:cubicBezTo>
                    <a:cubicBezTo>
                      <a:pt x="268" y="152"/>
                      <a:pt x="253" y="129"/>
                      <a:pt x="265" y="135"/>
                    </a:cubicBezTo>
                    <a:cubicBezTo>
                      <a:pt x="267" y="133"/>
                      <a:pt x="266" y="130"/>
                      <a:pt x="264" y="128"/>
                    </a:cubicBezTo>
                    <a:cubicBezTo>
                      <a:pt x="261" y="129"/>
                      <a:pt x="260" y="126"/>
                      <a:pt x="259" y="123"/>
                    </a:cubicBezTo>
                    <a:cubicBezTo>
                      <a:pt x="255" y="121"/>
                      <a:pt x="251" y="125"/>
                      <a:pt x="246" y="121"/>
                    </a:cubicBezTo>
                    <a:cubicBezTo>
                      <a:pt x="244" y="110"/>
                      <a:pt x="250" y="96"/>
                      <a:pt x="235" y="92"/>
                    </a:cubicBezTo>
                    <a:cubicBezTo>
                      <a:pt x="241" y="87"/>
                      <a:pt x="231" y="83"/>
                      <a:pt x="232" y="78"/>
                    </a:cubicBezTo>
                    <a:cubicBezTo>
                      <a:pt x="231" y="73"/>
                      <a:pt x="225" y="71"/>
                      <a:pt x="224" y="67"/>
                    </a:cubicBezTo>
                    <a:cubicBezTo>
                      <a:pt x="227" y="64"/>
                      <a:pt x="227" y="60"/>
                      <a:pt x="225" y="56"/>
                    </a:cubicBezTo>
                    <a:cubicBezTo>
                      <a:pt x="227" y="50"/>
                      <a:pt x="227" y="41"/>
                      <a:pt x="221" y="39"/>
                    </a:cubicBezTo>
                    <a:cubicBezTo>
                      <a:pt x="216" y="35"/>
                      <a:pt x="213" y="44"/>
                      <a:pt x="210" y="47"/>
                    </a:cubicBezTo>
                    <a:cubicBezTo>
                      <a:pt x="199" y="29"/>
                      <a:pt x="192" y="57"/>
                      <a:pt x="178" y="46"/>
                    </a:cubicBezTo>
                    <a:cubicBezTo>
                      <a:pt x="171" y="47"/>
                      <a:pt x="171" y="47"/>
                      <a:pt x="171" y="47"/>
                    </a:cubicBezTo>
                    <a:cubicBezTo>
                      <a:pt x="168" y="47"/>
                      <a:pt x="167" y="44"/>
                      <a:pt x="165" y="42"/>
                    </a:cubicBezTo>
                    <a:cubicBezTo>
                      <a:pt x="172" y="37"/>
                      <a:pt x="157" y="34"/>
                      <a:pt x="160" y="28"/>
                    </a:cubicBezTo>
                    <a:cubicBezTo>
                      <a:pt x="160" y="26"/>
                      <a:pt x="154" y="22"/>
                      <a:pt x="153" y="26"/>
                    </a:cubicBezTo>
                    <a:cubicBezTo>
                      <a:pt x="147" y="18"/>
                      <a:pt x="132" y="21"/>
                      <a:pt x="127" y="10"/>
                    </a:cubicBezTo>
                    <a:cubicBezTo>
                      <a:pt x="117" y="9"/>
                      <a:pt x="111" y="5"/>
                      <a:pt x="102" y="0"/>
                    </a:cubicBezTo>
                    <a:cubicBezTo>
                      <a:pt x="94" y="6"/>
                      <a:pt x="88" y="13"/>
                      <a:pt x="79" y="18"/>
                    </a:cubicBezTo>
                    <a:cubicBezTo>
                      <a:pt x="73" y="11"/>
                      <a:pt x="70" y="17"/>
                      <a:pt x="63" y="20"/>
                    </a:cubicBezTo>
                    <a:cubicBezTo>
                      <a:pt x="55" y="20"/>
                      <a:pt x="49" y="13"/>
                      <a:pt x="42" y="18"/>
                    </a:cubicBezTo>
                    <a:cubicBezTo>
                      <a:pt x="34" y="12"/>
                      <a:pt x="26" y="15"/>
                      <a:pt x="19" y="14"/>
                    </a:cubicBezTo>
                    <a:cubicBezTo>
                      <a:pt x="14" y="18"/>
                      <a:pt x="10" y="22"/>
                      <a:pt x="7" y="26"/>
                    </a:cubicBezTo>
                    <a:cubicBezTo>
                      <a:pt x="9" y="32"/>
                      <a:pt x="0" y="31"/>
                      <a:pt x="0" y="38"/>
                    </a:cubicBezTo>
                    <a:cubicBezTo>
                      <a:pt x="4" y="49"/>
                      <a:pt x="6" y="61"/>
                      <a:pt x="18" y="66"/>
                    </a:cubicBezTo>
                    <a:cubicBezTo>
                      <a:pt x="25" y="69"/>
                      <a:pt x="20" y="76"/>
                      <a:pt x="22" y="81"/>
                    </a:cubicBezTo>
                    <a:cubicBezTo>
                      <a:pt x="24" y="83"/>
                      <a:pt x="24" y="86"/>
                      <a:pt x="24" y="90"/>
                    </a:cubicBezTo>
                    <a:cubicBezTo>
                      <a:pt x="24" y="90"/>
                      <a:pt x="89" y="54"/>
                      <a:pt x="142" y="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808">
                <a:extLst>
                  <a:ext uri="{FF2B5EF4-FFF2-40B4-BE49-F238E27FC236}">
                    <a16:creationId xmlns:a16="http://schemas.microsoft.com/office/drawing/2014/main" id="{74994B85-A612-4503-A4B3-67CD4617D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2" y="1459"/>
                <a:ext cx="44" cy="49"/>
              </a:xfrm>
              <a:custGeom>
                <a:avLst/>
                <a:gdLst>
                  <a:gd name="T0" fmla="*/ 12 w 70"/>
                  <a:gd name="T1" fmla="*/ 0 h 79"/>
                  <a:gd name="T2" fmla="*/ 11 w 70"/>
                  <a:gd name="T3" fmla="*/ 0 h 79"/>
                  <a:gd name="T4" fmla="*/ 4 w 70"/>
                  <a:gd name="T5" fmla="*/ 10 h 79"/>
                  <a:gd name="T6" fmla="*/ 6 w 70"/>
                  <a:gd name="T7" fmla="*/ 17 h 79"/>
                  <a:gd name="T8" fmla="*/ 3 w 70"/>
                  <a:gd name="T9" fmla="*/ 20 h 79"/>
                  <a:gd name="T10" fmla="*/ 13 w 70"/>
                  <a:gd name="T11" fmla="*/ 26 h 79"/>
                  <a:gd name="T12" fmla="*/ 37 w 70"/>
                  <a:gd name="T13" fmla="*/ 41 h 79"/>
                  <a:gd name="T14" fmla="*/ 55 w 70"/>
                  <a:gd name="T15" fmla="*/ 64 h 79"/>
                  <a:gd name="T16" fmla="*/ 65 w 70"/>
                  <a:gd name="T17" fmla="*/ 79 h 79"/>
                  <a:gd name="T18" fmla="*/ 12 w 70"/>
                  <a:gd name="T19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" h="79">
                    <a:moveTo>
                      <a:pt x="12" y="0"/>
                    </a:moveTo>
                    <a:cubicBezTo>
                      <a:pt x="12" y="0"/>
                      <a:pt x="12" y="0"/>
                      <a:pt x="11" y="0"/>
                    </a:cubicBezTo>
                    <a:cubicBezTo>
                      <a:pt x="9" y="4"/>
                      <a:pt x="6" y="8"/>
                      <a:pt x="4" y="10"/>
                    </a:cubicBezTo>
                    <a:cubicBezTo>
                      <a:pt x="6" y="12"/>
                      <a:pt x="8" y="14"/>
                      <a:pt x="6" y="17"/>
                    </a:cubicBezTo>
                    <a:cubicBezTo>
                      <a:pt x="4" y="14"/>
                      <a:pt x="0" y="19"/>
                      <a:pt x="3" y="20"/>
                    </a:cubicBezTo>
                    <a:cubicBezTo>
                      <a:pt x="4" y="25"/>
                      <a:pt x="9" y="26"/>
                      <a:pt x="13" y="26"/>
                    </a:cubicBezTo>
                    <a:cubicBezTo>
                      <a:pt x="17" y="36"/>
                      <a:pt x="28" y="38"/>
                      <a:pt x="37" y="41"/>
                    </a:cubicBezTo>
                    <a:cubicBezTo>
                      <a:pt x="34" y="51"/>
                      <a:pt x="51" y="56"/>
                      <a:pt x="55" y="64"/>
                    </a:cubicBezTo>
                    <a:cubicBezTo>
                      <a:pt x="57" y="70"/>
                      <a:pt x="60" y="74"/>
                      <a:pt x="65" y="79"/>
                    </a:cubicBezTo>
                    <a:cubicBezTo>
                      <a:pt x="70" y="16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809">
                <a:extLst>
                  <a:ext uri="{FF2B5EF4-FFF2-40B4-BE49-F238E27FC236}">
                    <a16:creationId xmlns:a16="http://schemas.microsoft.com/office/drawing/2014/main" id="{40EDB31E-2733-4288-AB1F-4DE5D5D604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28" y="1351"/>
                <a:ext cx="153" cy="114"/>
              </a:xfrm>
              <a:custGeom>
                <a:avLst/>
                <a:gdLst>
                  <a:gd name="T0" fmla="*/ 100 w 246"/>
                  <a:gd name="T1" fmla="*/ 127 h 183"/>
                  <a:gd name="T2" fmla="*/ 134 w 246"/>
                  <a:gd name="T3" fmla="*/ 129 h 183"/>
                  <a:gd name="T4" fmla="*/ 157 w 246"/>
                  <a:gd name="T5" fmla="*/ 165 h 183"/>
                  <a:gd name="T6" fmla="*/ 197 w 246"/>
                  <a:gd name="T7" fmla="*/ 162 h 183"/>
                  <a:gd name="T8" fmla="*/ 224 w 246"/>
                  <a:gd name="T9" fmla="*/ 152 h 183"/>
                  <a:gd name="T10" fmla="*/ 244 w 246"/>
                  <a:gd name="T11" fmla="*/ 155 h 183"/>
                  <a:gd name="T12" fmla="*/ 245 w 246"/>
                  <a:gd name="T13" fmla="*/ 153 h 183"/>
                  <a:gd name="T14" fmla="*/ 245 w 246"/>
                  <a:gd name="T15" fmla="*/ 145 h 183"/>
                  <a:gd name="T16" fmla="*/ 237 w 246"/>
                  <a:gd name="T17" fmla="*/ 143 h 183"/>
                  <a:gd name="T18" fmla="*/ 239 w 246"/>
                  <a:gd name="T19" fmla="*/ 137 h 183"/>
                  <a:gd name="T20" fmla="*/ 236 w 246"/>
                  <a:gd name="T21" fmla="*/ 130 h 183"/>
                  <a:gd name="T22" fmla="*/ 242 w 246"/>
                  <a:gd name="T23" fmla="*/ 116 h 183"/>
                  <a:gd name="T24" fmla="*/ 228 w 246"/>
                  <a:gd name="T25" fmla="*/ 112 h 183"/>
                  <a:gd name="T26" fmla="*/ 222 w 246"/>
                  <a:gd name="T27" fmla="*/ 107 h 183"/>
                  <a:gd name="T28" fmla="*/ 208 w 246"/>
                  <a:gd name="T29" fmla="*/ 104 h 183"/>
                  <a:gd name="T30" fmla="*/ 203 w 246"/>
                  <a:gd name="T31" fmla="*/ 100 h 183"/>
                  <a:gd name="T32" fmla="*/ 214 w 246"/>
                  <a:gd name="T33" fmla="*/ 91 h 183"/>
                  <a:gd name="T34" fmla="*/ 206 w 246"/>
                  <a:gd name="T35" fmla="*/ 82 h 183"/>
                  <a:gd name="T36" fmla="*/ 194 w 246"/>
                  <a:gd name="T37" fmla="*/ 85 h 183"/>
                  <a:gd name="T38" fmla="*/ 192 w 246"/>
                  <a:gd name="T39" fmla="*/ 79 h 183"/>
                  <a:gd name="T40" fmla="*/ 181 w 246"/>
                  <a:gd name="T41" fmla="*/ 75 h 183"/>
                  <a:gd name="T42" fmla="*/ 178 w 246"/>
                  <a:gd name="T43" fmla="*/ 65 h 183"/>
                  <a:gd name="T44" fmla="*/ 162 w 246"/>
                  <a:gd name="T45" fmla="*/ 77 h 183"/>
                  <a:gd name="T46" fmla="*/ 162 w 246"/>
                  <a:gd name="T47" fmla="*/ 67 h 183"/>
                  <a:gd name="T48" fmla="*/ 164 w 246"/>
                  <a:gd name="T49" fmla="*/ 55 h 183"/>
                  <a:gd name="T50" fmla="*/ 154 w 246"/>
                  <a:gd name="T51" fmla="*/ 53 h 183"/>
                  <a:gd name="T52" fmla="*/ 129 w 246"/>
                  <a:gd name="T53" fmla="*/ 38 h 183"/>
                  <a:gd name="T54" fmla="*/ 126 w 246"/>
                  <a:gd name="T55" fmla="*/ 31 h 183"/>
                  <a:gd name="T56" fmla="*/ 108 w 246"/>
                  <a:gd name="T57" fmla="*/ 20 h 183"/>
                  <a:gd name="T58" fmla="*/ 92 w 246"/>
                  <a:gd name="T59" fmla="*/ 10 h 183"/>
                  <a:gd name="T60" fmla="*/ 84 w 246"/>
                  <a:gd name="T61" fmla="*/ 2 h 183"/>
                  <a:gd name="T62" fmla="*/ 77 w 246"/>
                  <a:gd name="T63" fmla="*/ 20 h 183"/>
                  <a:gd name="T64" fmla="*/ 74 w 246"/>
                  <a:gd name="T65" fmla="*/ 36 h 183"/>
                  <a:gd name="T66" fmla="*/ 85 w 246"/>
                  <a:gd name="T67" fmla="*/ 65 h 183"/>
                  <a:gd name="T68" fmla="*/ 85 w 246"/>
                  <a:gd name="T69" fmla="*/ 77 h 183"/>
                  <a:gd name="T70" fmla="*/ 84 w 246"/>
                  <a:gd name="T71" fmla="*/ 93 h 183"/>
                  <a:gd name="T72" fmla="*/ 78 w 246"/>
                  <a:gd name="T73" fmla="*/ 106 h 183"/>
                  <a:gd name="T74" fmla="*/ 68 w 246"/>
                  <a:gd name="T75" fmla="*/ 112 h 183"/>
                  <a:gd name="T76" fmla="*/ 54 w 246"/>
                  <a:gd name="T77" fmla="*/ 131 h 183"/>
                  <a:gd name="T78" fmla="*/ 46 w 246"/>
                  <a:gd name="T79" fmla="*/ 119 h 183"/>
                  <a:gd name="T80" fmla="*/ 39 w 246"/>
                  <a:gd name="T81" fmla="*/ 130 h 183"/>
                  <a:gd name="T82" fmla="*/ 27 w 246"/>
                  <a:gd name="T83" fmla="*/ 109 h 183"/>
                  <a:gd name="T84" fmla="*/ 10 w 246"/>
                  <a:gd name="T85" fmla="*/ 115 h 183"/>
                  <a:gd name="T86" fmla="*/ 0 w 246"/>
                  <a:gd name="T87" fmla="*/ 126 h 183"/>
                  <a:gd name="T88" fmla="*/ 100 w 246"/>
                  <a:gd name="T89" fmla="*/ 12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46" h="183">
                    <a:moveTo>
                      <a:pt x="100" y="127"/>
                    </a:moveTo>
                    <a:cubicBezTo>
                      <a:pt x="100" y="127"/>
                      <a:pt x="119" y="90"/>
                      <a:pt x="134" y="129"/>
                    </a:cubicBezTo>
                    <a:cubicBezTo>
                      <a:pt x="134" y="129"/>
                      <a:pt x="147" y="160"/>
                      <a:pt x="157" y="165"/>
                    </a:cubicBezTo>
                    <a:cubicBezTo>
                      <a:pt x="167" y="169"/>
                      <a:pt x="178" y="183"/>
                      <a:pt x="197" y="162"/>
                    </a:cubicBezTo>
                    <a:cubicBezTo>
                      <a:pt x="197" y="162"/>
                      <a:pt x="210" y="148"/>
                      <a:pt x="224" y="152"/>
                    </a:cubicBezTo>
                    <a:cubicBezTo>
                      <a:pt x="239" y="156"/>
                      <a:pt x="244" y="155"/>
                      <a:pt x="244" y="155"/>
                    </a:cubicBezTo>
                    <a:cubicBezTo>
                      <a:pt x="245" y="153"/>
                      <a:pt x="245" y="153"/>
                      <a:pt x="245" y="153"/>
                    </a:cubicBezTo>
                    <a:cubicBezTo>
                      <a:pt x="240" y="151"/>
                      <a:pt x="244" y="148"/>
                      <a:pt x="245" y="145"/>
                    </a:cubicBezTo>
                    <a:cubicBezTo>
                      <a:pt x="246" y="141"/>
                      <a:pt x="240" y="143"/>
                      <a:pt x="237" y="143"/>
                    </a:cubicBezTo>
                    <a:cubicBezTo>
                      <a:pt x="234" y="141"/>
                      <a:pt x="235" y="138"/>
                      <a:pt x="239" y="137"/>
                    </a:cubicBezTo>
                    <a:cubicBezTo>
                      <a:pt x="244" y="135"/>
                      <a:pt x="239" y="131"/>
                      <a:pt x="236" y="130"/>
                    </a:cubicBezTo>
                    <a:cubicBezTo>
                      <a:pt x="241" y="125"/>
                      <a:pt x="235" y="120"/>
                      <a:pt x="242" y="116"/>
                    </a:cubicBezTo>
                    <a:cubicBezTo>
                      <a:pt x="239" y="108"/>
                      <a:pt x="233" y="115"/>
                      <a:pt x="228" y="112"/>
                    </a:cubicBezTo>
                    <a:cubicBezTo>
                      <a:pt x="227" y="112"/>
                      <a:pt x="220" y="111"/>
                      <a:pt x="222" y="107"/>
                    </a:cubicBezTo>
                    <a:cubicBezTo>
                      <a:pt x="220" y="101"/>
                      <a:pt x="212" y="102"/>
                      <a:pt x="208" y="104"/>
                    </a:cubicBezTo>
                    <a:cubicBezTo>
                      <a:pt x="206" y="104"/>
                      <a:pt x="201" y="104"/>
                      <a:pt x="203" y="100"/>
                    </a:cubicBezTo>
                    <a:cubicBezTo>
                      <a:pt x="208" y="100"/>
                      <a:pt x="209" y="93"/>
                      <a:pt x="214" y="91"/>
                    </a:cubicBezTo>
                    <a:cubicBezTo>
                      <a:pt x="216" y="86"/>
                      <a:pt x="206" y="87"/>
                      <a:pt x="206" y="82"/>
                    </a:cubicBezTo>
                    <a:cubicBezTo>
                      <a:pt x="201" y="79"/>
                      <a:pt x="197" y="83"/>
                      <a:pt x="194" y="85"/>
                    </a:cubicBezTo>
                    <a:cubicBezTo>
                      <a:pt x="191" y="84"/>
                      <a:pt x="190" y="81"/>
                      <a:pt x="192" y="79"/>
                    </a:cubicBezTo>
                    <a:cubicBezTo>
                      <a:pt x="190" y="73"/>
                      <a:pt x="185" y="79"/>
                      <a:pt x="181" y="75"/>
                    </a:cubicBezTo>
                    <a:cubicBezTo>
                      <a:pt x="180" y="73"/>
                      <a:pt x="181" y="67"/>
                      <a:pt x="178" y="65"/>
                    </a:cubicBezTo>
                    <a:cubicBezTo>
                      <a:pt x="172" y="68"/>
                      <a:pt x="167" y="71"/>
                      <a:pt x="162" y="77"/>
                    </a:cubicBezTo>
                    <a:cubicBezTo>
                      <a:pt x="156" y="75"/>
                      <a:pt x="155" y="67"/>
                      <a:pt x="162" y="67"/>
                    </a:cubicBezTo>
                    <a:cubicBezTo>
                      <a:pt x="163" y="63"/>
                      <a:pt x="167" y="58"/>
                      <a:pt x="164" y="55"/>
                    </a:cubicBezTo>
                    <a:cubicBezTo>
                      <a:pt x="162" y="53"/>
                      <a:pt x="157" y="46"/>
                      <a:pt x="154" y="53"/>
                    </a:cubicBezTo>
                    <a:cubicBezTo>
                      <a:pt x="142" y="49"/>
                      <a:pt x="145" y="32"/>
                      <a:pt x="129" y="38"/>
                    </a:cubicBezTo>
                    <a:cubicBezTo>
                      <a:pt x="126" y="38"/>
                      <a:pt x="123" y="34"/>
                      <a:pt x="126" y="31"/>
                    </a:cubicBezTo>
                    <a:cubicBezTo>
                      <a:pt x="120" y="26"/>
                      <a:pt x="115" y="20"/>
                      <a:pt x="108" y="20"/>
                    </a:cubicBezTo>
                    <a:cubicBezTo>
                      <a:pt x="104" y="16"/>
                      <a:pt x="100" y="6"/>
                      <a:pt x="92" y="10"/>
                    </a:cubicBezTo>
                    <a:cubicBezTo>
                      <a:pt x="90" y="7"/>
                      <a:pt x="88" y="0"/>
                      <a:pt x="84" y="2"/>
                    </a:cubicBezTo>
                    <a:cubicBezTo>
                      <a:pt x="76" y="6"/>
                      <a:pt x="83" y="14"/>
                      <a:pt x="77" y="20"/>
                    </a:cubicBezTo>
                    <a:cubicBezTo>
                      <a:pt x="79" y="26"/>
                      <a:pt x="80" y="31"/>
                      <a:pt x="74" y="36"/>
                    </a:cubicBezTo>
                    <a:cubicBezTo>
                      <a:pt x="77" y="46"/>
                      <a:pt x="88" y="53"/>
                      <a:pt x="85" y="65"/>
                    </a:cubicBezTo>
                    <a:cubicBezTo>
                      <a:pt x="88" y="70"/>
                      <a:pt x="95" y="75"/>
                      <a:pt x="85" y="77"/>
                    </a:cubicBezTo>
                    <a:cubicBezTo>
                      <a:pt x="80" y="83"/>
                      <a:pt x="93" y="87"/>
                      <a:pt x="84" y="93"/>
                    </a:cubicBezTo>
                    <a:cubicBezTo>
                      <a:pt x="74" y="94"/>
                      <a:pt x="84" y="101"/>
                      <a:pt x="78" y="106"/>
                    </a:cubicBezTo>
                    <a:cubicBezTo>
                      <a:pt x="82" y="114"/>
                      <a:pt x="71" y="109"/>
                      <a:pt x="68" y="112"/>
                    </a:cubicBezTo>
                    <a:cubicBezTo>
                      <a:pt x="58" y="118"/>
                      <a:pt x="66" y="134"/>
                      <a:pt x="54" y="131"/>
                    </a:cubicBezTo>
                    <a:cubicBezTo>
                      <a:pt x="50" y="127"/>
                      <a:pt x="54" y="119"/>
                      <a:pt x="46" y="119"/>
                    </a:cubicBezTo>
                    <a:cubicBezTo>
                      <a:pt x="39" y="121"/>
                      <a:pt x="44" y="128"/>
                      <a:pt x="39" y="130"/>
                    </a:cubicBezTo>
                    <a:cubicBezTo>
                      <a:pt x="35" y="125"/>
                      <a:pt x="38" y="112"/>
                      <a:pt x="27" y="109"/>
                    </a:cubicBezTo>
                    <a:cubicBezTo>
                      <a:pt x="19" y="108"/>
                      <a:pt x="16" y="116"/>
                      <a:pt x="10" y="115"/>
                    </a:cubicBezTo>
                    <a:cubicBezTo>
                      <a:pt x="6" y="118"/>
                      <a:pt x="3" y="123"/>
                      <a:pt x="0" y="126"/>
                    </a:cubicBezTo>
                    <a:cubicBezTo>
                      <a:pt x="0" y="126"/>
                      <a:pt x="66" y="179"/>
                      <a:pt x="100" y="12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810">
                <a:extLst>
                  <a:ext uri="{FF2B5EF4-FFF2-40B4-BE49-F238E27FC236}">
                    <a16:creationId xmlns:a16="http://schemas.microsoft.com/office/drawing/2014/main" id="{E12F0580-49FB-4CE2-9AE8-4935A0A00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74" y="1428"/>
                <a:ext cx="5" cy="6"/>
              </a:xfrm>
              <a:custGeom>
                <a:avLst/>
                <a:gdLst>
                  <a:gd name="T0" fmla="*/ 5 w 8"/>
                  <a:gd name="T1" fmla="*/ 9 h 9"/>
                  <a:gd name="T2" fmla="*/ 1 w 8"/>
                  <a:gd name="T3" fmla="*/ 0 h 9"/>
                  <a:gd name="T4" fmla="*/ 5 w 8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">
                    <a:moveTo>
                      <a:pt x="5" y="9"/>
                    </a:moveTo>
                    <a:cubicBezTo>
                      <a:pt x="1" y="9"/>
                      <a:pt x="0" y="3"/>
                      <a:pt x="1" y="0"/>
                    </a:cubicBezTo>
                    <a:cubicBezTo>
                      <a:pt x="5" y="0"/>
                      <a:pt x="8" y="5"/>
                      <a:pt x="5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811">
                <a:extLst>
                  <a:ext uri="{FF2B5EF4-FFF2-40B4-BE49-F238E27FC236}">
                    <a16:creationId xmlns:a16="http://schemas.microsoft.com/office/drawing/2014/main" id="{26EF59B4-7363-4846-91B8-640577F3D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04" y="1308"/>
                <a:ext cx="8" cy="6"/>
              </a:xfrm>
              <a:custGeom>
                <a:avLst/>
                <a:gdLst>
                  <a:gd name="T0" fmla="*/ 12 w 12"/>
                  <a:gd name="T1" fmla="*/ 6 h 9"/>
                  <a:gd name="T2" fmla="*/ 7 w 12"/>
                  <a:gd name="T3" fmla="*/ 0 h 9"/>
                  <a:gd name="T4" fmla="*/ 12 w 12"/>
                  <a:gd name="T5" fmla="*/ 4 h 9"/>
                  <a:gd name="T6" fmla="*/ 12 w 12"/>
                  <a:gd name="T7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9">
                    <a:moveTo>
                      <a:pt x="12" y="6"/>
                    </a:moveTo>
                    <a:cubicBezTo>
                      <a:pt x="9" y="9"/>
                      <a:pt x="0" y="3"/>
                      <a:pt x="7" y="0"/>
                    </a:cubicBezTo>
                    <a:cubicBezTo>
                      <a:pt x="8" y="2"/>
                      <a:pt x="11" y="2"/>
                      <a:pt x="12" y="4"/>
                    </a:cubicBezTo>
                    <a:cubicBezTo>
                      <a:pt x="12" y="6"/>
                      <a:pt x="12" y="6"/>
                      <a:pt x="12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812">
                <a:extLst>
                  <a:ext uri="{FF2B5EF4-FFF2-40B4-BE49-F238E27FC236}">
                    <a16:creationId xmlns:a16="http://schemas.microsoft.com/office/drawing/2014/main" id="{BE458FCE-0291-47CB-B95A-FC052EF1F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51" y="1162"/>
                <a:ext cx="7" cy="6"/>
              </a:xfrm>
              <a:custGeom>
                <a:avLst/>
                <a:gdLst>
                  <a:gd name="T0" fmla="*/ 10 w 11"/>
                  <a:gd name="T1" fmla="*/ 7 h 10"/>
                  <a:gd name="T2" fmla="*/ 9 w 11"/>
                  <a:gd name="T3" fmla="*/ 10 h 10"/>
                  <a:gd name="T4" fmla="*/ 2 w 11"/>
                  <a:gd name="T5" fmla="*/ 8 h 10"/>
                  <a:gd name="T6" fmla="*/ 5 w 11"/>
                  <a:gd name="T7" fmla="*/ 1 h 10"/>
                  <a:gd name="T8" fmla="*/ 10 w 11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10" y="7"/>
                    </a:moveTo>
                    <a:cubicBezTo>
                      <a:pt x="10" y="8"/>
                      <a:pt x="9" y="9"/>
                      <a:pt x="9" y="10"/>
                    </a:cubicBezTo>
                    <a:cubicBezTo>
                      <a:pt x="7" y="4"/>
                      <a:pt x="0" y="9"/>
                      <a:pt x="2" y="8"/>
                    </a:cubicBezTo>
                    <a:cubicBezTo>
                      <a:pt x="3" y="6"/>
                      <a:pt x="4" y="3"/>
                      <a:pt x="5" y="1"/>
                    </a:cubicBezTo>
                    <a:cubicBezTo>
                      <a:pt x="9" y="0"/>
                      <a:pt x="11" y="4"/>
                      <a:pt x="10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813">
                <a:extLst>
                  <a:ext uri="{FF2B5EF4-FFF2-40B4-BE49-F238E27FC236}">
                    <a16:creationId xmlns:a16="http://schemas.microsoft.com/office/drawing/2014/main" id="{12F1DD24-FFBE-4BF9-AE20-FB2140EAB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09" y="1263"/>
                <a:ext cx="7" cy="13"/>
              </a:xfrm>
              <a:custGeom>
                <a:avLst/>
                <a:gdLst>
                  <a:gd name="T0" fmla="*/ 12 w 12"/>
                  <a:gd name="T1" fmla="*/ 21 h 21"/>
                  <a:gd name="T2" fmla="*/ 0 w 12"/>
                  <a:gd name="T3" fmla="*/ 0 h 21"/>
                  <a:gd name="T4" fmla="*/ 12 w 12"/>
                  <a:gd name="T5" fmla="*/ 18 h 21"/>
                  <a:gd name="T6" fmla="*/ 12 w 12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1">
                    <a:moveTo>
                      <a:pt x="12" y="21"/>
                    </a:moveTo>
                    <a:cubicBezTo>
                      <a:pt x="6" y="14"/>
                      <a:pt x="1" y="8"/>
                      <a:pt x="0" y="0"/>
                    </a:cubicBezTo>
                    <a:cubicBezTo>
                      <a:pt x="7" y="5"/>
                      <a:pt x="10" y="11"/>
                      <a:pt x="12" y="18"/>
                    </a:cubicBezTo>
                    <a:cubicBezTo>
                      <a:pt x="12" y="21"/>
                      <a:pt x="12" y="21"/>
                      <a:pt x="12" y="2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814">
                <a:extLst>
                  <a:ext uri="{FF2B5EF4-FFF2-40B4-BE49-F238E27FC236}">
                    <a16:creationId xmlns:a16="http://schemas.microsoft.com/office/drawing/2014/main" id="{8860636A-315D-4A93-A92A-D1DE83C7E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25" y="1646"/>
                <a:ext cx="61" cy="16"/>
              </a:xfrm>
              <a:custGeom>
                <a:avLst/>
                <a:gdLst>
                  <a:gd name="T0" fmla="*/ 87 w 98"/>
                  <a:gd name="T1" fmla="*/ 4 h 26"/>
                  <a:gd name="T2" fmla="*/ 46 w 98"/>
                  <a:gd name="T3" fmla="*/ 0 h 26"/>
                  <a:gd name="T4" fmla="*/ 20 w 98"/>
                  <a:gd name="T5" fmla="*/ 4 h 26"/>
                  <a:gd name="T6" fmla="*/ 0 w 98"/>
                  <a:gd name="T7" fmla="*/ 14 h 26"/>
                  <a:gd name="T8" fmla="*/ 25 w 98"/>
                  <a:gd name="T9" fmla="*/ 18 h 26"/>
                  <a:gd name="T10" fmla="*/ 39 w 98"/>
                  <a:gd name="T11" fmla="*/ 26 h 26"/>
                  <a:gd name="T12" fmla="*/ 96 w 98"/>
                  <a:gd name="T13" fmla="*/ 14 h 26"/>
                  <a:gd name="T14" fmla="*/ 87 w 98"/>
                  <a:gd name="T15" fmla="*/ 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26">
                    <a:moveTo>
                      <a:pt x="87" y="4"/>
                    </a:moveTo>
                    <a:cubicBezTo>
                      <a:pt x="76" y="3"/>
                      <a:pt x="58" y="3"/>
                      <a:pt x="46" y="0"/>
                    </a:cubicBezTo>
                    <a:cubicBezTo>
                      <a:pt x="37" y="2"/>
                      <a:pt x="29" y="6"/>
                      <a:pt x="20" y="4"/>
                    </a:cubicBezTo>
                    <a:cubicBezTo>
                      <a:pt x="12" y="6"/>
                      <a:pt x="5" y="8"/>
                      <a:pt x="0" y="14"/>
                    </a:cubicBezTo>
                    <a:cubicBezTo>
                      <a:pt x="4" y="21"/>
                      <a:pt x="17" y="12"/>
                      <a:pt x="25" y="18"/>
                    </a:cubicBezTo>
                    <a:cubicBezTo>
                      <a:pt x="30" y="19"/>
                      <a:pt x="34" y="23"/>
                      <a:pt x="39" y="26"/>
                    </a:cubicBezTo>
                    <a:cubicBezTo>
                      <a:pt x="58" y="23"/>
                      <a:pt x="79" y="24"/>
                      <a:pt x="96" y="14"/>
                    </a:cubicBezTo>
                    <a:cubicBezTo>
                      <a:pt x="98" y="10"/>
                      <a:pt x="92" y="4"/>
                      <a:pt x="87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815">
                <a:extLst>
                  <a:ext uri="{FF2B5EF4-FFF2-40B4-BE49-F238E27FC236}">
                    <a16:creationId xmlns:a16="http://schemas.microsoft.com/office/drawing/2014/main" id="{0AE3EC25-60AC-414A-9597-ED1313CA6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38" y="1660"/>
                <a:ext cx="7" cy="9"/>
              </a:xfrm>
              <a:custGeom>
                <a:avLst/>
                <a:gdLst>
                  <a:gd name="T0" fmla="*/ 8 w 12"/>
                  <a:gd name="T1" fmla="*/ 9 h 15"/>
                  <a:gd name="T2" fmla="*/ 6 w 12"/>
                  <a:gd name="T3" fmla="*/ 5 h 15"/>
                  <a:gd name="T4" fmla="*/ 6 w 12"/>
                  <a:gd name="T5" fmla="*/ 1 h 15"/>
                  <a:gd name="T6" fmla="*/ 0 w 12"/>
                  <a:gd name="T7" fmla="*/ 0 h 15"/>
                  <a:gd name="T8" fmla="*/ 4 w 12"/>
                  <a:gd name="T9" fmla="*/ 5 h 15"/>
                  <a:gd name="T10" fmla="*/ 7 w 12"/>
                  <a:gd name="T11" fmla="*/ 10 h 15"/>
                  <a:gd name="T12" fmla="*/ 8 w 12"/>
                  <a:gd name="T13" fmla="*/ 14 h 15"/>
                  <a:gd name="T14" fmla="*/ 11 w 12"/>
                  <a:gd name="T15" fmla="*/ 9 h 15"/>
                  <a:gd name="T16" fmla="*/ 8 w 12"/>
                  <a:gd name="T17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5">
                    <a:moveTo>
                      <a:pt x="8" y="9"/>
                    </a:moveTo>
                    <a:cubicBezTo>
                      <a:pt x="6" y="5"/>
                      <a:pt x="6" y="5"/>
                      <a:pt x="6" y="5"/>
                    </a:cubicBezTo>
                    <a:cubicBezTo>
                      <a:pt x="6" y="3"/>
                      <a:pt x="7" y="2"/>
                      <a:pt x="6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2" y="4"/>
                      <a:pt x="4" y="5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2"/>
                      <a:pt x="6" y="14"/>
                      <a:pt x="8" y="14"/>
                    </a:cubicBezTo>
                    <a:cubicBezTo>
                      <a:pt x="10" y="15"/>
                      <a:pt x="12" y="11"/>
                      <a:pt x="11" y="9"/>
                    </a:cubicBezTo>
                    <a:cubicBezTo>
                      <a:pt x="8" y="9"/>
                      <a:pt x="8" y="9"/>
                      <a:pt x="8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816">
                <a:extLst>
                  <a:ext uri="{FF2B5EF4-FFF2-40B4-BE49-F238E27FC236}">
                    <a16:creationId xmlns:a16="http://schemas.microsoft.com/office/drawing/2014/main" id="{A2FF0B6A-FE5B-4993-A137-B8F7D0BA8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30" y="166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817">
                <a:extLst>
                  <a:ext uri="{FF2B5EF4-FFF2-40B4-BE49-F238E27FC236}">
                    <a16:creationId xmlns:a16="http://schemas.microsoft.com/office/drawing/2014/main" id="{C59D0FD6-E59A-4522-8E77-84F35508C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30" y="1666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818">
                <a:extLst>
                  <a:ext uri="{FF2B5EF4-FFF2-40B4-BE49-F238E27FC236}">
                    <a16:creationId xmlns:a16="http://schemas.microsoft.com/office/drawing/2014/main" id="{E9DB1E10-6631-4403-AAD7-B4C2623B2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5" y="1621"/>
                <a:ext cx="72" cy="114"/>
              </a:xfrm>
              <a:custGeom>
                <a:avLst/>
                <a:gdLst>
                  <a:gd name="T0" fmla="*/ 115 w 115"/>
                  <a:gd name="T1" fmla="*/ 165 h 183"/>
                  <a:gd name="T2" fmla="*/ 110 w 115"/>
                  <a:gd name="T3" fmla="*/ 171 h 183"/>
                  <a:gd name="T4" fmla="*/ 110 w 115"/>
                  <a:gd name="T5" fmla="*/ 159 h 183"/>
                  <a:gd name="T6" fmla="*/ 109 w 115"/>
                  <a:gd name="T7" fmla="*/ 152 h 183"/>
                  <a:gd name="T8" fmla="*/ 109 w 115"/>
                  <a:gd name="T9" fmla="*/ 147 h 183"/>
                  <a:gd name="T10" fmla="*/ 108 w 115"/>
                  <a:gd name="T11" fmla="*/ 135 h 183"/>
                  <a:gd name="T12" fmla="*/ 96 w 115"/>
                  <a:gd name="T13" fmla="*/ 119 h 183"/>
                  <a:gd name="T14" fmla="*/ 87 w 115"/>
                  <a:gd name="T15" fmla="*/ 103 h 183"/>
                  <a:gd name="T16" fmla="*/ 88 w 115"/>
                  <a:gd name="T17" fmla="*/ 98 h 183"/>
                  <a:gd name="T18" fmla="*/ 85 w 115"/>
                  <a:gd name="T19" fmla="*/ 81 h 183"/>
                  <a:gd name="T20" fmla="*/ 82 w 115"/>
                  <a:gd name="T21" fmla="*/ 61 h 183"/>
                  <a:gd name="T22" fmla="*/ 77 w 115"/>
                  <a:gd name="T23" fmla="*/ 53 h 183"/>
                  <a:gd name="T24" fmla="*/ 56 w 115"/>
                  <a:gd name="T25" fmla="*/ 43 h 183"/>
                  <a:gd name="T26" fmla="*/ 40 w 115"/>
                  <a:gd name="T27" fmla="*/ 27 h 183"/>
                  <a:gd name="T28" fmla="*/ 32 w 115"/>
                  <a:gd name="T29" fmla="*/ 15 h 183"/>
                  <a:gd name="T30" fmla="*/ 24 w 115"/>
                  <a:gd name="T31" fmla="*/ 5 h 183"/>
                  <a:gd name="T32" fmla="*/ 6 w 115"/>
                  <a:gd name="T33" fmla="*/ 0 h 183"/>
                  <a:gd name="T34" fmla="*/ 12 w 115"/>
                  <a:gd name="T35" fmla="*/ 18 h 183"/>
                  <a:gd name="T36" fmla="*/ 10 w 115"/>
                  <a:gd name="T37" fmla="*/ 28 h 183"/>
                  <a:gd name="T38" fmla="*/ 13 w 115"/>
                  <a:gd name="T39" fmla="*/ 34 h 183"/>
                  <a:gd name="T40" fmla="*/ 19 w 115"/>
                  <a:gd name="T41" fmla="*/ 49 h 183"/>
                  <a:gd name="T42" fmla="*/ 28 w 115"/>
                  <a:gd name="T43" fmla="*/ 64 h 183"/>
                  <a:gd name="T44" fmla="*/ 37 w 115"/>
                  <a:gd name="T45" fmla="*/ 69 h 183"/>
                  <a:gd name="T46" fmla="*/ 41 w 115"/>
                  <a:gd name="T47" fmla="*/ 76 h 183"/>
                  <a:gd name="T48" fmla="*/ 39 w 115"/>
                  <a:gd name="T49" fmla="*/ 85 h 183"/>
                  <a:gd name="T50" fmla="*/ 38 w 115"/>
                  <a:gd name="T51" fmla="*/ 93 h 183"/>
                  <a:gd name="T52" fmla="*/ 43 w 115"/>
                  <a:gd name="T53" fmla="*/ 96 h 183"/>
                  <a:gd name="T54" fmla="*/ 46 w 115"/>
                  <a:gd name="T55" fmla="*/ 100 h 183"/>
                  <a:gd name="T56" fmla="*/ 53 w 115"/>
                  <a:gd name="T57" fmla="*/ 112 h 183"/>
                  <a:gd name="T58" fmla="*/ 50 w 115"/>
                  <a:gd name="T59" fmla="*/ 118 h 183"/>
                  <a:gd name="T60" fmla="*/ 58 w 115"/>
                  <a:gd name="T61" fmla="*/ 131 h 183"/>
                  <a:gd name="T62" fmla="*/ 65 w 115"/>
                  <a:gd name="T63" fmla="*/ 129 h 183"/>
                  <a:gd name="T64" fmla="*/ 73 w 115"/>
                  <a:gd name="T65" fmla="*/ 134 h 183"/>
                  <a:gd name="T66" fmla="*/ 66 w 115"/>
                  <a:gd name="T67" fmla="*/ 141 h 183"/>
                  <a:gd name="T68" fmla="*/ 94 w 115"/>
                  <a:gd name="T69" fmla="*/ 173 h 183"/>
                  <a:gd name="T70" fmla="*/ 101 w 115"/>
                  <a:gd name="T71" fmla="*/ 178 h 183"/>
                  <a:gd name="T72" fmla="*/ 111 w 115"/>
                  <a:gd name="T73" fmla="*/ 180 h 183"/>
                  <a:gd name="T74" fmla="*/ 115 w 115"/>
                  <a:gd name="T75" fmla="*/ 181 h 183"/>
                  <a:gd name="T76" fmla="*/ 114 w 115"/>
                  <a:gd name="T77" fmla="*/ 176 h 183"/>
                  <a:gd name="T78" fmla="*/ 115 w 115"/>
                  <a:gd name="T79" fmla="*/ 1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5" h="183">
                    <a:moveTo>
                      <a:pt x="115" y="165"/>
                    </a:moveTo>
                    <a:cubicBezTo>
                      <a:pt x="112" y="167"/>
                      <a:pt x="111" y="168"/>
                      <a:pt x="110" y="171"/>
                    </a:cubicBezTo>
                    <a:cubicBezTo>
                      <a:pt x="109" y="167"/>
                      <a:pt x="110" y="162"/>
                      <a:pt x="110" y="159"/>
                    </a:cubicBezTo>
                    <a:cubicBezTo>
                      <a:pt x="111" y="157"/>
                      <a:pt x="109" y="154"/>
                      <a:pt x="109" y="152"/>
                    </a:cubicBezTo>
                    <a:cubicBezTo>
                      <a:pt x="109" y="151"/>
                      <a:pt x="109" y="148"/>
                      <a:pt x="109" y="147"/>
                    </a:cubicBezTo>
                    <a:cubicBezTo>
                      <a:pt x="110" y="143"/>
                      <a:pt x="111" y="139"/>
                      <a:pt x="108" y="135"/>
                    </a:cubicBezTo>
                    <a:cubicBezTo>
                      <a:pt x="107" y="128"/>
                      <a:pt x="102" y="124"/>
                      <a:pt x="96" y="119"/>
                    </a:cubicBezTo>
                    <a:cubicBezTo>
                      <a:pt x="92" y="115"/>
                      <a:pt x="88" y="110"/>
                      <a:pt x="87" y="103"/>
                    </a:cubicBezTo>
                    <a:cubicBezTo>
                      <a:pt x="90" y="103"/>
                      <a:pt x="91" y="100"/>
                      <a:pt x="88" y="98"/>
                    </a:cubicBezTo>
                    <a:cubicBezTo>
                      <a:pt x="86" y="91"/>
                      <a:pt x="85" y="87"/>
                      <a:pt x="85" y="81"/>
                    </a:cubicBezTo>
                    <a:cubicBezTo>
                      <a:pt x="83" y="75"/>
                      <a:pt x="82" y="72"/>
                      <a:pt x="82" y="61"/>
                    </a:cubicBezTo>
                    <a:cubicBezTo>
                      <a:pt x="81" y="58"/>
                      <a:pt x="79" y="55"/>
                      <a:pt x="77" y="53"/>
                    </a:cubicBezTo>
                    <a:cubicBezTo>
                      <a:pt x="67" y="50"/>
                      <a:pt x="62" y="46"/>
                      <a:pt x="56" y="43"/>
                    </a:cubicBezTo>
                    <a:cubicBezTo>
                      <a:pt x="49" y="38"/>
                      <a:pt x="45" y="33"/>
                      <a:pt x="40" y="27"/>
                    </a:cubicBezTo>
                    <a:cubicBezTo>
                      <a:pt x="37" y="22"/>
                      <a:pt x="35" y="19"/>
                      <a:pt x="32" y="15"/>
                    </a:cubicBezTo>
                    <a:cubicBezTo>
                      <a:pt x="30" y="12"/>
                      <a:pt x="27" y="9"/>
                      <a:pt x="24" y="5"/>
                    </a:cubicBezTo>
                    <a:cubicBezTo>
                      <a:pt x="17" y="4"/>
                      <a:pt x="11" y="2"/>
                      <a:pt x="6" y="0"/>
                    </a:cubicBezTo>
                    <a:cubicBezTo>
                      <a:pt x="2" y="8"/>
                      <a:pt x="9" y="13"/>
                      <a:pt x="12" y="18"/>
                    </a:cubicBezTo>
                    <a:cubicBezTo>
                      <a:pt x="15" y="19"/>
                      <a:pt x="15" y="24"/>
                      <a:pt x="10" y="28"/>
                    </a:cubicBezTo>
                    <a:cubicBezTo>
                      <a:pt x="12" y="30"/>
                      <a:pt x="14" y="32"/>
                      <a:pt x="13" y="34"/>
                    </a:cubicBezTo>
                    <a:cubicBezTo>
                      <a:pt x="0" y="42"/>
                      <a:pt x="22" y="39"/>
                      <a:pt x="19" y="49"/>
                    </a:cubicBezTo>
                    <a:cubicBezTo>
                      <a:pt x="32" y="50"/>
                      <a:pt x="18" y="60"/>
                      <a:pt x="28" y="64"/>
                    </a:cubicBezTo>
                    <a:cubicBezTo>
                      <a:pt x="33" y="64"/>
                      <a:pt x="36" y="65"/>
                      <a:pt x="37" y="69"/>
                    </a:cubicBezTo>
                    <a:cubicBezTo>
                      <a:pt x="38" y="73"/>
                      <a:pt x="39" y="75"/>
                      <a:pt x="41" y="76"/>
                    </a:cubicBezTo>
                    <a:cubicBezTo>
                      <a:pt x="42" y="79"/>
                      <a:pt x="42" y="83"/>
                      <a:pt x="39" y="85"/>
                    </a:cubicBezTo>
                    <a:cubicBezTo>
                      <a:pt x="37" y="87"/>
                      <a:pt x="34" y="89"/>
                      <a:pt x="38" y="93"/>
                    </a:cubicBezTo>
                    <a:cubicBezTo>
                      <a:pt x="42" y="92"/>
                      <a:pt x="42" y="94"/>
                      <a:pt x="43" y="96"/>
                    </a:cubicBezTo>
                    <a:cubicBezTo>
                      <a:pt x="44" y="98"/>
                      <a:pt x="45" y="100"/>
                      <a:pt x="46" y="100"/>
                    </a:cubicBezTo>
                    <a:cubicBezTo>
                      <a:pt x="48" y="104"/>
                      <a:pt x="52" y="110"/>
                      <a:pt x="53" y="112"/>
                    </a:cubicBezTo>
                    <a:cubicBezTo>
                      <a:pt x="54" y="115"/>
                      <a:pt x="52" y="117"/>
                      <a:pt x="50" y="118"/>
                    </a:cubicBezTo>
                    <a:cubicBezTo>
                      <a:pt x="51" y="119"/>
                      <a:pt x="53" y="125"/>
                      <a:pt x="58" y="131"/>
                    </a:cubicBezTo>
                    <a:cubicBezTo>
                      <a:pt x="60" y="130"/>
                      <a:pt x="62" y="130"/>
                      <a:pt x="65" y="129"/>
                    </a:cubicBezTo>
                    <a:cubicBezTo>
                      <a:pt x="68" y="131"/>
                      <a:pt x="73" y="134"/>
                      <a:pt x="73" y="134"/>
                    </a:cubicBezTo>
                    <a:cubicBezTo>
                      <a:pt x="72" y="137"/>
                      <a:pt x="68" y="139"/>
                      <a:pt x="66" y="141"/>
                    </a:cubicBezTo>
                    <a:cubicBezTo>
                      <a:pt x="72" y="149"/>
                      <a:pt x="84" y="162"/>
                      <a:pt x="94" y="173"/>
                    </a:cubicBezTo>
                    <a:cubicBezTo>
                      <a:pt x="97" y="174"/>
                      <a:pt x="99" y="176"/>
                      <a:pt x="101" y="178"/>
                    </a:cubicBezTo>
                    <a:cubicBezTo>
                      <a:pt x="107" y="181"/>
                      <a:pt x="108" y="183"/>
                      <a:pt x="111" y="180"/>
                    </a:cubicBezTo>
                    <a:cubicBezTo>
                      <a:pt x="112" y="179"/>
                      <a:pt x="113" y="182"/>
                      <a:pt x="115" y="181"/>
                    </a:cubicBezTo>
                    <a:cubicBezTo>
                      <a:pt x="113" y="179"/>
                      <a:pt x="113" y="177"/>
                      <a:pt x="114" y="176"/>
                    </a:cubicBezTo>
                    <a:cubicBezTo>
                      <a:pt x="115" y="172"/>
                      <a:pt x="114" y="169"/>
                      <a:pt x="115" y="1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819">
                <a:extLst>
                  <a:ext uri="{FF2B5EF4-FFF2-40B4-BE49-F238E27FC236}">
                    <a16:creationId xmlns:a16="http://schemas.microsoft.com/office/drawing/2014/main" id="{A6D08BF0-D86F-43C6-A35B-400F9DC136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59" y="1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820">
                <a:extLst>
                  <a:ext uri="{FF2B5EF4-FFF2-40B4-BE49-F238E27FC236}">
                    <a16:creationId xmlns:a16="http://schemas.microsoft.com/office/drawing/2014/main" id="{8C9D8EAE-4D44-4891-B29D-653A59254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71" y="1518"/>
                <a:ext cx="8" cy="23"/>
              </a:xfrm>
              <a:custGeom>
                <a:avLst/>
                <a:gdLst>
                  <a:gd name="T0" fmla="*/ 4 w 13"/>
                  <a:gd name="T1" fmla="*/ 0 h 38"/>
                  <a:gd name="T2" fmla="*/ 0 w 13"/>
                  <a:gd name="T3" fmla="*/ 3 h 38"/>
                  <a:gd name="T4" fmla="*/ 0 w 13"/>
                  <a:gd name="T5" fmla="*/ 7 h 38"/>
                  <a:gd name="T6" fmla="*/ 6 w 13"/>
                  <a:gd name="T7" fmla="*/ 38 h 38"/>
                  <a:gd name="T8" fmla="*/ 10 w 13"/>
                  <a:gd name="T9" fmla="*/ 27 h 38"/>
                  <a:gd name="T10" fmla="*/ 8 w 13"/>
                  <a:gd name="T11" fmla="*/ 14 h 38"/>
                  <a:gd name="T12" fmla="*/ 4 w 13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38">
                    <a:moveTo>
                      <a:pt x="4" y="0"/>
                    </a:moveTo>
                    <a:cubicBezTo>
                      <a:pt x="3" y="2"/>
                      <a:pt x="0" y="2"/>
                      <a:pt x="0" y="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18"/>
                      <a:pt x="4" y="30"/>
                      <a:pt x="6" y="38"/>
                    </a:cubicBezTo>
                    <a:cubicBezTo>
                      <a:pt x="10" y="34"/>
                      <a:pt x="13" y="33"/>
                      <a:pt x="10" y="27"/>
                    </a:cubicBezTo>
                    <a:cubicBezTo>
                      <a:pt x="5" y="22"/>
                      <a:pt x="8" y="16"/>
                      <a:pt x="8" y="14"/>
                    </a:cubicBezTo>
                    <a:cubicBezTo>
                      <a:pt x="6" y="8"/>
                      <a:pt x="8" y="1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821">
                <a:extLst>
                  <a:ext uri="{FF2B5EF4-FFF2-40B4-BE49-F238E27FC236}">
                    <a16:creationId xmlns:a16="http://schemas.microsoft.com/office/drawing/2014/main" id="{AA5CC0E9-1EDD-4C5A-8EF3-ECD21258D2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76" y="1520"/>
                <a:ext cx="4" cy="8"/>
              </a:xfrm>
              <a:custGeom>
                <a:avLst/>
                <a:gdLst>
                  <a:gd name="T0" fmla="*/ 1 w 7"/>
                  <a:gd name="T1" fmla="*/ 3 h 13"/>
                  <a:gd name="T2" fmla="*/ 5 w 7"/>
                  <a:gd name="T3" fmla="*/ 13 h 13"/>
                  <a:gd name="T4" fmla="*/ 6 w 7"/>
                  <a:gd name="T5" fmla="*/ 5 h 13"/>
                  <a:gd name="T6" fmla="*/ 1 w 7"/>
                  <a:gd name="T7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3">
                    <a:moveTo>
                      <a:pt x="1" y="3"/>
                    </a:moveTo>
                    <a:cubicBezTo>
                      <a:pt x="0" y="4"/>
                      <a:pt x="2" y="10"/>
                      <a:pt x="5" y="13"/>
                    </a:cubicBezTo>
                    <a:cubicBezTo>
                      <a:pt x="5" y="9"/>
                      <a:pt x="5" y="8"/>
                      <a:pt x="6" y="5"/>
                    </a:cubicBezTo>
                    <a:cubicBezTo>
                      <a:pt x="7" y="2"/>
                      <a:pt x="4" y="0"/>
                      <a:pt x="1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822">
                <a:extLst>
                  <a:ext uri="{FF2B5EF4-FFF2-40B4-BE49-F238E27FC236}">
                    <a16:creationId xmlns:a16="http://schemas.microsoft.com/office/drawing/2014/main" id="{B8759E61-5D2C-4049-A0BA-78C6BB55C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74" y="1509"/>
                <a:ext cx="7" cy="9"/>
              </a:xfrm>
              <a:custGeom>
                <a:avLst/>
                <a:gdLst>
                  <a:gd name="T0" fmla="*/ 1 w 11"/>
                  <a:gd name="T1" fmla="*/ 5 h 14"/>
                  <a:gd name="T2" fmla="*/ 4 w 11"/>
                  <a:gd name="T3" fmla="*/ 14 h 14"/>
                  <a:gd name="T4" fmla="*/ 10 w 11"/>
                  <a:gd name="T5" fmla="*/ 11 h 14"/>
                  <a:gd name="T6" fmla="*/ 1 w 11"/>
                  <a:gd name="T7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4">
                    <a:moveTo>
                      <a:pt x="1" y="5"/>
                    </a:moveTo>
                    <a:cubicBezTo>
                      <a:pt x="0" y="9"/>
                      <a:pt x="5" y="7"/>
                      <a:pt x="4" y="14"/>
                    </a:cubicBezTo>
                    <a:cubicBezTo>
                      <a:pt x="7" y="14"/>
                      <a:pt x="8" y="13"/>
                      <a:pt x="10" y="11"/>
                    </a:cubicBezTo>
                    <a:cubicBezTo>
                      <a:pt x="11" y="6"/>
                      <a:pt x="5" y="0"/>
                      <a:pt x="1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823">
                <a:extLst>
                  <a:ext uri="{FF2B5EF4-FFF2-40B4-BE49-F238E27FC236}">
                    <a16:creationId xmlns:a16="http://schemas.microsoft.com/office/drawing/2014/main" id="{4CD235C7-C30D-4DC0-AB05-1FE6ACDF9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77" y="1528"/>
                <a:ext cx="8" cy="18"/>
              </a:xfrm>
              <a:custGeom>
                <a:avLst/>
                <a:gdLst>
                  <a:gd name="T0" fmla="*/ 0 w 14"/>
                  <a:gd name="T1" fmla="*/ 2 h 29"/>
                  <a:gd name="T2" fmla="*/ 7 w 14"/>
                  <a:gd name="T3" fmla="*/ 25 h 29"/>
                  <a:gd name="T4" fmla="*/ 11 w 14"/>
                  <a:gd name="T5" fmla="*/ 14 h 29"/>
                  <a:gd name="T6" fmla="*/ 0 w 14"/>
                  <a:gd name="T7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9">
                    <a:moveTo>
                      <a:pt x="0" y="2"/>
                    </a:moveTo>
                    <a:cubicBezTo>
                      <a:pt x="3" y="10"/>
                      <a:pt x="4" y="16"/>
                      <a:pt x="7" y="25"/>
                    </a:cubicBezTo>
                    <a:cubicBezTo>
                      <a:pt x="13" y="29"/>
                      <a:pt x="14" y="28"/>
                      <a:pt x="11" y="14"/>
                    </a:cubicBezTo>
                    <a:cubicBezTo>
                      <a:pt x="4" y="2"/>
                      <a:pt x="2" y="0"/>
                      <a:pt x="0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824">
                <a:extLst>
                  <a:ext uri="{FF2B5EF4-FFF2-40B4-BE49-F238E27FC236}">
                    <a16:creationId xmlns:a16="http://schemas.microsoft.com/office/drawing/2014/main" id="{27F6E14D-9F50-4834-A3FA-80EE99FB8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8" y="1665"/>
                <a:ext cx="6" cy="7"/>
              </a:xfrm>
              <a:custGeom>
                <a:avLst/>
                <a:gdLst>
                  <a:gd name="T0" fmla="*/ 8 w 10"/>
                  <a:gd name="T1" fmla="*/ 1 h 12"/>
                  <a:gd name="T2" fmla="*/ 3 w 10"/>
                  <a:gd name="T3" fmla="*/ 0 h 12"/>
                  <a:gd name="T4" fmla="*/ 8 w 10"/>
                  <a:gd name="T5" fmla="*/ 12 h 12"/>
                  <a:gd name="T6" fmla="*/ 9 w 10"/>
                  <a:gd name="T7" fmla="*/ 5 h 12"/>
                  <a:gd name="T8" fmla="*/ 8 w 10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8" y="1"/>
                    </a:moveTo>
                    <a:cubicBezTo>
                      <a:pt x="7" y="1"/>
                      <a:pt x="5" y="1"/>
                      <a:pt x="3" y="0"/>
                    </a:cubicBezTo>
                    <a:cubicBezTo>
                      <a:pt x="0" y="3"/>
                      <a:pt x="6" y="9"/>
                      <a:pt x="8" y="12"/>
                    </a:cubicBezTo>
                    <a:cubicBezTo>
                      <a:pt x="9" y="10"/>
                      <a:pt x="9" y="7"/>
                      <a:pt x="9" y="5"/>
                    </a:cubicBezTo>
                    <a:cubicBezTo>
                      <a:pt x="10" y="3"/>
                      <a:pt x="9" y="2"/>
                      <a:pt x="8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825">
                <a:extLst>
                  <a:ext uri="{FF2B5EF4-FFF2-40B4-BE49-F238E27FC236}">
                    <a16:creationId xmlns:a16="http://schemas.microsoft.com/office/drawing/2014/main" id="{58DE664C-A0EC-4B71-827D-8F37B3914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80" y="1756"/>
                <a:ext cx="78" cy="101"/>
              </a:xfrm>
              <a:custGeom>
                <a:avLst/>
                <a:gdLst>
                  <a:gd name="T0" fmla="*/ 120 w 126"/>
                  <a:gd name="T1" fmla="*/ 0 h 162"/>
                  <a:gd name="T2" fmla="*/ 0 w 126"/>
                  <a:gd name="T3" fmla="*/ 155 h 162"/>
                  <a:gd name="T4" fmla="*/ 2 w 126"/>
                  <a:gd name="T5" fmla="*/ 160 h 162"/>
                  <a:gd name="T6" fmla="*/ 7 w 126"/>
                  <a:gd name="T7" fmla="*/ 161 h 162"/>
                  <a:gd name="T8" fmla="*/ 17 w 126"/>
                  <a:gd name="T9" fmla="*/ 159 h 162"/>
                  <a:gd name="T10" fmla="*/ 19 w 126"/>
                  <a:gd name="T11" fmla="*/ 148 h 162"/>
                  <a:gd name="T12" fmla="*/ 31 w 126"/>
                  <a:gd name="T13" fmla="*/ 133 h 162"/>
                  <a:gd name="T14" fmla="*/ 36 w 126"/>
                  <a:gd name="T15" fmla="*/ 104 h 162"/>
                  <a:gd name="T16" fmla="*/ 35 w 126"/>
                  <a:gd name="T17" fmla="*/ 90 h 162"/>
                  <a:gd name="T18" fmla="*/ 40 w 126"/>
                  <a:gd name="T19" fmla="*/ 86 h 162"/>
                  <a:gd name="T20" fmla="*/ 43 w 126"/>
                  <a:gd name="T21" fmla="*/ 88 h 162"/>
                  <a:gd name="T22" fmla="*/ 45 w 126"/>
                  <a:gd name="T23" fmla="*/ 86 h 162"/>
                  <a:gd name="T24" fmla="*/ 44 w 126"/>
                  <a:gd name="T25" fmla="*/ 80 h 162"/>
                  <a:gd name="T26" fmla="*/ 56 w 126"/>
                  <a:gd name="T27" fmla="*/ 79 h 162"/>
                  <a:gd name="T28" fmla="*/ 64 w 126"/>
                  <a:gd name="T29" fmla="*/ 72 h 162"/>
                  <a:gd name="T30" fmla="*/ 71 w 126"/>
                  <a:gd name="T31" fmla="*/ 66 h 162"/>
                  <a:gd name="T32" fmla="*/ 92 w 126"/>
                  <a:gd name="T33" fmla="*/ 41 h 162"/>
                  <a:gd name="T34" fmla="*/ 107 w 126"/>
                  <a:gd name="T35" fmla="*/ 19 h 162"/>
                  <a:gd name="T36" fmla="*/ 124 w 126"/>
                  <a:gd name="T37" fmla="*/ 5 h 162"/>
                  <a:gd name="T38" fmla="*/ 120 w 126"/>
                  <a:gd name="T3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6" h="162">
                    <a:moveTo>
                      <a:pt x="120" y="0"/>
                    </a:moveTo>
                    <a:cubicBezTo>
                      <a:pt x="120" y="0"/>
                      <a:pt x="33" y="52"/>
                      <a:pt x="0" y="155"/>
                    </a:cubicBezTo>
                    <a:cubicBezTo>
                      <a:pt x="1" y="157"/>
                      <a:pt x="2" y="159"/>
                      <a:pt x="2" y="160"/>
                    </a:cubicBezTo>
                    <a:cubicBezTo>
                      <a:pt x="3" y="162"/>
                      <a:pt x="5" y="161"/>
                      <a:pt x="7" y="161"/>
                    </a:cubicBezTo>
                    <a:cubicBezTo>
                      <a:pt x="11" y="160"/>
                      <a:pt x="13" y="155"/>
                      <a:pt x="17" y="159"/>
                    </a:cubicBezTo>
                    <a:cubicBezTo>
                      <a:pt x="24" y="155"/>
                      <a:pt x="17" y="151"/>
                      <a:pt x="19" y="148"/>
                    </a:cubicBezTo>
                    <a:cubicBezTo>
                      <a:pt x="29" y="148"/>
                      <a:pt x="23" y="137"/>
                      <a:pt x="31" y="133"/>
                    </a:cubicBezTo>
                    <a:cubicBezTo>
                      <a:pt x="25" y="122"/>
                      <a:pt x="41" y="115"/>
                      <a:pt x="36" y="104"/>
                    </a:cubicBezTo>
                    <a:cubicBezTo>
                      <a:pt x="46" y="102"/>
                      <a:pt x="37" y="95"/>
                      <a:pt x="35" y="90"/>
                    </a:cubicBezTo>
                    <a:cubicBezTo>
                      <a:pt x="36" y="89"/>
                      <a:pt x="38" y="86"/>
                      <a:pt x="40" y="86"/>
                    </a:cubicBezTo>
                    <a:cubicBezTo>
                      <a:pt x="40" y="87"/>
                      <a:pt x="42" y="89"/>
                      <a:pt x="43" y="88"/>
                    </a:cubicBezTo>
                    <a:cubicBezTo>
                      <a:pt x="43" y="87"/>
                      <a:pt x="44" y="86"/>
                      <a:pt x="45" y="86"/>
                    </a:cubicBezTo>
                    <a:cubicBezTo>
                      <a:pt x="45" y="85"/>
                      <a:pt x="44" y="81"/>
                      <a:pt x="44" y="80"/>
                    </a:cubicBezTo>
                    <a:cubicBezTo>
                      <a:pt x="47" y="83"/>
                      <a:pt x="54" y="85"/>
                      <a:pt x="56" y="79"/>
                    </a:cubicBezTo>
                    <a:cubicBezTo>
                      <a:pt x="61" y="78"/>
                      <a:pt x="62" y="75"/>
                      <a:pt x="64" y="72"/>
                    </a:cubicBezTo>
                    <a:cubicBezTo>
                      <a:pt x="65" y="69"/>
                      <a:pt x="66" y="68"/>
                      <a:pt x="71" y="66"/>
                    </a:cubicBezTo>
                    <a:cubicBezTo>
                      <a:pt x="75" y="57"/>
                      <a:pt x="82" y="46"/>
                      <a:pt x="92" y="41"/>
                    </a:cubicBezTo>
                    <a:cubicBezTo>
                      <a:pt x="94" y="34"/>
                      <a:pt x="101" y="26"/>
                      <a:pt x="107" y="19"/>
                    </a:cubicBezTo>
                    <a:cubicBezTo>
                      <a:pt x="117" y="19"/>
                      <a:pt x="117" y="9"/>
                      <a:pt x="124" y="5"/>
                    </a:cubicBezTo>
                    <a:cubicBezTo>
                      <a:pt x="126" y="0"/>
                      <a:pt x="123" y="0"/>
                      <a:pt x="1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826">
                <a:extLst>
                  <a:ext uri="{FF2B5EF4-FFF2-40B4-BE49-F238E27FC236}">
                    <a16:creationId xmlns:a16="http://schemas.microsoft.com/office/drawing/2014/main" id="{BA44EA49-E555-4C76-9305-9B79088E8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895" y="16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827">
                <a:extLst>
                  <a:ext uri="{FF2B5EF4-FFF2-40B4-BE49-F238E27FC236}">
                    <a16:creationId xmlns:a16="http://schemas.microsoft.com/office/drawing/2014/main" id="{2ED9A726-9AF5-45A1-AF0A-B6B66AD16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29" y="1638"/>
                <a:ext cx="16" cy="23"/>
              </a:xfrm>
              <a:custGeom>
                <a:avLst/>
                <a:gdLst>
                  <a:gd name="T0" fmla="*/ 12 w 25"/>
                  <a:gd name="T1" fmla="*/ 1 h 37"/>
                  <a:gd name="T2" fmla="*/ 14 w 25"/>
                  <a:gd name="T3" fmla="*/ 12 h 37"/>
                  <a:gd name="T4" fmla="*/ 2 w 25"/>
                  <a:gd name="T5" fmla="*/ 30 h 37"/>
                  <a:gd name="T6" fmla="*/ 6 w 25"/>
                  <a:gd name="T7" fmla="*/ 37 h 37"/>
                  <a:gd name="T8" fmla="*/ 17 w 25"/>
                  <a:gd name="T9" fmla="*/ 28 h 37"/>
                  <a:gd name="T10" fmla="*/ 24 w 25"/>
                  <a:gd name="T11" fmla="*/ 15 h 37"/>
                  <a:gd name="T12" fmla="*/ 22 w 25"/>
                  <a:gd name="T13" fmla="*/ 2 h 37"/>
                  <a:gd name="T14" fmla="*/ 23 w 25"/>
                  <a:gd name="T15" fmla="*/ 0 h 37"/>
                  <a:gd name="T16" fmla="*/ 12 w 25"/>
                  <a:gd name="T17" fmla="*/ 0 h 37"/>
                  <a:gd name="T18" fmla="*/ 12 w 25"/>
                  <a:gd name="T19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37">
                    <a:moveTo>
                      <a:pt x="12" y="1"/>
                    </a:moveTo>
                    <a:cubicBezTo>
                      <a:pt x="12" y="6"/>
                      <a:pt x="13" y="9"/>
                      <a:pt x="14" y="12"/>
                    </a:cubicBezTo>
                    <a:cubicBezTo>
                      <a:pt x="10" y="19"/>
                      <a:pt x="8" y="25"/>
                      <a:pt x="2" y="30"/>
                    </a:cubicBezTo>
                    <a:cubicBezTo>
                      <a:pt x="0" y="33"/>
                      <a:pt x="2" y="37"/>
                      <a:pt x="6" y="37"/>
                    </a:cubicBezTo>
                    <a:cubicBezTo>
                      <a:pt x="10" y="36"/>
                      <a:pt x="14" y="26"/>
                      <a:pt x="17" y="28"/>
                    </a:cubicBezTo>
                    <a:cubicBezTo>
                      <a:pt x="24" y="25"/>
                      <a:pt x="25" y="20"/>
                      <a:pt x="24" y="15"/>
                    </a:cubicBezTo>
                    <a:cubicBezTo>
                      <a:pt x="24" y="12"/>
                      <a:pt x="22" y="7"/>
                      <a:pt x="22" y="2"/>
                    </a:cubicBezTo>
                    <a:cubicBezTo>
                      <a:pt x="23" y="1"/>
                      <a:pt x="23" y="1"/>
                      <a:pt x="2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1"/>
                      <a:pt x="12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828">
                <a:extLst>
                  <a:ext uri="{FF2B5EF4-FFF2-40B4-BE49-F238E27FC236}">
                    <a16:creationId xmlns:a16="http://schemas.microsoft.com/office/drawing/2014/main" id="{22EBC192-75C5-4CD7-A4B4-2890A8E2B5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39" y="1636"/>
                <a:ext cx="14" cy="11"/>
              </a:xfrm>
              <a:custGeom>
                <a:avLst/>
                <a:gdLst>
                  <a:gd name="T0" fmla="*/ 6 w 23"/>
                  <a:gd name="T1" fmla="*/ 9 h 17"/>
                  <a:gd name="T2" fmla="*/ 4 w 23"/>
                  <a:gd name="T3" fmla="*/ 12 h 17"/>
                  <a:gd name="T4" fmla="*/ 13 w 23"/>
                  <a:gd name="T5" fmla="*/ 12 h 17"/>
                  <a:gd name="T6" fmla="*/ 21 w 23"/>
                  <a:gd name="T7" fmla="*/ 9 h 17"/>
                  <a:gd name="T8" fmla="*/ 21 w 23"/>
                  <a:gd name="T9" fmla="*/ 3 h 17"/>
                  <a:gd name="T10" fmla="*/ 19 w 23"/>
                  <a:gd name="T11" fmla="*/ 0 h 17"/>
                  <a:gd name="T12" fmla="*/ 2 w 23"/>
                  <a:gd name="T13" fmla="*/ 3 h 17"/>
                  <a:gd name="T14" fmla="*/ 6 w 23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17">
                    <a:moveTo>
                      <a:pt x="6" y="9"/>
                    </a:moveTo>
                    <a:cubicBezTo>
                      <a:pt x="5" y="10"/>
                      <a:pt x="3" y="11"/>
                      <a:pt x="4" y="12"/>
                    </a:cubicBezTo>
                    <a:cubicBezTo>
                      <a:pt x="8" y="17"/>
                      <a:pt x="10" y="14"/>
                      <a:pt x="13" y="12"/>
                    </a:cubicBezTo>
                    <a:cubicBezTo>
                      <a:pt x="15" y="9"/>
                      <a:pt x="17" y="6"/>
                      <a:pt x="21" y="9"/>
                    </a:cubicBezTo>
                    <a:cubicBezTo>
                      <a:pt x="23" y="7"/>
                      <a:pt x="22" y="5"/>
                      <a:pt x="21" y="3"/>
                    </a:cubicBezTo>
                    <a:cubicBezTo>
                      <a:pt x="21" y="2"/>
                      <a:pt x="20" y="2"/>
                      <a:pt x="19" y="0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0" y="5"/>
                      <a:pt x="3" y="9"/>
                      <a:pt x="6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829">
                <a:extLst>
                  <a:ext uri="{FF2B5EF4-FFF2-40B4-BE49-F238E27FC236}">
                    <a16:creationId xmlns:a16="http://schemas.microsoft.com/office/drawing/2014/main" id="{09A38975-09CD-41E1-A006-B78C5AB11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895" y="16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830">
                <a:extLst>
                  <a:ext uri="{FF2B5EF4-FFF2-40B4-BE49-F238E27FC236}">
                    <a16:creationId xmlns:a16="http://schemas.microsoft.com/office/drawing/2014/main" id="{428C7668-A428-4692-B2E9-72DB61194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895" y="1634"/>
                <a:ext cx="6" cy="9"/>
              </a:xfrm>
              <a:custGeom>
                <a:avLst/>
                <a:gdLst>
                  <a:gd name="T0" fmla="*/ 2 w 10"/>
                  <a:gd name="T1" fmla="*/ 10 h 13"/>
                  <a:gd name="T2" fmla="*/ 9 w 10"/>
                  <a:gd name="T3" fmla="*/ 9 h 13"/>
                  <a:gd name="T4" fmla="*/ 10 w 10"/>
                  <a:gd name="T5" fmla="*/ 5 h 13"/>
                  <a:gd name="T6" fmla="*/ 0 w 10"/>
                  <a:gd name="T7" fmla="*/ 0 h 13"/>
                  <a:gd name="T8" fmla="*/ 2 w 10"/>
                  <a:gd name="T9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2" y="10"/>
                    </a:moveTo>
                    <a:cubicBezTo>
                      <a:pt x="4" y="12"/>
                      <a:pt x="7" y="13"/>
                      <a:pt x="9" y="9"/>
                    </a:cubicBezTo>
                    <a:cubicBezTo>
                      <a:pt x="10" y="8"/>
                      <a:pt x="10" y="6"/>
                      <a:pt x="10" y="5"/>
                    </a:cubicBezTo>
                    <a:cubicBezTo>
                      <a:pt x="5" y="3"/>
                      <a:pt x="0" y="0"/>
                      <a:pt x="0" y="0"/>
                    </a:cubicBezTo>
                    <a:cubicBezTo>
                      <a:pt x="0" y="3"/>
                      <a:pt x="1" y="7"/>
                      <a:pt x="2" y="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831">
                <a:extLst>
                  <a:ext uri="{FF2B5EF4-FFF2-40B4-BE49-F238E27FC236}">
                    <a16:creationId xmlns:a16="http://schemas.microsoft.com/office/drawing/2014/main" id="{1A5A9363-ACEF-4847-92CA-11DE53ACAE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882" y="1639"/>
                <a:ext cx="7" cy="7"/>
              </a:xfrm>
              <a:custGeom>
                <a:avLst/>
                <a:gdLst>
                  <a:gd name="T0" fmla="*/ 0 w 11"/>
                  <a:gd name="T1" fmla="*/ 0 h 11"/>
                  <a:gd name="T2" fmla="*/ 3 w 11"/>
                  <a:gd name="T3" fmla="*/ 6 h 11"/>
                  <a:gd name="T4" fmla="*/ 11 w 11"/>
                  <a:gd name="T5" fmla="*/ 0 h 11"/>
                  <a:gd name="T6" fmla="*/ 0 w 11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1">
                    <a:moveTo>
                      <a:pt x="0" y="0"/>
                    </a:moveTo>
                    <a:cubicBezTo>
                      <a:pt x="1" y="2"/>
                      <a:pt x="2" y="4"/>
                      <a:pt x="3" y="6"/>
                    </a:cubicBezTo>
                    <a:cubicBezTo>
                      <a:pt x="8" y="11"/>
                      <a:pt x="10" y="2"/>
                      <a:pt x="11" y="0"/>
                    </a:cubicBezTo>
                    <a:cubicBezTo>
                      <a:pt x="8" y="1"/>
                      <a:pt x="4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832">
                <a:extLst>
                  <a:ext uri="{FF2B5EF4-FFF2-40B4-BE49-F238E27FC236}">
                    <a16:creationId xmlns:a16="http://schemas.microsoft.com/office/drawing/2014/main" id="{0A98C485-0F82-498E-9606-B874E95D42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3" y="1523"/>
                <a:ext cx="138" cy="101"/>
              </a:xfrm>
              <a:custGeom>
                <a:avLst/>
                <a:gdLst>
                  <a:gd name="T0" fmla="*/ 103 w 221"/>
                  <a:gd name="T1" fmla="*/ 124 h 162"/>
                  <a:gd name="T2" fmla="*/ 180 w 221"/>
                  <a:gd name="T3" fmla="*/ 149 h 162"/>
                  <a:gd name="T4" fmla="*/ 215 w 221"/>
                  <a:gd name="T5" fmla="*/ 131 h 162"/>
                  <a:gd name="T6" fmla="*/ 212 w 221"/>
                  <a:gd name="T7" fmla="*/ 140 h 162"/>
                  <a:gd name="T8" fmla="*/ 206 w 221"/>
                  <a:gd name="T9" fmla="*/ 148 h 162"/>
                  <a:gd name="T10" fmla="*/ 199 w 221"/>
                  <a:gd name="T11" fmla="*/ 123 h 162"/>
                  <a:gd name="T12" fmla="*/ 191 w 221"/>
                  <a:gd name="T13" fmla="*/ 147 h 162"/>
                  <a:gd name="T14" fmla="*/ 182 w 221"/>
                  <a:gd name="T15" fmla="*/ 147 h 162"/>
                  <a:gd name="T16" fmla="*/ 180 w 221"/>
                  <a:gd name="T17" fmla="*/ 137 h 162"/>
                  <a:gd name="T18" fmla="*/ 178 w 221"/>
                  <a:gd name="T19" fmla="*/ 114 h 162"/>
                  <a:gd name="T20" fmla="*/ 181 w 221"/>
                  <a:gd name="T21" fmla="*/ 92 h 162"/>
                  <a:gd name="T22" fmla="*/ 171 w 221"/>
                  <a:gd name="T23" fmla="*/ 104 h 162"/>
                  <a:gd name="T24" fmla="*/ 158 w 221"/>
                  <a:gd name="T25" fmla="*/ 119 h 162"/>
                  <a:gd name="T26" fmla="*/ 158 w 221"/>
                  <a:gd name="T27" fmla="*/ 102 h 162"/>
                  <a:gd name="T28" fmla="*/ 149 w 221"/>
                  <a:gd name="T29" fmla="*/ 91 h 162"/>
                  <a:gd name="T30" fmla="*/ 136 w 221"/>
                  <a:gd name="T31" fmla="*/ 73 h 162"/>
                  <a:gd name="T32" fmla="*/ 113 w 221"/>
                  <a:gd name="T33" fmla="*/ 80 h 162"/>
                  <a:gd name="T34" fmla="*/ 84 w 221"/>
                  <a:gd name="T35" fmla="*/ 96 h 162"/>
                  <a:gd name="T36" fmla="*/ 68 w 221"/>
                  <a:gd name="T37" fmla="*/ 86 h 162"/>
                  <a:gd name="T38" fmla="*/ 64 w 221"/>
                  <a:gd name="T39" fmla="*/ 81 h 162"/>
                  <a:gd name="T40" fmla="*/ 49 w 221"/>
                  <a:gd name="T41" fmla="*/ 80 h 162"/>
                  <a:gd name="T42" fmla="*/ 37 w 221"/>
                  <a:gd name="T43" fmla="*/ 90 h 162"/>
                  <a:gd name="T44" fmla="*/ 29 w 221"/>
                  <a:gd name="T45" fmla="*/ 31 h 162"/>
                  <a:gd name="T46" fmla="*/ 21 w 221"/>
                  <a:gd name="T47" fmla="*/ 27 h 162"/>
                  <a:gd name="T48" fmla="*/ 28 w 221"/>
                  <a:gd name="T49" fmla="*/ 13 h 162"/>
                  <a:gd name="T50" fmla="*/ 26 w 221"/>
                  <a:gd name="T51" fmla="*/ 0 h 162"/>
                  <a:gd name="T52" fmla="*/ 17 w 221"/>
                  <a:gd name="T53" fmla="*/ 8 h 162"/>
                  <a:gd name="T54" fmla="*/ 1 w 221"/>
                  <a:gd name="T55" fmla="*/ 53 h 162"/>
                  <a:gd name="T56" fmla="*/ 1 w 221"/>
                  <a:gd name="T57" fmla="*/ 81 h 162"/>
                  <a:gd name="T58" fmla="*/ 13 w 221"/>
                  <a:gd name="T59" fmla="*/ 131 h 162"/>
                  <a:gd name="T60" fmla="*/ 11 w 221"/>
                  <a:gd name="T61" fmla="*/ 143 h 162"/>
                  <a:gd name="T62" fmla="*/ 16 w 221"/>
                  <a:gd name="T63" fmla="*/ 151 h 162"/>
                  <a:gd name="T64" fmla="*/ 38 w 221"/>
                  <a:gd name="T65" fmla="*/ 1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1" h="162">
                    <a:moveTo>
                      <a:pt x="61" y="121"/>
                    </a:moveTo>
                    <a:cubicBezTo>
                      <a:pt x="61" y="121"/>
                      <a:pt x="90" y="137"/>
                      <a:pt x="103" y="124"/>
                    </a:cubicBezTo>
                    <a:cubicBezTo>
                      <a:pt x="103" y="124"/>
                      <a:pt x="146" y="119"/>
                      <a:pt x="155" y="132"/>
                    </a:cubicBezTo>
                    <a:cubicBezTo>
                      <a:pt x="155" y="132"/>
                      <a:pt x="178" y="147"/>
                      <a:pt x="180" y="149"/>
                    </a:cubicBezTo>
                    <a:cubicBezTo>
                      <a:pt x="183" y="151"/>
                      <a:pt x="204" y="162"/>
                      <a:pt x="221" y="144"/>
                    </a:cubicBezTo>
                    <a:cubicBezTo>
                      <a:pt x="220" y="139"/>
                      <a:pt x="219" y="135"/>
                      <a:pt x="215" y="131"/>
                    </a:cubicBezTo>
                    <a:cubicBezTo>
                      <a:pt x="212" y="130"/>
                      <a:pt x="211" y="130"/>
                      <a:pt x="211" y="131"/>
                    </a:cubicBezTo>
                    <a:cubicBezTo>
                      <a:pt x="212" y="134"/>
                      <a:pt x="211" y="137"/>
                      <a:pt x="212" y="140"/>
                    </a:cubicBezTo>
                    <a:cubicBezTo>
                      <a:pt x="211" y="143"/>
                      <a:pt x="209" y="144"/>
                      <a:pt x="209" y="147"/>
                    </a:cubicBezTo>
                    <a:cubicBezTo>
                      <a:pt x="208" y="148"/>
                      <a:pt x="207" y="148"/>
                      <a:pt x="206" y="148"/>
                    </a:cubicBezTo>
                    <a:cubicBezTo>
                      <a:pt x="204" y="147"/>
                      <a:pt x="202" y="144"/>
                      <a:pt x="202" y="142"/>
                    </a:cubicBezTo>
                    <a:cubicBezTo>
                      <a:pt x="200" y="136"/>
                      <a:pt x="201" y="128"/>
                      <a:pt x="199" y="123"/>
                    </a:cubicBezTo>
                    <a:cubicBezTo>
                      <a:pt x="197" y="119"/>
                      <a:pt x="203" y="115"/>
                      <a:pt x="199" y="111"/>
                    </a:cubicBezTo>
                    <a:cubicBezTo>
                      <a:pt x="192" y="123"/>
                      <a:pt x="189" y="133"/>
                      <a:pt x="191" y="147"/>
                    </a:cubicBezTo>
                    <a:cubicBezTo>
                      <a:pt x="190" y="150"/>
                      <a:pt x="189" y="149"/>
                      <a:pt x="187" y="148"/>
                    </a:cubicBezTo>
                    <a:cubicBezTo>
                      <a:pt x="185" y="147"/>
                      <a:pt x="184" y="147"/>
                      <a:pt x="182" y="147"/>
                    </a:cubicBezTo>
                    <a:cubicBezTo>
                      <a:pt x="178" y="146"/>
                      <a:pt x="179" y="145"/>
                      <a:pt x="179" y="143"/>
                    </a:cubicBezTo>
                    <a:cubicBezTo>
                      <a:pt x="180" y="141"/>
                      <a:pt x="180" y="139"/>
                      <a:pt x="180" y="137"/>
                    </a:cubicBezTo>
                    <a:cubicBezTo>
                      <a:pt x="181" y="135"/>
                      <a:pt x="180" y="129"/>
                      <a:pt x="179" y="124"/>
                    </a:cubicBezTo>
                    <a:cubicBezTo>
                      <a:pt x="178" y="120"/>
                      <a:pt x="177" y="115"/>
                      <a:pt x="178" y="114"/>
                    </a:cubicBezTo>
                    <a:cubicBezTo>
                      <a:pt x="178" y="110"/>
                      <a:pt x="180" y="104"/>
                      <a:pt x="184" y="107"/>
                    </a:cubicBezTo>
                    <a:cubicBezTo>
                      <a:pt x="185" y="104"/>
                      <a:pt x="188" y="94"/>
                      <a:pt x="181" y="92"/>
                    </a:cubicBezTo>
                    <a:cubicBezTo>
                      <a:pt x="179" y="97"/>
                      <a:pt x="176" y="103"/>
                      <a:pt x="175" y="101"/>
                    </a:cubicBezTo>
                    <a:cubicBezTo>
                      <a:pt x="174" y="102"/>
                      <a:pt x="173" y="103"/>
                      <a:pt x="171" y="104"/>
                    </a:cubicBezTo>
                    <a:cubicBezTo>
                      <a:pt x="172" y="107"/>
                      <a:pt x="168" y="115"/>
                      <a:pt x="166" y="110"/>
                    </a:cubicBezTo>
                    <a:cubicBezTo>
                      <a:pt x="163" y="114"/>
                      <a:pt x="161" y="114"/>
                      <a:pt x="158" y="119"/>
                    </a:cubicBezTo>
                    <a:cubicBezTo>
                      <a:pt x="156" y="117"/>
                      <a:pt x="156" y="115"/>
                      <a:pt x="158" y="113"/>
                    </a:cubicBezTo>
                    <a:cubicBezTo>
                      <a:pt x="151" y="109"/>
                      <a:pt x="161" y="106"/>
                      <a:pt x="158" y="102"/>
                    </a:cubicBezTo>
                    <a:cubicBezTo>
                      <a:pt x="154" y="99"/>
                      <a:pt x="152" y="104"/>
                      <a:pt x="149" y="106"/>
                    </a:cubicBezTo>
                    <a:cubicBezTo>
                      <a:pt x="148" y="100"/>
                      <a:pt x="144" y="97"/>
                      <a:pt x="149" y="91"/>
                    </a:cubicBezTo>
                    <a:cubicBezTo>
                      <a:pt x="144" y="89"/>
                      <a:pt x="147" y="84"/>
                      <a:pt x="147" y="82"/>
                    </a:cubicBezTo>
                    <a:cubicBezTo>
                      <a:pt x="149" y="75"/>
                      <a:pt x="147" y="73"/>
                      <a:pt x="136" y="73"/>
                    </a:cubicBezTo>
                    <a:cubicBezTo>
                      <a:pt x="130" y="74"/>
                      <a:pt x="121" y="76"/>
                      <a:pt x="121" y="82"/>
                    </a:cubicBezTo>
                    <a:cubicBezTo>
                      <a:pt x="116" y="88"/>
                      <a:pt x="117" y="76"/>
                      <a:pt x="113" y="80"/>
                    </a:cubicBezTo>
                    <a:cubicBezTo>
                      <a:pt x="113" y="85"/>
                      <a:pt x="110" y="91"/>
                      <a:pt x="105" y="90"/>
                    </a:cubicBezTo>
                    <a:cubicBezTo>
                      <a:pt x="102" y="101"/>
                      <a:pt x="92" y="95"/>
                      <a:pt x="84" y="96"/>
                    </a:cubicBezTo>
                    <a:cubicBezTo>
                      <a:pt x="86" y="106"/>
                      <a:pt x="75" y="100"/>
                      <a:pt x="72" y="98"/>
                    </a:cubicBezTo>
                    <a:cubicBezTo>
                      <a:pt x="71" y="93"/>
                      <a:pt x="65" y="93"/>
                      <a:pt x="68" y="86"/>
                    </a:cubicBezTo>
                    <a:cubicBezTo>
                      <a:pt x="69" y="82"/>
                      <a:pt x="76" y="78"/>
                      <a:pt x="73" y="74"/>
                    </a:cubicBezTo>
                    <a:cubicBezTo>
                      <a:pt x="67" y="72"/>
                      <a:pt x="69" y="77"/>
                      <a:pt x="64" y="81"/>
                    </a:cubicBezTo>
                    <a:cubicBezTo>
                      <a:pt x="61" y="75"/>
                      <a:pt x="58" y="78"/>
                      <a:pt x="54" y="83"/>
                    </a:cubicBezTo>
                    <a:cubicBezTo>
                      <a:pt x="51" y="82"/>
                      <a:pt x="52" y="77"/>
                      <a:pt x="49" y="80"/>
                    </a:cubicBezTo>
                    <a:cubicBezTo>
                      <a:pt x="45" y="90"/>
                      <a:pt x="50" y="99"/>
                      <a:pt x="42" y="108"/>
                    </a:cubicBezTo>
                    <a:cubicBezTo>
                      <a:pt x="39" y="106"/>
                      <a:pt x="36" y="93"/>
                      <a:pt x="37" y="90"/>
                    </a:cubicBezTo>
                    <a:cubicBezTo>
                      <a:pt x="35" y="70"/>
                      <a:pt x="33" y="62"/>
                      <a:pt x="28" y="44"/>
                    </a:cubicBezTo>
                    <a:cubicBezTo>
                      <a:pt x="29" y="41"/>
                      <a:pt x="28" y="37"/>
                      <a:pt x="29" y="31"/>
                    </a:cubicBezTo>
                    <a:cubicBezTo>
                      <a:pt x="28" y="29"/>
                      <a:pt x="28" y="25"/>
                      <a:pt x="26" y="24"/>
                    </a:cubicBezTo>
                    <a:cubicBezTo>
                      <a:pt x="25" y="23"/>
                      <a:pt x="23" y="24"/>
                      <a:pt x="21" y="27"/>
                    </a:cubicBezTo>
                    <a:cubicBezTo>
                      <a:pt x="19" y="25"/>
                      <a:pt x="19" y="23"/>
                      <a:pt x="18" y="21"/>
                    </a:cubicBezTo>
                    <a:cubicBezTo>
                      <a:pt x="22" y="15"/>
                      <a:pt x="27" y="19"/>
                      <a:pt x="28" y="13"/>
                    </a:cubicBezTo>
                    <a:cubicBezTo>
                      <a:pt x="26" y="11"/>
                      <a:pt x="27" y="8"/>
                      <a:pt x="27" y="5"/>
                    </a:cubicBezTo>
                    <a:cubicBezTo>
                      <a:pt x="27" y="4"/>
                      <a:pt x="28" y="1"/>
                      <a:pt x="26" y="0"/>
                    </a:cubicBezTo>
                    <a:cubicBezTo>
                      <a:pt x="25" y="2"/>
                      <a:pt x="22" y="3"/>
                      <a:pt x="22" y="5"/>
                    </a:cubicBezTo>
                    <a:cubicBezTo>
                      <a:pt x="22" y="8"/>
                      <a:pt x="19" y="8"/>
                      <a:pt x="17" y="8"/>
                    </a:cubicBezTo>
                    <a:cubicBezTo>
                      <a:pt x="12" y="17"/>
                      <a:pt x="5" y="26"/>
                      <a:pt x="2" y="34"/>
                    </a:cubicBezTo>
                    <a:cubicBezTo>
                      <a:pt x="2" y="38"/>
                      <a:pt x="0" y="47"/>
                      <a:pt x="1" y="53"/>
                    </a:cubicBezTo>
                    <a:cubicBezTo>
                      <a:pt x="2" y="61"/>
                      <a:pt x="4" y="64"/>
                      <a:pt x="0" y="67"/>
                    </a:cubicBezTo>
                    <a:cubicBezTo>
                      <a:pt x="0" y="72"/>
                      <a:pt x="0" y="77"/>
                      <a:pt x="1" y="81"/>
                    </a:cubicBezTo>
                    <a:cubicBezTo>
                      <a:pt x="2" y="89"/>
                      <a:pt x="3" y="92"/>
                      <a:pt x="6" y="97"/>
                    </a:cubicBezTo>
                    <a:cubicBezTo>
                      <a:pt x="8" y="108"/>
                      <a:pt x="8" y="121"/>
                      <a:pt x="13" y="131"/>
                    </a:cubicBezTo>
                    <a:cubicBezTo>
                      <a:pt x="15" y="132"/>
                      <a:pt x="17" y="134"/>
                      <a:pt x="17" y="135"/>
                    </a:cubicBezTo>
                    <a:cubicBezTo>
                      <a:pt x="11" y="136"/>
                      <a:pt x="11" y="139"/>
                      <a:pt x="11" y="143"/>
                    </a:cubicBezTo>
                    <a:cubicBezTo>
                      <a:pt x="12" y="146"/>
                      <a:pt x="13" y="149"/>
                      <a:pt x="12" y="151"/>
                    </a:cubicBezTo>
                    <a:cubicBezTo>
                      <a:pt x="14" y="153"/>
                      <a:pt x="15" y="152"/>
                      <a:pt x="16" y="151"/>
                    </a:cubicBezTo>
                    <a:cubicBezTo>
                      <a:pt x="17" y="150"/>
                      <a:pt x="19" y="149"/>
                      <a:pt x="20" y="149"/>
                    </a:cubicBezTo>
                    <a:cubicBezTo>
                      <a:pt x="38" y="125"/>
                      <a:pt x="38" y="125"/>
                      <a:pt x="38" y="125"/>
                    </a:cubicBezTo>
                    <a:cubicBezTo>
                      <a:pt x="38" y="125"/>
                      <a:pt x="45" y="111"/>
                      <a:pt x="61" y="12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833">
                <a:extLst>
                  <a:ext uri="{FF2B5EF4-FFF2-40B4-BE49-F238E27FC236}">
                    <a16:creationId xmlns:a16="http://schemas.microsoft.com/office/drawing/2014/main" id="{A441C846-58E3-4FF3-9D28-5ACC91C7F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04" y="1622"/>
                <a:ext cx="61" cy="54"/>
              </a:xfrm>
              <a:custGeom>
                <a:avLst/>
                <a:gdLst>
                  <a:gd name="T0" fmla="*/ 76 w 99"/>
                  <a:gd name="T1" fmla="*/ 16 h 87"/>
                  <a:gd name="T2" fmla="*/ 54 w 99"/>
                  <a:gd name="T3" fmla="*/ 16 h 87"/>
                  <a:gd name="T4" fmla="*/ 11 w 99"/>
                  <a:gd name="T5" fmla="*/ 40 h 87"/>
                  <a:gd name="T6" fmla="*/ 8 w 99"/>
                  <a:gd name="T7" fmla="*/ 47 h 87"/>
                  <a:gd name="T8" fmla="*/ 1 w 99"/>
                  <a:gd name="T9" fmla="*/ 74 h 87"/>
                  <a:gd name="T10" fmla="*/ 8 w 99"/>
                  <a:gd name="T11" fmla="*/ 81 h 87"/>
                  <a:gd name="T12" fmla="*/ 18 w 99"/>
                  <a:gd name="T13" fmla="*/ 83 h 87"/>
                  <a:gd name="T14" fmla="*/ 40 w 99"/>
                  <a:gd name="T15" fmla="*/ 67 h 87"/>
                  <a:gd name="T16" fmla="*/ 69 w 99"/>
                  <a:gd name="T17" fmla="*/ 54 h 87"/>
                  <a:gd name="T18" fmla="*/ 76 w 99"/>
                  <a:gd name="T19" fmla="*/ 51 h 87"/>
                  <a:gd name="T20" fmla="*/ 92 w 99"/>
                  <a:gd name="T21" fmla="*/ 43 h 87"/>
                  <a:gd name="T22" fmla="*/ 98 w 99"/>
                  <a:gd name="T23" fmla="*/ 37 h 87"/>
                  <a:gd name="T24" fmla="*/ 98 w 99"/>
                  <a:gd name="T25" fmla="*/ 31 h 87"/>
                  <a:gd name="T26" fmla="*/ 97 w 99"/>
                  <a:gd name="T27" fmla="*/ 29 h 87"/>
                  <a:gd name="T28" fmla="*/ 76 w 99"/>
                  <a:gd name="T29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" h="87">
                    <a:moveTo>
                      <a:pt x="76" y="16"/>
                    </a:moveTo>
                    <a:cubicBezTo>
                      <a:pt x="66" y="0"/>
                      <a:pt x="54" y="16"/>
                      <a:pt x="54" y="16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2" y="43"/>
                      <a:pt x="10" y="45"/>
                      <a:pt x="8" y="47"/>
                    </a:cubicBezTo>
                    <a:cubicBezTo>
                      <a:pt x="5" y="56"/>
                      <a:pt x="0" y="64"/>
                      <a:pt x="1" y="74"/>
                    </a:cubicBezTo>
                    <a:cubicBezTo>
                      <a:pt x="4" y="75"/>
                      <a:pt x="6" y="78"/>
                      <a:pt x="8" y="81"/>
                    </a:cubicBezTo>
                    <a:cubicBezTo>
                      <a:pt x="11" y="85"/>
                      <a:pt x="13" y="87"/>
                      <a:pt x="18" y="83"/>
                    </a:cubicBezTo>
                    <a:cubicBezTo>
                      <a:pt x="27" y="78"/>
                      <a:pt x="36" y="78"/>
                      <a:pt x="40" y="67"/>
                    </a:cubicBezTo>
                    <a:cubicBezTo>
                      <a:pt x="50" y="62"/>
                      <a:pt x="57" y="58"/>
                      <a:pt x="69" y="54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83" y="53"/>
                      <a:pt x="87" y="48"/>
                      <a:pt x="92" y="43"/>
                    </a:cubicBezTo>
                    <a:cubicBezTo>
                      <a:pt x="94" y="41"/>
                      <a:pt x="96" y="38"/>
                      <a:pt x="98" y="37"/>
                    </a:cubicBezTo>
                    <a:cubicBezTo>
                      <a:pt x="99" y="35"/>
                      <a:pt x="99" y="33"/>
                      <a:pt x="98" y="31"/>
                    </a:cubicBezTo>
                    <a:cubicBezTo>
                      <a:pt x="97" y="30"/>
                      <a:pt x="97" y="29"/>
                      <a:pt x="97" y="29"/>
                    </a:cubicBezTo>
                    <a:cubicBezTo>
                      <a:pt x="97" y="29"/>
                      <a:pt x="86" y="31"/>
                      <a:pt x="76" y="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834">
                <a:extLst>
                  <a:ext uri="{FF2B5EF4-FFF2-40B4-BE49-F238E27FC236}">
                    <a16:creationId xmlns:a16="http://schemas.microsoft.com/office/drawing/2014/main" id="{0B9B6EE1-2F59-4E1B-9142-C919B06FA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117" y="1490"/>
                <a:ext cx="140" cy="114"/>
              </a:xfrm>
              <a:custGeom>
                <a:avLst/>
                <a:gdLst>
                  <a:gd name="T0" fmla="*/ 160 w 225"/>
                  <a:gd name="T1" fmla="*/ 141 h 183"/>
                  <a:gd name="T2" fmla="*/ 156 w 225"/>
                  <a:gd name="T3" fmla="*/ 117 h 183"/>
                  <a:gd name="T4" fmla="*/ 159 w 225"/>
                  <a:gd name="T5" fmla="*/ 113 h 183"/>
                  <a:gd name="T6" fmla="*/ 148 w 225"/>
                  <a:gd name="T7" fmla="*/ 94 h 183"/>
                  <a:gd name="T8" fmla="*/ 137 w 225"/>
                  <a:gd name="T9" fmla="*/ 100 h 183"/>
                  <a:gd name="T10" fmla="*/ 118 w 225"/>
                  <a:gd name="T11" fmla="*/ 65 h 183"/>
                  <a:gd name="T12" fmla="*/ 143 w 225"/>
                  <a:gd name="T13" fmla="*/ 38 h 183"/>
                  <a:gd name="T14" fmla="*/ 132 w 225"/>
                  <a:gd name="T15" fmla="*/ 13 h 183"/>
                  <a:gd name="T16" fmla="*/ 85 w 225"/>
                  <a:gd name="T17" fmla="*/ 15 h 183"/>
                  <a:gd name="T18" fmla="*/ 76 w 225"/>
                  <a:gd name="T19" fmla="*/ 32 h 183"/>
                  <a:gd name="T20" fmla="*/ 90 w 225"/>
                  <a:gd name="T21" fmla="*/ 44 h 183"/>
                  <a:gd name="T22" fmla="*/ 84 w 225"/>
                  <a:gd name="T23" fmla="*/ 67 h 183"/>
                  <a:gd name="T24" fmla="*/ 54 w 225"/>
                  <a:gd name="T25" fmla="*/ 61 h 183"/>
                  <a:gd name="T26" fmla="*/ 46 w 225"/>
                  <a:gd name="T27" fmla="*/ 37 h 183"/>
                  <a:gd name="T28" fmla="*/ 46 w 225"/>
                  <a:gd name="T29" fmla="*/ 22 h 183"/>
                  <a:gd name="T30" fmla="*/ 31 w 225"/>
                  <a:gd name="T31" fmla="*/ 21 h 183"/>
                  <a:gd name="T32" fmla="*/ 27 w 225"/>
                  <a:gd name="T33" fmla="*/ 43 h 183"/>
                  <a:gd name="T34" fmla="*/ 18 w 225"/>
                  <a:gd name="T35" fmla="*/ 69 h 183"/>
                  <a:gd name="T36" fmla="*/ 18 w 225"/>
                  <a:gd name="T37" fmla="*/ 106 h 183"/>
                  <a:gd name="T38" fmla="*/ 46 w 225"/>
                  <a:gd name="T39" fmla="*/ 125 h 183"/>
                  <a:gd name="T40" fmla="*/ 71 w 225"/>
                  <a:gd name="T41" fmla="*/ 129 h 183"/>
                  <a:gd name="T42" fmla="*/ 97 w 225"/>
                  <a:gd name="T43" fmla="*/ 125 h 183"/>
                  <a:gd name="T44" fmla="*/ 123 w 225"/>
                  <a:gd name="T45" fmla="*/ 137 h 183"/>
                  <a:gd name="T46" fmla="*/ 153 w 225"/>
                  <a:gd name="T47" fmla="*/ 168 h 183"/>
                  <a:gd name="T48" fmla="*/ 179 w 225"/>
                  <a:gd name="T49" fmla="*/ 169 h 183"/>
                  <a:gd name="T50" fmla="*/ 186 w 225"/>
                  <a:gd name="T51" fmla="*/ 143 h 183"/>
                  <a:gd name="T52" fmla="*/ 160 w 225"/>
                  <a:gd name="T53" fmla="*/ 141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5" h="183">
                    <a:moveTo>
                      <a:pt x="160" y="141"/>
                    </a:moveTo>
                    <a:cubicBezTo>
                      <a:pt x="160" y="141"/>
                      <a:pt x="132" y="138"/>
                      <a:pt x="156" y="117"/>
                    </a:cubicBezTo>
                    <a:cubicBezTo>
                      <a:pt x="159" y="113"/>
                      <a:pt x="159" y="113"/>
                      <a:pt x="159" y="113"/>
                    </a:cubicBezTo>
                    <a:cubicBezTo>
                      <a:pt x="159" y="113"/>
                      <a:pt x="176" y="88"/>
                      <a:pt x="148" y="94"/>
                    </a:cubicBezTo>
                    <a:cubicBezTo>
                      <a:pt x="137" y="100"/>
                      <a:pt x="137" y="100"/>
                      <a:pt x="137" y="100"/>
                    </a:cubicBezTo>
                    <a:cubicBezTo>
                      <a:pt x="137" y="100"/>
                      <a:pt x="94" y="111"/>
                      <a:pt x="118" y="65"/>
                    </a:cubicBezTo>
                    <a:cubicBezTo>
                      <a:pt x="143" y="38"/>
                      <a:pt x="143" y="38"/>
                      <a:pt x="143" y="38"/>
                    </a:cubicBezTo>
                    <a:cubicBezTo>
                      <a:pt x="143" y="38"/>
                      <a:pt x="166" y="6"/>
                      <a:pt x="132" y="13"/>
                    </a:cubicBezTo>
                    <a:cubicBezTo>
                      <a:pt x="132" y="13"/>
                      <a:pt x="102" y="20"/>
                      <a:pt x="85" y="15"/>
                    </a:cubicBezTo>
                    <a:cubicBezTo>
                      <a:pt x="85" y="15"/>
                      <a:pt x="62" y="13"/>
                      <a:pt x="76" y="32"/>
                    </a:cubicBezTo>
                    <a:cubicBezTo>
                      <a:pt x="90" y="44"/>
                      <a:pt x="90" y="44"/>
                      <a:pt x="90" y="44"/>
                    </a:cubicBezTo>
                    <a:cubicBezTo>
                      <a:pt x="90" y="44"/>
                      <a:pt x="111" y="66"/>
                      <a:pt x="84" y="67"/>
                    </a:cubicBezTo>
                    <a:cubicBezTo>
                      <a:pt x="84" y="67"/>
                      <a:pt x="56" y="61"/>
                      <a:pt x="54" y="61"/>
                    </a:cubicBezTo>
                    <a:cubicBezTo>
                      <a:pt x="54" y="61"/>
                      <a:pt x="39" y="60"/>
                      <a:pt x="46" y="37"/>
                    </a:cubicBezTo>
                    <a:cubicBezTo>
                      <a:pt x="46" y="22"/>
                      <a:pt x="46" y="22"/>
                      <a:pt x="46" y="22"/>
                    </a:cubicBezTo>
                    <a:cubicBezTo>
                      <a:pt x="46" y="22"/>
                      <a:pt x="41" y="0"/>
                      <a:pt x="31" y="21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3"/>
                      <a:pt x="23" y="62"/>
                      <a:pt x="18" y="69"/>
                    </a:cubicBezTo>
                    <a:cubicBezTo>
                      <a:pt x="18" y="69"/>
                      <a:pt x="0" y="87"/>
                      <a:pt x="18" y="106"/>
                    </a:cubicBezTo>
                    <a:cubicBezTo>
                      <a:pt x="46" y="125"/>
                      <a:pt x="46" y="125"/>
                      <a:pt x="46" y="125"/>
                    </a:cubicBezTo>
                    <a:cubicBezTo>
                      <a:pt x="46" y="125"/>
                      <a:pt x="58" y="131"/>
                      <a:pt x="71" y="129"/>
                    </a:cubicBezTo>
                    <a:cubicBezTo>
                      <a:pt x="84" y="126"/>
                      <a:pt x="96" y="125"/>
                      <a:pt x="97" y="125"/>
                    </a:cubicBezTo>
                    <a:cubicBezTo>
                      <a:pt x="99" y="125"/>
                      <a:pt x="117" y="125"/>
                      <a:pt x="123" y="137"/>
                    </a:cubicBezTo>
                    <a:cubicBezTo>
                      <a:pt x="130" y="150"/>
                      <a:pt x="136" y="169"/>
                      <a:pt x="153" y="168"/>
                    </a:cubicBezTo>
                    <a:cubicBezTo>
                      <a:pt x="169" y="166"/>
                      <a:pt x="172" y="166"/>
                      <a:pt x="179" y="169"/>
                    </a:cubicBezTo>
                    <a:cubicBezTo>
                      <a:pt x="179" y="169"/>
                      <a:pt x="225" y="183"/>
                      <a:pt x="186" y="143"/>
                    </a:cubicBezTo>
                    <a:cubicBezTo>
                      <a:pt x="186" y="143"/>
                      <a:pt x="163" y="139"/>
                      <a:pt x="160" y="1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835">
                <a:extLst>
                  <a:ext uri="{FF2B5EF4-FFF2-40B4-BE49-F238E27FC236}">
                    <a16:creationId xmlns:a16="http://schemas.microsoft.com/office/drawing/2014/main" id="{525DA89F-EFBB-4B49-AF15-296B5FCB9C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84" y="1648"/>
                <a:ext cx="29" cy="18"/>
              </a:xfrm>
              <a:custGeom>
                <a:avLst/>
                <a:gdLst>
                  <a:gd name="T0" fmla="*/ 4 w 46"/>
                  <a:gd name="T1" fmla="*/ 11 h 29"/>
                  <a:gd name="T2" fmla="*/ 4 w 46"/>
                  <a:gd name="T3" fmla="*/ 21 h 29"/>
                  <a:gd name="T4" fmla="*/ 42 w 46"/>
                  <a:gd name="T5" fmla="*/ 29 h 29"/>
                  <a:gd name="T6" fmla="*/ 46 w 46"/>
                  <a:gd name="T7" fmla="*/ 25 h 29"/>
                  <a:gd name="T8" fmla="*/ 4 w 4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9">
                    <a:moveTo>
                      <a:pt x="4" y="11"/>
                    </a:moveTo>
                    <a:cubicBezTo>
                      <a:pt x="2" y="13"/>
                      <a:pt x="0" y="19"/>
                      <a:pt x="4" y="21"/>
                    </a:cubicBezTo>
                    <a:cubicBezTo>
                      <a:pt x="18" y="26"/>
                      <a:pt x="28" y="24"/>
                      <a:pt x="42" y="29"/>
                    </a:cubicBezTo>
                    <a:cubicBezTo>
                      <a:pt x="43" y="29"/>
                      <a:pt x="46" y="27"/>
                      <a:pt x="46" y="25"/>
                    </a:cubicBezTo>
                    <a:cubicBezTo>
                      <a:pt x="39" y="8"/>
                      <a:pt x="19" y="0"/>
                      <a:pt x="4" y="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836">
                <a:extLst>
                  <a:ext uri="{FF2B5EF4-FFF2-40B4-BE49-F238E27FC236}">
                    <a16:creationId xmlns:a16="http://schemas.microsoft.com/office/drawing/2014/main" id="{041B7718-695E-47C1-B1EE-0AD9C6421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31" y="1678"/>
                <a:ext cx="7" cy="7"/>
              </a:xfrm>
              <a:custGeom>
                <a:avLst/>
                <a:gdLst>
                  <a:gd name="T0" fmla="*/ 9 w 12"/>
                  <a:gd name="T1" fmla="*/ 8 h 12"/>
                  <a:gd name="T2" fmla="*/ 7 w 12"/>
                  <a:gd name="T3" fmla="*/ 1 h 12"/>
                  <a:gd name="T4" fmla="*/ 1 w 12"/>
                  <a:gd name="T5" fmla="*/ 9 h 12"/>
                  <a:gd name="T6" fmla="*/ 9 w 12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2">
                    <a:moveTo>
                      <a:pt x="9" y="8"/>
                    </a:moveTo>
                    <a:cubicBezTo>
                      <a:pt x="10" y="6"/>
                      <a:pt x="12" y="0"/>
                      <a:pt x="7" y="1"/>
                    </a:cubicBezTo>
                    <a:cubicBezTo>
                      <a:pt x="5" y="4"/>
                      <a:pt x="0" y="4"/>
                      <a:pt x="1" y="9"/>
                    </a:cubicBezTo>
                    <a:cubicBezTo>
                      <a:pt x="3" y="12"/>
                      <a:pt x="7" y="11"/>
                      <a:pt x="9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837">
                <a:extLst>
                  <a:ext uri="{FF2B5EF4-FFF2-40B4-BE49-F238E27FC236}">
                    <a16:creationId xmlns:a16="http://schemas.microsoft.com/office/drawing/2014/main" id="{C2015281-2E7A-4D51-9F5F-0C4DC67A15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397" y="1028"/>
                <a:ext cx="1385" cy="745"/>
              </a:xfrm>
              <a:custGeom>
                <a:avLst/>
                <a:gdLst>
                  <a:gd name="T0" fmla="*/ 2201 w 2227"/>
                  <a:gd name="T1" fmla="*/ 754 h 1197"/>
                  <a:gd name="T2" fmla="*/ 2149 w 2227"/>
                  <a:gd name="T3" fmla="*/ 737 h 1197"/>
                  <a:gd name="T4" fmla="*/ 2097 w 2227"/>
                  <a:gd name="T5" fmla="*/ 756 h 1197"/>
                  <a:gd name="T6" fmla="*/ 2104 w 2227"/>
                  <a:gd name="T7" fmla="*/ 734 h 1197"/>
                  <a:gd name="T8" fmla="*/ 2085 w 2227"/>
                  <a:gd name="T9" fmla="*/ 702 h 1197"/>
                  <a:gd name="T10" fmla="*/ 2028 w 2227"/>
                  <a:gd name="T11" fmla="*/ 708 h 1197"/>
                  <a:gd name="T12" fmla="*/ 1969 w 2227"/>
                  <a:gd name="T13" fmla="*/ 678 h 1197"/>
                  <a:gd name="T14" fmla="*/ 1852 w 2227"/>
                  <a:gd name="T15" fmla="*/ 648 h 1197"/>
                  <a:gd name="T16" fmla="*/ 1488 w 2227"/>
                  <a:gd name="T17" fmla="*/ 603 h 1197"/>
                  <a:gd name="T18" fmla="*/ 1501 w 2227"/>
                  <a:gd name="T19" fmla="*/ 659 h 1197"/>
                  <a:gd name="T20" fmla="*/ 1570 w 2227"/>
                  <a:gd name="T21" fmla="*/ 822 h 1197"/>
                  <a:gd name="T22" fmla="*/ 1563 w 2227"/>
                  <a:gd name="T23" fmla="*/ 867 h 1197"/>
                  <a:gd name="T24" fmla="*/ 1545 w 2227"/>
                  <a:gd name="T25" fmla="*/ 975 h 1197"/>
                  <a:gd name="T26" fmla="*/ 1574 w 2227"/>
                  <a:gd name="T27" fmla="*/ 1037 h 1197"/>
                  <a:gd name="T28" fmla="*/ 1557 w 2227"/>
                  <a:gd name="T29" fmla="*/ 1075 h 1197"/>
                  <a:gd name="T30" fmla="*/ 1458 w 2227"/>
                  <a:gd name="T31" fmla="*/ 1016 h 1197"/>
                  <a:gd name="T32" fmla="*/ 1349 w 2227"/>
                  <a:gd name="T33" fmla="*/ 915 h 1197"/>
                  <a:gd name="T34" fmla="*/ 1144 w 2227"/>
                  <a:gd name="T35" fmla="*/ 851 h 1197"/>
                  <a:gd name="T36" fmla="*/ 1070 w 2227"/>
                  <a:gd name="T37" fmla="*/ 762 h 1197"/>
                  <a:gd name="T38" fmla="*/ 1083 w 2227"/>
                  <a:gd name="T39" fmla="*/ 484 h 1197"/>
                  <a:gd name="T40" fmla="*/ 788 w 2227"/>
                  <a:gd name="T41" fmla="*/ 337 h 1197"/>
                  <a:gd name="T42" fmla="*/ 289 w 2227"/>
                  <a:gd name="T43" fmla="*/ 43 h 1197"/>
                  <a:gd name="T44" fmla="*/ 18 w 2227"/>
                  <a:gd name="T45" fmla="*/ 293 h 1197"/>
                  <a:gd name="T46" fmla="*/ 45 w 2227"/>
                  <a:gd name="T47" fmla="*/ 448 h 1197"/>
                  <a:gd name="T48" fmla="*/ 86 w 2227"/>
                  <a:gd name="T49" fmla="*/ 702 h 1197"/>
                  <a:gd name="T50" fmla="*/ 51 w 2227"/>
                  <a:gd name="T51" fmla="*/ 750 h 1197"/>
                  <a:gd name="T52" fmla="*/ 69 w 2227"/>
                  <a:gd name="T53" fmla="*/ 809 h 1197"/>
                  <a:gd name="T54" fmla="*/ 77 w 2227"/>
                  <a:gd name="T55" fmla="*/ 857 h 1197"/>
                  <a:gd name="T56" fmla="*/ 61 w 2227"/>
                  <a:gd name="T57" fmla="*/ 924 h 1197"/>
                  <a:gd name="T58" fmla="*/ 79 w 2227"/>
                  <a:gd name="T59" fmla="*/ 972 h 1197"/>
                  <a:gd name="T60" fmla="*/ 115 w 2227"/>
                  <a:gd name="T61" fmla="*/ 1016 h 1197"/>
                  <a:gd name="T62" fmla="*/ 201 w 2227"/>
                  <a:gd name="T63" fmla="*/ 1016 h 1197"/>
                  <a:gd name="T64" fmla="*/ 350 w 2227"/>
                  <a:gd name="T65" fmla="*/ 1054 h 1197"/>
                  <a:gd name="T66" fmla="*/ 373 w 2227"/>
                  <a:gd name="T67" fmla="*/ 1137 h 1197"/>
                  <a:gd name="T68" fmla="*/ 403 w 2227"/>
                  <a:gd name="T69" fmla="*/ 1163 h 1197"/>
                  <a:gd name="T70" fmla="*/ 470 w 2227"/>
                  <a:gd name="T71" fmla="*/ 1025 h 1197"/>
                  <a:gd name="T72" fmla="*/ 379 w 2227"/>
                  <a:gd name="T73" fmla="*/ 858 h 1197"/>
                  <a:gd name="T74" fmla="*/ 405 w 2227"/>
                  <a:gd name="T75" fmla="*/ 806 h 1197"/>
                  <a:gd name="T76" fmla="*/ 590 w 2227"/>
                  <a:gd name="T77" fmla="*/ 670 h 1197"/>
                  <a:gd name="T78" fmla="*/ 493 w 2227"/>
                  <a:gd name="T79" fmla="*/ 642 h 1197"/>
                  <a:gd name="T80" fmla="*/ 363 w 2227"/>
                  <a:gd name="T81" fmla="*/ 641 h 1197"/>
                  <a:gd name="T82" fmla="*/ 351 w 2227"/>
                  <a:gd name="T83" fmla="*/ 548 h 1197"/>
                  <a:gd name="T84" fmla="*/ 366 w 2227"/>
                  <a:gd name="T85" fmla="*/ 244 h 1197"/>
                  <a:gd name="T86" fmla="*/ 341 w 2227"/>
                  <a:gd name="T87" fmla="*/ 150 h 1197"/>
                  <a:gd name="T88" fmla="*/ 434 w 2227"/>
                  <a:gd name="T89" fmla="*/ 504 h 1197"/>
                  <a:gd name="T90" fmla="*/ 534 w 2227"/>
                  <a:gd name="T91" fmla="*/ 455 h 1197"/>
                  <a:gd name="T92" fmla="*/ 719 w 2227"/>
                  <a:gd name="T93" fmla="*/ 699 h 1197"/>
                  <a:gd name="T94" fmla="*/ 1168 w 2227"/>
                  <a:gd name="T95" fmla="*/ 919 h 1197"/>
                  <a:gd name="T96" fmla="*/ 1596 w 2227"/>
                  <a:gd name="T97" fmla="*/ 1071 h 1197"/>
                  <a:gd name="T98" fmla="*/ 1964 w 2227"/>
                  <a:gd name="T99" fmla="*/ 1053 h 1197"/>
                  <a:gd name="T100" fmla="*/ 2117 w 2227"/>
                  <a:gd name="T101" fmla="*/ 955 h 1197"/>
                  <a:gd name="T102" fmla="*/ 2182 w 2227"/>
                  <a:gd name="T103" fmla="*/ 852 h 1197"/>
                  <a:gd name="T104" fmla="*/ 147 w 2227"/>
                  <a:gd name="T105" fmla="*/ 995 h 1197"/>
                  <a:gd name="T106" fmla="*/ 329 w 2227"/>
                  <a:gd name="T107" fmla="*/ 881 h 1197"/>
                  <a:gd name="T108" fmla="*/ 428 w 2227"/>
                  <a:gd name="T109" fmla="*/ 999 h 1197"/>
                  <a:gd name="T110" fmla="*/ 397 w 2227"/>
                  <a:gd name="T111" fmla="*/ 1046 h 1197"/>
                  <a:gd name="T112" fmla="*/ 298 w 2227"/>
                  <a:gd name="T113" fmla="*/ 700 h 1197"/>
                  <a:gd name="T114" fmla="*/ 257 w 2227"/>
                  <a:gd name="T115" fmla="*/ 633 h 1197"/>
                  <a:gd name="T116" fmla="*/ 250 w 2227"/>
                  <a:gd name="T117" fmla="*/ 443 h 1197"/>
                  <a:gd name="T118" fmla="*/ 335 w 2227"/>
                  <a:gd name="T119" fmla="*/ 440 h 1197"/>
                  <a:gd name="T120" fmla="*/ 301 w 2227"/>
                  <a:gd name="T121" fmla="*/ 339 h 1197"/>
                  <a:gd name="T122" fmla="*/ 731 w 2227"/>
                  <a:gd name="T123" fmla="*/ 436 h 1197"/>
                  <a:gd name="T124" fmla="*/ 731 w 2227"/>
                  <a:gd name="T125" fmla="*/ 436 h 1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27" h="1197">
                    <a:moveTo>
                      <a:pt x="2225" y="777"/>
                    </a:moveTo>
                    <a:cubicBezTo>
                      <a:pt x="2223" y="772"/>
                      <a:pt x="2209" y="774"/>
                      <a:pt x="2219" y="768"/>
                    </a:cubicBezTo>
                    <a:cubicBezTo>
                      <a:pt x="2219" y="765"/>
                      <a:pt x="2215" y="764"/>
                      <a:pt x="2212" y="764"/>
                    </a:cubicBezTo>
                    <a:cubicBezTo>
                      <a:pt x="2205" y="763"/>
                      <a:pt x="2211" y="759"/>
                      <a:pt x="2211" y="756"/>
                    </a:cubicBezTo>
                    <a:cubicBezTo>
                      <a:pt x="2211" y="756"/>
                      <a:pt x="2211" y="756"/>
                      <a:pt x="2210" y="756"/>
                    </a:cubicBezTo>
                    <a:cubicBezTo>
                      <a:pt x="2207" y="753"/>
                      <a:pt x="2204" y="758"/>
                      <a:pt x="2201" y="754"/>
                    </a:cubicBezTo>
                    <a:cubicBezTo>
                      <a:pt x="2199" y="752"/>
                      <a:pt x="2202" y="750"/>
                      <a:pt x="2203" y="749"/>
                    </a:cubicBezTo>
                    <a:cubicBezTo>
                      <a:pt x="2204" y="746"/>
                      <a:pt x="2201" y="741"/>
                      <a:pt x="2196" y="739"/>
                    </a:cubicBezTo>
                    <a:cubicBezTo>
                      <a:pt x="2194" y="737"/>
                      <a:pt x="2199" y="733"/>
                      <a:pt x="2196" y="730"/>
                    </a:cubicBezTo>
                    <a:cubicBezTo>
                      <a:pt x="2187" y="723"/>
                      <a:pt x="2184" y="711"/>
                      <a:pt x="2172" y="718"/>
                    </a:cubicBezTo>
                    <a:cubicBezTo>
                      <a:pt x="2169" y="703"/>
                      <a:pt x="2158" y="724"/>
                      <a:pt x="2152" y="724"/>
                    </a:cubicBezTo>
                    <a:cubicBezTo>
                      <a:pt x="2149" y="728"/>
                      <a:pt x="2152" y="733"/>
                      <a:pt x="2149" y="737"/>
                    </a:cubicBezTo>
                    <a:cubicBezTo>
                      <a:pt x="2142" y="736"/>
                      <a:pt x="2148" y="729"/>
                      <a:pt x="2146" y="725"/>
                    </a:cubicBezTo>
                    <a:cubicBezTo>
                      <a:pt x="2148" y="714"/>
                      <a:pt x="2136" y="714"/>
                      <a:pt x="2128" y="710"/>
                    </a:cubicBezTo>
                    <a:cubicBezTo>
                      <a:pt x="2124" y="713"/>
                      <a:pt x="2119" y="714"/>
                      <a:pt x="2116" y="719"/>
                    </a:cubicBezTo>
                    <a:cubicBezTo>
                      <a:pt x="2120" y="727"/>
                      <a:pt x="2108" y="730"/>
                      <a:pt x="2107" y="736"/>
                    </a:cubicBezTo>
                    <a:cubicBezTo>
                      <a:pt x="2109" y="738"/>
                      <a:pt x="2108" y="742"/>
                      <a:pt x="2100" y="750"/>
                    </a:cubicBezTo>
                    <a:cubicBezTo>
                      <a:pt x="2098" y="752"/>
                      <a:pt x="2098" y="754"/>
                      <a:pt x="2097" y="756"/>
                    </a:cubicBezTo>
                    <a:cubicBezTo>
                      <a:pt x="2097" y="757"/>
                      <a:pt x="2097" y="757"/>
                      <a:pt x="2097" y="758"/>
                    </a:cubicBezTo>
                    <a:cubicBezTo>
                      <a:pt x="2092" y="767"/>
                      <a:pt x="2084" y="774"/>
                      <a:pt x="2080" y="783"/>
                    </a:cubicBezTo>
                    <a:cubicBezTo>
                      <a:pt x="2072" y="782"/>
                      <a:pt x="2075" y="772"/>
                      <a:pt x="2073" y="767"/>
                    </a:cubicBezTo>
                    <a:cubicBezTo>
                      <a:pt x="2075" y="763"/>
                      <a:pt x="2079" y="759"/>
                      <a:pt x="2083" y="756"/>
                    </a:cubicBezTo>
                    <a:cubicBezTo>
                      <a:pt x="2088" y="751"/>
                      <a:pt x="2095" y="746"/>
                      <a:pt x="2098" y="741"/>
                    </a:cubicBezTo>
                    <a:cubicBezTo>
                      <a:pt x="2099" y="739"/>
                      <a:pt x="2103" y="738"/>
                      <a:pt x="2104" y="734"/>
                    </a:cubicBezTo>
                    <a:cubicBezTo>
                      <a:pt x="2103" y="730"/>
                      <a:pt x="2108" y="723"/>
                      <a:pt x="2106" y="719"/>
                    </a:cubicBezTo>
                    <a:cubicBezTo>
                      <a:pt x="2110" y="712"/>
                      <a:pt x="2119" y="709"/>
                      <a:pt x="2119" y="701"/>
                    </a:cubicBezTo>
                    <a:cubicBezTo>
                      <a:pt x="2122" y="695"/>
                      <a:pt x="2115" y="696"/>
                      <a:pt x="2112" y="695"/>
                    </a:cubicBezTo>
                    <a:cubicBezTo>
                      <a:pt x="2107" y="701"/>
                      <a:pt x="2101" y="696"/>
                      <a:pt x="2097" y="698"/>
                    </a:cubicBezTo>
                    <a:cubicBezTo>
                      <a:pt x="2099" y="694"/>
                      <a:pt x="2093" y="693"/>
                      <a:pt x="2091" y="691"/>
                    </a:cubicBezTo>
                    <a:cubicBezTo>
                      <a:pt x="2087" y="693"/>
                      <a:pt x="2087" y="699"/>
                      <a:pt x="2085" y="702"/>
                    </a:cubicBezTo>
                    <a:cubicBezTo>
                      <a:pt x="2078" y="702"/>
                      <a:pt x="2065" y="708"/>
                      <a:pt x="2062" y="695"/>
                    </a:cubicBezTo>
                    <a:cubicBezTo>
                      <a:pt x="2059" y="694"/>
                      <a:pt x="2057" y="698"/>
                      <a:pt x="2056" y="700"/>
                    </a:cubicBezTo>
                    <a:cubicBezTo>
                      <a:pt x="2054" y="698"/>
                      <a:pt x="2050" y="700"/>
                      <a:pt x="2048" y="700"/>
                    </a:cubicBezTo>
                    <a:cubicBezTo>
                      <a:pt x="2043" y="699"/>
                      <a:pt x="2043" y="699"/>
                      <a:pt x="2043" y="699"/>
                    </a:cubicBezTo>
                    <a:cubicBezTo>
                      <a:pt x="2041" y="701"/>
                      <a:pt x="2042" y="704"/>
                      <a:pt x="2038" y="704"/>
                    </a:cubicBezTo>
                    <a:cubicBezTo>
                      <a:pt x="2035" y="698"/>
                      <a:pt x="2031" y="708"/>
                      <a:pt x="2028" y="708"/>
                    </a:cubicBezTo>
                    <a:cubicBezTo>
                      <a:pt x="2018" y="703"/>
                      <a:pt x="2026" y="695"/>
                      <a:pt x="2019" y="688"/>
                    </a:cubicBezTo>
                    <a:cubicBezTo>
                      <a:pt x="2015" y="682"/>
                      <a:pt x="2009" y="694"/>
                      <a:pt x="2010" y="684"/>
                    </a:cubicBezTo>
                    <a:cubicBezTo>
                      <a:pt x="2007" y="682"/>
                      <a:pt x="2005" y="685"/>
                      <a:pt x="2004" y="686"/>
                    </a:cubicBezTo>
                    <a:cubicBezTo>
                      <a:pt x="2000" y="680"/>
                      <a:pt x="1993" y="686"/>
                      <a:pt x="1987" y="684"/>
                    </a:cubicBezTo>
                    <a:cubicBezTo>
                      <a:pt x="1983" y="680"/>
                      <a:pt x="1982" y="677"/>
                      <a:pt x="1983" y="672"/>
                    </a:cubicBezTo>
                    <a:cubicBezTo>
                      <a:pt x="1978" y="667"/>
                      <a:pt x="1974" y="676"/>
                      <a:pt x="1969" y="678"/>
                    </a:cubicBezTo>
                    <a:cubicBezTo>
                      <a:pt x="1962" y="678"/>
                      <a:pt x="1970" y="669"/>
                      <a:pt x="1963" y="672"/>
                    </a:cubicBezTo>
                    <a:cubicBezTo>
                      <a:pt x="1962" y="674"/>
                      <a:pt x="1962" y="674"/>
                      <a:pt x="1962" y="674"/>
                    </a:cubicBezTo>
                    <a:cubicBezTo>
                      <a:pt x="1962" y="674"/>
                      <a:pt x="1957" y="675"/>
                      <a:pt x="1942" y="671"/>
                    </a:cubicBezTo>
                    <a:cubicBezTo>
                      <a:pt x="1928" y="667"/>
                      <a:pt x="1915" y="681"/>
                      <a:pt x="1915" y="681"/>
                    </a:cubicBezTo>
                    <a:cubicBezTo>
                      <a:pt x="1896" y="702"/>
                      <a:pt x="1885" y="688"/>
                      <a:pt x="1875" y="684"/>
                    </a:cubicBezTo>
                    <a:cubicBezTo>
                      <a:pt x="1865" y="679"/>
                      <a:pt x="1852" y="648"/>
                      <a:pt x="1852" y="648"/>
                    </a:cubicBezTo>
                    <a:cubicBezTo>
                      <a:pt x="1837" y="609"/>
                      <a:pt x="1818" y="646"/>
                      <a:pt x="1818" y="646"/>
                    </a:cubicBezTo>
                    <a:cubicBezTo>
                      <a:pt x="1784" y="698"/>
                      <a:pt x="1718" y="645"/>
                      <a:pt x="1718" y="645"/>
                    </a:cubicBezTo>
                    <a:cubicBezTo>
                      <a:pt x="1716" y="648"/>
                      <a:pt x="1712" y="649"/>
                      <a:pt x="1708" y="647"/>
                    </a:cubicBezTo>
                    <a:cubicBezTo>
                      <a:pt x="1599" y="588"/>
                      <a:pt x="1599" y="588"/>
                      <a:pt x="1599" y="588"/>
                    </a:cubicBezTo>
                    <a:cubicBezTo>
                      <a:pt x="1546" y="548"/>
                      <a:pt x="1481" y="584"/>
                      <a:pt x="1481" y="584"/>
                    </a:cubicBezTo>
                    <a:cubicBezTo>
                      <a:pt x="1479" y="594"/>
                      <a:pt x="1472" y="609"/>
                      <a:pt x="1488" y="603"/>
                    </a:cubicBezTo>
                    <a:cubicBezTo>
                      <a:pt x="1490" y="607"/>
                      <a:pt x="1492" y="608"/>
                      <a:pt x="1495" y="610"/>
                    </a:cubicBezTo>
                    <a:cubicBezTo>
                      <a:pt x="1483" y="620"/>
                      <a:pt x="1509" y="624"/>
                      <a:pt x="1500" y="634"/>
                    </a:cubicBezTo>
                    <a:cubicBezTo>
                      <a:pt x="1503" y="639"/>
                      <a:pt x="1508" y="634"/>
                      <a:pt x="1512" y="632"/>
                    </a:cubicBezTo>
                    <a:cubicBezTo>
                      <a:pt x="1513" y="630"/>
                      <a:pt x="1519" y="628"/>
                      <a:pt x="1517" y="632"/>
                    </a:cubicBezTo>
                    <a:cubicBezTo>
                      <a:pt x="1511" y="639"/>
                      <a:pt x="1512" y="646"/>
                      <a:pt x="1509" y="655"/>
                    </a:cubicBezTo>
                    <a:cubicBezTo>
                      <a:pt x="1506" y="656"/>
                      <a:pt x="1500" y="654"/>
                      <a:pt x="1501" y="659"/>
                    </a:cubicBezTo>
                    <a:cubicBezTo>
                      <a:pt x="1503" y="665"/>
                      <a:pt x="1494" y="676"/>
                      <a:pt x="1506" y="672"/>
                    </a:cubicBezTo>
                    <a:cubicBezTo>
                      <a:pt x="1505" y="679"/>
                      <a:pt x="1502" y="687"/>
                      <a:pt x="1498" y="693"/>
                    </a:cubicBezTo>
                    <a:cubicBezTo>
                      <a:pt x="1499" y="693"/>
                      <a:pt x="1499" y="693"/>
                      <a:pt x="1499" y="693"/>
                    </a:cubicBezTo>
                    <a:cubicBezTo>
                      <a:pt x="1499" y="693"/>
                      <a:pt x="1557" y="709"/>
                      <a:pt x="1552" y="772"/>
                    </a:cubicBezTo>
                    <a:cubicBezTo>
                      <a:pt x="1559" y="781"/>
                      <a:pt x="1568" y="791"/>
                      <a:pt x="1566" y="805"/>
                    </a:cubicBezTo>
                    <a:cubicBezTo>
                      <a:pt x="1571" y="810"/>
                      <a:pt x="1571" y="815"/>
                      <a:pt x="1570" y="822"/>
                    </a:cubicBezTo>
                    <a:cubicBezTo>
                      <a:pt x="1574" y="827"/>
                      <a:pt x="1575" y="818"/>
                      <a:pt x="1575" y="817"/>
                    </a:cubicBezTo>
                    <a:cubicBezTo>
                      <a:pt x="1573" y="814"/>
                      <a:pt x="1573" y="813"/>
                      <a:pt x="1575" y="811"/>
                    </a:cubicBezTo>
                    <a:cubicBezTo>
                      <a:pt x="1581" y="812"/>
                      <a:pt x="1582" y="819"/>
                      <a:pt x="1588" y="820"/>
                    </a:cubicBezTo>
                    <a:cubicBezTo>
                      <a:pt x="1589" y="820"/>
                      <a:pt x="1589" y="821"/>
                      <a:pt x="1589" y="822"/>
                    </a:cubicBezTo>
                    <a:cubicBezTo>
                      <a:pt x="1586" y="828"/>
                      <a:pt x="1575" y="824"/>
                      <a:pt x="1574" y="833"/>
                    </a:cubicBezTo>
                    <a:cubicBezTo>
                      <a:pt x="1570" y="846"/>
                      <a:pt x="1566" y="855"/>
                      <a:pt x="1563" y="867"/>
                    </a:cubicBezTo>
                    <a:cubicBezTo>
                      <a:pt x="1555" y="888"/>
                      <a:pt x="1534" y="905"/>
                      <a:pt x="1518" y="919"/>
                    </a:cubicBezTo>
                    <a:cubicBezTo>
                      <a:pt x="1514" y="926"/>
                      <a:pt x="1524" y="925"/>
                      <a:pt x="1526" y="930"/>
                    </a:cubicBezTo>
                    <a:cubicBezTo>
                      <a:pt x="1528" y="934"/>
                      <a:pt x="1526" y="941"/>
                      <a:pt x="1533" y="941"/>
                    </a:cubicBezTo>
                    <a:cubicBezTo>
                      <a:pt x="1537" y="940"/>
                      <a:pt x="1539" y="941"/>
                      <a:pt x="1540" y="945"/>
                    </a:cubicBezTo>
                    <a:cubicBezTo>
                      <a:pt x="1538" y="952"/>
                      <a:pt x="1546" y="956"/>
                      <a:pt x="1543" y="963"/>
                    </a:cubicBezTo>
                    <a:cubicBezTo>
                      <a:pt x="1548" y="966"/>
                      <a:pt x="1550" y="973"/>
                      <a:pt x="1545" y="975"/>
                    </a:cubicBezTo>
                    <a:cubicBezTo>
                      <a:pt x="1550" y="979"/>
                      <a:pt x="1554" y="985"/>
                      <a:pt x="1551" y="990"/>
                    </a:cubicBezTo>
                    <a:cubicBezTo>
                      <a:pt x="1557" y="991"/>
                      <a:pt x="1552" y="999"/>
                      <a:pt x="1557" y="1000"/>
                    </a:cubicBezTo>
                    <a:cubicBezTo>
                      <a:pt x="1563" y="997"/>
                      <a:pt x="1562" y="1006"/>
                      <a:pt x="1562" y="1009"/>
                    </a:cubicBezTo>
                    <a:cubicBezTo>
                      <a:pt x="1558" y="1014"/>
                      <a:pt x="1565" y="1015"/>
                      <a:pt x="1563" y="1020"/>
                    </a:cubicBezTo>
                    <a:cubicBezTo>
                      <a:pt x="1566" y="1025"/>
                      <a:pt x="1575" y="1026"/>
                      <a:pt x="1575" y="1034"/>
                    </a:cubicBezTo>
                    <a:cubicBezTo>
                      <a:pt x="1575" y="1035"/>
                      <a:pt x="1575" y="1036"/>
                      <a:pt x="1574" y="1037"/>
                    </a:cubicBezTo>
                    <a:cubicBezTo>
                      <a:pt x="1574" y="1037"/>
                      <a:pt x="1574" y="1037"/>
                      <a:pt x="1574" y="1037"/>
                    </a:cubicBezTo>
                    <a:cubicBezTo>
                      <a:pt x="1574" y="1037"/>
                      <a:pt x="1574" y="1037"/>
                      <a:pt x="1574" y="1037"/>
                    </a:cubicBezTo>
                    <a:cubicBezTo>
                      <a:pt x="1572" y="1043"/>
                      <a:pt x="1569" y="1050"/>
                      <a:pt x="1571" y="1055"/>
                    </a:cubicBezTo>
                    <a:cubicBezTo>
                      <a:pt x="1565" y="1064"/>
                      <a:pt x="1575" y="1070"/>
                      <a:pt x="1575" y="1080"/>
                    </a:cubicBezTo>
                    <a:cubicBezTo>
                      <a:pt x="1574" y="1081"/>
                      <a:pt x="1573" y="1081"/>
                      <a:pt x="1572" y="1081"/>
                    </a:cubicBezTo>
                    <a:cubicBezTo>
                      <a:pt x="1568" y="1080"/>
                      <a:pt x="1561" y="1065"/>
                      <a:pt x="1557" y="1075"/>
                    </a:cubicBezTo>
                    <a:cubicBezTo>
                      <a:pt x="1553" y="1082"/>
                      <a:pt x="1557" y="1098"/>
                      <a:pt x="1545" y="1094"/>
                    </a:cubicBezTo>
                    <a:cubicBezTo>
                      <a:pt x="1539" y="1089"/>
                      <a:pt x="1525" y="1096"/>
                      <a:pt x="1527" y="1083"/>
                    </a:cubicBezTo>
                    <a:cubicBezTo>
                      <a:pt x="1519" y="1067"/>
                      <a:pt x="1502" y="1062"/>
                      <a:pt x="1488" y="1053"/>
                    </a:cubicBezTo>
                    <a:cubicBezTo>
                      <a:pt x="1485" y="1055"/>
                      <a:pt x="1480" y="1050"/>
                      <a:pt x="1484" y="1046"/>
                    </a:cubicBezTo>
                    <a:cubicBezTo>
                      <a:pt x="1485" y="1045"/>
                      <a:pt x="1483" y="1044"/>
                      <a:pt x="1484" y="1043"/>
                    </a:cubicBezTo>
                    <a:cubicBezTo>
                      <a:pt x="1473" y="1036"/>
                      <a:pt x="1465" y="1027"/>
                      <a:pt x="1458" y="1016"/>
                    </a:cubicBezTo>
                    <a:cubicBezTo>
                      <a:pt x="1455" y="995"/>
                      <a:pt x="1457" y="974"/>
                      <a:pt x="1442" y="956"/>
                    </a:cubicBezTo>
                    <a:cubicBezTo>
                      <a:pt x="1436" y="943"/>
                      <a:pt x="1447" y="925"/>
                      <a:pt x="1434" y="915"/>
                    </a:cubicBezTo>
                    <a:cubicBezTo>
                      <a:pt x="1438" y="912"/>
                      <a:pt x="1432" y="908"/>
                      <a:pt x="1430" y="910"/>
                    </a:cubicBezTo>
                    <a:cubicBezTo>
                      <a:pt x="1424" y="909"/>
                      <a:pt x="1417" y="913"/>
                      <a:pt x="1411" y="907"/>
                    </a:cubicBezTo>
                    <a:cubicBezTo>
                      <a:pt x="1404" y="912"/>
                      <a:pt x="1395" y="906"/>
                      <a:pt x="1390" y="914"/>
                    </a:cubicBezTo>
                    <a:cubicBezTo>
                      <a:pt x="1378" y="915"/>
                      <a:pt x="1361" y="914"/>
                      <a:pt x="1349" y="915"/>
                    </a:cubicBezTo>
                    <a:cubicBezTo>
                      <a:pt x="1328" y="894"/>
                      <a:pt x="1299" y="899"/>
                      <a:pt x="1276" y="887"/>
                    </a:cubicBezTo>
                    <a:cubicBezTo>
                      <a:pt x="1274" y="881"/>
                      <a:pt x="1270" y="875"/>
                      <a:pt x="1266" y="870"/>
                    </a:cubicBezTo>
                    <a:cubicBezTo>
                      <a:pt x="1256" y="866"/>
                      <a:pt x="1242" y="865"/>
                      <a:pt x="1234" y="853"/>
                    </a:cubicBezTo>
                    <a:cubicBezTo>
                      <a:pt x="1217" y="853"/>
                      <a:pt x="1201" y="847"/>
                      <a:pt x="1184" y="837"/>
                    </a:cubicBezTo>
                    <a:cubicBezTo>
                      <a:pt x="1178" y="837"/>
                      <a:pt x="1171" y="837"/>
                      <a:pt x="1165" y="840"/>
                    </a:cubicBezTo>
                    <a:cubicBezTo>
                      <a:pt x="1159" y="846"/>
                      <a:pt x="1150" y="853"/>
                      <a:pt x="1144" y="851"/>
                    </a:cubicBezTo>
                    <a:cubicBezTo>
                      <a:pt x="1141" y="847"/>
                      <a:pt x="1137" y="851"/>
                      <a:pt x="1135" y="847"/>
                    </a:cubicBezTo>
                    <a:cubicBezTo>
                      <a:pt x="1140" y="827"/>
                      <a:pt x="1127" y="805"/>
                      <a:pt x="1119" y="785"/>
                    </a:cubicBezTo>
                    <a:cubicBezTo>
                      <a:pt x="1119" y="777"/>
                      <a:pt x="1114" y="771"/>
                      <a:pt x="1109" y="763"/>
                    </a:cubicBezTo>
                    <a:cubicBezTo>
                      <a:pt x="1100" y="761"/>
                      <a:pt x="1090" y="766"/>
                      <a:pt x="1080" y="760"/>
                    </a:cubicBezTo>
                    <a:cubicBezTo>
                      <a:pt x="1079" y="760"/>
                      <a:pt x="1078" y="762"/>
                      <a:pt x="1077" y="762"/>
                    </a:cubicBezTo>
                    <a:cubicBezTo>
                      <a:pt x="1075" y="764"/>
                      <a:pt x="1072" y="765"/>
                      <a:pt x="1070" y="762"/>
                    </a:cubicBezTo>
                    <a:cubicBezTo>
                      <a:pt x="1070" y="760"/>
                      <a:pt x="1070" y="758"/>
                      <a:pt x="1069" y="756"/>
                    </a:cubicBezTo>
                    <a:cubicBezTo>
                      <a:pt x="1067" y="753"/>
                      <a:pt x="1065" y="749"/>
                      <a:pt x="1063" y="746"/>
                    </a:cubicBezTo>
                    <a:cubicBezTo>
                      <a:pt x="1057" y="719"/>
                      <a:pt x="1071" y="692"/>
                      <a:pt x="1069" y="664"/>
                    </a:cubicBezTo>
                    <a:cubicBezTo>
                      <a:pt x="1076" y="655"/>
                      <a:pt x="1086" y="646"/>
                      <a:pt x="1082" y="635"/>
                    </a:cubicBezTo>
                    <a:cubicBezTo>
                      <a:pt x="1089" y="634"/>
                      <a:pt x="1087" y="630"/>
                      <a:pt x="1087" y="626"/>
                    </a:cubicBezTo>
                    <a:cubicBezTo>
                      <a:pt x="1083" y="484"/>
                      <a:pt x="1083" y="484"/>
                      <a:pt x="1083" y="484"/>
                    </a:cubicBezTo>
                    <a:cubicBezTo>
                      <a:pt x="1084" y="397"/>
                      <a:pt x="967" y="373"/>
                      <a:pt x="967" y="373"/>
                    </a:cubicBezTo>
                    <a:cubicBezTo>
                      <a:pt x="956" y="367"/>
                      <a:pt x="888" y="372"/>
                      <a:pt x="888" y="372"/>
                    </a:cubicBezTo>
                    <a:cubicBezTo>
                      <a:pt x="818" y="381"/>
                      <a:pt x="797" y="344"/>
                      <a:pt x="797" y="344"/>
                    </a:cubicBezTo>
                    <a:cubicBezTo>
                      <a:pt x="797" y="348"/>
                      <a:pt x="797" y="352"/>
                      <a:pt x="796" y="358"/>
                    </a:cubicBezTo>
                    <a:cubicBezTo>
                      <a:pt x="790" y="353"/>
                      <a:pt x="795" y="348"/>
                      <a:pt x="792" y="341"/>
                    </a:cubicBezTo>
                    <a:cubicBezTo>
                      <a:pt x="790" y="340"/>
                      <a:pt x="789" y="338"/>
                      <a:pt x="788" y="337"/>
                    </a:cubicBezTo>
                    <a:cubicBezTo>
                      <a:pt x="775" y="338"/>
                      <a:pt x="686" y="302"/>
                      <a:pt x="686" y="302"/>
                    </a:cubicBezTo>
                    <a:cubicBezTo>
                      <a:pt x="622" y="281"/>
                      <a:pt x="558" y="226"/>
                      <a:pt x="558" y="226"/>
                    </a:cubicBezTo>
                    <a:cubicBezTo>
                      <a:pt x="527" y="203"/>
                      <a:pt x="479" y="126"/>
                      <a:pt x="479" y="126"/>
                    </a:cubicBezTo>
                    <a:cubicBezTo>
                      <a:pt x="467" y="80"/>
                      <a:pt x="410" y="71"/>
                      <a:pt x="410" y="71"/>
                    </a:cubicBezTo>
                    <a:cubicBezTo>
                      <a:pt x="332" y="57"/>
                      <a:pt x="332" y="57"/>
                      <a:pt x="332" y="57"/>
                    </a:cubicBezTo>
                    <a:cubicBezTo>
                      <a:pt x="300" y="58"/>
                      <a:pt x="289" y="43"/>
                      <a:pt x="289" y="43"/>
                    </a:cubicBezTo>
                    <a:cubicBezTo>
                      <a:pt x="254" y="0"/>
                      <a:pt x="254" y="0"/>
                      <a:pt x="254" y="0"/>
                    </a:cubicBezTo>
                    <a:cubicBezTo>
                      <a:pt x="224" y="37"/>
                      <a:pt x="224" y="37"/>
                      <a:pt x="224" y="37"/>
                    </a:cubicBezTo>
                    <a:cubicBezTo>
                      <a:pt x="224" y="36"/>
                      <a:pt x="224" y="36"/>
                      <a:pt x="224" y="36"/>
                    </a:cubicBezTo>
                    <a:cubicBezTo>
                      <a:pt x="223" y="38"/>
                      <a:pt x="223" y="38"/>
                      <a:pt x="223" y="38"/>
                    </a:cubicBezTo>
                    <a:cubicBezTo>
                      <a:pt x="138" y="141"/>
                      <a:pt x="138" y="141"/>
                      <a:pt x="138" y="141"/>
                    </a:cubicBezTo>
                    <a:cubicBezTo>
                      <a:pt x="18" y="293"/>
                      <a:pt x="18" y="293"/>
                      <a:pt x="18" y="293"/>
                    </a:cubicBezTo>
                    <a:cubicBezTo>
                      <a:pt x="37" y="322"/>
                      <a:pt x="37" y="322"/>
                      <a:pt x="37" y="322"/>
                    </a:cubicBezTo>
                    <a:cubicBezTo>
                      <a:pt x="37" y="322"/>
                      <a:pt x="70" y="384"/>
                      <a:pt x="2" y="393"/>
                    </a:cubicBezTo>
                    <a:cubicBezTo>
                      <a:pt x="5" y="408"/>
                      <a:pt x="4" y="428"/>
                      <a:pt x="5" y="445"/>
                    </a:cubicBezTo>
                    <a:cubicBezTo>
                      <a:pt x="5" y="449"/>
                      <a:pt x="4" y="462"/>
                      <a:pt x="0" y="465"/>
                    </a:cubicBezTo>
                    <a:cubicBezTo>
                      <a:pt x="30" y="463"/>
                      <a:pt x="30" y="463"/>
                      <a:pt x="30" y="463"/>
                    </a:cubicBezTo>
                    <a:cubicBezTo>
                      <a:pt x="36" y="460"/>
                      <a:pt x="40" y="456"/>
                      <a:pt x="45" y="448"/>
                    </a:cubicBezTo>
                    <a:cubicBezTo>
                      <a:pt x="53" y="450"/>
                      <a:pt x="59" y="452"/>
                      <a:pt x="66" y="454"/>
                    </a:cubicBezTo>
                    <a:cubicBezTo>
                      <a:pt x="64" y="461"/>
                      <a:pt x="62" y="468"/>
                      <a:pt x="60" y="479"/>
                    </a:cubicBezTo>
                    <a:cubicBezTo>
                      <a:pt x="64" y="505"/>
                      <a:pt x="78" y="532"/>
                      <a:pt x="72" y="558"/>
                    </a:cubicBezTo>
                    <a:cubicBezTo>
                      <a:pt x="67" y="586"/>
                      <a:pt x="71" y="614"/>
                      <a:pt x="65" y="641"/>
                    </a:cubicBezTo>
                    <a:cubicBezTo>
                      <a:pt x="79" y="654"/>
                      <a:pt x="79" y="677"/>
                      <a:pt x="96" y="688"/>
                    </a:cubicBezTo>
                    <a:cubicBezTo>
                      <a:pt x="99" y="696"/>
                      <a:pt x="92" y="698"/>
                      <a:pt x="86" y="702"/>
                    </a:cubicBezTo>
                    <a:cubicBezTo>
                      <a:pt x="80" y="716"/>
                      <a:pt x="80" y="716"/>
                      <a:pt x="80" y="716"/>
                    </a:cubicBezTo>
                    <a:cubicBezTo>
                      <a:pt x="79" y="722"/>
                      <a:pt x="77" y="727"/>
                      <a:pt x="73" y="731"/>
                    </a:cubicBezTo>
                    <a:cubicBezTo>
                      <a:pt x="72" y="730"/>
                      <a:pt x="72" y="730"/>
                      <a:pt x="72" y="730"/>
                    </a:cubicBezTo>
                    <a:cubicBezTo>
                      <a:pt x="80" y="738"/>
                      <a:pt x="65" y="740"/>
                      <a:pt x="63" y="745"/>
                    </a:cubicBezTo>
                    <a:cubicBezTo>
                      <a:pt x="56" y="747"/>
                      <a:pt x="62" y="755"/>
                      <a:pt x="56" y="758"/>
                    </a:cubicBezTo>
                    <a:cubicBezTo>
                      <a:pt x="54" y="755"/>
                      <a:pt x="55" y="751"/>
                      <a:pt x="51" y="750"/>
                    </a:cubicBezTo>
                    <a:cubicBezTo>
                      <a:pt x="46" y="756"/>
                      <a:pt x="47" y="764"/>
                      <a:pt x="49" y="770"/>
                    </a:cubicBezTo>
                    <a:cubicBezTo>
                      <a:pt x="58" y="776"/>
                      <a:pt x="44" y="782"/>
                      <a:pt x="50" y="789"/>
                    </a:cubicBezTo>
                    <a:cubicBezTo>
                      <a:pt x="55" y="793"/>
                      <a:pt x="52" y="801"/>
                      <a:pt x="51" y="808"/>
                    </a:cubicBezTo>
                    <a:cubicBezTo>
                      <a:pt x="53" y="811"/>
                      <a:pt x="56" y="819"/>
                      <a:pt x="57" y="821"/>
                    </a:cubicBezTo>
                    <a:cubicBezTo>
                      <a:pt x="60" y="819"/>
                      <a:pt x="67" y="817"/>
                      <a:pt x="66" y="813"/>
                    </a:cubicBezTo>
                    <a:cubicBezTo>
                      <a:pt x="66" y="811"/>
                      <a:pt x="67" y="810"/>
                      <a:pt x="69" y="809"/>
                    </a:cubicBezTo>
                    <a:cubicBezTo>
                      <a:pt x="69" y="809"/>
                      <a:pt x="50" y="757"/>
                      <a:pt x="81" y="759"/>
                    </a:cubicBezTo>
                    <a:cubicBezTo>
                      <a:pt x="81" y="759"/>
                      <a:pt x="95" y="753"/>
                      <a:pt x="99" y="750"/>
                    </a:cubicBezTo>
                    <a:cubicBezTo>
                      <a:pt x="104" y="747"/>
                      <a:pt x="119" y="738"/>
                      <a:pt x="127" y="745"/>
                    </a:cubicBezTo>
                    <a:cubicBezTo>
                      <a:pt x="136" y="753"/>
                      <a:pt x="140" y="759"/>
                      <a:pt x="125" y="768"/>
                    </a:cubicBezTo>
                    <a:cubicBezTo>
                      <a:pt x="125" y="768"/>
                      <a:pt x="107" y="764"/>
                      <a:pt x="99" y="775"/>
                    </a:cubicBezTo>
                    <a:cubicBezTo>
                      <a:pt x="92" y="787"/>
                      <a:pt x="77" y="853"/>
                      <a:pt x="77" y="857"/>
                    </a:cubicBezTo>
                    <a:cubicBezTo>
                      <a:pt x="77" y="857"/>
                      <a:pt x="72" y="876"/>
                      <a:pt x="85" y="874"/>
                    </a:cubicBezTo>
                    <a:cubicBezTo>
                      <a:pt x="85" y="874"/>
                      <a:pt x="112" y="860"/>
                      <a:pt x="113" y="880"/>
                    </a:cubicBezTo>
                    <a:cubicBezTo>
                      <a:pt x="113" y="880"/>
                      <a:pt x="118" y="897"/>
                      <a:pt x="103" y="911"/>
                    </a:cubicBezTo>
                    <a:cubicBezTo>
                      <a:pt x="103" y="911"/>
                      <a:pt x="90" y="920"/>
                      <a:pt x="83" y="899"/>
                    </a:cubicBezTo>
                    <a:cubicBezTo>
                      <a:pt x="73" y="902"/>
                      <a:pt x="62" y="900"/>
                      <a:pt x="61" y="915"/>
                    </a:cubicBezTo>
                    <a:cubicBezTo>
                      <a:pt x="57" y="917"/>
                      <a:pt x="56" y="922"/>
                      <a:pt x="61" y="924"/>
                    </a:cubicBezTo>
                    <a:cubicBezTo>
                      <a:pt x="65" y="924"/>
                      <a:pt x="69" y="921"/>
                      <a:pt x="70" y="926"/>
                    </a:cubicBezTo>
                    <a:cubicBezTo>
                      <a:pt x="66" y="926"/>
                      <a:pt x="64" y="941"/>
                      <a:pt x="57" y="932"/>
                    </a:cubicBezTo>
                    <a:cubicBezTo>
                      <a:pt x="50" y="936"/>
                      <a:pt x="53" y="941"/>
                      <a:pt x="49" y="946"/>
                    </a:cubicBezTo>
                    <a:cubicBezTo>
                      <a:pt x="53" y="947"/>
                      <a:pt x="54" y="953"/>
                      <a:pt x="56" y="958"/>
                    </a:cubicBezTo>
                    <a:cubicBezTo>
                      <a:pt x="57" y="964"/>
                      <a:pt x="60" y="967"/>
                      <a:pt x="66" y="968"/>
                    </a:cubicBezTo>
                    <a:cubicBezTo>
                      <a:pt x="69" y="971"/>
                      <a:pt x="72" y="975"/>
                      <a:pt x="79" y="972"/>
                    </a:cubicBezTo>
                    <a:cubicBezTo>
                      <a:pt x="78" y="975"/>
                      <a:pt x="81" y="976"/>
                      <a:pt x="84" y="978"/>
                    </a:cubicBezTo>
                    <a:cubicBezTo>
                      <a:pt x="87" y="979"/>
                      <a:pt x="90" y="981"/>
                      <a:pt x="90" y="984"/>
                    </a:cubicBezTo>
                    <a:cubicBezTo>
                      <a:pt x="90" y="987"/>
                      <a:pt x="88" y="990"/>
                      <a:pt x="74" y="991"/>
                    </a:cubicBezTo>
                    <a:cubicBezTo>
                      <a:pt x="78" y="994"/>
                      <a:pt x="87" y="998"/>
                      <a:pt x="92" y="1000"/>
                    </a:cubicBezTo>
                    <a:cubicBezTo>
                      <a:pt x="97" y="1002"/>
                      <a:pt x="102" y="1004"/>
                      <a:pt x="105" y="1009"/>
                    </a:cubicBezTo>
                    <a:cubicBezTo>
                      <a:pt x="111" y="1007"/>
                      <a:pt x="115" y="1011"/>
                      <a:pt x="115" y="1016"/>
                    </a:cubicBezTo>
                    <a:cubicBezTo>
                      <a:pt x="117" y="1018"/>
                      <a:pt x="118" y="1018"/>
                      <a:pt x="120" y="1018"/>
                    </a:cubicBezTo>
                    <a:cubicBezTo>
                      <a:pt x="122" y="1018"/>
                      <a:pt x="123" y="1018"/>
                      <a:pt x="125" y="1019"/>
                    </a:cubicBezTo>
                    <a:cubicBezTo>
                      <a:pt x="125" y="1019"/>
                      <a:pt x="142" y="1015"/>
                      <a:pt x="149" y="1034"/>
                    </a:cubicBezTo>
                    <a:cubicBezTo>
                      <a:pt x="158" y="1051"/>
                      <a:pt x="158" y="1051"/>
                      <a:pt x="158" y="1051"/>
                    </a:cubicBezTo>
                    <a:cubicBezTo>
                      <a:pt x="158" y="1051"/>
                      <a:pt x="165" y="1071"/>
                      <a:pt x="178" y="1047"/>
                    </a:cubicBezTo>
                    <a:cubicBezTo>
                      <a:pt x="201" y="1016"/>
                      <a:pt x="201" y="1016"/>
                      <a:pt x="201" y="1016"/>
                    </a:cubicBezTo>
                    <a:cubicBezTo>
                      <a:pt x="201" y="1016"/>
                      <a:pt x="216" y="991"/>
                      <a:pt x="229" y="1008"/>
                    </a:cubicBezTo>
                    <a:cubicBezTo>
                      <a:pt x="229" y="1008"/>
                      <a:pt x="244" y="1029"/>
                      <a:pt x="250" y="1032"/>
                    </a:cubicBezTo>
                    <a:cubicBezTo>
                      <a:pt x="256" y="1035"/>
                      <a:pt x="261" y="1042"/>
                      <a:pt x="280" y="1032"/>
                    </a:cubicBezTo>
                    <a:cubicBezTo>
                      <a:pt x="299" y="1021"/>
                      <a:pt x="303" y="1026"/>
                      <a:pt x="307" y="1034"/>
                    </a:cubicBezTo>
                    <a:cubicBezTo>
                      <a:pt x="312" y="1041"/>
                      <a:pt x="314" y="1049"/>
                      <a:pt x="323" y="1042"/>
                    </a:cubicBezTo>
                    <a:cubicBezTo>
                      <a:pt x="333" y="1036"/>
                      <a:pt x="341" y="1035"/>
                      <a:pt x="350" y="1054"/>
                    </a:cubicBezTo>
                    <a:cubicBezTo>
                      <a:pt x="350" y="1054"/>
                      <a:pt x="362" y="1073"/>
                      <a:pt x="347" y="1093"/>
                    </a:cubicBezTo>
                    <a:cubicBezTo>
                      <a:pt x="332" y="1114"/>
                      <a:pt x="332" y="1114"/>
                      <a:pt x="332" y="1114"/>
                    </a:cubicBezTo>
                    <a:cubicBezTo>
                      <a:pt x="332" y="1114"/>
                      <a:pt x="325" y="1143"/>
                      <a:pt x="346" y="1126"/>
                    </a:cubicBezTo>
                    <a:cubicBezTo>
                      <a:pt x="346" y="1126"/>
                      <a:pt x="353" y="1118"/>
                      <a:pt x="357" y="1117"/>
                    </a:cubicBezTo>
                    <a:cubicBezTo>
                      <a:pt x="362" y="1116"/>
                      <a:pt x="377" y="1111"/>
                      <a:pt x="373" y="1129"/>
                    </a:cubicBezTo>
                    <a:cubicBezTo>
                      <a:pt x="373" y="1137"/>
                      <a:pt x="373" y="1137"/>
                      <a:pt x="373" y="1137"/>
                    </a:cubicBezTo>
                    <a:cubicBezTo>
                      <a:pt x="373" y="1137"/>
                      <a:pt x="383" y="1161"/>
                      <a:pt x="392" y="1134"/>
                    </a:cubicBezTo>
                    <a:cubicBezTo>
                      <a:pt x="360" y="1042"/>
                      <a:pt x="360" y="1042"/>
                      <a:pt x="360" y="1042"/>
                    </a:cubicBezTo>
                    <a:cubicBezTo>
                      <a:pt x="350" y="1013"/>
                      <a:pt x="350" y="1013"/>
                      <a:pt x="350" y="1013"/>
                    </a:cubicBezTo>
                    <a:cubicBezTo>
                      <a:pt x="350" y="1013"/>
                      <a:pt x="348" y="986"/>
                      <a:pt x="369" y="1005"/>
                    </a:cubicBezTo>
                    <a:cubicBezTo>
                      <a:pt x="413" y="1116"/>
                      <a:pt x="413" y="1116"/>
                      <a:pt x="413" y="1116"/>
                    </a:cubicBezTo>
                    <a:cubicBezTo>
                      <a:pt x="413" y="1116"/>
                      <a:pt x="427" y="1152"/>
                      <a:pt x="403" y="1163"/>
                    </a:cubicBezTo>
                    <a:cubicBezTo>
                      <a:pt x="410" y="1187"/>
                      <a:pt x="410" y="1187"/>
                      <a:pt x="410" y="1187"/>
                    </a:cubicBezTo>
                    <a:cubicBezTo>
                      <a:pt x="425" y="1191"/>
                      <a:pt x="439" y="1194"/>
                      <a:pt x="454" y="1197"/>
                    </a:cubicBezTo>
                    <a:cubicBezTo>
                      <a:pt x="468" y="1150"/>
                      <a:pt x="468" y="1150"/>
                      <a:pt x="468" y="1150"/>
                    </a:cubicBezTo>
                    <a:cubicBezTo>
                      <a:pt x="468" y="1150"/>
                      <a:pt x="473" y="1136"/>
                      <a:pt x="463" y="1122"/>
                    </a:cubicBezTo>
                    <a:cubicBezTo>
                      <a:pt x="463" y="1122"/>
                      <a:pt x="444" y="1100"/>
                      <a:pt x="465" y="1080"/>
                    </a:cubicBezTo>
                    <a:cubicBezTo>
                      <a:pt x="465" y="1080"/>
                      <a:pt x="471" y="1043"/>
                      <a:pt x="470" y="1025"/>
                    </a:cubicBezTo>
                    <a:cubicBezTo>
                      <a:pt x="467" y="980"/>
                      <a:pt x="467" y="980"/>
                      <a:pt x="467" y="980"/>
                    </a:cubicBezTo>
                    <a:cubicBezTo>
                      <a:pt x="467" y="980"/>
                      <a:pt x="462" y="934"/>
                      <a:pt x="485" y="929"/>
                    </a:cubicBezTo>
                    <a:cubicBezTo>
                      <a:pt x="485" y="929"/>
                      <a:pt x="518" y="911"/>
                      <a:pt x="492" y="886"/>
                    </a:cubicBezTo>
                    <a:cubicBezTo>
                      <a:pt x="492" y="886"/>
                      <a:pt x="467" y="870"/>
                      <a:pt x="456" y="887"/>
                    </a:cubicBezTo>
                    <a:cubicBezTo>
                      <a:pt x="456" y="887"/>
                      <a:pt x="432" y="918"/>
                      <a:pt x="413" y="881"/>
                    </a:cubicBezTo>
                    <a:cubicBezTo>
                      <a:pt x="413" y="881"/>
                      <a:pt x="399" y="854"/>
                      <a:pt x="379" y="858"/>
                    </a:cubicBezTo>
                    <a:cubicBezTo>
                      <a:pt x="379" y="858"/>
                      <a:pt x="359" y="847"/>
                      <a:pt x="362" y="830"/>
                    </a:cubicBezTo>
                    <a:cubicBezTo>
                      <a:pt x="362" y="830"/>
                      <a:pt x="354" y="812"/>
                      <a:pt x="343" y="807"/>
                    </a:cubicBezTo>
                    <a:cubicBezTo>
                      <a:pt x="333" y="801"/>
                      <a:pt x="323" y="778"/>
                      <a:pt x="349" y="781"/>
                    </a:cubicBezTo>
                    <a:cubicBezTo>
                      <a:pt x="349" y="781"/>
                      <a:pt x="363" y="791"/>
                      <a:pt x="366" y="792"/>
                    </a:cubicBezTo>
                    <a:cubicBezTo>
                      <a:pt x="369" y="793"/>
                      <a:pt x="388" y="798"/>
                      <a:pt x="388" y="798"/>
                    </a:cubicBezTo>
                    <a:cubicBezTo>
                      <a:pt x="388" y="798"/>
                      <a:pt x="399" y="800"/>
                      <a:pt x="405" y="806"/>
                    </a:cubicBezTo>
                    <a:cubicBezTo>
                      <a:pt x="411" y="811"/>
                      <a:pt x="439" y="831"/>
                      <a:pt x="448" y="798"/>
                    </a:cubicBezTo>
                    <a:cubicBezTo>
                      <a:pt x="454" y="763"/>
                      <a:pt x="454" y="763"/>
                      <a:pt x="454" y="763"/>
                    </a:cubicBezTo>
                    <a:cubicBezTo>
                      <a:pt x="454" y="763"/>
                      <a:pt x="463" y="721"/>
                      <a:pt x="501" y="723"/>
                    </a:cubicBezTo>
                    <a:cubicBezTo>
                      <a:pt x="501" y="723"/>
                      <a:pt x="554" y="727"/>
                      <a:pt x="572" y="716"/>
                    </a:cubicBezTo>
                    <a:cubicBezTo>
                      <a:pt x="594" y="703"/>
                      <a:pt x="594" y="703"/>
                      <a:pt x="594" y="703"/>
                    </a:cubicBezTo>
                    <a:cubicBezTo>
                      <a:pt x="594" y="703"/>
                      <a:pt x="613" y="692"/>
                      <a:pt x="590" y="670"/>
                    </a:cubicBezTo>
                    <a:cubicBezTo>
                      <a:pt x="562" y="656"/>
                      <a:pt x="562" y="656"/>
                      <a:pt x="562" y="656"/>
                    </a:cubicBezTo>
                    <a:cubicBezTo>
                      <a:pt x="537" y="656"/>
                      <a:pt x="537" y="656"/>
                      <a:pt x="537" y="656"/>
                    </a:cubicBezTo>
                    <a:cubicBezTo>
                      <a:pt x="537" y="656"/>
                      <a:pt x="508" y="663"/>
                      <a:pt x="494" y="675"/>
                    </a:cubicBezTo>
                    <a:cubicBezTo>
                      <a:pt x="494" y="675"/>
                      <a:pt x="475" y="687"/>
                      <a:pt x="469" y="682"/>
                    </a:cubicBezTo>
                    <a:cubicBezTo>
                      <a:pt x="469" y="682"/>
                      <a:pt x="440" y="676"/>
                      <a:pt x="477" y="654"/>
                    </a:cubicBezTo>
                    <a:cubicBezTo>
                      <a:pt x="477" y="654"/>
                      <a:pt x="491" y="645"/>
                      <a:pt x="493" y="642"/>
                    </a:cubicBezTo>
                    <a:cubicBezTo>
                      <a:pt x="495" y="639"/>
                      <a:pt x="509" y="624"/>
                      <a:pt x="495" y="604"/>
                    </a:cubicBezTo>
                    <a:cubicBezTo>
                      <a:pt x="439" y="544"/>
                      <a:pt x="439" y="544"/>
                      <a:pt x="439" y="544"/>
                    </a:cubicBezTo>
                    <a:cubicBezTo>
                      <a:pt x="439" y="544"/>
                      <a:pt x="402" y="525"/>
                      <a:pt x="383" y="550"/>
                    </a:cubicBezTo>
                    <a:cubicBezTo>
                      <a:pt x="362" y="576"/>
                      <a:pt x="362" y="576"/>
                      <a:pt x="362" y="576"/>
                    </a:cubicBezTo>
                    <a:cubicBezTo>
                      <a:pt x="362" y="576"/>
                      <a:pt x="355" y="594"/>
                      <a:pt x="360" y="605"/>
                    </a:cubicBezTo>
                    <a:cubicBezTo>
                      <a:pt x="360" y="605"/>
                      <a:pt x="365" y="636"/>
                      <a:pt x="363" y="641"/>
                    </a:cubicBezTo>
                    <a:cubicBezTo>
                      <a:pt x="360" y="646"/>
                      <a:pt x="357" y="663"/>
                      <a:pt x="347" y="641"/>
                    </a:cubicBezTo>
                    <a:cubicBezTo>
                      <a:pt x="347" y="641"/>
                      <a:pt x="345" y="596"/>
                      <a:pt x="300" y="589"/>
                    </a:cubicBezTo>
                    <a:cubicBezTo>
                      <a:pt x="300" y="589"/>
                      <a:pt x="267" y="583"/>
                      <a:pt x="261" y="573"/>
                    </a:cubicBezTo>
                    <a:cubicBezTo>
                      <a:pt x="261" y="573"/>
                      <a:pt x="246" y="556"/>
                      <a:pt x="273" y="555"/>
                    </a:cubicBezTo>
                    <a:cubicBezTo>
                      <a:pt x="273" y="555"/>
                      <a:pt x="298" y="581"/>
                      <a:pt x="312" y="577"/>
                    </a:cubicBezTo>
                    <a:cubicBezTo>
                      <a:pt x="325" y="574"/>
                      <a:pt x="342" y="556"/>
                      <a:pt x="351" y="548"/>
                    </a:cubicBezTo>
                    <a:cubicBezTo>
                      <a:pt x="359" y="539"/>
                      <a:pt x="382" y="519"/>
                      <a:pt x="382" y="519"/>
                    </a:cubicBezTo>
                    <a:cubicBezTo>
                      <a:pt x="382" y="519"/>
                      <a:pt x="393" y="509"/>
                      <a:pt x="392" y="479"/>
                    </a:cubicBezTo>
                    <a:cubicBezTo>
                      <a:pt x="391" y="448"/>
                      <a:pt x="391" y="448"/>
                      <a:pt x="391" y="448"/>
                    </a:cubicBezTo>
                    <a:cubicBezTo>
                      <a:pt x="391" y="448"/>
                      <a:pt x="397" y="379"/>
                      <a:pt x="387" y="349"/>
                    </a:cubicBezTo>
                    <a:cubicBezTo>
                      <a:pt x="367" y="290"/>
                      <a:pt x="367" y="290"/>
                      <a:pt x="367" y="290"/>
                    </a:cubicBezTo>
                    <a:cubicBezTo>
                      <a:pt x="367" y="290"/>
                      <a:pt x="356" y="251"/>
                      <a:pt x="366" y="244"/>
                    </a:cubicBezTo>
                    <a:cubicBezTo>
                      <a:pt x="366" y="244"/>
                      <a:pt x="364" y="188"/>
                      <a:pt x="343" y="176"/>
                    </a:cubicBezTo>
                    <a:cubicBezTo>
                      <a:pt x="343" y="176"/>
                      <a:pt x="320" y="163"/>
                      <a:pt x="315" y="146"/>
                    </a:cubicBezTo>
                    <a:cubicBezTo>
                      <a:pt x="311" y="121"/>
                      <a:pt x="311" y="121"/>
                      <a:pt x="311" y="121"/>
                    </a:cubicBezTo>
                    <a:cubicBezTo>
                      <a:pt x="315" y="113"/>
                      <a:pt x="315" y="113"/>
                      <a:pt x="315" y="113"/>
                    </a:cubicBezTo>
                    <a:cubicBezTo>
                      <a:pt x="319" y="126"/>
                      <a:pt x="319" y="126"/>
                      <a:pt x="319" y="126"/>
                    </a:cubicBezTo>
                    <a:cubicBezTo>
                      <a:pt x="319" y="126"/>
                      <a:pt x="329" y="144"/>
                      <a:pt x="341" y="150"/>
                    </a:cubicBezTo>
                    <a:cubicBezTo>
                      <a:pt x="341" y="150"/>
                      <a:pt x="373" y="160"/>
                      <a:pt x="379" y="179"/>
                    </a:cubicBezTo>
                    <a:cubicBezTo>
                      <a:pt x="379" y="179"/>
                      <a:pt x="398" y="199"/>
                      <a:pt x="387" y="247"/>
                    </a:cubicBezTo>
                    <a:cubicBezTo>
                      <a:pt x="387" y="247"/>
                      <a:pt x="381" y="277"/>
                      <a:pt x="399" y="296"/>
                    </a:cubicBezTo>
                    <a:cubicBezTo>
                      <a:pt x="399" y="296"/>
                      <a:pt x="418" y="325"/>
                      <a:pt x="419" y="349"/>
                    </a:cubicBezTo>
                    <a:cubicBezTo>
                      <a:pt x="419" y="436"/>
                      <a:pt x="419" y="436"/>
                      <a:pt x="419" y="436"/>
                    </a:cubicBezTo>
                    <a:cubicBezTo>
                      <a:pt x="419" y="436"/>
                      <a:pt x="416" y="484"/>
                      <a:pt x="434" y="504"/>
                    </a:cubicBezTo>
                    <a:cubicBezTo>
                      <a:pt x="434" y="504"/>
                      <a:pt x="449" y="537"/>
                      <a:pt x="479" y="543"/>
                    </a:cubicBezTo>
                    <a:cubicBezTo>
                      <a:pt x="479" y="543"/>
                      <a:pt x="500" y="546"/>
                      <a:pt x="506" y="543"/>
                    </a:cubicBezTo>
                    <a:cubicBezTo>
                      <a:pt x="506" y="543"/>
                      <a:pt x="522" y="535"/>
                      <a:pt x="512" y="518"/>
                    </a:cubicBezTo>
                    <a:cubicBezTo>
                      <a:pt x="512" y="518"/>
                      <a:pt x="493" y="508"/>
                      <a:pt x="497" y="484"/>
                    </a:cubicBezTo>
                    <a:cubicBezTo>
                      <a:pt x="497" y="484"/>
                      <a:pt x="501" y="465"/>
                      <a:pt x="518" y="466"/>
                    </a:cubicBezTo>
                    <a:cubicBezTo>
                      <a:pt x="518" y="466"/>
                      <a:pt x="531" y="463"/>
                      <a:pt x="534" y="455"/>
                    </a:cubicBezTo>
                    <a:cubicBezTo>
                      <a:pt x="534" y="455"/>
                      <a:pt x="552" y="427"/>
                      <a:pt x="574" y="450"/>
                    </a:cubicBezTo>
                    <a:cubicBezTo>
                      <a:pt x="574" y="450"/>
                      <a:pt x="589" y="462"/>
                      <a:pt x="591" y="482"/>
                    </a:cubicBezTo>
                    <a:cubicBezTo>
                      <a:pt x="593" y="502"/>
                      <a:pt x="602" y="529"/>
                      <a:pt x="646" y="535"/>
                    </a:cubicBezTo>
                    <a:cubicBezTo>
                      <a:pt x="646" y="535"/>
                      <a:pt x="664" y="531"/>
                      <a:pt x="663" y="549"/>
                    </a:cubicBezTo>
                    <a:cubicBezTo>
                      <a:pt x="663" y="549"/>
                      <a:pt x="659" y="593"/>
                      <a:pt x="660" y="606"/>
                    </a:cubicBezTo>
                    <a:cubicBezTo>
                      <a:pt x="661" y="619"/>
                      <a:pt x="662" y="671"/>
                      <a:pt x="719" y="699"/>
                    </a:cubicBezTo>
                    <a:cubicBezTo>
                      <a:pt x="719" y="699"/>
                      <a:pt x="936" y="800"/>
                      <a:pt x="958" y="822"/>
                    </a:cubicBezTo>
                    <a:cubicBezTo>
                      <a:pt x="981" y="843"/>
                      <a:pt x="999" y="845"/>
                      <a:pt x="1009" y="883"/>
                    </a:cubicBezTo>
                    <a:cubicBezTo>
                      <a:pt x="1033" y="897"/>
                      <a:pt x="1033" y="897"/>
                      <a:pt x="1033" y="897"/>
                    </a:cubicBezTo>
                    <a:cubicBezTo>
                      <a:pt x="1085" y="922"/>
                      <a:pt x="1085" y="922"/>
                      <a:pt x="1085" y="922"/>
                    </a:cubicBezTo>
                    <a:cubicBezTo>
                      <a:pt x="1085" y="922"/>
                      <a:pt x="1104" y="939"/>
                      <a:pt x="1127" y="923"/>
                    </a:cubicBezTo>
                    <a:cubicBezTo>
                      <a:pt x="1127" y="923"/>
                      <a:pt x="1157" y="905"/>
                      <a:pt x="1168" y="919"/>
                    </a:cubicBezTo>
                    <a:cubicBezTo>
                      <a:pt x="1332" y="965"/>
                      <a:pt x="1332" y="965"/>
                      <a:pt x="1332" y="965"/>
                    </a:cubicBezTo>
                    <a:cubicBezTo>
                      <a:pt x="1347" y="987"/>
                      <a:pt x="1347" y="987"/>
                      <a:pt x="1347" y="987"/>
                    </a:cubicBezTo>
                    <a:cubicBezTo>
                      <a:pt x="1347" y="987"/>
                      <a:pt x="1386" y="1028"/>
                      <a:pt x="1410" y="1059"/>
                    </a:cubicBezTo>
                    <a:cubicBezTo>
                      <a:pt x="1410" y="1059"/>
                      <a:pt x="1458" y="1112"/>
                      <a:pt x="1510" y="1113"/>
                    </a:cubicBezTo>
                    <a:cubicBezTo>
                      <a:pt x="1510" y="1113"/>
                      <a:pt x="1553" y="1119"/>
                      <a:pt x="1573" y="1097"/>
                    </a:cubicBezTo>
                    <a:cubicBezTo>
                      <a:pt x="1596" y="1071"/>
                      <a:pt x="1596" y="1071"/>
                      <a:pt x="1596" y="1071"/>
                    </a:cubicBezTo>
                    <a:cubicBezTo>
                      <a:pt x="1596" y="1071"/>
                      <a:pt x="1616" y="1053"/>
                      <a:pt x="1633" y="1060"/>
                    </a:cubicBezTo>
                    <a:cubicBezTo>
                      <a:pt x="1633" y="1060"/>
                      <a:pt x="1696" y="1079"/>
                      <a:pt x="1733" y="1080"/>
                    </a:cubicBezTo>
                    <a:cubicBezTo>
                      <a:pt x="1771" y="1081"/>
                      <a:pt x="1845" y="1078"/>
                      <a:pt x="1877" y="1066"/>
                    </a:cubicBezTo>
                    <a:cubicBezTo>
                      <a:pt x="1909" y="1055"/>
                      <a:pt x="1963" y="1056"/>
                      <a:pt x="1963" y="1056"/>
                    </a:cubicBezTo>
                    <a:cubicBezTo>
                      <a:pt x="1963" y="1055"/>
                      <a:pt x="1963" y="1054"/>
                      <a:pt x="1963" y="1054"/>
                    </a:cubicBezTo>
                    <a:cubicBezTo>
                      <a:pt x="1963" y="1053"/>
                      <a:pt x="1964" y="1053"/>
                      <a:pt x="1964" y="1053"/>
                    </a:cubicBezTo>
                    <a:cubicBezTo>
                      <a:pt x="1963" y="1052"/>
                      <a:pt x="1963" y="1052"/>
                      <a:pt x="1963" y="1052"/>
                    </a:cubicBezTo>
                    <a:cubicBezTo>
                      <a:pt x="1962" y="1042"/>
                      <a:pt x="1961" y="1033"/>
                      <a:pt x="1969" y="1024"/>
                    </a:cubicBezTo>
                    <a:cubicBezTo>
                      <a:pt x="1969" y="1017"/>
                      <a:pt x="1976" y="1016"/>
                      <a:pt x="1979" y="1011"/>
                    </a:cubicBezTo>
                    <a:cubicBezTo>
                      <a:pt x="1998" y="998"/>
                      <a:pt x="2023" y="993"/>
                      <a:pt x="2044" y="984"/>
                    </a:cubicBezTo>
                    <a:cubicBezTo>
                      <a:pt x="2051" y="981"/>
                      <a:pt x="2057" y="974"/>
                      <a:pt x="2065" y="974"/>
                    </a:cubicBezTo>
                    <a:cubicBezTo>
                      <a:pt x="2080" y="961"/>
                      <a:pt x="2096" y="950"/>
                      <a:pt x="2117" y="955"/>
                    </a:cubicBezTo>
                    <a:cubicBezTo>
                      <a:pt x="2122" y="951"/>
                      <a:pt x="2128" y="946"/>
                      <a:pt x="2133" y="941"/>
                    </a:cubicBezTo>
                    <a:cubicBezTo>
                      <a:pt x="2141" y="942"/>
                      <a:pt x="2144" y="934"/>
                      <a:pt x="2148" y="930"/>
                    </a:cubicBezTo>
                    <a:cubicBezTo>
                      <a:pt x="2161" y="929"/>
                      <a:pt x="2156" y="912"/>
                      <a:pt x="2166" y="904"/>
                    </a:cubicBezTo>
                    <a:cubicBezTo>
                      <a:pt x="2165" y="899"/>
                      <a:pt x="2165" y="894"/>
                      <a:pt x="2170" y="890"/>
                    </a:cubicBezTo>
                    <a:cubicBezTo>
                      <a:pt x="2171" y="886"/>
                      <a:pt x="2173" y="880"/>
                      <a:pt x="2168" y="876"/>
                    </a:cubicBezTo>
                    <a:cubicBezTo>
                      <a:pt x="2174" y="869"/>
                      <a:pt x="2168" y="854"/>
                      <a:pt x="2182" y="852"/>
                    </a:cubicBezTo>
                    <a:cubicBezTo>
                      <a:pt x="2188" y="841"/>
                      <a:pt x="2202" y="835"/>
                      <a:pt x="2212" y="825"/>
                    </a:cubicBezTo>
                    <a:cubicBezTo>
                      <a:pt x="2213" y="818"/>
                      <a:pt x="2217" y="811"/>
                      <a:pt x="2218" y="804"/>
                    </a:cubicBezTo>
                    <a:cubicBezTo>
                      <a:pt x="2220" y="795"/>
                      <a:pt x="2227" y="787"/>
                      <a:pt x="2225" y="777"/>
                    </a:cubicBezTo>
                    <a:moveTo>
                      <a:pt x="199" y="1013"/>
                    </a:moveTo>
                    <a:cubicBezTo>
                      <a:pt x="199" y="1013"/>
                      <a:pt x="183" y="1028"/>
                      <a:pt x="162" y="1020"/>
                    </a:cubicBezTo>
                    <a:cubicBezTo>
                      <a:pt x="162" y="1020"/>
                      <a:pt x="145" y="1012"/>
                      <a:pt x="147" y="995"/>
                    </a:cubicBezTo>
                    <a:cubicBezTo>
                      <a:pt x="147" y="995"/>
                      <a:pt x="151" y="979"/>
                      <a:pt x="138" y="978"/>
                    </a:cubicBezTo>
                    <a:cubicBezTo>
                      <a:pt x="138" y="978"/>
                      <a:pt x="108" y="970"/>
                      <a:pt x="134" y="964"/>
                    </a:cubicBezTo>
                    <a:cubicBezTo>
                      <a:pt x="134" y="964"/>
                      <a:pt x="151" y="962"/>
                      <a:pt x="158" y="971"/>
                    </a:cubicBezTo>
                    <a:cubicBezTo>
                      <a:pt x="158" y="971"/>
                      <a:pt x="168" y="990"/>
                      <a:pt x="182" y="995"/>
                    </a:cubicBezTo>
                    <a:cubicBezTo>
                      <a:pt x="182" y="995"/>
                      <a:pt x="210" y="998"/>
                      <a:pt x="199" y="1013"/>
                    </a:cubicBezTo>
                    <a:close/>
                    <a:moveTo>
                      <a:pt x="329" y="881"/>
                    </a:moveTo>
                    <a:cubicBezTo>
                      <a:pt x="350" y="887"/>
                      <a:pt x="350" y="887"/>
                      <a:pt x="350" y="887"/>
                    </a:cubicBezTo>
                    <a:cubicBezTo>
                      <a:pt x="360" y="892"/>
                      <a:pt x="360" y="906"/>
                      <a:pt x="360" y="906"/>
                    </a:cubicBezTo>
                    <a:cubicBezTo>
                      <a:pt x="353" y="942"/>
                      <a:pt x="382" y="931"/>
                      <a:pt x="382" y="931"/>
                    </a:cubicBezTo>
                    <a:cubicBezTo>
                      <a:pt x="414" y="946"/>
                      <a:pt x="394" y="966"/>
                      <a:pt x="394" y="966"/>
                    </a:cubicBezTo>
                    <a:cubicBezTo>
                      <a:pt x="390" y="1003"/>
                      <a:pt x="413" y="990"/>
                      <a:pt x="413" y="990"/>
                    </a:cubicBezTo>
                    <a:cubicBezTo>
                      <a:pt x="422" y="987"/>
                      <a:pt x="428" y="999"/>
                      <a:pt x="428" y="999"/>
                    </a:cubicBezTo>
                    <a:cubicBezTo>
                      <a:pt x="428" y="999"/>
                      <a:pt x="436" y="1019"/>
                      <a:pt x="438" y="1025"/>
                    </a:cubicBezTo>
                    <a:cubicBezTo>
                      <a:pt x="440" y="1032"/>
                      <a:pt x="436" y="1043"/>
                      <a:pt x="436" y="1043"/>
                    </a:cubicBezTo>
                    <a:cubicBezTo>
                      <a:pt x="432" y="1053"/>
                      <a:pt x="441" y="1067"/>
                      <a:pt x="441" y="1067"/>
                    </a:cubicBezTo>
                    <a:cubicBezTo>
                      <a:pt x="454" y="1091"/>
                      <a:pt x="433" y="1087"/>
                      <a:pt x="433" y="1087"/>
                    </a:cubicBezTo>
                    <a:cubicBezTo>
                      <a:pt x="413" y="1080"/>
                      <a:pt x="413" y="1080"/>
                      <a:pt x="413" y="1080"/>
                    </a:cubicBezTo>
                    <a:cubicBezTo>
                      <a:pt x="398" y="1070"/>
                      <a:pt x="397" y="1046"/>
                      <a:pt x="397" y="1046"/>
                    </a:cubicBezTo>
                    <a:cubicBezTo>
                      <a:pt x="390" y="1000"/>
                      <a:pt x="322" y="897"/>
                      <a:pt x="322" y="897"/>
                    </a:cubicBezTo>
                    <a:cubicBezTo>
                      <a:pt x="311" y="879"/>
                      <a:pt x="329" y="881"/>
                      <a:pt x="329" y="881"/>
                    </a:cubicBezTo>
                    <a:close/>
                    <a:moveTo>
                      <a:pt x="284" y="614"/>
                    </a:moveTo>
                    <a:cubicBezTo>
                      <a:pt x="284" y="618"/>
                      <a:pt x="285" y="633"/>
                      <a:pt x="287" y="635"/>
                    </a:cubicBezTo>
                    <a:cubicBezTo>
                      <a:pt x="289" y="638"/>
                      <a:pt x="300" y="660"/>
                      <a:pt x="300" y="660"/>
                    </a:cubicBezTo>
                    <a:cubicBezTo>
                      <a:pt x="306" y="689"/>
                      <a:pt x="298" y="700"/>
                      <a:pt x="298" y="700"/>
                    </a:cubicBezTo>
                    <a:cubicBezTo>
                      <a:pt x="295" y="704"/>
                      <a:pt x="288" y="737"/>
                      <a:pt x="288" y="737"/>
                    </a:cubicBezTo>
                    <a:cubicBezTo>
                      <a:pt x="288" y="756"/>
                      <a:pt x="273" y="739"/>
                      <a:pt x="273" y="739"/>
                    </a:cubicBezTo>
                    <a:cubicBezTo>
                      <a:pt x="264" y="727"/>
                      <a:pt x="266" y="716"/>
                      <a:pt x="273" y="705"/>
                    </a:cubicBezTo>
                    <a:cubicBezTo>
                      <a:pt x="280" y="694"/>
                      <a:pt x="277" y="687"/>
                      <a:pt x="267" y="675"/>
                    </a:cubicBezTo>
                    <a:cubicBezTo>
                      <a:pt x="257" y="664"/>
                      <a:pt x="257" y="649"/>
                      <a:pt x="257" y="648"/>
                    </a:cubicBezTo>
                    <a:cubicBezTo>
                      <a:pt x="257" y="646"/>
                      <a:pt x="257" y="635"/>
                      <a:pt x="257" y="633"/>
                    </a:cubicBezTo>
                    <a:cubicBezTo>
                      <a:pt x="257" y="631"/>
                      <a:pt x="254" y="620"/>
                      <a:pt x="254" y="619"/>
                    </a:cubicBezTo>
                    <a:cubicBezTo>
                      <a:pt x="254" y="618"/>
                      <a:pt x="254" y="611"/>
                      <a:pt x="254" y="611"/>
                    </a:cubicBezTo>
                    <a:cubicBezTo>
                      <a:pt x="275" y="572"/>
                      <a:pt x="284" y="614"/>
                      <a:pt x="284" y="614"/>
                    </a:cubicBezTo>
                    <a:close/>
                    <a:moveTo>
                      <a:pt x="287" y="457"/>
                    </a:moveTo>
                    <a:cubicBezTo>
                      <a:pt x="280" y="455"/>
                      <a:pt x="272" y="462"/>
                      <a:pt x="272" y="462"/>
                    </a:cubicBezTo>
                    <a:cubicBezTo>
                      <a:pt x="246" y="471"/>
                      <a:pt x="250" y="443"/>
                      <a:pt x="250" y="443"/>
                    </a:cubicBezTo>
                    <a:cubicBezTo>
                      <a:pt x="251" y="425"/>
                      <a:pt x="266" y="412"/>
                      <a:pt x="266" y="412"/>
                    </a:cubicBezTo>
                    <a:cubicBezTo>
                      <a:pt x="276" y="415"/>
                      <a:pt x="276" y="415"/>
                      <a:pt x="276" y="415"/>
                    </a:cubicBezTo>
                    <a:cubicBezTo>
                      <a:pt x="297" y="422"/>
                      <a:pt x="299" y="452"/>
                      <a:pt x="299" y="452"/>
                    </a:cubicBezTo>
                    <a:cubicBezTo>
                      <a:pt x="298" y="462"/>
                      <a:pt x="287" y="457"/>
                      <a:pt x="287" y="457"/>
                    </a:cubicBezTo>
                    <a:close/>
                    <a:moveTo>
                      <a:pt x="326" y="409"/>
                    </a:moveTo>
                    <a:cubicBezTo>
                      <a:pt x="335" y="421"/>
                      <a:pt x="335" y="440"/>
                      <a:pt x="335" y="440"/>
                    </a:cubicBezTo>
                    <a:cubicBezTo>
                      <a:pt x="327" y="460"/>
                      <a:pt x="320" y="440"/>
                      <a:pt x="320" y="440"/>
                    </a:cubicBezTo>
                    <a:cubicBezTo>
                      <a:pt x="317" y="418"/>
                      <a:pt x="295" y="405"/>
                      <a:pt x="295" y="405"/>
                    </a:cubicBezTo>
                    <a:cubicBezTo>
                      <a:pt x="286" y="394"/>
                      <a:pt x="289" y="389"/>
                      <a:pt x="300" y="389"/>
                    </a:cubicBezTo>
                    <a:cubicBezTo>
                      <a:pt x="312" y="390"/>
                      <a:pt x="326" y="409"/>
                      <a:pt x="326" y="409"/>
                    </a:cubicBezTo>
                    <a:close/>
                    <a:moveTo>
                      <a:pt x="306" y="337"/>
                    </a:moveTo>
                    <a:cubicBezTo>
                      <a:pt x="301" y="339"/>
                      <a:pt x="301" y="339"/>
                      <a:pt x="301" y="339"/>
                    </a:cubicBezTo>
                    <a:cubicBezTo>
                      <a:pt x="279" y="342"/>
                      <a:pt x="279" y="342"/>
                      <a:pt x="279" y="342"/>
                    </a:cubicBezTo>
                    <a:cubicBezTo>
                      <a:pt x="229" y="331"/>
                      <a:pt x="269" y="296"/>
                      <a:pt x="269" y="296"/>
                    </a:cubicBezTo>
                    <a:cubicBezTo>
                      <a:pt x="285" y="289"/>
                      <a:pt x="286" y="301"/>
                      <a:pt x="286" y="301"/>
                    </a:cubicBezTo>
                    <a:cubicBezTo>
                      <a:pt x="290" y="315"/>
                      <a:pt x="303" y="318"/>
                      <a:pt x="303" y="318"/>
                    </a:cubicBezTo>
                    <a:cubicBezTo>
                      <a:pt x="322" y="326"/>
                      <a:pt x="306" y="337"/>
                      <a:pt x="306" y="337"/>
                    </a:cubicBezTo>
                    <a:close/>
                    <a:moveTo>
                      <a:pt x="731" y="436"/>
                    </a:moveTo>
                    <a:cubicBezTo>
                      <a:pt x="679" y="429"/>
                      <a:pt x="679" y="372"/>
                      <a:pt x="679" y="372"/>
                    </a:cubicBezTo>
                    <a:cubicBezTo>
                      <a:pt x="676" y="356"/>
                      <a:pt x="692" y="358"/>
                      <a:pt x="697" y="363"/>
                    </a:cubicBezTo>
                    <a:cubicBezTo>
                      <a:pt x="702" y="369"/>
                      <a:pt x="722" y="373"/>
                      <a:pt x="722" y="373"/>
                    </a:cubicBezTo>
                    <a:cubicBezTo>
                      <a:pt x="734" y="374"/>
                      <a:pt x="737" y="386"/>
                      <a:pt x="737" y="386"/>
                    </a:cubicBezTo>
                    <a:cubicBezTo>
                      <a:pt x="750" y="425"/>
                      <a:pt x="750" y="425"/>
                      <a:pt x="750" y="425"/>
                    </a:cubicBezTo>
                    <a:cubicBezTo>
                      <a:pt x="751" y="446"/>
                      <a:pt x="731" y="436"/>
                      <a:pt x="731" y="4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838">
                <a:extLst>
                  <a:ext uri="{FF2B5EF4-FFF2-40B4-BE49-F238E27FC236}">
                    <a16:creationId xmlns:a16="http://schemas.microsoft.com/office/drawing/2014/main" id="{B491621B-D524-4001-81F0-E0DA4CEF0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53" y="1590"/>
                <a:ext cx="9" cy="7"/>
              </a:xfrm>
              <a:custGeom>
                <a:avLst/>
                <a:gdLst>
                  <a:gd name="T0" fmla="*/ 4 w 14"/>
                  <a:gd name="T1" fmla="*/ 10 h 11"/>
                  <a:gd name="T2" fmla="*/ 3 w 14"/>
                  <a:gd name="T3" fmla="*/ 6 h 11"/>
                  <a:gd name="T4" fmla="*/ 14 w 14"/>
                  <a:gd name="T5" fmla="*/ 1 h 11"/>
                  <a:gd name="T6" fmla="*/ 4 w 14"/>
                  <a:gd name="T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0" y="11"/>
                      <a:pt x="2" y="7"/>
                      <a:pt x="3" y="6"/>
                    </a:cubicBezTo>
                    <a:cubicBezTo>
                      <a:pt x="7" y="4"/>
                      <a:pt x="10" y="0"/>
                      <a:pt x="14" y="1"/>
                    </a:cubicBezTo>
                    <a:cubicBezTo>
                      <a:pt x="14" y="5"/>
                      <a:pt x="7" y="6"/>
                      <a:pt x="4" y="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839">
                <a:extLst>
                  <a:ext uri="{FF2B5EF4-FFF2-40B4-BE49-F238E27FC236}">
                    <a16:creationId xmlns:a16="http://schemas.microsoft.com/office/drawing/2014/main" id="{5DB29F46-EF86-4804-B854-B93249C34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4" y="1545"/>
                <a:ext cx="10" cy="24"/>
              </a:xfrm>
              <a:custGeom>
                <a:avLst/>
                <a:gdLst>
                  <a:gd name="T0" fmla="*/ 10 w 16"/>
                  <a:gd name="T1" fmla="*/ 0 h 39"/>
                  <a:gd name="T2" fmla="*/ 3 w 16"/>
                  <a:gd name="T3" fmla="*/ 10 h 39"/>
                  <a:gd name="T4" fmla="*/ 3 w 16"/>
                  <a:gd name="T5" fmla="*/ 27 h 39"/>
                  <a:gd name="T6" fmla="*/ 9 w 16"/>
                  <a:gd name="T7" fmla="*/ 28 h 39"/>
                  <a:gd name="T8" fmla="*/ 11 w 16"/>
                  <a:gd name="T9" fmla="*/ 39 h 39"/>
                  <a:gd name="T10" fmla="*/ 15 w 16"/>
                  <a:gd name="T11" fmla="*/ 25 h 39"/>
                  <a:gd name="T12" fmla="*/ 16 w 16"/>
                  <a:gd name="T13" fmla="*/ 20 h 39"/>
                  <a:gd name="T14" fmla="*/ 14 w 16"/>
                  <a:gd name="T15" fmla="*/ 10 h 39"/>
                  <a:gd name="T16" fmla="*/ 14 w 16"/>
                  <a:gd name="T17" fmla="*/ 5 h 39"/>
                  <a:gd name="T18" fmla="*/ 10 w 16"/>
                  <a:gd name="T1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39">
                    <a:moveTo>
                      <a:pt x="10" y="0"/>
                    </a:moveTo>
                    <a:cubicBezTo>
                      <a:pt x="8" y="5"/>
                      <a:pt x="6" y="9"/>
                      <a:pt x="3" y="10"/>
                    </a:cubicBezTo>
                    <a:cubicBezTo>
                      <a:pt x="0" y="14"/>
                      <a:pt x="3" y="22"/>
                      <a:pt x="3" y="27"/>
                    </a:cubicBezTo>
                    <a:cubicBezTo>
                      <a:pt x="5" y="31"/>
                      <a:pt x="6" y="27"/>
                      <a:pt x="9" y="28"/>
                    </a:cubicBezTo>
                    <a:cubicBezTo>
                      <a:pt x="7" y="34"/>
                      <a:pt x="6" y="37"/>
                      <a:pt x="11" y="39"/>
                    </a:cubicBezTo>
                    <a:cubicBezTo>
                      <a:pt x="14" y="34"/>
                      <a:pt x="14" y="30"/>
                      <a:pt x="15" y="25"/>
                    </a:cubicBezTo>
                    <a:cubicBezTo>
                      <a:pt x="14" y="24"/>
                      <a:pt x="15" y="21"/>
                      <a:pt x="16" y="20"/>
                    </a:cubicBezTo>
                    <a:cubicBezTo>
                      <a:pt x="15" y="17"/>
                      <a:pt x="15" y="14"/>
                      <a:pt x="14" y="10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2" y="4"/>
                      <a:pt x="12" y="1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840">
                <a:extLst>
                  <a:ext uri="{FF2B5EF4-FFF2-40B4-BE49-F238E27FC236}">
                    <a16:creationId xmlns:a16="http://schemas.microsoft.com/office/drawing/2014/main" id="{8E912E8F-0859-4A82-B0F6-5C1614F79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3" y="1661"/>
                <a:ext cx="6" cy="9"/>
              </a:xfrm>
              <a:custGeom>
                <a:avLst/>
                <a:gdLst>
                  <a:gd name="T0" fmla="*/ 5 w 9"/>
                  <a:gd name="T1" fmla="*/ 0 h 15"/>
                  <a:gd name="T2" fmla="*/ 4 w 9"/>
                  <a:gd name="T3" fmla="*/ 15 h 15"/>
                  <a:gd name="T4" fmla="*/ 5 w 9"/>
                  <a:gd name="T5" fmla="*/ 8 h 15"/>
                  <a:gd name="T6" fmla="*/ 5 w 9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5">
                    <a:moveTo>
                      <a:pt x="5" y="0"/>
                    </a:moveTo>
                    <a:cubicBezTo>
                      <a:pt x="0" y="0"/>
                      <a:pt x="1" y="2"/>
                      <a:pt x="4" y="1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9" y="2"/>
                      <a:pt x="9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841">
                <a:extLst>
                  <a:ext uri="{FF2B5EF4-FFF2-40B4-BE49-F238E27FC236}">
                    <a16:creationId xmlns:a16="http://schemas.microsoft.com/office/drawing/2014/main" id="{86909E11-3C61-4AC0-B4BE-9160BFFB2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" y="1661"/>
                <a:ext cx="3" cy="6"/>
              </a:xfrm>
              <a:custGeom>
                <a:avLst/>
                <a:gdLst>
                  <a:gd name="T0" fmla="*/ 6 w 6"/>
                  <a:gd name="T1" fmla="*/ 7 h 11"/>
                  <a:gd name="T2" fmla="*/ 2 w 6"/>
                  <a:gd name="T3" fmla="*/ 4 h 11"/>
                  <a:gd name="T4" fmla="*/ 1 w 6"/>
                  <a:gd name="T5" fmla="*/ 9 h 11"/>
                  <a:gd name="T6" fmla="*/ 5 w 6"/>
                  <a:gd name="T7" fmla="*/ 11 h 11"/>
                  <a:gd name="T8" fmla="*/ 6 w 6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6" y="7"/>
                    </a:moveTo>
                    <a:cubicBezTo>
                      <a:pt x="6" y="6"/>
                      <a:pt x="4" y="0"/>
                      <a:pt x="2" y="4"/>
                    </a:cubicBezTo>
                    <a:cubicBezTo>
                      <a:pt x="0" y="5"/>
                      <a:pt x="0" y="7"/>
                      <a:pt x="1" y="9"/>
                    </a:cubicBezTo>
                    <a:cubicBezTo>
                      <a:pt x="3" y="10"/>
                      <a:pt x="5" y="11"/>
                      <a:pt x="5" y="11"/>
                    </a:cubicBezTo>
                    <a:cubicBezTo>
                      <a:pt x="6" y="11"/>
                      <a:pt x="6" y="7"/>
                      <a:pt x="6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842">
                <a:extLst>
                  <a:ext uri="{FF2B5EF4-FFF2-40B4-BE49-F238E27FC236}">
                    <a16:creationId xmlns:a16="http://schemas.microsoft.com/office/drawing/2014/main" id="{7E3AF4A2-A443-4010-8C20-023E2EC61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56" y="1531"/>
                <a:ext cx="7" cy="8"/>
              </a:xfrm>
              <a:custGeom>
                <a:avLst/>
                <a:gdLst>
                  <a:gd name="T0" fmla="*/ 4 w 11"/>
                  <a:gd name="T1" fmla="*/ 3 h 13"/>
                  <a:gd name="T2" fmla="*/ 0 w 11"/>
                  <a:gd name="T3" fmla="*/ 13 h 13"/>
                  <a:gd name="T4" fmla="*/ 11 w 11"/>
                  <a:gd name="T5" fmla="*/ 2 h 13"/>
                  <a:gd name="T6" fmla="*/ 4 w 11"/>
                  <a:gd name="T7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3">
                    <a:moveTo>
                      <a:pt x="4" y="3"/>
                    </a:moveTo>
                    <a:cubicBezTo>
                      <a:pt x="3" y="7"/>
                      <a:pt x="2" y="9"/>
                      <a:pt x="0" y="13"/>
                    </a:cubicBezTo>
                    <a:cubicBezTo>
                      <a:pt x="5" y="8"/>
                      <a:pt x="7" y="7"/>
                      <a:pt x="11" y="2"/>
                    </a:cubicBezTo>
                    <a:cubicBezTo>
                      <a:pt x="9" y="0"/>
                      <a:pt x="5" y="3"/>
                      <a:pt x="4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843">
                <a:extLst>
                  <a:ext uri="{FF2B5EF4-FFF2-40B4-BE49-F238E27FC236}">
                    <a16:creationId xmlns:a16="http://schemas.microsoft.com/office/drawing/2014/main" id="{B52441B0-B0AA-4BF2-B09E-F2CDA856A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9" y="1560"/>
                <a:ext cx="5" cy="9"/>
              </a:xfrm>
              <a:custGeom>
                <a:avLst/>
                <a:gdLst>
                  <a:gd name="T0" fmla="*/ 6 w 8"/>
                  <a:gd name="T1" fmla="*/ 15 h 15"/>
                  <a:gd name="T2" fmla="*/ 8 w 8"/>
                  <a:gd name="T3" fmla="*/ 10 h 15"/>
                  <a:gd name="T4" fmla="*/ 3 w 8"/>
                  <a:gd name="T5" fmla="*/ 0 h 15"/>
                  <a:gd name="T6" fmla="*/ 6 w 8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5">
                    <a:moveTo>
                      <a:pt x="6" y="15"/>
                    </a:moveTo>
                    <a:cubicBezTo>
                      <a:pt x="7" y="13"/>
                      <a:pt x="8" y="11"/>
                      <a:pt x="8" y="10"/>
                    </a:cubicBezTo>
                    <a:cubicBezTo>
                      <a:pt x="6" y="6"/>
                      <a:pt x="4" y="3"/>
                      <a:pt x="3" y="0"/>
                    </a:cubicBezTo>
                    <a:cubicBezTo>
                      <a:pt x="0" y="7"/>
                      <a:pt x="2" y="13"/>
                      <a:pt x="6" y="1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844">
                <a:extLst>
                  <a:ext uri="{FF2B5EF4-FFF2-40B4-BE49-F238E27FC236}">
                    <a16:creationId xmlns:a16="http://schemas.microsoft.com/office/drawing/2014/main" id="{65C9DA75-009F-4051-AD31-1CACD2FD6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5" y="1684"/>
                <a:ext cx="6" cy="11"/>
              </a:xfrm>
              <a:custGeom>
                <a:avLst/>
                <a:gdLst>
                  <a:gd name="T0" fmla="*/ 0 w 10"/>
                  <a:gd name="T1" fmla="*/ 3 h 18"/>
                  <a:gd name="T2" fmla="*/ 9 w 10"/>
                  <a:gd name="T3" fmla="*/ 16 h 18"/>
                  <a:gd name="T4" fmla="*/ 9 w 10"/>
                  <a:gd name="T5" fmla="*/ 13 h 18"/>
                  <a:gd name="T6" fmla="*/ 6 w 10"/>
                  <a:gd name="T7" fmla="*/ 4 h 18"/>
                  <a:gd name="T8" fmla="*/ 1 w 10"/>
                  <a:gd name="T9" fmla="*/ 0 h 18"/>
                  <a:gd name="T10" fmla="*/ 0 w 10"/>
                  <a:gd name="T11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8">
                    <a:moveTo>
                      <a:pt x="0" y="3"/>
                    </a:moveTo>
                    <a:cubicBezTo>
                      <a:pt x="3" y="6"/>
                      <a:pt x="6" y="10"/>
                      <a:pt x="9" y="16"/>
                    </a:cubicBezTo>
                    <a:cubicBezTo>
                      <a:pt x="9" y="18"/>
                      <a:pt x="10" y="15"/>
                      <a:pt x="9" y="13"/>
                    </a:cubicBezTo>
                    <a:cubicBezTo>
                      <a:pt x="8" y="10"/>
                      <a:pt x="7" y="7"/>
                      <a:pt x="6" y="4"/>
                    </a:cubicBezTo>
                    <a:cubicBezTo>
                      <a:pt x="5" y="5"/>
                      <a:pt x="3" y="2"/>
                      <a:pt x="1" y="0"/>
                    </a:cubicBezTo>
                    <a:cubicBezTo>
                      <a:pt x="1" y="1"/>
                      <a:pt x="2" y="2"/>
                      <a:pt x="0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845">
                <a:extLst>
                  <a:ext uri="{FF2B5EF4-FFF2-40B4-BE49-F238E27FC236}">
                    <a16:creationId xmlns:a16="http://schemas.microsoft.com/office/drawing/2014/main" id="{DE6BDDA4-43CD-4EDF-8175-0DA7A3910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9" y="1667"/>
                <a:ext cx="3" cy="6"/>
              </a:xfrm>
              <a:custGeom>
                <a:avLst/>
                <a:gdLst>
                  <a:gd name="T0" fmla="*/ 4 w 5"/>
                  <a:gd name="T1" fmla="*/ 1 h 9"/>
                  <a:gd name="T2" fmla="*/ 3 w 5"/>
                  <a:gd name="T3" fmla="*/ 8 h 9"/>
                  <a:gd name="T4" fmla="*/ 4 w 5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9">
                    <a:moveTo>
                      <a:pt x="4" y="1"/>
                    </a:moveTo>
                    <a:cubicBezTo>
                      <a:pt x="1" y="2"/>
                      <a:pt x="0" y="7"/>
                      <a:pt x="3" y="8"/>
                    </a:cubicBezTo>
                    <a:cubicBezTo>
                      <a:pt x="5" y="9"/>
                      <a:pt x="5" y="0"/>
                      <a:pt x="4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846">
                <a:extLst>
                  <a:ext uri="{FF2B5EF4-FFF2-40B4-BE49-F238E27FC236}">
                    <a16:creationId xmlns:a16="http://schemas.microsoft.com/office/drawing/2014/main" id="{7B81420D-0B2A-46A3-B2D8-D6AB0A603A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6" y="1487"/>
                <a:ext cx="56" cy="74"/>
              </a:xfrm>
              <a:custGeom>
                <a:avLst/>
                <a:gdLst>
                  <a:gd name="T0" fmla="*/ 75 w 90"/>
                  <a:gd name="T1" fmla="*/ 30 h 119"/>
                  <a:gd name="T2" fmla="*/ 77 w 90"/>
                  <a:gd name="T3" fmla="*/ 7 h 119"/>
                  <a:gd name="T4" fmla="*/ 49 w 90"/>
                  <a:gd name="T5" fmla="*/ 12 h 119"/>
                  <a:gd name="T6" fmla="*/ 31 w 90"/>
                  <a:gd name="T7" fmla="*/ 21 h 119"/>
                  <a:gd name="T8" fmla="*/ 19 w 90"/>
                  <a:gd name="T9" fmla="*/ 71 h 119"/>
                  <a:gd name="T10" fmla="*/ 25 w 90"/>
                  <a:gd name="T11" fmla="*/ 67 h 119"/>
                  <a:gd name="T12" fmla="*/ 25 w 90"/>
                  <a:gd name="T13" fmla="*/ 84 h 119"/>
                  <a:gd name="T14" fmla="*/ 18 w 90"/>
                  <a:gd name="T15" fmla="*/ 97 h 119"/>
                  <a:gd name="T16" fmla="*/ 20 w 90"/>
                  <a:gd name="T17" fmla="*/ 107 h 119"/>
                  <a:gd name="T18" fmla="*/ 23 w 90"/>
                  <a:gd name="T19" fmla="*/ 117 h 119"/>
                  <a:gd name="T20" fmla="*/ 27 w 90"/>
                  <a:gd name="T21" fmla="*/ 119 h 119"/>
                  <a:gd name="T22" fmla="*/ 49 w 90"/>
                  <a:gd name="T23" fmla="*/ 37 h 119"/>
                  <a:gd name="T24" fmla="*/ 75 w 90"/>
                  <a:gd name="T25" fmla="*/ 3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119">
                    <a:moveTo>
                      <a:pt x="75" y="30"/>
                    </a:moveTo>
                    <a:cubicBezTo>
                      <a:pt x="90" y="21"/>
                      <a:pt x="86" y="15"/>
                      <a:pt x="77" y="7"/>
                    </a:cubicBezTo>
                    <a:cubicBezTo>
                      <a:pt x="69" y="0"/>
                      <a:pt x="54" y="9"/>
                      <a:pt x="49" y="12"/>
                    </a:cubicBezTo>
                    <a:cubicBezTo>
                      <a:pt x="45" y="15"/>
                      <a:pt x="31" y="21"/>
                      <a:pt x="31" y="21"/>
                    </a:cubicBezTo>
                    <a:cubicBezTo>
                      <a:pt x="0" y="19"/>
                      <a:pt x="19" y="71"/>
                      <a:pt x="19" y="71"/>
                    </a:cubicBezTo>
                    <a:cubicBezTo>
                      <a:pt x="21" y="69"/>
                      <a:pt x="24" y="68"/>
                      <a:pt x="25" y="67"/>
                    </a:cubicBezTo>
                    <a:cubicBezTo>
                      <a:pt x="36" y="69"/>
                      <a:pt x="24" y="79"/>
                      <a:pt x="25" y="84"/>
                    </a:cubicBezTo>
                    <a:cubicBezTo>
                      <a:pt x="16" y="85"/>
                      <a:pt x="18" y="97"/>
                      <a:pt x="18" y="97"/>
                    </a:cubicBezTo>
                    <a:cubicBezTo>
                      <a:pt x="20" y="107"/>
                      <a:pt x="20" y="107"/>
                      <a:pt x="20" y="107"/>
                    </a:cubicBezTo>
                    <a:cubicBezTo>
                      <a:pt x="25" y="111"/>
                      <a:pt x="15" y="116"/>
                      <a:pt x="23" y="117"/>
                    </a:cubicBezTo>
                    <a:cubicBezTo>
                      <a:pt x="24" y="116"/>
                      <a:pt x="26" y="117"/>
                      <a:pt x="27" y="119"/>
                    </a:cubicBezTo>
                    <a:cubicBezTo>
                      <a:pt x="27" y="115"/>
                      <a:pt x="42" y="49"/>
                      <a:pt x="49" y="37"/>
                    </a:cubicBezTo>
                    <a:cubicBezTo>
                      <a:pt x="57" y="26"/>
                      <a:pt x="75" y="30"/>
                      <a:pt x="75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847">
                <a:extLst>
                  <a:ext uri="{FF2B5EF4-FFF2-40B4-BE49-F238E27FC236}">
                    <a16:creationId xmlns:a16="http://schemas.microsoft.com/office/drawing/2014/main" id="{8B453BF0-A638-4A34-8492-1B9C12784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58" y="1561"/>
                <a:ext cx="35" cy="39"/>
              </a:xfrm>
              <a:custGeom>
                <a:avLst/>
                <a:gdLst>
                  <a:gd name="T0" fmla="*/ 41 w 56"/>
                  <a:gd name="T1" fmla="*/ 54 h 63"/>
                  <a:gd name="T2" fmla="*/ 51 w 56"/>
                  <a:gd name="T3" fmla="*/ 23 h 63"/>
                  <a:gd name="T4" fmla="*/ 23 w 56"/>
                  <a:gd name="T5" fmla="*/ 17 h 63"/>
                  <a:gd name="T6" fmla="*/ 15 w 56"/>
                  <a:gd name="T7" fmla="*/ 0 h 63"/>
                  <a:gd name="T8" fmla="*/ 0 w 56"/>
                  <a:gd name="T9" fmla="*/ 22 h 63"/>
                  <a:gd name="T10" fmla="*/ 7 w 56"/>
                  <a:gd name="T11" fmla="*/ 32 h 63"/>
                  <a:gd name="T12" fmla="*/ 29 w 56"/>
                  <a:gd name="T13" fmla="*/ 30 h 63"/>
                  <a:gd name="T14" fmla="*/ 32 w 56"/>
                  <a:gd name="T15" fmla="*/ 35 h 63"/>
                  <a:gd name="T16" fmla="*/ 29 w 56"/>
                  <a:gd name="T17" fmla="*/ 39 h 63"/>
                  <a:gd name="T18" fmla="*/ 21 w 56"/>
                  <a:gd name="T19" fmla="*/ 42 h 63"/>
                  <a:gd name="T20" fmla="*/ 41 w 56"/>
                  <a:gd name="T21" fmla="*/ 5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63">
                    <a:moveTo>
                      <a:pt x="41" y="54"/>
                    </a:moveTo>
                    <a:cubicBezTo>
                      <a:pt x="56" y="40"/>
                      <a:pt x="51" y="23"/>
                      <a:pt x="51" y="23"/>
                    </a:cubicBezTo>
                    <a:cubicBezTo>
                      <a:pt x="50" y="3"/>
                      <a:pt x="23" y="17"/>
                      <a:pt x="23" y="17"/>
                    </a:cubicBezTo>
                    <a:cubicBezTo>
                      <a:pt x="10" y="19"/>
                      <a:pt x="15" y="0"/>
                      <a:pt x="15" y="0"/>
                    </a:cubicBezTo>
                    <a:cubicBezTo>
                      <a:pt x="12" y="7"/>
                      <a:pt x="8" y="16"/>
                      <a:pt x="0" y="22"/>
                    </a:cubicBezTo>
                    <a:cubicBezTo>
                      <a:pt x="2" y="27"/>
                      <a:pt x="11" y="25"/>
                      <a:pt x="7" y="32"/>
                    </a:cubicBezTo>
                    <a:cubicBezTo>
                      <a:pt x="14" y="41"/>
                      <a:pt x="23" y="30"/>
                      <a:pt x="29" y="30"/>
                    </a:cubicBezTo>
                    <a:cubicBezTo>
                      <a:pt x="46" y="17"/>
                      <a:pt x="32" y="35"/>
                      <a:pt x="32" y="35"/>
                    </a:cubicBezTo>
                    <a:cubicBezTo>
                      <a:pt x="39" y="44"/>
                      <a:pt x="27" y="53"/>
                      <a:pt x="29" y="39"/>
                    </a:cubicBezTo>
                    <a:cubicBezTo>
                      <a:pt x="27" y="41"/>
                      <a:pt x="24" y="41"/>
                      <a:pt x="21" y="42"/>
                    </a:cubicBezTo>
                    <a:cubicBezTo>
                      <a:pt x="28" y="63"/>
                      <a:pt x="41" y="54"/>
                      <a:pt x="41" y="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848">
                <a:extLst>
                  <a:ext uri="{FF2B5EF4-FFF2-40B4-BE49-F238E27FC236}">
                    <a16:creationId xmlns:a16="http://schemas.microsoft.com/office/drawing/2014/main" id="{A6FB1E39-6C43-4183-9D67-7DCBF5A66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5" y="1641"/>
                <a:ext cx="194" cy="125"/>
              </a:xfrm>
              <a:custGeom>
                <a:avLst/>
                <a:gdLst>
                  <a:gd name="T0" fmla="*/ 298 w 312"/>
                  <a:gd name="T1" fmla="*/ 130 h 201"/>
                  <a:gd name="T2" fmla="*/ 254 w 312"/>
                  <a:gd name="T3" fmla="*/ 19 h 201"/>
                  <a:gd name="T4" fmla="*/ 235 w 312"/>
                  <a:gd name="T5" fmla="*/ 27 h 201"/>
                  <a:gd name="T6" fmla="*/ 245 w 312"/>
                  <a:gd name="T7" fmla="*/ 56 h 201"/>
                  <a:gd name="T8" fmla="*/ 277 w 312"/>
                  <a:gd name="T9" fmla="*/ 148 h 201"/>
                  <a:gd name="T10" fmla="*/ 258 w 312"/>
                  <a:gd name="T11" fmla="*/ 151 h 201"/>
                  <a:gd name="T12" fmla="*/ 258 w 312"/>
                  <a:gd name="T13" fmla="*/ 143 h 201"/>
                  <a:gd name="T14" fmla="*/ 242 w 312"/>
                  <a:gd name="T15" fmla="*/ 131 h 201"/>
                  <a:gd name="T16" fmla="*/ 231 w 312"/>
                  <a:gd name="T17" fmla="*/ 140 h 201"/>
                  <a:gd name="T18" fmla="*/ 217 w 312"/>
                  <a:gd name="T19" fmla="*/ 128 h 201"/>
                  <a:gd name="T20" fmla="*/ 232 w 312"/>
                  <a:gd name="T21" fmla="*/ 107 h 201"/>
                  <a:gd name="T22" fmla="*/ 235 w 312"/>
                  <a:gd name="T23" fmla="*/ 68 h 201"/>
                  <a:gd name="T24" fmla="*/ 208 w 312"/>
                  <a:gd name="T25" fmla="*/ 56 h 201"/>
                  <a:gd name="T26" fmla="*/ 192 w 312"/>
                  <a:gd name="T27" fmla="*/ 48 h 201"/>
                  <a:gd name="T28" fmla="*/ 165 w 312"/>
                  <a:gd name="T29" fmla="*/ 46 h 201"/>
                  <a:gd name="T30" fmla="*/ 135 w 312"/>
                  <a:gd name="T31" fmla="*/ 46 h 201"/>
                  <a:gd name="T32" fmla="*/ 114 w 312"/>
                  <a:gd name="T33" fmla="*/ 22 h 201"/>
                  <a:gd name="T34" fmla="*/ 86 w 312"/>
                  <a:gd name="T35" fmla="*/ 30 h 201"/>
                  <a:gd name="T36" fmla="*/ 63 w 312"/>
                  <a:gd name="T37" fmla="*/ 61 h 201"/>
                  <a:gd name="T38" fmla="*/ 43 w 312"/>
                  <a:gd name="T39" fmla="*/ 65 h 201"/>
                  <a:gd name="T40" fmla="*/ 34 w 312"/>
                  <a:gd name="T41" fmla="*/ 48 h 201"/>
                  <a:gd name="T42" fmla="*/ 10 w 312"/>
                  <a:gd name="T43" fmla="*/ 33 h 201"/>
                  <a:gd name="T44" fmla="*/ 8 w 312"/>
                  <a:gd name="T45" fmla="*/ 39 h 201"/>
                  <a:gd name="T46" fmla="*/ 2 w 312"/>
                  <a:gd name="T47" fmla="*/ 47 h 201"/>
                  <a:gd name="T48" fmla="*/ 2 w 312"/>
                  <a:gd name="T49" fmla="*/ 58 h 201"/>
                  <a:gd name="T50" fmla="*/ 10 w 312"/>
                  <a:gd name="T51" fmla="*/ 71 h 201"/>
                  <a:gd name="T52" fmla="*/ 15 w 312"/>
                  <a:gd name="T53" fmla="*/ 89 h 201"/>
                  <a:gd name="T54" fmla="*/ 27 w 312"/>
                  <a:gd name="T55" fmla="*/ 99 h 201"/>
                  <a:gd name="T56" fmla="*/ 29 w 312"/>
                  <a:gd name="T57" fmla="*/ 95 h 201"/>
                  <a:gd name="T58" fmla="*/ 36 w 312"/>
                  <a:gd name="T59" fmla="*/ 96 h 201"/>
                  <a:gd name="T60" fmla="*/ 34 w 312"/>
                  <a:gd name="T61" fmla="*/ 102 h 201"/>
                  <a:gd name="T62" fmla="*/ 35 w 312"/>
                  <a:gd name="T63" fmla="*/ 107 h 201"/>
                  <a:gd name="T64" fmla="*/ 33 w 312"/>
                  <a:gd name="T65" fmla="*/ 111 h 201"/>
                  <a:gd name="T66" fmla="*/ 32 w 312"/>
                  <a:gd name="T67" fmla="*/ 121 h 201"/>
                  <a:gd name="T68" fmla="*/ 34 w 312"/>
                  <a:gd name="T69" fmla="*/ 123 h 201"/>
                  <a:gd name="T70" fmla="*/ 38 w 312"/>
                  <a:gd name="T71" fmla="*/ 120 h 201"/>
                  <a:gd name="T72" fmla="*/ 41 w 312"/>
                  <a:gd name="T73" fmla="*/ 124 h 201"/>
                  <a:gd name="T74" fmla="*/ 48 w 312"/>
                  <a:gd name="T75" fmla="*/ 127 h 201"/>
                  <a:gd name="T76" fmla="*/ 159 w 312"/>
                  <a:gd name="T77" fmla="*/ 164 h 201"/>
                  <a:gd name="T78" fmla="*/ 158 w 312"/>
                  <a:gd name="T79" fmla="*/ 166 h 201"/>
                  <a:gd name="T80" fmla="*/ 169 w 312"/>
                  <a:gd name="T81" fmla="*/ 167 h 201"/>
                  <a:gd name="T82" fmla="*/ 295 w 312"/>
                  <a:gd name="T83" fmla="*/ 201 h 201"/>
                  <a:gd name="T84" fmla="*/ 288 w 312"/>
                  <a:gd name="T85" fmla="*/ 177 h 201"/>
                  <a:gd name="T86" fmla="*/ 298 w 312"/>
                  <a:gd name="T87" fmla="*/ 13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2" h="201">
                    <a:moveTo>
                      <a:pt x="298" y="130"/>
                    </a:moveTo>
                    <a:cubicBezTo>
                      <a:pt x="254" y="19"/>
                      <a:pt x="254" y="19"/>
                      <a:pt x="254" y="19"/>
                    </a:cubicBezTo>
                    <a:cubicBezTo>
                      <a:pt x="233" y="0"/>
                      <a:pt x="235" y="27"/>
                      <a:pt x="235" y="27"/>
                    </a:cubicBezTo>
                    <a:cubicBezTo>
                      <a:pt x="245" y="56"/>
                      <a:pt x="245" y="56"/>
                      <a:pt x="245" y="56"/>
                    </a:cubicBezTo>
                    <a:cubicBezTo>
                      <a:pt x="277" y="148"/>
                      <a:pt x="277" y="148"/>
                      <a:pt x="277" y="148"/>
                    </a:cubicBezTo>
                    <a:cubicBezTo>
                      <a:pt x="268" y="175"/>
                      <a:pt x="258" y="151"/>
                      <a:pt x="258" y="151"/>
                    </a:cubicBezTo>
                    <a:cubicBezTo>
                      <a:pt x="258" y="143"/>
                      <a:pt x="258" y="143"/>
                      <a:pt x="258" y="143"/>
                    </a:cubicBezTo>
                    <a:cubicBezTo>
                      <a:pt x="262" y="125"/>
                      <a:pt x="247" y="130"/>
                      <a:pt x="242" y="131"/>
                    </a:cubicBezTo>
                    <a:cubicBezTo>
                      <a:pt x="238" y="132"/>
                      <a:pt x="231" y="140"/>
                      <a:pt x="231" y="140"/>
                    </a:cubicBezTo>
                    <a:cubicBezTo>
                      <a:pt x="210" y="157"/>
                      <a:pt x="217" y="128"/>
                      <a:pt x="217" y="128"/>
                    </a:cubicBezTo>
                    <a:cubicBezTo>
                      <a:pt x="232" y="107"/>
                      <a:pt x="232" y="107"/>
                      <a:pt x="232" y="107"/>
                    </a:cubicBezTo>
                    <a:cubicBezTo>
                      <a:pt x="247" y="87"/>
                      <a:pt x="235" y="68"/>
                      <a:pt x="235" y="68"/>
                    </a:cubicBezTo>
                    <a:cubicBezTo>
                      <a:pt x="226" y="49"/>
                      <a:pt x="218" y="50"/>
                      <a:pt x="208" y="56"/>
                    </a:cubicBezTo>
                    <a:cubicBezTo>
                      <a:pt x="199" y="63"/>
                      <a:pt x="197" y="55"/>
                      <a:pt x="192" y="48"/>
                    </a:cubicBezTo>
                    <a:cubicBezTo>
                      <a:pt x="188" y="40"/>
                      <a:pt x="184" y="35"/>
                      <a:pt x="165" y="46"/>
                    </a:cubicBezTo>
                    <a:cubicBezTo>
                      <a:pt x="146" y="56"/>
                      <a:pt x="141" y="49"/>
                      <a:pt x="135" y="46"/>
                    </a:cubicBezTo>
                    <a:cubicBezTo>
                      <a:pt x="129" y="43"/>
                      <a:pt x="114" y="22"/>
                      <a:pt x="114" y="22"/>
                    </a:cubicBezTo>
                    <a:cubicBezTo>
                      <a:pt x="101" y="5"/>
                      <a:pt x="86" y="30"/>
                      <a:pt x="86" y="30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50" y="85"/>
                      <a:pt x="43" y="65"/>
                      <a:pt x="43" y="65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27" y="29"/>
                      <a:pt x="10" y="33"/>
                      <a:pt x="10" y="33"/>
                    </a:cubicBezTo>
                    <a:cubicBezTo>
                      <a:pt x="9" y="35"/>
                      <a:pt x="8" y="37"/>
                      <a:pt x="8" y="39"/>
                    </a:cubicBezTo>
                    <a:cubicBezTo>
                      <a:pt x="7" y="42"/>
                      <a:pt x="7" y="47"/>
                      <a:pt x="2" y="47"/>
                    </a:cubicBezTo>
                    <a:cubicBezTo>
                      <a:pt x="1" y="52"/>
                      <a:pt x="2" y="54"/>
                      <a:pt x="2" y="58"/>
                    </a:cubicBezTo>
                    <a:cubicBezTo>
                      <a:pt x="0" y="64"/>
                      <a:pt x="6" y="68"/>
                      <a:pt x="10" y="71"/>
                    </a:cubicBezTo>
                    <a:cubicBezTo>
                      <a:pt x="14" y="74"/>
                      <a:pt x="14" y="79"/>
                      <a:pt x="15" y="89"/>
                    </a:cubicBezTo>
                    <a:cubicBezTo>
                      <a:pt x="17" y="94"/>
                      <a:pt x="25" y="99"/>
                      <a:pt x="27" y="99"/>
                    </a:cubicBezTo>
                    <a:cubicBezTo>
                      <a:pt x="27" y="98"/>
                      <a:pt x="27" y="97"/>
                      <a:pt x="29" y="95"/>
                    </a:cubicBezTo>
                    <a:cubicBezTo>
                      <a:pt x="29" y="96"/>
                      <a:pt x="34" y="95"/>
                      <a:pt x="36" y="96"/>
                    </a:cubicBezTo>
                    <a:cubicBezTo>
                      <a:pt x="36" y="99"/>
                      <a:pt x="34" y="99"/>
                      <a:pt x="34" y="102"/>
                    </a:cubicBezTo>
                    <a:cubicBezTo>
                      <a:pt x="34" y="103"/>
                      <a:pt x="33" y="106"/>
                      <a:pt x="35" y="107"/>
                    </a:cubicBezTo>
                    <a:cubicBezTo>
                      <a:pt x="42" y="111"/>
                      <a:pt x="41" y="112"/>
                      <a:pt x="33" y="111"/>
                    </a:cubicBezTo>
                    <a:cubicBezTo>
                      <a:pt x="32" y="114"/>
                      <a:pt x="33" y="116"/>
                      <a:pt x="32" y="121"/>
                    </a:cubicBezTo>
                    <a:cubicBezTo>
                      <a:pt x="33" y="122"/>
                      <a:pt x="33" y="123"/>
                      <a:pt x="34" y="123"/>
                    </a:cubicBezTo>
                    <a:cubicBezTo>
                      <a:pt x="35" y="121"/>
                      <a:pt x="35" y="121"/>
                      <a:pt x="38" y="120"/>
                    </a:cubicBezTo>
                    <a:cubicBezTo>
                      <a:pt x="39" y="121"/>
                      <a:pt x="40" y="123"/>
                      <a:pt x="41" y="124"/>
                    </a:cubicBezTo>
                    <a:cubicBezTo>
                      <a:pt x="48" y="127"/>
                      <a:pt x="48" y="127"/>
                      <a:pt x="48" y="127"/>
                    </a:cubicBezTo>
                    <a:cubicBezTo>
                      <a:pt x="87" y="141"/>
                      <a:pt x="124" y="153"/>
                      <a:pt x="159" y="164"/>
                    </a:cubicBezTo>
                    <a:cubicBezTo>
                      <a:pt x="159" y="165"/>
                      <a:pt x="159" y="165"/>
                      <a:pt x="158" y="166"/>
                    </a:cubicBezTo>
                    <a:cubicBezTo>
                      <a:pt x="169" y="167"/>
                      <a:pt x="169" y="167"/>
                      <a:pt x="169" y="167"/>
                    </a:cubicBezTo>
                    <a:cubicBezTo>
                      <a:pt x="211" y="180"/>
                      <a:pt x="253" y="191"/>
                      <a:pt x="295" y="201"/>
                    </a:cubicBezTo>
                    <a:cubicBezTo>
                      <a:pt x="288" y="177"/>
                      <a:pt x="288" y="177"/>
                      <a:pt x="288" y="177"/>
                    </a:cubicBezTo>
                    <a:cubicBezTo>
                      <a:pt x="312" y="166"/>
                      <a:pt x="298" y="130"/>
                      <a:pt x="298" y="1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849">
                <a:extLst>
                  <a:ext uri="{FF2B5EF4-FFF2-40B4-BE49-F238E27FC236}">
                    <a16:creationId xmlns:a16="http://schemas.microsoft.com/office/drawing/2014/main" id="{F7F5850C-5E9A-4D5D-B39B-D50FD2498B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244" y="1098"/>
                <a:ext cx="1239" cy="888"/>
              </a:xfrm>
              <a:custGeom>
                <a:avLst/>
                <a:gdLst>
                  <a:gd name="T0" fmla="*/ 1539 w 1991"/>
                  <a:gd name="T1" fmla="*/ 1253 h 1427"/>
                  <a:gd name="T2" fmla="*/ 1664 w 1991"/>
                  <a:gd name="T3" fmla="*/ 1213 h 1427"/>
                  <a:gd name="T4" fmla="*/ 1681 w 1991"/>
                  <a:gd name="T5" fmla="*/ 1170 h 1427"/>
                  <a:gd name="T6" fmla="*/ 1703 w 1991"/>
                  <a:gd name="T7" fmla="*/ 1069 h 1427"/>
                  <a:gd name="T8" fmla="*/ 1729 w 1991"/>
                  <a:gd name="T9" fmla="*/ 1065 h 1427"/>
                  <a:gd name="T10" fmla="*/ 1806 w 1991"/>
                  <a:gd name="T11" fmla="*/ 1157 h 1427"/>
                  <a:gd name="T12" fmla="*/ 1831 w 1991"/>
                  <a:gd name="T13" fmla="*/ 1134 h 1427"/>
                  <a:gd name="T14" fmla="*/ 1878 w 1991"/>
                  <a:gd name="T15" fmla="*/ 1093 h 1427"/>
                  <a:gd name="T16" fmla="*/ 1916 w 1991"/>
                  <a:gd name="T17" fmla="*/ 1097 h 1427"/>
                  <a:gd name="T18" fmla="*/ 1848 w 1991"/>
                  <a:gd name="T19" fmla="*/ 1168 h 1427"/>
                  <a:gd name="T20" fmla="*/ 1871 w 1991"/>
                  <a:gd name="T21" fmla="*/ 1213 h 1427"/>
                  <a:gd name="T22" fmla="*/ 1962 w 1991"/>
                  <a:gd name="T23" fmla="*/ 1056 h 1427"/>
                  <a:gd name="T24" fmla="*/ 1915 w 1991"/>
                  <a:gd name="T25" fmla="*/ 1072 h 1427"/>
                  <a:gd name="T26" fmla="*/ 1851 w 1991"/>
                  <a:gd name="T27" fmla="*/ 1053 h 1427"/>
                  <a:gd name="T28" fmla="*/ 1826 w 1991"/>
                  <a:gd name="T29" fmla="*/ 1040 h 1427"/>
                  <a:gd name="T30" fmla="*/ 1803 w 1991"/>
                  <a:gd name="T31" fmla="*/ 1015 h 1427"/>
                  <a:gd name="T32" fmla="*/ 1813 w 1991"/>
                  <a:gd name="T33" fmla="*/ 986 h 1427"/>
                  <a:gd name="T34" fmla="*/ 1823 w 1991"/>
                  <a:gd name="T35" fmla="*/ 936 h 1427"/>
                  <a:gd name="T36" fmla="*/ 1763 w 1991"/>
                  <a:gd name="T37" fmla="*/ 947 h 1427"/>
                  <a:gd name="T38" fmla="*/ 1652 w 1991"/>
                  <a:gd name="T39" fmla="*/ 1108 h 1427"/>
                  <a:gd name="T40" fmla="*/ 1717 w 1991"/>
                  <a:gd name="T41" fmla="*/ 943 h 1427"/>
                  <a:gd name="T42" fmla="*/ 1327 w 1991"/>
                  <a:gd name="T43" fmla="*/ 984 h 1427"/>
                  <a:gd name="T44" fmla="*/ 922 w 1991"/>
                  <a:gd name="T45" fmla="*/ 806 h 1427"/>
                  <a:gd name="T46" fmla="*/ 712 w 1991"/>
                  <a:gd name="T47" fmla="*/ 709 h 1427"/>
                  <a:gd name="T48" fmla="*/ 345 w 1991"/>
                  <a:gd name="T49" fmla="*/ 369 h 1427"/>
                  <a:gd name="T50" fmla="*/ 266 w 1991"/>
                  <a:gd name="T51" fmla="*/ 405 h 1427"/>
                  <a:gd name="T52" fmla="*/ 173 w 1991"/>
                  <a:gd name="T53" fmla="*/ 236 h 1427"/>
                  <a:gd name="T54" fmla="*/ 73 w 1991"/>
                  <a:gd name="T55" fmla="*/ 13 h 1427"/>
                  <a:gd name="T56" fmla="*/ 120 w 1991"/>
                  <a:gd name="T57" fmla="*/ 131 h 1427"/>
                  <a:gd name="T58" fmla="*/ 136 w 1991"/>
                  <a:gd name="T59" fmla="*/ 406 h 1427"/>
                  <a:gd name="T60" fmla="*/ 54 w 1991"/>
                  <a:gd name="T61" fmla="*/ 476 h 1427"/>
                  <a:gd name="T62" fmla="*/ 137 w 1991"/>
                  <a:gd name="T63" fmla="*/ 437 h 1427"/>
                  <a:gd name="T64" fmla="*/ 223 w 1991"/>
                  <a:gd name="T65" fmla="*/ 569 h 1427"/>
                  <a:gd name="T66" fmla="*/ 348 w 1991"/>
                  <a:gd name="T67" fmla="*/ 590 h 1427"/>
                  <a:gd name="T68" fmla="*/ 159 w 1991"/>
                  <a:gd name="T69" fmla="*/ 693 h 1427"/>
                  <a:gd name="T70" fmla="*/ 116 w 1991"/>
                  <a:gd name="T71" fmla="*/ 717 h 1427"/>
                  <a:gd name="T72" fmla="*/ 239 w 1991"/>
                  <a:gd name="T73" fmla="*/ 816 h 1427"/>
                  <a:gd name="T74" fmla="*/ 222 w 1991"/>
                  <a:gd name="T75" fmla="*/ 1037 h 1427"/>
                  <a:gd name="T76" fmla="*/ 791 w 1991"/>
                  <a:gd name="T77" fmla="*/ 1147 h 1427"/>
                  <a:gd name="T78" fmla="*/ 837 w 1991"/>
                  <a:gd name="T79" fmla="*/ 1162 h 1427"/>
                  <a:gd name="T80" fmla="*/ 904 w 1991"/>
                  <a:gd name="T81" fmla="*/ 1181 h 1427"/>
                  <a:gd name="T82" fmla="*/ 970 w 1991"/>
                  <a:gd name="T83" fmla="*/ 1185 h 1427"/>
                  <a:gd name="T84" fmla="*/ 1020 w 1991"/>
                  <a:gd name="T85" fmla="*/ 1185 h 1427"/>
                  <a:gd name="T86" fmla="*/ 1176 w 1991"/>
                  <a:gd name="T87" fmla="*/ 1173 h 1427"/>
                  <a:gd name="T88" fmla="*/ 1249 w 1991"/>
                  <a:gd name="T89" fmla="*/ 1250 h 1427"/>
                  <a:gd name="T90" fmla="*/ 1363 w 1991"/>
                  <a:gd name="T91" fmla="*/ 1318 h 1427"/>
                  <a:gd name="T92" fmla="*/ 1311 w 1991"/>
                  <a:gd name="T93" fmla="*/ 1348 h 1427"/>
                  <a:gd name="T94" fmla="*/ 1299 w 1991"/>
                  <a:gd name="T95" fmla="*/ 1427 h 1427"/>
                  <a:gd name="T96" fmla="*/ 357 w 1991"/>
                  <a:gd name="T97" fmla="*/ 798 h 1427"/>
                  <a:gd name="T98" fmla="*/ 222 w 1991"/>
                  <a:gd name="T99" fmla="*/ 736 h 1427"/>
                  <a:gd name="T100" fmla="*/ 250 w 1991"/>
                  <a:gd name="T101" fmla="*/ 667 h 1427"/>
                  <a:gd name="T102" fmla="*/ 289 w 1991"/>
                  <a:gd name="T103" fmla="*/ 645 h 1427"/>
                  <a:gd name="T104" fmla="*/ 352 w 1991"/>
                  <a:gd name="T105" fmla="*/ 724 h 1427"/>
                  <a:gd name="T106" fmla="*/ 383 w 1991"/>
                  <a:gd name="T107" fmla="*/ 799 h 1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991" h="1427">
                    <a:moveTo>
                      <a:pt x="1482" y="1325"/>
                    </a:moveTo>
                    <a:cubicBezTo>
                      <a:pt x="1498" y="1315"/>
                      <a:pt x="1498" y="1315"/>
                      <a:pt x="1498" y="1315"/>
                    </a:cubicBezTo>
                    <a:cubicBezTo>
                      <a:pt x="1503" y="1303"/>
                      <a:pt x="1503" y="1303"/>
                      <a:pt x="1503" y="1303"/>
                    </a:cubicBezTo>
                    <a:cubicBezTo>
                      <a:pt x="1512" y="1292"/>
                      <a:pt x="1512" y="1292"/>
                      <a:pt x="1512" y="1292"/>
                    </a:cubicBezTo>
                    <a:cubicBezTo>
                      <a:pt x="1539" y="1253"/>
                      <a:pt x="1539" y="1253"/>
                      <a:pt x="1539" y="1253"/>
                    </a:cubicBezTo>
                    <a:cubicBezTo>
                      <a:pt x="1539" y="1253"/>
                      <a:pt x="1545" y="1247"/>
                      <a:pt x="1553" y="1245"/>
                    </a:cubicBezTo>
                    <a:cubicBezTo>
                      <a:pt x="1561" y="1243"/>
                      <a:pt x="1592" y="1235"/>
                      <a:pt x="1592" y="1235"/>
                    </a:cubicBezTo>
                    <a:cubicBezTo>
                      <a:pt x="1598" y="1234"/>
                      <a:pt x="1598" y="1234"/>
                      <a:pt x="1598" y="1234"/>
                    </a:cubicBezTo>
                    <a:cubicBezTo>
                      <a:pt x="1598" y="1233"/>
                      <a:pt x="1598" y="1233"/>
                      <a:pt x="1598" y="1233"/>
                    </a:cubicBezTo>
                    <a:cubicBezTo>
                      <a:pt x="1621" y="1227"/>
                      <a:pt x="1646" y="1219"/>
                      <a:pt x="1664" y="1213"/>
                    </a:cubicBezTo>
                    <a:cubicBezTo>
                      <a:pt x="1665" y="1210"/>
                      <a:pt x="1666" y="1207"/>
                      <a:pt x="1665" y="1203"/>
                    </a:cubicBezTo>
                    <a:cubicBezTo>
                      <a:pt x="1667" y="1198"/>
                      <a:pt x="1671" y="1199"/>
                      <a:pt x="1672" y="1199"/>
                    </a:cubicBezTo>
                    <a:cubicBezTo>
                      <a:pt x="1679" y="1200"/>
                      <a:pt x="1678" y="1198"/>
                      <a:pt x="1677" y="1193"/>
                    </a:cubicBezTo>
                    <a:cubicBezTo>
                      <a:pt x="1678" y="1180"/>
                      <a:pt x="1678" y="1180"/>
                      <a:pt x="1678" y="1180"/>
                    </a:cubicBezTo>
                    <a:cubicBezTo>
                      <a:pt x="1681" y="1170"/>
                      <a:pt x="1681" y="1170"/>
                      <a:pt x="1681" y="1170"/>
                    </a:cubicBezTo>
                    <a:cubicBezTo>
                      <a:pt x="1688" y="1161"/>
                      <a:pt x="1688" y="1161"/>
                      <a:pt x="1688" y="1161"/>
                    </a:cubicBezTo>
                    <a:cubicBezTo>
                      <a:pt x="1685" y="1149"/>
                      <a:pt x="1682" y="1138"/>
                      <a:pt x="1684" y="1131"/>
                    </a:cubicBezTo>
                    <a:cubicBezTo>
                      <a:pt x="1683" y="1124"/>
                      <a:pt x="1681" y="1121"/>
                      <a:pt x="1680" y="1118"/>
                    </a:cubicBezTo>
                    <a:cubicBezTo>
                      <a:pt x="1684" y="1104"/>
                      <a:pt x="1691" y="1085"/>
                      <a:pt x="1697" y="1069"/>
                    </a:cubicBezTo>
                    <a:cubicBezTo>
                      <a:pt x="1699" y="1069"/>
                      <a:pt x="1702" y="1068"/>
                      <a:pt x="1703" y="1069"/>
                    </a:cubicBezTo>
                    <a:cubicBezTo>
                      <a:pt x="1703" y="1071"/>
                      <a:pt x="1704" y="1074"/>
                      <a:pt x="1706" y="1078"/>
                    </a:cubicBezTo>
                    <a:cubicBezTo>
                      <a:pt x="1712" y="1080"/>
                      <a:pt x="1712" y="1080"/>
                      <a:pt x="1712" y="1080"/>
                    </a:cubicBezTo>
                    <a:cubicBezTo>
                      <a:pt x="1715" y="1076"/>
                      <a:pt x="1719" y="1073"/>
                      <a:pt x="1724" y="1070"/>
                    </a:cubicBezTo>
                    <a:cubicBezTo>
                      <a:pt x="1729" y="1069"/>
                      <a:pt x="1729" y="1069"/>
                      <a:pt x="1729" y="1069"/>
                    </a:cubicBezTo>
                    <a:cubicBezTo>
                      <a:pt x="1729" y="1069"/>
                      <a:pt x="1729" y="1066"/>
                      <a:pt x="1729" y="1065"/>
                    </a:cubicBezTo>
                    <a:cubicBezTo>
                      <a:pt x="1734" y="1065"/>
                      <a:pt x="1742" y="1066"/>
                      <a:pt x="1748" y="1071"/>
                    </a:cubicBezTo>
                    <a:cubicBezTo>
                      <a:pt x="1773" y="1137"/>
                      <a:pt x="1773" y="1137"/>
                      <a:pt x="1773" y="1137"/>
                    </a:cubicBezTo>
                    <a:cubicBezTo>
                      <a:pt x="1776" y="1138"/>
                      <a:pt x="1781" y="1137"/>
                      <a:pt x="1784" y="1137"/>
                    </a:cubicBezTo>
                    <a:cubicBezTo>
                      <a:pt x="1790" y="1144"/>
                      <a:pt x="1792" y="1159"/>
                      <a:pt x="1801" y="1156"/>
                    </a:cubicBezTo>
                    <a:cubicBezTo>
                      <a:pt x="1801" y="1156"/>
                      <a:pt x="1803" y="1156"/>
                      <a:pt x="1806" y="1157"/>
                    </a:cubicBezTo>
                    <a:cubicBezTo>
                      <a:pt x="1807" y="1155"/>
                      <a:pt x="1811" y="1155"/>
                      <a:pt x="1814" y="1155"/>
                    </a:cubicBezTo>
                    <a:cubicBezTo>
                      <a:pt x="1817" y="1159"/>
                      <a:pt x="1818" y="1158"/>
                      <a:pt x="1818" y="1155"/>
                    </a:cubicBezTo>
                    <a:cubicBezTo>
                      <a:pt x="1819" y="1153"/>
                      <a:pt x="1819" y="1151"/>
                      <a:pt x="1821" y="1150"/>
                    </a:cubicBezTo>
                    <a:cubicBezTo>
                      <a:pt x="1827" y="1152"/>
                      <a:pt x="1828" y="1148"/>
                      <a:pt x="1832" y="1144"/>
                    </a:cubicBezTo>
                    <a:cubicBezTo>
                      <a:pt x="1832" y="1142"/>
                      <a:pt x="1831" y="1138"/>
                      <a:pt x="1831" y="1134"/>
                    </a:cubicBezTo>
                    <a:cubicBezTo>
                      <a:pt x="1832" y="1135"/>
                      <a:pt x="1833" y="1136"/>
                      <a:pt x="1834" y="1135"/>
                    </a:cubicBezTo>
                    <a:cubicBezTo>
                      <a:pt x="1836" y="1137"/>
                      <a:pt x="1838" y="1137"/>
                      <a:pt x="1841" y="1135"/>
                    </a:cubicBezTo>
                    <a:cubicBezTo>
                      <a:pt x="1848" y="1125"/>
                      <a:pt x="1865" y="1115"/>
                      <a:pt x="1864" y="1104"/>
                    </a:cubicBezTo>
                    <a:cubicBezTo>
                      <a:pt x="1867" y="1104"/>
                      <a:pt x="1872" y="1101"/>
                      <a:pt x="1870" y="1097"/>
                    </a:cubicBezTo>
                    <a:cubicBezTo>
                      <a:pt x="1870" y="1095"/>
                      <a:pt x="1878" y="1086"/>
                      <a:pt x="1878" y="1093"/>
                    </a:cubicBezTo>
                    <a:cubicBezTo>
                      <a:pt x="1877" y="1097"/>
                      <a:pt x="1876" y="1100"/>
                      <a:pt x="1874" y="1103"/>
                    </a:cubicBezTo>
                    <a:cubicBezTo>
                      <a:pt x="1872" y="1106"/>
                      <a:pt x="1870" y="1109"/>
                      <a:pt x="1869" y="1113"/>
                    </a:cubicBezTo>
                    <a:cubicBezTo>
                      <a:pt x="1870" y="1117"/>
                      <a:pt x="1876" y="1114"/>
                      <a:pt x="1878" y="1113"/>
                    </a:cubicBezTo>
                    <a:cubicBezTo>
                      <a:pt x="1881" y="1104"/>
                      <a:pt x="1890" y="1106"/>
                      <a:pt x="1894" y="1104"/>
                    </a:cubicBezTo>
                    <a:cubicBezTo>
                      <a:pt x="1900" y="1102"/>
                      <a:pt x="1908" y="1096"/>
                      <a:pt x="1916" y="1097"/>
                    </a:cubicBezTo>
                    <a:cubicBezTo>
                      <a:pt x="1909" y="1102"/>
                      <a:pt x="1902" y="1107"/>
                      <a:pt x="1900" y="1112"/>
                    </a:cubicBezTo>
                    <a:cubicBezTo>
                      <a:pt x="1893" y="1116"/>
                      <a:pt x="1894" y="1111"/>
                      <a:pt x="1891" y="1108"/>
                    </a:cubicBezTo>
                    <a:cubicBezTo>
                      <a:pt x="1888" y="1111"/>
                      <a:pt x="1884" y="1119"/>
                      <a:pt x="1881" y="1120"/>
                    </a:cubicBezTo>
                    <a:cubicBezTo>
                      <a:pt x="1873" y="1128"/>
                      <a:pt x="1873" y="1128"/>
                      <a:pt x="1873" y="1128"/>
                    </a:cubicBezTo>
                    <a:cubicBezTo>
                      <a:pt x="1864" y="1139"/>
                      <a:pt x="1853" y="1156"/>
                      <a:pt x="1848" y="1168"/>
                    </a:cubicBezTo>
                    <a:cubicBezTo>
                      <a:pt x="1848" y="1170"/>
                      <a:pt x="1856" y="1159"/>
                      <a:pt x="1852" y="1172"/>
                    </a:cubicBezTo>
                    <a:cubicBezTo>
                      <a:pt x="1847" y="1187"/>
                      <a:pt x="1852" y="1194"/>
                      <a:pt x="1856" y="1202"/>
                    </a:cubicBezTo>
                    <a:cubicBezTo>
                      <a:pt x="1855" y="1203"/>
                      <a:pt x="1857" y="1204"/>
                      <a:pt x="1858" y="1205"/>
                    </a:cubicBezTo>
                    <a:cubicBezTo>
                      <a:pt x="1860" y="1201"/>
                      <a:pt x="1863" y="1201"/>
                      <a:pt x="1863" y="1205"/>
                    </a:cubicBezTo>
                    <a:cubicBezTo>
                      <a:pt x="1867" y="1207"/>
                      <a:pt x="1869" y="1210"/>
                      <a:pt x="1871" y="1213"/>
                    </a:cubicBezTo>
                    <a:cubicBezTo>
                      <a:pt x="1904" y="1110"/>
                      <a:pt x="1991" y="1058"/>
                      <a:pt x="1991" y="1058"/>
                    </a:cubicBezTo>
                    <a:cubicBezTo>
                      <a:pt x="1989" y="1059"/>
                      <a:pt x="1987" y="1059"/>
                      <a:pt x="1985" y="1059"/>
                    </a:cubicBezTo>
                    <a:cubicBezTo>
                      <a:pt x="1983" y="1056"/>
                      <a:pt x="1987" y="1054"/>
                      <a:pt x="1985" y="1052"/>
                    </a:cubicBezTo>
                    <a:cubicBezTo>
                      <a:pt x="1981" y="1051"/>
                      <a:pt x="1974" y="1047"/>
                      <a:pt x="1970" y="1045"/>
                    </a:cubicBezTo>
                    <a:cubicBezTo>
                      <a:pt x="1967" y="1047"/>
                      <a:pt x="1965" y="1050"/>
                      <a:pt x="1962" y="1056"/>
                    </a:cubicBezTo>
                    <a:cubicBezTo>
                      <a:pt x="1958" y="1055"/>
                      <a:pt x="1960" y="1047"/>
                      <a:pt x="1955" y="1047"/>
                    </a:cubicBezTo>
                    <a:cubicBezTo>
                      <a:pt x="1952" y="1051"/>
                      <a:pt x="1948" y="1056"/>
                      <a:pt x="1944" y="1060"/>
                    </a:cubicBezTo>
                    <a:cubicBezTo>
                      <a:pt x="1941" y="1064"/>
                      <a:pt x="1936" y="1070"/>
                      <a:pt x="1931" y="1065"/>
                    </a:cubicBezTo>
                    <a:cubicBezTo>
                      <a:pt x="1930" y="1067"/>
                      <a:pt x="1927" y="1067"/>
                      <a:pt x="1924" y="1067"/>
                    </a:cubicBezTo>
                    <a:cubicBezTo>
                      <a:pt x="1920" y="1067"/>
                      <a:pt x="1916" y="1067"/>
                      <a:pt x="1915" y="1072"/>
                    </a:cubicBezTo>
                    <a:cubicBezTo>
                      <a:pt x="1913" y="1072"/>
                      <a:pt x="1910" y="1070"/>
                      <a:pt x="1908" y="1069"/>
                    </a:cubicBezTo>
                    <a:cubicBezTo>
                      <a:pt x="1901" y="1077"/>
                      <a:pt x="1897" y="1073"/>
                      <a:pt x="1888" y="1072"/>
                    </a:cubicBezTo>
                    <a:cubicBezTo>
                      <a:pt x="1877" y="1069"/>
                      <a:pt x="1894" y="1067"/>
                      <a:pt x="1887" y="1063"/>
                    </a:cubicBezTo>
                    <a:cubicBezTo>
                      <a:pt x="1881" y="1064"/>
                      <a:pt x="1876" y="1066"/>
                      <a:pt x="1870" y="1068"/>
                    </a:cubicBezTo>
                    <a:cubicBezTo>
                      <a:pt x="1864" y="1067"/>
                      <a:pt x="1855" y="1060"/>
                      <a:pt x="1851" y="1053"/>
                    </a:cubicBezTo>
                    <a:cubicBezTo>
                      <a:pt x="1847" y="1052"/>
                      <a:pt x="1849" y="1059"/>
                      <a:pt x="1846" y="1059"/>
                    </a:cubicBezTo>
                    <a:cubicBezTo>
                      <a:pt x="1842" y="1055"/>
                      <a:pt x="1840" y="1050"/>
                      <a:pt x="1839" y="1045"/>
                    </a:cubicBezTo>
                    <a:cubicBezTo>
                      <a:pt x="1836" y="1044"/>
                      <a:pt x="1836" y="1042"/>
                      <a:pt x="1836" y="1040"/>
                    </a:cubicBezTo>
                    <a:cubicBezTo>
                      <a:pt x="1836" y="1038"/>
                      <a:pt x="1836" y="1036"/>
                      <a:pt x="1834" y="1036"/>
                    </a:cubicBezTo>
                    <a:cubicBezTo>
                      <a:pt x="1830" y="1034"/>
                      <a:pt x="1830" y="1043"/>
                      <a:pt x="1826" y="1040"/>
                    </a:cubicBezTo>
                    <a:cubicBezTo>
                      <a:pt x="1830" y="1029"/>
                      <a:pt x="1830" y="1021"/>
                      <a:pt x="1829" y="1010"/>
                    </a:cubicBezTo>
                    <a:cubicBezTo>
                      <a:pt x="1829" y="1006"/>
                      <a:pt x="1831" y="1000"/>
                      <a:pt x="1831" y="996"/>
                    </a:cubicBezTo>
                    <a:cubicBezTo>
                      <a:pt x="1829" y="995"/>
                      <a:pt x="1825" y="995"/>
                      <a:pt x="1824" y="997"/>
                    </a:cubicBezTo>
                    <a:cubicBezTo>
                      <a:pt x="1823" y="996"/>
                      <a:pt x="1821" y="997"/>
                      <a:pt x="1821" y="996"/>
                    </a:cubicBezTo>
                    <a:cubicBezTo>
                      <a:pt x="1811" y="998"/>
                      <a:pt x="1808" y="1008"/>
                      <a:pt x="1803" y="1015"/>
                    </a:cubicBezTo>
                    <a:cubicBezTo>
                      <a:pt x="1802" y="1015"/>
                      <a:pt x="1801" y="1015"/>
                      <a:pt x="1801" y="1014"/>
                    </a:cubicBezTo>
                    <a:cubicBezTo>
                      <a:pt x="1799" y="1007"/>
                      <a:pt x="1793" y="1002"/>
                      <a:pt x="1790" y="1004"/>
                    </a:cubicBezTo>
                    <a:cubicBezTo>
                      <a:pt x="1784" y="1006"/>
                      <a:pt x="1778" y="1007"/>
                      <a:pt x="1773" y="1006"/>
                    </a:cubicBezTo>
                    <a:cubicBezTo>
                      <a:pt x="1775" y="1002"/>
                      <a:pt x="1783" y="1000"/>
                      <a:pt x="1782" y="994"/>
                    </a:cubicBezTo>
                    <a:cubicBezTo>
                      <a:pt x="1794" y="986"/>
                      <a:pt x="1805" y="999"/>
                      <a:pt x="1813" y="986"/>
                    </a:cubicBezTo>
                    <a:cubicBezTo>
                      <a:pt x="1819" y="979"/>
                      <a:pt x="1819" y="979"/>
                      <a:pt x="1819" y="979"/>
                    </a:cubicBezTo>
                    <a:cubicBezTo>
                      <a:pt x="1822" y="971"/>
                      <a:pt x="1822" y="964"/>
                      <a:pt x="1830" y="960"/>
                    </a:cubicBezTo>
                    <a:cubicBezTo>
                      <a:pt x="1829" y="957"/>
                      <a:pt x="1830" y="954"/>
                      <a:pt x="1830" y="950"/>
                    </a:cubicBezTo>
                    <a:cubicBezTo>
                      <a:pt x="1824" y="947"/>
                      <a:pt x="1823" y="945"/>
                      <a:pt x="1824" y="943"/>
                    </a:cubicBezTo>
                    <a:cubicBezTo>
                      <a:pt x="1829" y="943"/>
                      <a:pt x="1827" y="939"/>
                      <a:pt x="1823" y="936"/>
                    </a:cubicBezTo>
                    <a:cubicBezTo>
                      <a:pt x="1801" y="923"/>
                      <a:pt x="1782" y="932"/>
                      <a:pt x="1764" y="945"/>
                    </a:cubicBezTo>
                    <a:cubicBezTo>
                      <a:pt x="1764" y="945"/>
                      <a:pt x="1763" y="946"/>
                      <a:pt x="1763" y="947"/>
                    </a:cubicBezTo>
                    <a:cubicBezTo>
                      <a:pt x="1763" y="947"/>
                      <a:pt x="1763" y="947"/>
                      <a:pt x="1763" y="947"/>
                    </a:cubicBezTo>
                    <a:cubicBezTo>
                      <a:pt x="1762" y="947"/>
                      <a:pt x="1763" y="947"/>
                      <a:pt x="1762" y="947"/>
                    </a:cubicBezTo>
                    <a:cubicBezTo>
                      <a:pt x="1763" y="947"/>
                      <a:pt x="1762" y="947"/>
                      <a:pt x="1763" y="947"/>
                    </a:cubicBezTo>
                    <a:cubicBezTo>
                      <a:pt x="1753" y="954"/>
                      <a:pt x="1743" y="963"/>
                      <a:pt x="1734" y="969"/>
                    </a:cubicBezTo>
                    <a:cubicBezTo>
                      <a:pt x="1719" y="983"/>
                      <a:pt x="1706" y="1002"/>
                      <a:pt x="1695" y="1015"/>
                    </a:cubicBezTo>
                    <a:cubicBezTo>
                      <a:pt x="1686" y="1036"/>
                      <a:pt x="1671" y="1057"/>
                      <a:pt x="1671" y="1080"/>
                    </a:cubicBezTo>
                    <a:cubicBezTo>
                      <a:pt x="1665" y="1094"/>
                      <a:pt x="1663" y="1116"/>
                      <a:pt x="1645" y="1123"/>
                    </a:cubicBezTo>
                    <a:cubicBezTo>
                      <a:pt x="1646" y="1118"/>
                      <a:pt x="1649" y="1112"/>
                      <a:pt x="1652" y="1108"/>
                    </a:cubicBezTo>
                    <a:cubicBezTo>
                      <a:pt x="1658" y="1097"/>
                      <a:pt x="1654" y="1082"/>
                      <a:pt x="1664" y="1072"/>
                    </a:cubicBezTo>
                    <a:cubicBezTo>
                      <a:pt x="1672" y="1045"/>
                      <a:pt x="1681" y="1013"/>
                      <a:pt x="1687" y="987"/>
                    </a:cubicBezTo>
                    <a:cubicBezTo>
                      <a:pt x="1697" y="983"/>
                      <a:pt x="1694" y="972"/>
                      <a:pt x="1702" y="966"/>
                    </a:cubicBezTo>
                    <a:cubicBezTo>
                      <a:pt x="1707" y="958"/>
                      <a:pt x="1721" y="959"/>
                      <a:pt x="1717" y="947"/>
                    </a:cubicBezTo>
                    <a:cubicBezTo>
                      <a:pt x="1717" y="946"/>
                      <a:pt x="1717" y="944"/>
                      <a:pt x="1717" y="943"/>
                    </a:cubicBezTo>
                    <a:cubicBezTo>
                      <a:pt x="1717" y="943"/>
                      <a:pt x="1663" y="942"/>
                      <a:pt x="1631" y="953"/>
                    </a:cubicBezTo>
                    <a:cubicBezTo>
                      <a:pt x="1599" y="965"/>
                      <a:pt x="1525" y="968"/>
                      <a:pt x="1487" y="967"/>
                    </a:cubicBezTo>
                    <a:cubicBezTo>
                      <a:pt x="1450" y="966"/>
                      <a:pt x="1387" y="947"/>
                      <a:pt x="1387" y="947"/>
                    </a:cubicBezTo>
                    <a:cubicBezTo>
                      <a:pt x="1370" y="940"/>
                      <a:pt x="1350" y="958"/>
                      <a:pt x="1350" y="958"/>
                    </a:cubicBezTo>
                    <a:cubicBezTo>
                      <a:pt x="1327" y="984"/>
                      <a:pt x="1327" y="984"/>
                      <a:pt x="1327" y="984"/>
                    </a:cubicBezTo>
                    <a:cubicBezTo>
                      <a:pt x="1307" y="1006"/>
                      <a:pt x="1264" y="1000"/>
                      <a:pt x="1264" y="1000"/>
                    </a:cubicBezTo>
                    <a:cubicBezTo>
                      <a:pt x="1212" y="999"/>
                      <a:pt x="1164" y="946"/>
                      <a:pt x="1164" y="946"/>
                    </a:cubicBezTo>
                    <a:cubicBezTo>
                      <a:pt x="1140" y="915"/>
                      <a:pt x="1101" y="874"/>
                      <a:pt x="1101" y="874"/>
                    </a:cubicBezTo>
                    <a:cubicBezTo>
                      <a:pt x="1086" y="852"/>
                      <a:pt x="1086" y="852"/>
                      <a:pt x="1086" y="852"/>
                    </a:cubicBezTo>
                    <a:cubicBezTo>
                      <a:pt x="922" y="806"/>
                      <a:pt x="922" y="806"/>
                      <a:pt x="922" y="806"/>
                    </a:cubicBezTo>
                    <a:cubicBezTo>
                      <a:pt x="911" y="792"/>
                      <a:pt x="881" y="810"/>
                      <a:pt x="881" y="810"/>
                    </a:cubicBezTo>
                    <a:cubicBezTo>
                      <a:pt x="858" y="826"/>
                      <a:pt x="839" y="809"/>
                      <a:pt x="839" y="809"/>
                    </a:cubicBezTo>
                    <a:cubicBezTo>
                      <a:pt x="787" y="784"/>
                      <a:pt x="787" y="784"/>
                      <a:pt x="787" y="784"/>
                    </a:cubicBezTo>
                    <a:cubicBezTo>
                      <a:pt x="763" y="770"/>
                      <a:pt x="763" y="770"/>
                      <a:pt x="763" y="770"/>
                    </a:cubicBezTo>
                    <a:cubicBezTo>
                      <a:pt x="753" y="732"/>
                      <a:pt x="735" y="730"/>
                      <a:pt x="712" y="709"/>
                    </a:cubicBezTo>
                    <a:cubicBezTo>
                      <a:pt x="690" y="687"/>
                      <a:pt x="473" y="586"/>
                      <a:pt x="473" y="586"/>
                    </a:cubicBezTo>
                    <a:cubicBezTo>
                      <a:pt x="416" y="558"/>
                      <a:pt x="415" y="506"/>
                      <a:pt x="414" y="493"/>
                    </a:cubicBezTo>
                    <a:cubicBezTo>
                      <a:pt x="413" y="480"/>
                      <a:pt x="417" y="436"/>
                      <a:pt x="417" y="436"/>
                    </a:cubicBezTo>
                    <a:cubicBezTo>
                      <a:pt x="418" y="418"/>
                      <a:pt x="400" y="422"/>
                      <a:pt x="400" y="422"/>
                    </a:cubicBezTo>
                    <a:cubicBezTo>
                      <a:pt x="356" y="416"/>
                      <a:pt x="347" y="389"/>
                      <a:pt x="345" y="369"/>
                    </a:cubicBezTo>
                    <a:cubicBezTo>
                      <a:pt x="343" y="349"/>
                      <a:pt x="328" y="337"/>
                      <a:pt x="328" y="337"/>
                    </a:cubicBezTo>
                    <a:cubicBezTo>
                      <a:pt x="306" y="314"/>
                      <a:pt x="288" y="342"/>
                      <a:pt x="288" y="342"/>
                    </a:cubicBezTo>
                    <a:cubicBezTo>
                      <a:pt x="285" y="350"/>
                      <a:pt x="272" y="353"/>
                      <a:pt x="272" y="353"/>
                    </a:cubicBezTo>
                    <a:cubicBezTo>
                      <a:pt x="255" y="352"/>
                      <a:pt x="251" y="371"/>
                      <a:pt x="251" y="371"/>
                    </a:cubicBezTo>
                    <a:cubicBezTo>
                      <a:pt x="247" y="395"/>
                      <a:pt x="266" y="405"/>
                      <a:pt x="266" y="405"/>
                    </a:cubicBezTo>
                    <a:cubicBezTo>
                      <a:pt x="276" y="422"/>
                      <a:pt x="260" y="430"/>
                      <a:pt x="260" y="430"/>
                    </a:cubicBezTo>
                    <a:cubicBezTo>
                      <a:pt x="254" y="433"/>
                      <a:pt x="233" y="430"/>
                      <a:pt x="233" y="430"/>
                    </a:cubicBezTo>
                    <a:cubicBezTo>
                      <a:pt x="203" y="424"/>
                      <a:pt x="188" y="391"/>
                      <a:pt x="188" y="391"/>
                    </a:cubicBezTo>
                    <a:cubicBezTo>
                      <a:pt x="170" y="371"/>
                      <a:pt x="173" y="323"/>
                      <a:pt x="173" y="323"/>
                    </a:cubicBezTo>
                    <a:cubicBezTo>
                      <a:pt x="173" y="236"/>
                      <a:pt x="173" y="236"/>
                      <a:pt x="173" y="236"/>
                    </a:cubicBezTo>
                    <a:cubicBezTo>
                      <a:pt x="172" y="212"/>
                      <a:pt x="153" y="183"/>
                      <a:pt x="153" y="183"/>
                    </a:cubicBezTo>
                    <a:cubicBezTo>
                      <a:pt x="135" y="164"/>
                      <a:pt x="141" y="134"/>
                      <a:pt x="141" y="134"/>
                    </a:cubicBezTo>
                    <a:cubicBezTo>
                      <a:pt x="152" y="86"/>
                      <a:pt x="133" y="66"/>
                      <a:pt x="133" y="66"/>
                    </a:cubicBezTo>
                    <a:cubicBezTo>
                      <a:pt x="127" y="47"/>
                      <a:pt x="95" y="37"/>
                      <a:pt x="95" y="37"/>
                    </a:cubicBezTo>
                    <a:cubicBezTo>
                      <a:pt x="83" y="31"/>
                      <a:pt x="73" y="13"/>
                      <a:pt x="73" y="13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5" y="8"/>
                      <a:pt x="65" y="8"/>
                      <a:pt x="65" y="8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4" y="50"/>
                      <a:pt x="97" y="63"/>
                      <a:pt x="97" y="63"/>
                    </a:cubicBezTo>
                    <a:cubicBezTo>
                      <a:pt x="118" y="75"/>
                      <a:pt x="120" y="131"/>
                      <a:pt x="120" y="131"/>
                    </a:cubicBezTo>
                    <a:cubicBezTo>
                      <a:pt x="110" y="138"/>
                      <a:pt x="121" y="177"/>
                      <a:pt x="121" y="177"/>
                    </a:cubicBezTo>
                    <a:cubicBezTo>
                      <a:pt x="141" y="236"/>
                      <a:pt x="141" y="236"/>
                      <a:pt x="141" y="236"/>
                    </a:cubicBezTo>
                    <a:cubicBezTo>
                      <a:pt x="151" y="266"/>
                      <a:pt x="145" y="335"/>
                      <a:pt x="145" y="335"/>
                    </a:cubicBezTo>
                    <a:cubicBezTo>
                      <a:pt x="146" y="366"/>
                      <a:pt x="146" y="366"/>
                      <a:pt x="146" y="366"/>
                    </a:cubicBezTo>
                    <a:cubicBezTo>
                      <a:pt x="147" y="396"/>
                      <a:pt x="136" y="406"/>
                      <a:pt x="136" y="406"/>
                    </a:cubicBezTo>
                    <a:cubicBezTo>
                      <a:pt x="136" y="406"/>
                      <a:pt x="113" y="426"/>
                      <a:pt x="105" y="435"/>
                    </a:cubicBezTo>
                    <a:cubicBezTo>
                      <a:pt x="96" y="443"/>
                      <a:pt x="79" y="461"/>
                      <a:pt x="66" y="464"/>
                    </a:cubicBezTo>
                    <a:cubicBezTo>
                      <a:pt x="52" y="468"/>
                      <a:pt x="27" y="442"/>
                      <a:pt x="27" y="442"/>
                    </a:cubicBezTo>
                    <a:cubicBezTo>
                      <a:pt x="0" y="443"/>
                      <a:pt x="15" y="460"/>
                      <a:pt x="15" y="460"/>
                    </a:cubicBezTo>
                    <a:cubicBezTo>
                      <a:pt x="21" y="470"/>
                      <a:pt x="54" y="476"/>
                      <a:pt x="54" y="476"/>
                    </a:cubicBezTo>
                    <a:cubicBezTo>
                      <a:pt x="99" y="483"/>
                      <a:pt x="101" y="528"/>
                      <a:pt x="101" y="528"/>
                    </a:cubicBezTo>
                    <a:cubicBezTo>
                      <a:pt x="111" y="550"/>
                      <a:pt x="114" y="533"/>
                      <a:pt x="117" y="528"/>
                    </a:cubicBezTo>
                    <a:cubicBezTo>
                      <a:pt x="119" y="523"/>
                      <a:pt x="114" y="492"/>
                      <a:pt x="114" y="492"/>
                    </a:cubicBezTo>
                    <a:cubicBezTo>
                      <a:pt x="109" y="481"/>
                      <a:pt x="116" y="463"/>
                      <a:pt x="116" y="463"/>
                    </a:cubicBezTo>
                    <a:cubicBezTo>
                      <a:pt x="137" y="437"/>
                      <a:pt x="137" y="437"/>
                      <a:pt x="137" y="437"/>
                    </a:cubicBezTo>
                    <a:cubicBezTo>
                      <a:pt x="156" y="412"/>
                      <a:pt x="193" y="431"/>
                      <a:pt x="193" y="431"/>
                    </a:cubicBezTo>
                    <a:cubicBezTo>
                      <a:pt x="249" y="491"/>
                      <a:pt x="249" y="491"/>
                      <a:pt x="249" y="491"/>
                    </a:cubicBezTo>
                    <a:cubicBezTo>
                      <a:pt x="263" y="511"/>
                      <a:pt x="249" y="526"/>
                      <a:pt x="247" y="529"/>
                    </a:cubicBezTo>
                    <a:cubicBezTo>
                      <a:pt x="245" y="532"/>
                      <a:pt x="231" y="541"/>
                      <a:pt x="231" y="541"/>
                    </a:cubicBezTo>
                    <a:cubicBezTo>
                      <a:pt x="194" y="563"/>
                      <a:pt x="223" y="569"/>
                      <a:pt x="223" y="569"/>
                    </a:cubicBezTo>
                    <a:cubicBezTo>
                      <a:pt x="229" y="574"/>
                      <a:pt x="248" y="562"/>
                      <a:pt x="248" y="562"/>
                    </a:cubicBezTo>
                    <a:cubicBezTo>
                      <a:pt x="262" y="550"/>
                      <a:pt x="291" y="543"/>
                      <a:pt x="291" y="543"/>
                    </a:cubicBezTo>
                    <a:cubicBezTo>
                      <a:pt x="316" y="543"/>
                      <a:pt x="316" y="543"/>
                      <a:pt x="316" y="543"/>
                    </a:cubicBezTo>
                    <a:cubicBezTo>
                      <a:pt x="344" y="557"/>
                      <a:pt x="344" y="557"/>
                      <a:pt x="344" y="557"/>
                    </a:cubicBezTo>
                    <a:cubicBezTo>
                      <a:pt x="367" y="579"/>
                      <a:pt x="348" y="590"/>
                      <a:pt x="348" y="590"/>
                    </a:cubicBezTo>
                    <a:cubicBezTo>
                      <a:pt x="326" y="603"/>
                      <a:pt x="326" y="603"/>
                      <a:pt x="326" y="603"/>
                    </a:cubicBezTo>
                    <a:cubicBezTo>
                      <a:pt x="308" y="614"/>
                      <a:pt x="255" y="610"/>
                      <a:pt x="255" y="610"/>
                    </a:cubicBezTo>
                    <a:cubicBezTo>
                      <a:pt x="217" y="608"/>
                      <a:pt x="208" y="650"/>
                      <a:pt x="208" y="650"/>
                    </a:cubicBezTo>
                    <a:cubicBezTo>
                      <a:pt x="202" y="685"/>
                      <a:pt x="202" y="685"/>
                      <a:pt x="202" y="685"/>
                    </a:cubicBezTo>
                    <a:cubicBezTo>
                      <a:pt x="193" y="718"/>
                      <a:pt x="165" y="698"/>
                      <a:pt x="159" y="693"/>
                    </a:cubicBezTo>
                    <a:cubicBezTo>
                      <a:pt x="153" y="687"/>
                      <a:pt x="142" y="685"/>
                      <a:pt x="142" y="685"/>
                    </a:cubicBezTo>
                    <a:cubicBezTo>
                      <a:pt x="142" y="685"/>
                      <a:pt x="123" y="680"/>
                      <a:pt x="120" y="679"/>
                    </a:cubicBezTo>
                    <a:cubicBezTo>
                      <a:pt x="117" y="678"/>
                      <a:pt x="103" y="668"/>
                      <a:pt x="103" y="668"/>
                    </a:cubicBezTo>
                    <a:cubicBezTo>
                      <a:pt x="77" y="665"/>
                      <a:pt x="87" y="688"/>
                      <a:pt x="97" y="694"/>
                    </a:cubicBezTo>
                    <a:cubicBezTo>
                      <a:pt x="108" y="699"/>
                      <a:pt x="116" y="717"/>
                      <a:pt x="116" y="717"/>
                    </a:cubicBezTo>
                    <a:cubicBezTo>
                      <a:pt x="113" y="734"/>
                      <a:pt x="133" y="745"/>
                      <a:pt x="133" y="745"/>
                    </a:cubicBezTo>
                    <a:cubicBezTo>
                      <a:pt x="153" y="741"/>
                      <a:pt x="167" y="768"/>
                      <a:pt x="167" y="768"/>
                    </a:cubicBezTo>
                    <a:cubicBezTo>
                      <a:pt x="186" y="805"/>
                      <a:pt x="210" y="774"/>
                      <a:pt x="210" y="774"/>
                    </a:cubicBezTo>
                    <a:cubicBezTo>
                      <a:pt x="221" y="757"/>
                      <a:pt x="246" y="773"/>
                      <a:pt x="246" y="773"/>
                    </a:cubicBezTo>
                    <a:cubicBezTo>
                      <a:pt x="272" y="798"/>
                      <a:pt x="239" y="816"/>
                      <a:pt x="239" y="816"/>
                    </a:cubicBezTo>
                    <a:cubicBezTo>
                      <a:pt x="216" y="821"/>
                      <a:pt x="221" y="867"/>
                      <a:pt x="221" y="867"/>
                    </a:cubicBezTo>
                    <a:cubicBezTo>
                      <a:pt x="224" y="912"/>
                      <a:pt x="224" y="912"/>
                      <a:pt x="224" y="912"/>
                    </a:cubicBezTo>
                    <a:cubicBezTo>
                      <a:pt x="225" y="930"/>
                      <a:pt x="219" y="967"/>
                      <a:pt x="219" y="967"/>
                    </a:cubicBezTo>
                    <a:cubicBezTo>
                      <a:pt x="198" y="987"/>
                      <a:pt x="217" y="1009"/>
                      <a:pt x="217" y="1009"/>
                    </a:cubicBezTo>
                    <a:cubicBezTo>
                      <a:pt x="227" y="1023"/>
                      <a:pt x="222" y="1037"/>
                      <a:pt x="222" y="1037"/>
                    </a:cubicBezTo>
                    <a:cubicBezTo>
                      <a:pt x="208" y="1084"/>
                      <a:pt x="208" y="1084"/>
                      <a:pt x="208" y="1084"/>
                    </a:cubicBezTo>
                    <a:cubicBezTo>
                      <a:pt x="214" y="1086"/>
                      <a:pt x="220" y="1087"/>
                      <a:pt x="226" y="1088"/>
                    </a:cubicBezTo>
                    <a:cubicBezTo>
                      <a:pt x="236" y="1091"/>
                      <a:pt x="246" y="1093"/>
                      <a:pt x="257" y="1095"/>
                    </a:cubicBezTo>
                    <a:cubicBezTo>
                      <a:pt x="304" y="1105"/>
                      <a:pt x="407" y="1122"/>
                      <a:pt x="467" y="1128"/>
                    </a:cubicBezTo>
                    <a:cubicBezTo>
                      <a:pt x="589" y="1141"/>
                      <a:pt x="671" y="1148"/>
                      <a:pt x="791" y="1147"/>
                    </a:cubicBezTo>
                    <a:cubicBezTo>
                      <a:pt x="799" y="1146"/>
                      <a:pt x="807" y="1146"/>
                      <a:pt x="816" y="1146"/>
                    </a:cubicBezTo>
                    <a:cubicBezTo>
                      <a:pt x="816" y="1146"/>
                      <a:pt x="816" y="1131"/>
                      <a:pt x="816" y="1132"/>
                    </a:cubicBezTo>
                    <a:cubicBezTo>
                      <a:pt x="824" y="1133"/>
                      <a:pt x="824" y="1133"/>
                      <a:pt x="824" y="1133"/>
                    </a:cubicBezTo>
                    <a:cubicBezTo>
                      <a:pt x="829" y="1142"/>
                      <a:pt x="828" y="1145"/>
                      <a:pt x="831" y="1155"/>
                    </a:cubicBezTo>
                    <a:cubicBezTo>
                      <a:pt x="831" y="1160"/>
                      <a:pt x="833" y="1162"/>
                      <a:pt x="837" y="1162"/>
                    </a:cubicBezTo>
                    <a:cubicBezTo>
                      <a:pt x="846" y="1163"/>
                      <a:pt x="852" y="1164"/>
                      <a:pt x="853" y="1167"/>
                    </a:cubicBezTo>
                    <a:cubicBezTo>
                      <a:pt x="861" y="1169"/>
                      <a:pt x="877" y="1172"/>
                      <a:pt x="880" y="1170"/>
                    </a:cubicBezTo>
                    <a:cubicBezTo>
                      <a:pt x="879" y="1166"/>
                      <a:pt x="889" y="1167"/>
                      <a:pt x="897" y="1170"/>
                    </a:cubicBezTo>
                    <a:cubicBezTo>
                      <a:pt x="901" y="1174"/>
                      <a:pt x="901" y="1174"/>
                      <a:pt x="901" y="1174"/>
                    </a:cubicBezTo>
                    <a:cubicBezTo>
                      <a:pt x="904" y="1181"/>
                      <a:pt x="904" y="1181"/>
                      <a:pt x="904" y="1181"/>
                    </a:cubicBezTo>
                    <a:cubicBezTo>
                      <a:pt x="906" y="1182"/>
                      <a:pt x="907" y="1178"/>
                      <a:pt x="909" y="1176"/>
                    </a:cubicBezTo>
                    <a:cubicBezTo>
                      <a:pt x="913" y="1176"/>
                      <a:pt x="917" y="1178"/>
                      <a:pt x="921" y="1177"/>
                    </a:cubicBezTo>
                    <a:cubicBezTo>
                      <a:pt x="921" y="1182"/>
                      <a:pt x="926" y="1188"/>
                      <a:pt x="937" y="1192"/>
                    </a:cubicBezTo>
                    <a:cubicBezTo>
                      <a:pt x="942" y="1189"/>
                      <a:pt x="951" y="1183"/>
                      <a:pt x="961" y="1178"/>
                    </a:cubicBezTo>
                    <a:cubicBezTo>
                      <a:pt x="962" y="1182"/>
                      <a:pt x="968" y="1185"/>
                      <a:pt x="970" y="1185"/>
                    </a:cubicBezTo>
                    <a:cubicBezTo>
                      <a:pt x="978" y="1183"/>
                      <a:pt x="978" y="1183"/>
                      <a:pt x="978" y="1183"/>
                    </a:cubicBezTo>
                    <a:cubicBezTo>
                      <a:pt x="983" y="1182"/>
                      <a:pt x="990" y="1184"/>
                      <a:pt x="990" y="1183"/>
                    </a:cubicBezTo>
                    <a:cubicBezTo>
                      <a:pt x="997" y="1188"/>
                      <a:pt x="997" y="1188"/>
                      <a:pt x="997" y="1188"/>
                    </a:cubicBezTo>
                    <a:cubicBezTo>
                      <a:pt x="1002" y="1188"/>
                      <a:pt x="1002" y="1188"/>
                      <a:pt x="1002" y="1188"/>
                    </a:cubicBezTo>
                    <a:cubicBezTo>
                      <a:pt x="1004" y="1187"/>
                      <a:pt x="1012" y="1186"/>
                      <a:pt x="1020" y="1185"/>
                    </a:cubicBezTo>
                    <a:cubicBezTo>
                      <a:pt x="1053" y="1136"/>
                      <a:pt x="1053" y="1136"/>
                      <a:pt x="1053" y="1136"/>
                    </a:cubicBezTo>
                    <a:cubicBezTo>
                      <a:pt x="1089" y="1144"/>
                      <a:pt x="1089" y="1144"/>
                      <a:pt x="1089" y="1144"/>
                    </a:cubicBezTo>
                    <a:cubicBezTo>
                      <a:pt x="1115" y="1140"/>
                      <a:pt x="1115" y="1140"/>
                      <a:pt x="1115" y="1140"/>
                    </a:cubicBezTo>
                    <a:cubicBezTo>
                      <a:pt x="1141" y="1176"/>
                      <a:pt x="1141" y="1176"/>
                      <a:pt x="1141" y="1176"/>
                    </a:cubicBezTo>
                    <a:cubicBezTo>
                      <a:pt x="1176" y="1173"/>
                      <a:pt x="1176" y="1173"/>
                      <a:pt x="1176" y="1173"/>
                    </a:cubicBezTo>
                    <a:cubicBezTo>
                      <a:pt x="1188" y="1222"/>
                      <a:pt x="1188" y="1222"/>
                      <a:pt x="1188" y="1222"/>
                    </a:cubicBezTo>
                    <a:cubicBezTo>
                      <a:pt x="1197" y="1238"/>
                      <a:pt x="1197" y="1238"/>
                      <a:pt x="1197" y="1238"/>
                    </a:cubicBezTo>
                    <a:cubicBezTo>
                      <a:pt x="1203" y="1243"/>
                      <a:pt x="1203" y="1243"/>
                      <a:pt x="1203" y="1243"/>
                    </a:cubicBezTo>
                    <a:cubicBezTo>
                      <a:pt x="1214" y="1255"/>
                      <a:pt x="1214" y="1255"/>
                      <a:pt x="1214" y="1255"/>
                    </a:cubicBezTo>
                    <a:cubicBezTo>
                      <a:pt x="1249" y="1250"/>
                      <a:pt x="1249" y="1250"/>
                      <a:pt x="1249" y="1250"/>
                    </a:cubicBezTo>
                    <a:cubicBezTo>
                      <a:pt x="1314" y="1250"/>
                      <a:pt x="1314" y="1250"/>
                      <a:pt x="1314" y="1250"/>
                    </a:cubicBezTo>
                    <a:cubicBezTo>
                      <a:pt x="1341" y="1264"/>
                      <a:pt x="1341" y="1264"/>
                      <a:pt x="1341" y="1264"/>
                    </a:cubicBezTo>
                    <a:cubicBezTo>
                      <a:pt x="1372" y="1300"/>
                      <a:pt x="1372" y="1300"/>
                      <a:pt x="1372" y="1300"/>
                    </a:cubicBezTo>
                    <a:cubicBezTo>
                      <a:pt x="1361" y="1302"/>
                      <a:pt x="1361" y="1302"/>
                      <a:pt x="1361" y="1302"/>
                    </a:cubicBezTo>
                    <a:cubicBezTo>
                      <a:pt x="1363" y="1318"/>
                      <a:pt x="1363" y="1318"/>
                      <a:pt x="1363" y="1318"/>
                    </a:cubicBezTo>
                    <a:cubicBezTo>
                      <a:pt x="1331" y="1308"/>
                      <a:pt x="1331" y="1308"/>
                      <a:pt x="1331" y="1308"/>
                    </a:cubicBezTo>
                    <a:cubicBezTo>
                      <a:pt x="1315" y="1289"/>
                      <a:pt x="1315" y="1289"/>
                      <a:pt x="1315" y="1289"/>
                    </a:cubicBezTo>
                    <a:cubicBezTo>
                      <a:pt x="1306" y="1294"/>
                      <a:pt x="1306" y="1294"/>
                      <a:pt x="1306" y="1294"/>
                    </a:cubicBezTo>
                    <a:cubicBezTo>
                      <a:pt x="1322" y="1312"/>
                      <a:pt x="1322" y="1312"/>
                      <a:pt x="1322" y="1312"/>
                    </a:cubicBezTo>
                    <a:cubicBezTo>
                      <a:pt x="1311" y="1348"/>
                      <a:pt x="1311" y="1348"/>
                      <a:pt x="1311" y="1348"/>
                    </a:cubicBezTo>
                    <a:cubicBezTo>
                      <a:pt x="1318" y="1390"/>
                      <a:pt x="1318" y="1390"/>
                      <a:pt x="1318" y="1390"/>
                    </a:cubicBezTo>
                    <a:cubicBezTo>
                      <a:pt x="1301" y="1404"/>
                      <a:pt x="1301" y="1404"/>
                      <a:pt x="1301" y="1404"/>
                    </a:cubicBezTo>
                    <a:cubicBezTo>
                      <a:pt x="1299" y="1407"/>
                      <a:pt x="1299" y="1407"/>
                      <a:pt x="1299" y="1407"/>
                    </a:cubicBezTo>
                    <a:cubicBezTo>
                      <a:pt x="1298" y="1427"/>
                      <a:pt x="1298" y="1427"/>
                      <a:pt x="1298" y="1427"/>
                    </a:cubicBezTo>
                    <a:cubicBezTo>
                      <a:pt x="1299" y="1427"/>
                      <a:pt x="1299" y="1427"/>
                      <a:pt x="1299" y="1427"/>
                    </a:cubicBezTo>
                    <a:cubicBezTo>
                      <a:pt x="1371" y="1362"/>
                      <a:pt x="1371" y="1362"/>
                      <a:pt x="1371" y="1362"/>
                    </a:cubicBezTo>
                    <a:cubicBezTo>
                      <a:pt x="1399" y="1338"/>
                      <a:pt x="1442" y="1329"/>
                      <a:pt x="1442" y="1329"/>
                    </a:cubicBezTo>
                    <a:cubicBezTo>
                      <a:pt x="1482" y="1325"/>
                      <a:pt x="1482" y="1325"/>
                      <a:pt x="1482" y="1325"/>
                    </a:cubicBezTo>
                    <a:moveTo>
                      <a:pt x="383" y="799"/>
                    </a:moveTo>
                    <a:cubicBezTo>
                      <a:pt x="376" y="796"/>
                      <a:pt x="373" y="796"/>
                      <a:pt x="357" y="798"/>
                    </a:cubicBezTo>
                    <a:cubicBezTo>
                      <a:pt x="340" y="799"/>
                      <a:pt x="334" y="780"/>
                      <a:pt x="327" y="767"/>
                    </a:cubicBezTo>
                    <a:cubicBezTo>
                      <a:pt x="321" y="755"/>
                      <a:pt x="303" y="755"/>
                      <a:pt x="301" y="755"/>
                    </a:cubicBezTo>
                    <a:cubicBezTo>
                      <a:pt x="300" y="755"/>
                      <a:pt x="288" y="756"/>
                      <a:pt x="275" y="759"/>
                    </a:cubicBezTo>
                    <a:cubicBezTo>
                      <a:pt x="262" y="761"/>
                      <a:pt x="250" y="755"/>
                      <a:pt x="250" y="755"/>
                    </a:cubicBezTo>
                    <a:cubicBezTo>
                      <a:pt x="222" y="736"/>
                      <a:pt x="222" y="736"/>
                      <a:pt x="222" y="736"/>
                    </a:cubicBezTo>
                    <a:cubicBezTo>
                      <a:pt x="204" y="717"/>
                      <a:pt x="222" y="699"/>
                      <a:pt x="222" y="699"/>
                    </a:cubicBezTo>
                    <a:cubicBezTo>
                      <a:pt x="227" y="692"/>
                      <a:pt x="231" y="673"/>
                      <a:pt x="231" y="673"/>
                    </a:cubicBezTo>
                    <a:cubicBezTo>
                      <a:pt x="235" y="651"/>
                      <a:pt x="235" y="651"/>
                      <a:pt x="235" y="651"/>
                    </a:cubicBezTo>
                    <a:cubicBezTo>
                      <a:pt x="245" y="630"/>
                      <a:pt x="250" y="652"/>
                      <a:pt x="250" y="652"/>
                    </a:cubicBezTo>
                    <a:cubicBezTo>
                      <a:pt x="250" y="667"/>
                      <a:pt x="250" y="667"/>
                      <a:pt x="250" y="667"/>
                    </a:cubicBezTo>
                    <a:cubicBezTo>
                      <a:pt x="243" y="690"/>
                      <a:pt x="258" y="691"/>
                      <a:pt x="258" y="691"/>
                    </a:cubicBezTo>
                    <a:cubicBezTo>
                      <a:pt x="260" y="691"/>
                      <a:pt x="288" y="697"/>
                      <a:pt x="288" y="697"/>
                    </a:cubicBezTo>
                    <a:cubicBezTo>
                      <a:pt x="315" y="696"/>
                      <a:pt x="294" y="674"/>
                      <a:pt x="294" y="674"/>
                    </a:cubicBezTo>
                    <a:cubicBezTo>
                      <a:pt x="280" y="662"/>
                      <a:pt x="280" y="662"/>
                      <a:pt x="280" y="662"/>
                    </a:cubicBezTo>
                    <a:cubicBezTo>
                      <a:pt x="266" y="643"/>
                      <a:pt x="289" y="645"/>
                      <a:pt x="289" y="645"/>
                    </a:cubicBezTo>
                    <a:cubicBezTo>
                      <a:pt x="306" y="650"/>
                      <a:pt x="336" y="643"/>
                      <a:pt x="336" y="643"/>
                    </a:cubicBezTo>
                    <a:cubicBezTo>
                      <a:pt x="370" y="636"/>
                      <a:pt x="347" y="668"/>
                      <a:pt x="347" y="668"/>
                    </a:cubicBezTo>
                    <a:cubicBezTo>
                      <a:pt x="322" y="695"/>
                      <a:pt x="322" y="695"/>
                      <a:pt x="322" y="695"/>
                    </a:cubicBezTo>
                    <a:cubicBezTo>
                      <a:pt x="298" y="741"/>
                      <a:pt x="341" y="730"/>
                      <a:pt x="341" y="730"/>
                    </a:cubicBezTo>
                    <a:cubicBezTo>
                      <a:pt x="352" y="724"/>
                      <a:pt x="352" y="724"/>
                      <a:pt x="352" y="724"/>
                    </a:cubicBezTo>
                    <a:cubicBezTo>
                      <a:pt x="380" y="718"/>
                      <a:pt x="363" y="743"/>
                      <a:pt x="363" y="743"/>
                    </a:cubicBezTo>
                    <a:cubicBezTo>
                      <a:pt x="360" y="747"/>
                      <a:pt x="360" y="747"/>
                      <a:pt x="360" y="747"/>
                    </a:cubicBezTo>
                    <a:cubicBezTo>
                      <a:pt x="336" y="768"/>
                      <a:pt x="364" y="771"/>
                      <a:pt x="364" y="771"/>
                    </a:cubicBezTo>
                    <a:cubicBezTo>
                      <a:pt x="367" y="769"/>
                      <a:pt x="390" y="773"/>
                      <a:pt x="390" y="773"/>
                    </a:cubicBezTo>
                    <a:cubicBezTo>
                      <a:pt x="429" y="813"/>
                      <a:pt x="383" y="799"/>
                      <a:pt x="383" y="7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850">
                <a:extLst>
                  <a:ext uri="{FF2B5EF4-FFF2-40B4-BE49-F238E27FC236}">
                    <a16:creationId xmlns:a16="http://schemas.microsoft.com/office/drawing/2014/main" id="{4F034508-B3E2-4191-9612-1C1B8D4F0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51" y="1638"/>
                <a:ext cx="7" cy="4"/>
              </a:xfrm>
              <a:custGeom>
                <a:avLst/>
                <a:gdLst>
                  <a:gd name="T0" fmla="*/ 12 w 12"/>
                  <a:gd name="T1" fmla="*/ 3 h 6"/>
                  <a:gd name="T2" fmla="*/ 5 w 12"/>
                  <a:gd name="T3" fmla="*/ 1 h 6"/>
                  <a:gd name="T4" fmla="*/ 0 w 12"/>
                  <a:gd name="T5" fmla="*/ 4 h 6"/>
                  <a:gd name="T6" fmla="*/ 8 w 12"/>
                  <a:gd name="T7" fmla="*/ 5 h 6"/>
                  <a:gd name="T8" fmla="*/ 12 w 12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2" y="3"/>
                    </a:moveTo>
                    <a:cubicBezTo>
                      <a:pt x="11" y="1"/>
                      <a:pt x="8" y="0"/>
                      <a:pt x="5" y="1"/>
                    </a:cubicBezTo>
                    <a:cubicBezTo>
                      <a:pt x="4" y="3"/>
                      <a:pt x="1" y="2"/>
                      <a:pt x="0" y="4"/>
                    </a:cubicBezTo>
                    <a:cubicBezTo>
                      <a:pt x="3" y="5"/>
                      <a:pt x="5" y="5"/>
                      <a:pt x="8" y="5"/>
                    </a:cubicBezTo>
                    <a:cubicBezTo>
                      <a:pt x="9" y="6"/>
                      <a:pt x="10" y="5"/>
                      <a:pt x="12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851">
                <a:extLst>
                  <a:ext uri="{FF2B5EF4-FFF2-40B4-BE49-F238E27FC236}">
                    <a16:creationId xmlns:a16="http://schemas.microsoft.com/office/drawing/2014/main" id="{9F38B677-B42F-4E49-B44A-3A6DD4FF7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1" y="1587"/>
                <a:ext cx="7" cy="8"/>
              </a:xfrm>
              <a:custGeom>
                <a:avLst/>
                <a:gdLst>
                  <a:gd name="T0" fmla="*/ 5 w 11"/>
                  <a:gd name="T1" fmla="*/ 7 h 12"/>
                  <a:gd name="T2" fmla="*/ 7 w 11"/>
                  <a:gd name="T3" fmla="*/ 0 h 12"/>
                  <a:gd name="T4" fmla="*/ 0 w 11"/>
                  <a:gd name="T5" fmla="*/ 5 h 12"/>
                  <a:gd name="T6" fmla="*/ 5 w 11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2">
                    <a:moveTo>
                      <a:pt x="5" y="7"/>
                    </a:moveTo>
                    <a:cubicBezTo>
                      <a:pt x="6" y="4"/>
                      <a:pt x="11" y="0"/>
                      <a:pt x="7" y="0"/>
                    </a:cubicBezTo>
                    <a:cubicBezTo>
                      <a:pt x="5" y="0"/>
                      <a:pt x="2" y="3"/>
                      <a:pt x="0" y="5"/>
                    </a:cubicBezTo>
                    <a:cubicBezTo>
                      <a:pt x="1" y="7"/>
                      <a:pt x="3" y="12"/>
                      <a:pt x="5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852">
                <a:extLst>
                  <a:ext uri="{FF2B5EF4-FFF2-40B4-BE49-F238E27FC236}">
                    <a16:creationId xmlns:a16="http://schemas.microsoft.com/office/drawing/2014/main" id="{8BCE66F8-4FA8-4CCB-820E-C96B3823F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7" y="1598"/>
                <a:ext cx="4" cy="7"/>
              </a:xfrm>
              <a:custGeom>
                <a:avLst/>
                <a:gdLst>
                  <a:gd name="T0" fmla="*/ 5 w 6"/>
                  <a:gd name="T1" fmla="*/ 10 h 11"/>
                  <a:gd name="T2" fmla="*/ 5 w 6"/>
                  <a:gd name="T3" fmla="*/ 0 h 11"/>
                  <a:gd name="T4" fmla="*/ 5 w 6"/>
                  <a:gd name="T5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1">
                    <a:moveTo>
                      <a:pt x="5" y="10"/>
                    </a:moveTo>
                    <a:cubicBezTo>
                      <a:pt x="6" y="8"/>
                      <a:pt x="6" y="3"/>
                      <a:pt x="5" y="0"/>
                    </a:cubicBezTo>
                    <a:cubicBezTo>
                      <a:pt x="0" y="2"/>
                      <a:pt x="0" y="11"/>
                      <a:pt x="5" y="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853">
                <a:extLst>
                  <a:ext uri="{FF2B5EF4-FFF2-40B4-BE49-F238E27FC236}">
                    <a16:creationId xmlns:a16="http://schemas.microsoft.com/office/drawing/2014/main" id="{E89CF188-8929-483A-8604-1355A8220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54" y="1583"/>
                <a:ext cx="13" cy="5"/>
              </a:xfrm>
              <a:custGeom>
                <a:avLst/>
                <a:gdLst>
                  <a:gd name="T0" fmla="*/ 21 w 21"/>
                  <a:gd name="T1" fmla="*/ 2 h 8"/>
                  <a:gd name="T2" fmla="*/ 6 w 21"/>
                  <a:gd name="T3" fmla="*/ 3 h 8"/>
                  <a:gd name="T4" fmla="*/ 5 w 21"/>
                  <a:gd name="T5" fmla="*/ 8 h 8"/>
                  <a:gd name="T6" fmla="*/ 21 w 21"/>
                  <a:gd name="T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8">
                    <a:moveTo>
                      <a:pt x="21" y="2"/>
                    </a:moveTo>
                    <a:cubicBezTo>
                      <a:pt x="20" y="0"/>
                      <a:pt x="8" y="4"/>
                      <a:pt x="6" y="3"/>
                    </a:cubicBezTo>
                    <a:cubicBezTo>
                      <a:pt x="5" y="4"/>
                      <a:pt x="0" y="6"/>
                      <a:pt x="5" y="8"/>
                    </a:cubicBezTo>
                    <a:cubicBezTo>
                      <a:pt x="9" y="5"/>
                      <a:pt x="17" y="4"/>
                      <a:pt x="21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854">
                <a:extLst>
                  <a:ext uri="{FF2B5EF4-FFF2-40B4-BE49-F238E27FC236}">
                    <a16:creationId xmlns:a16="http://schemas.microsoft.com/office/drawing/2014/main" id="{FC03E3D7-CD84-4DDE-B56B-85BD0F040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45" y="1700"/>
                <a:ext cx="10" cy="16"/>
              </a:xfrm>
              <a:custGeom>
                <a:avLst/>
                <a:gdLst>
                  <a:gd name="T0" fmla="*/ 12 w 16"/>
                  <a:gd name="T1" fmla="*/ 6 h 26"/>
                  <a:gd name="T2" fmla="*/ 14 w 16"/>
                  <a:gd name="T3" fmla="*/ 6 h 26"/>
                  <a:gd name="T4" fmla="*/ 15 w 16"/>
                  <a:gd name="T5" fmla="*/ 1 h 26"/>
                  <a:gd name="T6" fmla="*/ 13 w 16"/>
                  <a:gd name="T7" fmla="*/ 1 h 26"/>
                  <a:gd name="T8" fmla="*/ 5 w 16"/>
                  <a:gd name="T9" fmla="*/ 7 h 26"/>
                  <a:gd name="T10" fmla="*/ 3 w 16"/>
                  <a:gd name="T11" fmla="*/ 15 h 26"/>
                  <a:gd name="T12" fmla="*/ 2 w 16"/>
                  <a:gd name="T13" fmla="*/ 24 h 26"/>
                  <a:gd name="T14" fmla="*/ 6 w 16"/>
                  <a:gd name="T15" fmla="*/ 24 h 26"/>
                  <a:gd name="T16" fmla="*/ 8 w 16"/>
                  <a:gd name="T17" fmla="*/ 22 h 26"/>
                  <a:gd name="T18" fmla="*/ 7 w 16"/>
                  <a:gd name="T19" fmla="*/ 20 h 26"/>
                  <a:gd name="T20" fmla="*/ 4 w 16"/>
                  <a:gd name="T21" fmla="*/ 22 h 26"/>
                  <a:gd name="T22" fmla="*/ 5 w 16"/>
                  <a:gd name="T23" fmla="*/ 18 h 26"/>
                  <a:gd name="T24" fmla="*/ 4 w 16"/>
                  <a:gd name="T25" fmla="*/ 12 h 26"/>
                  <a:gd name="T26" fmla="*/ 7 w 16"/>
                  <a:gd name="T27" fmla="*/ 6 h 26"/>
                  <a:gd name="T28" fmla="*/ 12 w 16"/>
                  <a:gd name="T29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6">
                    <a:moveTo>
                      <a:pt x="12" y="6"/>
                    </a:moveTo>
                    <a:cubicBezTo>
                      <a:pt x="14" y="8"/>
                      <a:pt x="13" y="8"/>
                      <a:pt x="14" y="6"/>
                    </a:cubicBezTo>
                    <a:cubicBezTo>
                      <a:pt x="16" y="3"/>
                      <a:pt x="16" y="2"/>
                      <a:pt x="15" y="1"/>
                    </a:cubicBezTo>
                    <a:cubicBezTo>
                      <a:pt x="15" y="0"/>
                      <a:pt x="14" y="1"/>
                      <a:pt x="13" y="1"/>
                    </a:cubicBezTo>
                    <a:cubicBezTo>
                      <a:pt x="10" y="1"/>
                      <a:pt x="5" y="7"/>
                      <a:pt x="5" y="7"/>
                    </a:cubicBezTo>
                    <a:cubicBezTo>
                      <a:pt x="5" y="7"/>
                      <a:pt x="2" y="13"/>
                      <a:pt x="3" y="15"/>
                    </a:cubicBezTo>
                    <a:cubicBezTo>
                      <a:pt x="3" y="17"/>
                      <a:pt x="0" y="22"/>
                      <a:pt x="2" y="24"/>
                    </a:cubicBezTo>
                    <a:cubicBezTo>
                      <a:pt x="2" y="26"/>
                      <a:pt x="3" y="25"/>
                      <a:pt x="6" y="24"/>
                    </a:cubicBezTo>
                    <a:cubicBezTo>
                      <a:pt x="8" y="23"/>
                      <a:pt x="8" y="23"/>
                      <a:pt x="8" y="22"/>
                    </a:cubicBezTo>
                    <a:cubicBezTo>
                      <a:pt x="8" y="21"/>
                      <a:pt x="8" y="18"/>
                      <a:pt x="7" y="20"/>
                    </a:cubicBezTo>
                    <a:cubicBezTo>
                      <a:pt x="5" y="23"/>
                      <a:pt x="5" y="22"/>
                      <a:pt x="4" y="22"/>
                    </a:cubicBezTo>
                    <a:cubicBezTo>
                      <a:pt x="3" y="21"/>
                      <a:pt x="4" y="21"/>
                      <a:pt x="5" y="18"/>
                    </a:cubicBezTo>
                    <a:cubicBezTo>
                      <a:pt x="7" y="11"/>
                      <a:pt x="4" y="14"/>
                      <a:pt x="4" y="12"/>
                    </a:cubicBezTo>
                    <a:cubicBezTo>
                      <a:pt x="4" y="10"/>
                      <a:pt x="5" y="7"/>
                      <a:pt x="7" y="6"/>
                    </a:cubicBezTo>
                    <a:cubicBezTo>
                      <a:pt x="11" y="2"/>
                      <a:pt x="10" y="3"/>
                      <a:pt x="12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855">
                <a:extLst>
                  <a:ext uri="{FF2B5EF4-FFF2-40B4-BE49-F238E27FC236}">
                    <a16:creationId xmlns:a16="http://schemas.microsoft.com/office/drawing/2014/main" id="{5EA23099-14F8-476E-94BD-902A93F7F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84" y="1733"/>
                <a:ext cx="51" cy="25"/>
              </a:xfrm>
              <a:custGeom>
                <a:avLst/>
                <a:gdLst>
                  <a:gd name="T0" fmla="*/ 81 w 81"/>
                  <a:gd name="T1" fmla="*/ 0 h 40"/>
                  <a:gd name="T2" fmla="*/ 61 w 81"/>
                  <a:gd name="T3" fmla="*/ 13 h 40"/>
                  <a:gd name="T4" fmla="*/ 42 w 81"/>
                  <a:gd name="T5" fmla="*/ 21 h 40"/>
                  <a:gd name="T6" fmla="*/ 30 w 81"/>
                  <a:gd name="T7" fmla="*/ 23 h 40"/>
                  <a:gd name="T8" fmla="*/ 28 w 81"/>
                  <a:gd name="T9" fmla="*/ 27 h 40"/>
                  <a:gd name="T10" fmla="*/ 18 w 81"/>
                  <a:gd name="T11" fmla="*/ 21 h 40"/>
                  <a:gd name="T12" fmla="*/ 10 w 81"/>
                  <a:gd name="T13" fmla="*/ 13 h 40"/>
                  <a:gd name="T14" fmla="*/ 6 w 81"/>
                  <a:gd name="T15" fmla="*/ 4 h 40"/>
                  <a:gd name="T16" fmla="*/ 3 w 81"/>
                  <a:gd name="T17" fmla="*/ 26 h 40"/>
                  <a:gd name="T18" fmla="*/ 6 w 81"/>
                  <a:gd name="T19" fmla="*/ 30 h 40"/>
                  <a:gd name="T20" fmla="*/ 15 w 81"/>
                  <a:gd name="T21" fmla="*/ 32 h 40"/>
                  <a:gd name="T22" fmla="*/ 18 w 81"/>
                  <a:gd name="T23" fmla="*/ 37 h 40"/>
                  <a:gd name="T24" fmla="*/ 25 w 81"/>
                  <a:gd name="T25" fmla="*/ 34 h 40"/>
                  <a:gd name="T26" fmla="*/ 57 w 81"/>
                  <a:gd name="T27" fmla="*/ 30 h 40"/>
                  <a:gd name="T28" fmla="*/ 61 w 81"/>
                  <a:gd name="T29" fmla="*/ 35 h 40"/>
                  <a:gd name="T30" fmla="*/ 67 w 81"/>
                  <a:gd name="T31" fmla="*/ 36 h 40"/>
                  <a:gd name="T32" fmla="*/ 73 w 81"/>
                  <a:gd name="T33" fmla="*/ 33 h 40"/>
                  <a:gd name="T34" fmla="*/ 72 w 81"/>
                  <a:gd name="T35" fmla="*/ 23 h 40"/>
                  <a:gd name="T36" fmla="*/ 73 w 81"/>
                  <a:gd name="T37" fmla="*/ 14 h 40"/>
                  <a:gd name="T38" fmla="*/ 81 w 81"/>
                  <a:gd name="T3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1" h="40">
                    <a:moveTo>
                      <a:pt x="81" y="0"/>
                    </a:moveTo>
                    <a:cubicBezTo>
                      <a:pt x="75" y="4"/>
                      <a:pt x="65" y="10"/>
                      <a:pt x="61" y="13"/>
                    </a:cubicBezTo>
                    <a:cubicBezTo>
                      <a:pt x="56" y="17"/>
                      <a:pt x="51" y="21"/>
                      <a:pt x="42" y="21"/>
                    </a:cubicBezTo>
                    <a:cubicBezTo>
                      <a:pt x="38" y="22"/>
                      <a:pt x="33" y="20"/>
                      <a:pt x="30" y="23"/>
                    </a:cubicBezTo>
                    <a:cubicBezTo>
                      <a:pt x="28" y="24"/>
                      <a:pt x="29" y="26"/>
                      <a:pt x="28" y="27"/>
                    </a:cubicBezTo>
                    <a:cubicBezTo>
                      <a:pt x="25" y="28"/>
                      <a:pt x="20" y="31"/>
                      <a:pt x="18" y="21"/>
                    </a:cubicBezTo>
                    <a:cubicBezTo>
                      <a:pt x="11" y="23"/>
                      <a:pt x="10" y="18"/>
                      <a:pt x="10" y="13"/>
                    </a:cubicBezTo>
                    <a:cubicBezTo>
                      <a:pt x="10" y="10"/>
                      <a:pt x="8" y="8"/>
                      <a:pt x="6" y="4"/>
                    </a:cubicBezTo>
                    <a:cubicBezTo>
                      <a:pt x="0" y="12"/>
                      <a:pt x="6" y="18"/>
                      <a:pt x="3" y="26"/>
                    </a:cubicBezTo>
                    <a:cubicBezTo>
                      <a:pt x="3" y="28"/>
                      <a:pt x="3" y="29"/>
                      <a:pt x="6" y="30"/>
                    </a:cubicBezTo>
                    <a:cubicBezTo>
                      <a:pt x="12" y="27"/>
                      <a:pt x="15" y="29"/>
                      <a:pt x="15" y="32"/>
                    </a:cubicBezTo>
                    <a:cubicBezTo>
                      <a:pt x="16" y="34"/>
                      <a:pt x="16" y="36"/>
                      <a:pt x="18" y="37"/>
                    </a:cubicBezTo>
                    <a:cubicBezTo>
                      <a:pt x="21" y="37"/>
                      <a:pt x="23" y="36"/>
                      <a:pt x="25" y="34"/>
                    </a:cubicBezTo>
                    <a:cubicBezTo>
                      <a:pt x="34" y="36"/>
                      <a:pt x="50" y="40"/>
                      <a:pt x="57" y="30"/>
                    </a:cubicBezTo>
                    <a:cubicBezTo>
                      <a:pt x="60" y="29"/>
                      <a:pt x="64" y="32"/>
                      <a:pt x="61" y="35"/>
                    </a:cubicBezTo>
                    <a:cubicBezTo>
                      <a:pt x="63" y="37"/>
                      <a:pt x="65" y="36"/>
                      <a:pt x="67" y="36"/>
                    </a:cubicBezTo>
                    <a:cubicBezTo>
                      <a:pt x="69" y="35"/>
                      <a:pt x="71" y="34"/>
                      <a:pt x="73" y="33"/>
                    </a:cubicBezTo>
                    <a:cubicBezTo>
                      <a:pt x="74" y="31"/>
                      <a:pt x="77" y="25"/>
                      <a:pt x="72" y="23"/>
                    </a:cubicBezTo>
                    <a:cubicBezTo>
                      <a:pt x="71" y="19"/>
                      <a:pt x="71" y="17"/>
                      <a:pt x="73" y="14"/>
                    </a:cubicBezTo>
                    <a:cubicBezTo>
                      <a:pt x="76" y="10"/>
                      <a:pt x="81" y="6"/>
                      <a:pt x="8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856">
                <a:extLst>
                  <a:ext uri="{FF2B5EF4-FFF2-40B4-BE49-F238E27FC236}">
                    <a16:creationId xmlns:a16="http://schemas.microsoft.com/office/drawing/2014/main" id="{CC56B1A0-7758-4654-8DE5-63796F46B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8" y="1701"/>
                <a:ext cx="33" cy="49"/>
              </a:xfrm>
              <a:custGeom>
                <a:avLst/>
                <a:gdLst>
                  <a:gd name="T0" fmla="*/ 38 w 52"/>
                  <a:gd name="T1" fmla="*/ 42 h 79"/>
                  <a:gd name="T2" fmla="*/ 34 w 52"/>
                  <a:gd name="T3" fmla="*/ 39 h 79"/>
                  <a:gd name="T4" fmla="*/ 31 w 52"/>
                  <a:gd name="T5" fmla="*/ 40 h 79"/>
                  <a:gd name="T6" fmla="*/ 29 w 52"/>
                  <a:gd name="T7" fmla="*/ 47 h 79"/>
                  <a:gd name="T8" fmla="*/ 33 w 52"/>
                  <a:gd name="T9" fmla="*/ 45 h 79"/>
                  <a:gd name="T10" fmla="*/ 28 w 52"/>
                  <a:gd name="T11" fmla="*/ 54 h 79"/>
                  <a:gd name="T12" fmla="*/ 30 w 52"/>
                  <a:gd name="T13" fmla="*/ 55 h 79"/>
                  <a:gd name="T14" fmla="*/ 39 w 52"/>
                  <a:gd name="T15" fmla="*/ 48 h 79"/>
                  <a:gd name="T16" fmla="*/ 32 w 52"/>
                  <a:gd name="T17" fmla="*/ 62 h 79"/>
                  <a:gd name="T18" fmla="*/ 32 w 52"/>
                  <a:gd name="T19" fmla="*/ 64 h 79"/>
                  <a:gd name="T20" fmla="*/ 31 w 52"/>
                  <a:gd name="T21" fmla="*/ 66 h 79"/>
                  <a:gd name="T22" fmla="*/ 30 w 52"/>
                  <a:gd name="T23" fmla="*/ 66 h 79"/>
                  <a:gd name="T24" fmla="*/ 29 w 52"/>
                  <a:gd name="T25" fmla="*/ 64 h 79"/>
                  <a:gd name="T26" fmla="*/ 26 w 52"/>
                  <a:gd name="T27" fmla="*/ 64 h 79"/>
                  <a:gd name="T28" fmla="*/ 21 w 52"/>
                  <a:gd name="T29" fmla="*/ 70 h 79"/>
                  <a:gd name="T30" fmla="*/ 18 w 52"/>
                  <a:gd name="T31" fmla="*/ 67 h 79"/>
                  <a:gd name="T32" fmla="*/ 23 w 52"/>
                  <a:gd name="T33" fmla="*/ 60 h 79"/>
                  <a:gd name="T34" fmla="*/ 22 w 52"/>
                  <a:gd name="T35" fmla="*/ 57 h 79"/>
                  <a:gd name="T36" fmla="*/ 25 w 52"/>
                  <a:gd name="T37" fmla="*/ 54 h 79"/>
                  <a:gd name="T38" fmla="*/ 24 w 52"/>
                  <a:gd name="T39" fmla="*/ 50 h 79"/>
                  <a:gd name="T40" fmla="*/ 29 w 52"/>
                  <a:gd name="T41" fmla="*/ 39 h 79"/>
                  <a:gd name="T42" fmla="*/ 27 w 52"/>
                  <a:gd name="T43" fmla="*/ 34 h 79"/>
                  <a:gd name="T44" fmla="*/ 14 w 52"/>
                  <a:gd name="T45" fmla="*/ 7 h 79"/>
                  <a:gd name="T46" fmla="*/ 12 w 52"/>
                  <a:gd name="T47" fmla="*/ 0 h 79"/>
                  <a:gd name="T48" fmla="*/ 3 w 52"/>
                  <a:gd name="T49" fmla="*/ 5 h 79"/>
                  <a:gd name="T50" fmla="*/ 0 w 52"/>
                  <a:gd name="T51" fmla="*/ 67 h 79"/>
                  <a:gd name="T52" fmla="*/ 14 w 52"/>
                  <a:gd name="T53" fmla="*/ 78 h 79"/>
                  <a:gd name="T54" fmla="*/ 28 w 52"/>
                  <a:gd name="T55" fmla="*/ 73 h 79"/>
                  <a:gd name="T56" fmla="*/ 28 w 52"/>
                  <a:gd name="T57" fmla="*/ 72 h 79"/>
                  <a:gd name="T58" fmla="*/ 30 w 52"/>
                  <a:gd name="T59" fmla="*/ 70 h 79"/>
                  <a:gd name="T60" fmla="*/ 33 w 52"/>
                  <a:gd name="T61" fmla="*/ 69 h 79"/>
                  <a:gd name="T62" fmla="*/ 34 w 52"/>
                  <a:gd name="T63" fmla="*/ 70 h 79"/>
                  <a:gd name="T64" fmla="*/ 52 w 52"/>
                  <a:gd name="T65" fmla="*/ 46 h 79"/>
                  <a:gd name="T66" fmla="*/ 46 w 52"/>
                  <a:gd name="T67" fmla="*/ 33 h 79"/>
                  <a:gd name="T68" fmla="*/ 38 w 52"/>
                  <a:gd name="T69" fmla="*/ 4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2" h="79">
                    <a:moveTo>
                      <a:pt x="38" y="42"/>
                    </a:moveTo>
                    <a:cubicBezTo>
                      <a:pt x="36" y="42"/>
                      <a:pt x="36" y="40"/>
                      <a:pt x="34" y="39"/>
                    </a:cubicBezTo>
                    <a:cubicBezTo>
                      <a:pt x="33" y="37"/>
                      <a:pt x="32" y="38"/>
                      <a:pt x="31" y="40"/>
                    </a:cubicBezTo>
                    <a:cubicBezTo>
                      <a:pt x="29" y="47"/>
                      <a:pt x="29" y="47"/>
                      <a:pt x="29" y="47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2" y="54"/>
                      <a:pt x="36" y="49"/>
                      <a:pt x="39" y="48"/>
                    </a:cubicBezTo>
                    <a:cubicBezTo>
                      <a:pt x="36" y="52"/>
                      <a:pt x="32" y="59"/>
                      <a:pt x="32" y="62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5" y="54"/>
                      <a:pt x="25" y="54"/>
                      <a:pt x="25" y="54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6" y="48"/>
                      <a:pt x="28" y="41"/>
                      <a:pt x="29" y="39"/>
                    </a:cubicBezTo>
                    <a:cubicBezTo>
                      <a:pt x="29" y="38"/>
                      <a:pt x="27" y="35"/>
                      <a:pt x="27" y="34"/>
                    </a:cubicBezTo>
                    <a:cubicBezTo>
                      <a:pt x="24" y="23"/>
                      <a:pt x="25" y="13"/>
                      <a:pt x="14" y="7"/>
                    </a:cubicBezTo>
                    <a:cubicBezTo>
                      <a:pt x="15" y="3"/>
                      <a:pt x="14" y="0"/>
                      <a:pt x="12" y="0"/>
                    </a:cubicBezTo>
                    <a:cubicBezTo>
                      <a:pt x="10" y="0"/>
                      <a:pt x="6" y="3"/>
                      <a:pt x="3" y="5"/>
                    </a:cubicBezTo>
                    <a:cubicBezTo>
                      <a:pt x="6" y="25"/>
                      <a:pt x="2" y="48"/>
                      <a:pt x="0" y="67"/>
                    </a:cubicBezTo>
                    <a:cubicBezTo>
                      <a:pt x="4" y="72"/>
                      <a:pt x="10" y="74"/>
                      <a:pt x="14" y="78"/>
                    </a:cubicBezTo>
                    <a:cubicBezTo>
                      <a:pt x="18" y="78"/>
                      <a:pt x="24" y="79"/>
                      <a:pt x="28" y="73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9" y="70"/>
                      <a:pt x="29" y="70"/>
                      <a:pt x="30" y="70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3" y="69"/>
                      <a:pt x="34" y="70"/>
                      <a:pt x="34" y="70"/>
                    </a:cubicBezTo>
                    <a:cubicBezTo>
                      <a:pt x="48" y="68"/>
                      <a:pt x="43" y="53"/>
                      <a:pt x="52" y="46"/>
                    </a:cubicBezTo>
                    <a:cubicBezTo>
                      <a:pt x="51" y="40"/>
                      <a:pt x="48" y="37"/>
                      <a:pt x="46" y="33"/>
                    </a:cubicBezTo>
                    <a:cubicBezTo>
                      <a:pt x="41" y="30"/>
                      <a:pt x="36" y="38"/>
                      <a:pt x="38" y="4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857">
                <a:extLst>
                  <a:ext uri="{FF2B5EF4-FFF2-40B4-BE49-F238E27FC236}">
                    <a16:creationId xmlns:a16="http://schemas.microsoft.com/office/drawing/2014/main" id="{FAA7F921-6C7A-455A-8CEB-BAF5C2FF2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09" y="1592"/>
                <a:ext cx="139" cy="57"/>
              </a:xfrm>
              <a:custGeom>
                <a:avLst/>
                <a:gdLst>
                  <a:gd name="T0" fmla="*/ 223 w 224"/>
                  <a:gd name="T1" fmla="*/ 69 h 91"/>
                  <a:gd name="T2" fmla="*/ 223 w 224"/>
                  <a:gd name="T3" fmla="*/ 61 h 91"/>
                  <a:gd name="T4" fmla="*/ 214 w 224"/>
                  <a:gd name="T5" fmla="*/ 38 h 91"/>
                  <a:gd name="T6" fmla="*/ 215 w 224"/>
                  <a:gd name="T7" fmla="*/ 33 h 91"/>
                  <a:gd name="T8" fmla="*/ 174 w 224"/>
                  <a:gd name="T9" fmla="*/ 38 h 91"/>
                  <a:gd name="T10" fmla="*/ 149 w 224"/>
                  <a:gd name="T11" fmla="*/ 21 h 91"/>
                  <a:gd name="T12" fmla="*/ 97 w 224"/>
                  <a:gd name="T13" fmla="*/ 13 h 91"/>
                  <a:gd name="T14" fmla="*/ 55 w 224"/>
                  <a:gd name="T15" fmla="*/ 10 h 91"/>
                  <a:gd name="T16" fmla="*/ 32 w 224"/>
                  <a:gd name="T17" fmla="*/ 14 h 91"/>
                  <a:gd name="T18" fmla="*/ 14 w 224"/>
                  <a:gd name="T19" fmla="*/ 38 h 91"/>
                  <a:gd name="T20" fmla="*/ 16 w 224"/>
                  <a:gd name="T21" fmla="*/ 50 h 91"/>
                  <a:gd name="T22" fmla="*/ 8 w 224"/>
                  <a:gd name="T23" fmla="*/ 49 h 91"/>
                  <a:gd name="T24" fmla="*/ 8 w 224"/>
                  <a:gd name="T25" fmla="*/ 59 h 91"/>
                  <a:gd name="T26" fmla="*/ 9 w 224"/>
                  <a:gd name="T27" fmla="*/ 71 h 91"/>
                  <a:gd name="T28" fmla="*/ 10 w 224"/>
                  <a:gd name="T29" fmla="*/ 81 h 91"/>
                  <a:gd name="T30" fmla="*/ 6 w 224"/>
                  <a:gd name="T31" fmla="*/ 77 h 91"/>
                  <a:gd name="T32" fmla="*/ 0 w 224"/>
                  <a:gd name="T33" fmla="*/ 86 h 91"/>
                  <a:gd name="T34" fmla="*/ 0 w 224"/>
                  <a:gd name="T35" fmla="*/ 91 h 91"/>
                  <a:gd name="T36" fmla="*/ 6 w 224"/>
                  <a:gd name="T37" fmla="*/ 86 h 91"/>
                  <a:gd name="T38" fmla="*/ 13 w 224"/>
                  <a:gd name="T39" fmla="*/ 84 h 91"/>
                  <a:gd name="T40" fmla="*/ 20 w 224"/>
                  <a:gd name="T41" fmla="*/ 82 h 91"/>
                  <a:gd name="T42" fmla="*/ 19 w 224"/>
                  <a:gd name="T43" fmla="*/ 88 h 91"/>
                  <a:gd name="T44" fmla="*/ 62 w 224"/>
                  <a:gd name="T45" fmla="*/ 64 h 91"/>
                  <a:gd name="T46" fmla="*/ 84 w 224"/>
                  <a:gd name="T47" fmla="*/ 64 h 91"/>
                  <a:gd name="T48" fmla="*/ 105 w 224"/>
                  <a:gd name="T49" fmla="*/ 77 h 91"/>
                  <a:gd name="T50" fmla="*/ 107 w 224"/>
                  <a:gd name="T51" fmla="*/ 75 h 91"/>
                  <a:gd name="T52" fmla="*/ 111 w 224"/>
                  <a:gd name="T53" fmla="*/ 73 h 91"/>
                  <a:gd name="T54" fmla="*/ 114 w 224"/>
                  <a:gd name="T55" fmla="*/ 69 h 91"/>
                  <a:gd name="T56" fmla="*/ 114 w 224"/>
                  <a:gd name="T57" fmla="*/ 74 h 91"/>
                  <a:gd name="T58" fmla="*/ 131 w 224"/>
                  <a:gd name="T59" fmla="*/ 71 h 91"/>
                  <a:gd name="T60" fmla="*/ 131 w 224"/>
                  <a:gd name="T61" fmla="*/ 69 h 91"/>
                  <a:gd name="T62" fmla="*/ 140 w 224"/>
                  <a:gd name="T63" fmla="*/ 65 h 91"/>
                  <a:gd name="T64" fmla="*/ 141 w 224"/>
                  <a:gd name="T65" fmla="*/ 73 h 91"/>
                  <a:gd name="T66" fmla="*/ 152 w 224"/>
                  <a:gd name="T67" fmla="*/ 73 h 91"/>
                  <a:gd name="T68" fmla="*/ 164 w 224"/>
                  <a:gd name="T69" fmla="*/ 59 h 91"/>
                  <a:gd name="T70" fmla="*/ 160 w 224"/>
                  <a:gd name="T71" fmla="*/ 38 h 91"/>
                  <a:gd name="T72" fmla="*/ 171 w 224"/>
                  <a:gd name="T73" fmla="*/ 42 h 91"/>
                  <a:gd name="T74" fmla="*/ 179 w 224"/>
                  <a:gd name="T75" fmla="*/ 53 h 91"/>
                  <a:gd name="T76" fmla="*/ 183 w 224"/>
                  <a:gd name="T77" fmla="*/ 68 h 91"/>
                  <a:gd name="T78" fmla="*/ 183 w 224"/>
                  <a:gd name="T79" fmla="*/ 68 h 91"/>
                  <a:gd name="T80" fmla="*/ 193 w 224"/>
                  <a:gd name="T81" fmla="*/ 73 h 91"/>
                  <a:gd name="T82" fmla="*/ 196 w 224"/>
                  <a:gd name="T83" fmla="*/ 61 h 91"/>
                  <a:gd name="T84" fmla="*/ 204 w 224"/>
                  <a:gd name="T85" fmla="*/ 76 h 91"/>
                  <a:gd name="T86" fmla="*/ 215 w 224"/>
                  <a:gd name="T87" fmla="*/ 76 h 91"/>
                  <a:gd name="T88" fmla="*/ 223 w 224"/>
                  <a:gd name="T89" fmla="*/ 6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4" h="91">
                    <a:moveTo>
                      <a:pt x="223" y="69"/>
                    </a:moveTo>
                    <a:cubicBezTo>
                      <a:pt x="223" y="66"/>
                      <a:pt x="222" y="63"/>
                      <a:pt x="223" y="61"/>
                    </a:cubicBezTo>
                    <a:cubicBezTo>
                      <a:pt x="218" y="53"/>
                      <a:pt x="216" y="46"/>
                      <a:pt x="214" y="38"/>
                    </a:cubicBezTo>
                    <a:cubicBezTo>
                      <a:pt x="214" y="36"/>
                      <a:pt x="215" y="34"/>
                      <a:pt x="215" y="33"/>
                    </a:cubicBezTo>
                    <a:cubicBezTo>
                      <a:pt x="198" y="51"/>
                      <a:pt x="177" y="40"/>
                      <a:pt x="174" y="38"/>
                    </a:cubicBezTo>
                    <a:cubicBezTo>
                      <a:pt x="172" y="36"/>
                      <a:pt x="149" y="21"/>
                      <a:pt x="149" y="21"/>
                    </a:cubicBezTo>
                    <a:cubicBezTo>
                      <a:pt x="140" y="8"/>
                      <a:pt x="97" y="13"/>
                      <a:pt x="97" y="13"/>
                    </a:cubicBezTo>
                    <a:cubicBezTo>
                      <a:pt x="84" y="26"/>
                      <a:pt x="55" y="10"/>
                      <a:pt x="55" y="10"/>
                    </a:cubicBezTo>
                    <a:cubicBezTo>
                      <a:pt x="39" y="0"/>
                      <a:pt x="32" y="14"/>
                      <a:pt x="32" y="14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5" y="40"/>
                      <a:pt x="17" y="46"/>
                      <a:pt x="16" y="50"/>
                    </a:cubicBezTo>
                    <a:cubicBezTo>
                      <a:pt x="13" y="50"/>
                      <a:pt x="10" y="50"/>
                      <a:pt x="8" y="49"/>
                    </a:cubicBezTo>
                    <a:cubicBezTo>
                      <a:pt x="8" y="52"/>
                      <a:pt x="7" y="55"/>
                      <a:pt x="8" y="59"/>
                    </a:cubicBezTo>
                    <a:cubicBezTo>
                      <a:pt x="9" y="63"/>
                      <a:pt x="11" y="67"/>
                      <a:pt x="9" y="71"/>
                    </a:cubicBezTo>
                    <a:cubicBezTo>
                      <a:pt x="11" y="75"/>
                      <a:pt x="13" y="80"/>
                      <a:pt x="10" y="81"/>
                    </a:cubicBezTo>
                    <a:cubicBezTo>
                      <a:pt x="9" y="83"/>
                      <a:pt x="5" y="82"/>
                      <a:pt x="6" y="77"/>
                    </a:cubicBezTo>
                    <a:cubicBezTo>
                      <a:pt x="3" y="79"/>
                      <a:pt x="1" y="83"/>
                      <a:pt x="0" y="86"/>
                    </a:cubicBezTo>
                    <a:cubicBezTo>
                      <a:pt x="1" y="89"/>
                      <a:pt x="0" y="91"/>
                      <a:pt x="0" y="91"/>
                    </a:cubicBezTo>
                    <a:cubicBezTo>
                      <a:pt x="3" y="88"/>
                      <a:pt x="4" y="86"/>
                      <a:pt x="6" y="86"/>
                    </a:cubicBezTo>
                    <a:cubicBezTo>
                      <a:pt x="9" y="87"/>
                      <a:pt x="11" y="85"/>
                      <a:pt x="13" y="84"/>
                    </a:cubicBezTo>
                    <a:cubicBezTo>
                      <a:pt x="15" y="82"/>
                      <a:pt x="17" y="80"/>
                      <a:pt x="20" y="82"/>
                    </a:cubicBezTo>
                    <a:cubicBezTo>
                      <a:pt x="18" y="84"/>
                      <a:pt x="18" y="86"/>
                      <a:pt x="19" y="88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2" y="64"/>
                      <a:pt x="74" y="48"/>
                      <a:pt x="84" y="64"/>
                    </a:cubicBezTo>
                    <a:cubicBezTo>
                      <a:pt x="94" y="79"/>
                      <a:pt x="105" y="77"/>
                      <a:pt x="105" y="77"/>
                    </a:cubicBezTo>
                    <a:cubicBezTo>
                      <a:pt x="105" y="76"/>
                      <a:pt x="105" y="75"/>
                      <a:pt x="107" y="75"/>
                    </a:cubicBezTo>
                    <a:cubicBezTo>
                      <a:pt x="110" y="77"/>
                      <a:pt x="111" y="75"/>
                      <a:pt x="111" y="73"/>
                    </a:cubicBezTo>
                    <a:cubicBezTo>
                      <a:pt x="111" y="71"/>
                      <a:pt x="112" y="71"/>
                      <a:pt x="114" y="69"/>
                    </a:cubicBezTo>
                    <a:cubicBezTo>
                      <a:pt x="116" y="70"/>
                      <a:pt x="115" y="73"/>
                      <a:pt x="114" y="74"/>
                    </a:cubicBezTo>
                    <a:cubicBezTo>
                      <a:pt x="131" y="71"/>
                      <a:pt x="131" y="71"/>
                      <a:pt x="131" y="71"/>
                    </a:cubicBezTo>
                    <a:cubicBezTo>
                      <a:pt x="131" y="71"/>
                      <a:pt x="131" y="70"/>
                      <a:pt x="131" y="69"/>
                    </a:cubicBezTo>
                    <a:cubicBezTo>
                      <a:pt x="135" y="67"/>
                      <a:pt x="137" y="68"/>
                      <a:pt x="140" y="65"/>
                    </a:cubicBezTo>
                    <a:cubicBezTo>
                      <a:pt x="150" y="60"/>
                      <a:pt x="145" y="70"/>
                      <a:pt x="141" y="73"/>
                    </a:cubicBezTo>
                    <a:cubicBezTo>
                      <a:pt x="152" y="73"/>
                      <a:pt x="152" y="73"/>
                      <a:pt x="152" y="73"/>
                    </a:cubicBezTo>
                    <a:cubicBezTo>
                      <a:pt x="155" y="68"/>
                      <a:pt x="164" y="65"/>
                      <a:pt x="164" y="59"/>
                    </a:cubicBezTo>
                    <a:cubicBezTo>
                      <a:pt x="160" y="54"/>
                      <a:pt x="165" y="42"/>
                      <a:pt x="160" y="38"/>
                    </a:cubicBezTo>
                    <a:cubicBezTo>
                      <a:pt x="165" y="35"/>
                      <a:pt x="169" y="36"/>
                      <a:pt x="171" y="42"/>
                    </a:cubicBezTo>
                    <a:cubicBezTo>
                      <a:pt x="174" y="45"/>
                      <a:pt x="175" y="46"/>
                      <a:pt x="179" y="53"/>
                    </a:cubicBezTo>
                    <a:cubicBezTo>
                      <a:pt x="181" y="57"/>
                      <a:pt x="183" y="63"/>
                      <a:pt x="183" y="68"/>
                    </a:cubicBezTo>
                    <a:cubicBezTo>
                      <a:pt x="183" y="68"/>
                      <a:pt x="183" y="68"/>
                      <a:pt x="183" y="68"/>
                    </a:cubicBezTo>
                    <a:cubicBezTo>
                      <a:pt x="183" y="68"/>
                      <a:pt x="188" y="71"/>
                      <a:pt x="193" y="73"/>
                    </a:cubicBezTo>
                    <a:cubicBezTo>
                      <a:pt x="193" y="68"/>
                      <a:pt x="192" y="63"/>
                      <a:pt x="196" y="61"/>
                    </a:cubicBezTo>
                    <a:cubicBezTo>
                      <a:pt x="199" y="66"/>
                      <a:pt x="201" y="71"/>
                      <a:pt x="204" y="76"/>
                    </a:cubicBezTo>
                    <a:cubicBezTo>
                      <a:pt x="208" y="77"/>
                      <a:pt x="212" y="77"/>
                      <a:pt x="215" y="76"/>
                    </a:cubicBezTo>
                    <a:cubicBezTo>
                      <a:pt x="224" y="76"/>
                      <a:pt x="224" y="74"/>
                      <a:pt x="223" y="6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858">
                <a:extLst>
                  <a:ext uri="{FF2B5EF4-FFF2-40B4-BE49-F238E27FC236}">
                    <a16:creationId xmlns:a16="http://schemas.microsoft.com/office/drawing/2014/main" id="{B10F4DFE-713A-4FBE-960B-A8EC2568C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55" y="1562"/>
                <a:ext cx="3" cy="7"/>
              </a:xfrm>
              <a:custGeom>
                <a:avLst/>
                <a:gdLst>
                  <a:gd name="T0" fmla="*/ 5 w 5"/>
                  <a:gd name="T1" fmla="*/ 0 h 11"/>
                  <a:gd name="T2" fmla="*/ 3 w 5"/>
                  <a:gd name="T3" fmla="*/ 0 h 11"/>
                  <a:gd name="T4" fmla="*/ 1 w 5"/>
                  <a:gd name="T5" fmla="*/ 10 h 11"/>
                  <a:gd name="T6" fmla="*/ 5 w 5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1">
                    <a:moveTo>
                      <a:pt x="5" y="0"/>
                    </a:moveTo>
                    <a:cubicBezTo>
                      <a:pt x="5" y="0"/>
                      <a:pt x="4" y="0"/>
                      <a:pt x="3" y="0"/>
                    </a:cubicBezTo>
                    <a:cubicBezTo>
                      <a:pt x="1" y="1"/>
                      <a:pt x="0" y="8"/>
                      <a:pt x="1" y="10"/>
                    </a:cubicBezTo>
                    <a:cubicBezTo>
                      <a:pt x="1" y="11"/>
                      <a:pt x="5" y="3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859">
                <a:extLst>
                  <a:ext uri="{FF2B5EF4-FFF2-40B4-BE49-F238E27FC236}">
                    <a16:creationId xmlns:a16="http://schemas.microsoft.com/office/drawing/2014/main" id="{8CC08C97-7EE0-48E8-8BE0-30CCE79CD8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4" y="1569"/>
                <a:ext cx="5" cy="6"/>
              </a:xfrm>
              <a:custGeom>
                <a:avLst/>
                <a:gdLst>
                  <a:gd name="T0" fmla="*/ 6 w 8"/>
                  <a:gd name="T1" fmla="*/ 0 h 9"/>
                  <a:gd name="T2" fmla="*/ 4 w 8"/>
                  <a:gd name="T3" fmla="*/ 3 h 9"/>
                  <a:gd name="T4" fmla="*/ 4 w 8"/>
                  <a:gd name="T5" fmla="*/ 9 h 9"/>
                  <a:gd name="T6" fmla="*/ 8 w 8"/>
                  <a:gd name="T7" fmla="*/ 3 h 9"/>
                  <a:gd name="T8" fmla="*/ 6 w 8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6" y="0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3" y="6"/>
                      <a:pt x="0" y="5"/>
                      <a:pt x="4" y="9"/>
                    </a:cubicBezTo>
                    <a:cubicBezTo>
                      <a:pt x="5" y="9"/>
                      <a:pt x="6" y="6"/>
                      <a:pt x="8" y="3"/>
                    </a:cubicBezTo>
                    <a:cubicBezTo>
                      <a:pt x="7" y="3"/>
                      <a:pt x="5" y="1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860">
                <a:extLst>
                  <a:ext uri="{FF2B5EF4-FFF2-40B4-BE49-F238E27FC236}">
                    <a16:creationId xmlns:a16="http://schemas.microsoft.com/office/drawing/2014/main" id="{A9C27403-4EDD-4F7A-9BFA-C8BD98DEE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49" y="1931"/>
                <a:ext cx="90" cy="80"/>
              </a:xfrm>
              <a:custGeom>
                <a:avLst/>
                <a:gdLst>
                  <a:gd name="T0" fmla="*/ 21 w 145"/>
                  <a:gd name="T1" fmla="*/ 89 h 130"/>
                  <a:gd name="T2" fmla="*/ 93 w 145"/>
                  <a:gd name="T3" fmla="*/ 24 h 130"/>
                  <a:gd name="T4" fmla="*/ 144 w 145"/>
                  <a:gd name="T5" fmla="*/ 1 h 130"/>
                  <a:gd name="T6" fmla="*/ 126 w 145"/>
                  <a:gd name="T7" fmla="*/ 14 h 130"/>
                  <a:gd name="T8" fmla="*/ 110 w 145"/>
                  <a:gd name="T9" fmla="*/ 38 h 130"/>
                  <a:gd name="T10" fmla="*/ 134 w 145"/>
                  <a:gd name="T11" fmla="*/ 41 h 130"/>
                  <a:gd name="T12" fmla="*/ 145 w 145"/>
                  <a:gd name="T13" fmla="*/ 56 h 130"/>
                  <a:gd name="T14" fmla="*/ 61 w 145"/>
                  <a:gd name="T15" fmla="*/ 84 h 130"/>
                  <a:gd name="T16" fmla="*/ 40 w 145"/>
                  <a:gd name="T17" fmla="*/ 106 h 130"/>
                  <a:gd name="T18" fmla="*/ 8 w 145"/>
                  <a:gd name="T19" fmla="*/ 130 h 130"/>
                  <a:gd name="T20" fmla="*/ 1 w 145"/>
                  <a:gd name="T21" fmla="*/ 121 h 130"/>
                  <a:gd name="T22" fmla="*/ 3 w 145"/>
                  <a:gd name="T23" fmla="*/ 113 h 130"/>
                  <a:gd name="T24" fmla="*/ 10 w 145"/>
                  <a:gd name="T25" fmla="*/ 105 h 130"/>
                  <a:gd name="T26" fmla="*/ 16 w 145"/>
                  <a:gd name="T27" fmla="*/ 97 h 130"/>
                  <a:gd name="T28" fmla="*/ 20 w 145"/>
                  <a:gd name="T29" fmla="*/ 89 h 130"/>
                  <a:gd name="T30" fmla="*/ 21 w 145"/>
                  <a:gd name="T3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5" h="130">
                    <a:moveTo>
                      <a:pt x="21" y="89"/>
                    </a:moveTo>
                    <a:cubicBezTo>
                      <a:pt x="93" y="24"/>
                      <a:pt x="93" y="24"/>
                      <a:pt x="93" y="24"/>
                    </a:cubicBezTo>
                    <a:cubicBezTo>
                      <a:pt x="121" y="0"/>
                      <a:pt x="144" y="1"/>
                      <a:pt x="144" y="1"/>
                    </a:cubicBezTo>
                    <a:cubicBezTo>
                      <a:pt x="126" y="14"/>
                      <a:pt x="126" y="14"/>
                      <a:pt x="126" y="14"/>
                    </a:cubicBezTo>
                    <a:cubicBezTo>
                      <a:pt x="126" y="16"/>
                      <a:pt x="108" y="31"/>
                      <a:pt x="110" y="38"/>
                    </a:cubicBezTo>
                    <a:cubicBezTo>
                      <a:pt x="113" y="48"/>
                      <a:pt x="132" y="41"/>
                      <a:pt x="134" y="41"/>
                    </a:cubicBezTo>
                    <a:cubicBezTo>
                      <a:pt x="138" y="42"/>
                      <a:pt x="145" y="56"/>
                      <a:pt x="145" y="56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40" y="106"/>
                      <a:pt x="40" y="106"/>
                      <a:pt x="40" y="106"/>
                    </a:cubicBezTo>
                    <a:cubicBezTo>
                      <a:pt x="8" y="130"/>
                      <a:pt x="8" y="130"/>
                      <a:pt x="8" y="130"/>
                    </a:cubicBezTo>
                    <a:cubicBezTo>
                      <a:pt x="1" y="121"/>
                      <a:pt x="1" y="121"/>
                      <a:pt x="1" y="121"/>
                    </a:cubicBezTo>
                    <a:cubicBezTo>
                      <a:pt x="1" y="121"/>
                      <a:pt x="0" y="123"/>
                      <a:pt x="3" y="113"/>
                    </a:cubicBezTo>
                    <a:cubicBezTo>
                      <a:pt x="6" y="102"/>
                      <a:pt x="10" y="105"/>
                      <a:pt x="10" y="105"/>
                    </a:cubicBezTo>
                    <a:cubicBezTo>
                      <a:pt x="16" y="97"/>
                      <a:pt x="16" y="97"/>
                      <a:pt x="16" y="97"/>
                    </a:cubicBezTo>
                    <a:cubicBezTo>
                      <a:pt x="20" y="89"/>
                      <a:pt x="20" y="89"/>
                      <a:pt x="20" y="89"/>
                    </a:cubicBezTo>
                    <a:cubicBezTo>
                      <a:pt x="21" y="89"/>
                      <a:pt x="21" y="89"/>
                      <a:pt x="21" y="8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861">
                <a:extLst>
                  <a:ext uri="{FF2B5EF4-FFF2-40B4-BE49-F238E27FC236}">
                    <a16:creationId xmlns:a16="http://schemas.microsoft.com/office/drawing/2014/main" id="{DB797C23-276E-42C4-B25A-26D5CEF304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67" y="1453"/>
                <a:ext cx="135" cy="354"/>
              </a:xfrm>
              <a:custGeom>
                <a:avLst/>
                <a:gdLst>
                  <a:gd name="T0" fmla="*/ 0 w 216"/>
                  <a:gd name="T1" fmla="*/ 570 h 570"/>
                  <a:gd name="T2" fmla="*/ 7 w 216"/>
                  <a:gd name="T3" fmla="*/ 316 h 570"/>
                  <a:gd name="T4" fmla="*/ 12 w 216"/>
                  <a:gd name="T5" fmla="*/ 211 h 570"/>
                  <a:gd name="T6" fmla="*/ 27 w 216"/>
                  <a:gd name="T7" fmla="*/ 0 h 570"/>
                  <a:gd name="T8" fmla="*/ 216 w 216"/>
                  <a:gd name="T9" fmla="*/ 5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570">
                    <a:moveTo>
                      <a:pt x="0" y="570"/>
                    </a:moveTo>
                    <a:cubicBezTo>
                      <a:pt x="7" y="316"/>
                      <a:pt x="7" y="316"/>
                      <a:pt x="7" y="316"/>
                    </a:cubicBezTo>
                    <a:cubicBezTo>
                      <a:pt x="12" y="211"/>
                      <a:pt x="12" y="211"/>
                      <a:pt x="12" y="21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96" y="5"/>
                      <a:pt x="173" y="5"/>
                      <a:pt x="216" y="5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862">
                <a:extLst>
                  <a:ext uri="{FF2B5EF4-FFF2-40B4-BE49-F238E27FC236}">
                    <a16:creationId xmlns:a16="http://schemas.microsoft.com/office/drawing/2014/main" id="{DA2A3FBB-3BAE-402E-93DA-6B808761D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67" y="1453"/>
                <a:ext cx="135" cy="354"/>
              </a:xfrm>
              <a:custGeom>
                <a:avLst/>
                <a:gdLst>
                  <a:gd name="T0" fmla="*/ 0 w 216"/>
                  <a:gd name="T1" fmla="*/ 570 h 570"/>
                  <a:gd name="T2" fmla="*/ 7 w 216"/>
                  <a:gd name="T3" fmla="*/ 316 h 570"/>
                  <a:gd name="T4" fmla="*/ 12 w 216"/>
                  <a:gd name="T5" fmla="*/ 211 h 570"/>
                  <a:gd name="T6" fmla="*/ 27 w 216"/>
                  <a:gd name="T7" fmla="*/ 0 h 570"/>
                  <a:gd name="T8" fmla="*/ 216 w 216"/>
                  <a:gd name="T9" fmla="*/ 5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570">
                    <a:moveTo>
                      <a:pt x="0" y="570"/>
                    </a:moveTo>
                    <a:cubicBezTo>
                      <a:pt x="7" y="316"/>
                      <a:pt x="7" y="316"/>
                      <a:pt x="7" y="316"/>
                    </a:cubicBezTo>
                    <a:cubicBezTo>
                      <a:pt x="12" y="211"/>
                      <a:pt x="12" y="211"/>
                      <a:pt x="12" y="21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96" y="5"/>
                      <a:pt x="173" y="5"/>
                      <a:pt x="216" y="5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863">
                <a:extLst>
                  <a:ext uri="{FF2B5EF4-FFF2-40B4-BE49-F238E27FC236}">
                    <a16:creationId xmlns:a16="http://schemas.microsoft.com/office/drawing/2014/main" id="{C5AA507F-29A3-4F30-BD1C-5B2F05B3F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28" y="1697"/>
                <a:ext cx="153" cy="178"/>
              </a:xfrm>
              <a:custGeom>
                <a:avLst/>
                <a:gdLst>
                  <a:gd name="T0" fmla="*/ 0 w 247"/>
                  <a:gd name="T1" fmla="*/ 0 h 286"/>
                  <a:gd name="T2" fmla="*/ 43 w 247"/>
                  <a:gd name="T3" fmla="*/ 200 h 286"/>
                  <a:gd name="T4" fmla="*/ 45 w 247"/>
                  <a:gd name="T5" fmla="*/ 209 h 286"/>
                  <a:gd name="T6" fmla="*/ 51 w 247"/>
                  <a:gd name="T7" fmla="*/ 221 h 286"/>
                  <a:gd name="T8" fmla="*/ 60 w 247"/>
                  <a:gd name="T9" fmla="*/ 232 h 286"/>
                  <a:gd name="T10" fmla="*/ 90 w 247"/>
                  <a:gd name="T11" fmla="*/ 258 h 286"/>
                  <a:gd name="T12" fmla="*/ 97 w 247"/>
                  <a:gd name="T13" fmla="*/ 255 h 286"/>
                  <a:gd name="T14" fmla="*/ 113 w 247"/>
                  <a:gd name="T15" fmla="*/ 257 h 286"/>
                  <a:gd name="T16" fmla="*/ 124 w 247"/>
                  <a:gd name="T17" fmla="*/ 256 h 286"/>
                  <a:gd name="T18" fmla="*/ 142 w 247"/>
                  <a:gd name="T19" fmla="*/ 267 h 286"/>
                  <a:gd name="T20" fmla="*/ 149 w 247"/>
                  <a:gd name="T21" fmla="*/ 263 h 286"/>
                  <a:gd name="T22" fmla="*/ 154 w 247"/>
                  <a:gd name="T23" fmla="*/ 268 h 286"/>
                  <a:gd name="T24" fmla="*/ 159 w 247"/>
                  <a:gd name="T25" fmla="*/ 273 h 286"/>
                  <a:gd name="T26" fmla="*/ 184 w 247"/>
                  <a:gd name="T27" fmla="*/ 275 h 286"/>
                  <a:gd name="T28" fmla="*/ 195 w 247"/>
                  <a:gd name="T29" fmla="*/ 278 h 286"/>
                  <a:gd name="T30" fmla="*/ 209 w 247"/>
                  <a:gd name="T31" fmla="*/ 265 h 286"/>
                  <a:gd name="T32" fmla="*/ 217 w 247"/>
                  <a:gd name="T33" fmla="*/ 265 h 286"/>
                  <a:gd name="T34" fmla="*/ 230 w 247"/>
                  <a:gd name="T35" fmla="*/ 257 h 286"/>
                  <a:gd name="T36" fmla="*/ 241 w 247"/>
                  <a:gd name="T37" fmla="*/ 256 h 286"/>
                  <a:gd name="T38" fmla="*/ 239 w 247"/>
                  <a:gd name="T39" fmla="*/ 271 h 286"/>
                  <a:gd name="T40" fmla="*/ 247 w 247"/>
                  <a:gd name="T41" fmla="*/ 276 h 286"/>
                  <a:gd name="T42" fmla="*/ 234 w 247"/>
                  <a:gd name="T43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7" h="286">
                    <a:moveTo>
                      <a:pt x="0" y="0"/>
                    </a:moveTo>
                    <a:cubicBezTo>
                      <a:pt x="17" y="74"/>
                      <a:pt x="23" y="126"/>
                      <a:pt x="43" y="200"/>
                    </a:cubicBezTo>
                    <a:cubicBezTo>
                      <a:pt x="44" y="203"/>
                      <a:pt x="40" y="206"/>
                      <a:pt x="45" y="209"/>
                    </a:cubicBezTo>
                    <a:cubicBezTo>
                      <a:pt x="46" y="213"/>
                      <a:pt x="50" y="216"/>
                      <a:pt x="51" y="221"/>
                    </a:cubicBezTo>
                    <a:cubicBezTo>
                      <a:pt x="55" y="226"/>
                      <a:pt x="54" y="228"/>
                      <a:pt x="60" y="232"/>
                    </a:cubicBezTo>
                    <a:cubicBezTo>
                      <a:pt x="67" y="243"/>
                      <a:pt x="74" y="253"/>
                      <a:pt x="90" y="258"/>
                    </a:cubicBezTo>
                    <a:cubicBezTo>
                      <a:pt x="93" y="257"/>
                      <a:pt x="94" y="255"/>
                      <a:pt x="97" y="255"/>
                    </a:cubicBezTo>
                    <a:cubicBezTo>
                      <a:pt x="102" y="254"/>
                      <a:pt x="108" y="257"/>
                      <a:pt x="113" y="257"/>
                    </a:cubicBezTo>
                    <a:cubicBezTo>
                      <a:pt x="117" y="257"/>
                      <a:pt x="119" y="254"/>
                      <a:pt x="124" y="256"/>
                    </a:cubicBezTo>
                    <a:cubicBezTo>
                      <a:pt x="132" y="259"/>
                      <a:pt x="140" y="267"/>
                      <a:pt x="142" y="267"/>
                    </a:cubicBezTo>
                    <a:cubicBezTo>
                      <a:pt x="144" y="268"/>
                      <a:pt x="146" y="262"/>
                      <a:pt x="149" y="263"/>
                    </a:cubicBezTo>
                    <a:cubicBezTo>
                      <a:pt x="152" y="263"/>
                      <a:pt x="152" y="266"/>
                      <a:pt x="154" y="268"/>
                    </a:cubicBezTo>
                    <a:cubicBezTo>
                      <a:pt x="155" y="270"/>
                      <a:pt x="157" y="271"/>
                      <a:pt x="159" y="273"/>
                    </a:cubicBezTo>
                    <a:cubicBezTo>
                      <a:pt x="165" y="275"/>
                      <a:pt x="178" y="276"/>
                      <a:pt x="184" y="275"/>
                    </a:cubicBezTo>
                    <a:cubicBezTo>
                      <a:pt x="188" y="278"/>
                      <a:pt x="191" y="278"/>
                      <a:pt x="195" y="278"/>
                    </a:cubicBezTo>
                    <a:cubicBezTo>
                      <a:pt x="201" y="276"/>
                      <a:pt x="201" y="269"/>
                      <a:pt x="209" y="265"/>
                    </a:cubicBezTo>
                    <a:cubicBezTo>
                      <a:pt x="212" y="263"/>
                      <a:pt x="214" y="264"/>
                      <a:pt x="217" y="265"/>
                    </a:cubicBezTo>
                    <a:cubicBezTo>
                      <a:pt x="225" y="258"/>
                      <a:pt x="230" y="257"/>
                      <a:pt x="230" y="257"/>
                    </a:cubicBezTo>
                    <a:cubicBezTo>
                      <a:pt x="235" y="255"/>
                      <a:pt x="241" y="256"/>
                      <a:pt x="241" y="256"/>
                    </a:cubicBezTo>
                    <a:cubicBezTo>
                      <a:pt x="239" y="271"/>
                      <a:pt x="239" y="271"/>
                      <a:pt x="239" y="271"/>
                    </a:cubicBezTo>
                    <a:cubicBezTo>
                      <a:pt x="247" y="276"/>
                      <a:pt x="247" y="276"/>
                      <a:pt x="247" y="276"/>
                    </a:cubicBezTo>
                    <a:cubicBezTo>
                      <a:pt x="242" y="279"/>
                      <a:pt x="238" y="282"/>
                      <a:pt x="234" y="286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864">
                <a:extLst>
                  <a:ext uri="{FF2B5EF4-FFF2-40B4-BE49-F238E27FC236}">
                    <a16:creationId xmlns:a16="http://schemas.microsoft.com/office/drawing/2014/main" id="{6C18E19A-6585-4DBE-82AC-A7CEDCBFE1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28" y="1697"/>
                <a:ext cx="153" cy="178"/>
              </a:xfrm>
              <a:custGeom>
                <a:avLst/>
                <a:gdLst>
                  <a:gd name="T0" fmla="*/ 0 w 247"/>
                  <a:gd name="T1" fmla="*/ 0 h 286"/>
                  <a:gd name="T2" fmla="*/ 43 w 247"/>
                  <a:gd name="T3" fmla="*/ 200 h 286"/>
                  <a:gd name="T4" fmla="*/ 45 w 247"/>
                  <a:gd name="T5" fmla="*/ 209 h 286"/>
                  <a:gd name="T6" fmla="*/ 51 w 247"/>
                  <a:gd name="T7" fmla="*/ 221 h 286"/>
                  <a:gd name="T8" fmla="*/ 60 w 247"/>
                  <a:gd name="T9" fmla="*/ 232 h 286"/>
                  <a:gd name="T10" fmla="*/ 90 w 247"/>
                  <a:gd name="T11" fmla="*/ 258 h 286"/>
                  <a:gd name="T12" fmla="*/ 97 w 247"/>
                  <a:gd name="T13" fmla="*/ 255 h 286"/>
                  <a:gd name="T14" fmla="*/ 113 w 247"/>
                  <a:gd name="T15" fmla="*/ 257 h 286"/>
                  <a:gd name="T16" fmla="*/ 124 w 247"/>
                  <a:gd name="T17" fmla="*/ 256 h 286"/>
                  <a:gd name="T18" fmla="*/ 142 w 247"/>
                  <a:gd name="T19" fmla="*/ 267 h 286"/>
                  <a:gd name="T20" fmla="*/ 149 w 247"/>
                  <a:gd name="T21" fmla="*/ 263 h 286"/>
                  <a:gd name="T22" fmla="*/ 154 w 247"/>
                  <a:gd name="T23" fmla="*/ 268 h 286"/>
                  <a:gd name="T24" fmla="*/ 159 w 247"/>
                  <a:gd name="T25" fmla="*/ 273 h 286"/>
                  <a:gd name="T26" fmla="*/ 184 w 247"/>
                  <a:gd name="T27" fmla="*/ 275 h 286"/>
                  <a:gd name="T28" fmla="*/ 195 w 247"/>
                  <a:gd name="T29" fmla="*/ 278 h 286"/>
                  <a:gd name="T30" fmla="*/ 209 w 247"/>
                  <a:gd name="T31" fmla="*/ 265 h 286"/>
                  <a:gd name="T32" fmla="*/ 217 w 247"/>
                  <a:gd name="T33" fmla="*/ 265 h 286"/>
                  <a:gd name="T34" fmla="*/ 230 w 247"/>
                  <a:gd name="T35" fmla="*/ 257 h 286"/>
                  <a:gd name="T36" fmla="*/ 241 w 247"/>
                  <a:gd name="T37" fmla="*/ 256 h 286"/>
                  <a:gd name="T38" fmla="*/ 239 w 247"/>
                  <a:gd name="T39" fmla="*/ 271 h 286"/>
                  <a:gd name="T40" fmla="*/ 247 w 247"/>
                  <a:gd name="T41" fmla="*/ 276 h 286"/>
                  <a:gd name="T42" fmla="*/ 234 w 247"/>
                  <a:gd name="T43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7" h="286">
                    <a:moveTo>
                      <a:pt x="0" y="0"/>
                    </a:moveTo>
                    <a:cubicBezTo>
                      <a:pt x="17" y="74"/>
                      <a:pt x="23" y="126"/>
                      <a:pt x="43" y="200"/>
                    </a:cubicBezTo>
                    <a:cubicBezTo>
                      <a:pt x="44" y="203"/>
                      <a:pt x="40" y="206"/>
                      <a:pt x="45" y="209"/>
                    </a:cubicBezTo>
                    <a:cubicBezTo>
                      <a:pt x="46" y="213"/>
                      <a:pt x="50" y="216"/>
                      <a:pt x="51" y="221"/>
                    </a:cubicBezTo>
                    <a:cubicBezTo>
                      <a:pt x="55" y="226"/>
                      <a:pt x="54" y="228"/>
                      <a:pt x="60" y="232"/>
                    </a:cubicBezTo>
                    <a:cubicBezTo>
                      <a:pt x="67" y="243"/>
                      <a:pt x="74" y="253"/>
                      <a:pt x="90" y="258"/>
                    </a:cubicBezTo>
                    <a:cubicBezTo>
                      <a:pt x="93" y="257"/>
                      <a:pt x="94" y="255"/>
                      <a:pt x="97" y="255"/>
                    </a:cubicBezTo>
                    <a:cubicBezTo>
                      <a:pt x="102" y="254"/>
                      <a:pt x="108" y="257"/>
                      <a:pt x="113" y="257"/>
                    </a:cubicBezTo>
                    <a:cubicBezTo>
                      <a:pt x="117" y="257"/>
                      <a:pt x="119" y="254"/>
                      <a:pt x="124" y="256"/>
                    </a:cubicBezTo>
                    <a:cubicBezTo>
                      <a:pt x="132" y="259"/>
                      <a:pt x="140" y="267"/>
                      <a:pt x="142" y="267"/>
                    </a:cubicBezTo>
                    <a:cubicBezTo>
                      <a:pt x="144" y="268"/>
                      <a:pt x="146" y="262"/>
                      <a:pt x="149" y="263"/>
                    </a:cubicBezTo>
                    <a:cubicBezTo>
                      <a:pt x="152" y="263"/>
                      <a:pt x="152" y="266"/>
                      <a:pt x="154" y="268"/>
                    </a:cubicBezTo>
                    <a:cubicBezTo>
                      <a:pt x="155" y="270"/>
                      <a:pt x="157" y="271"/>
                      <a:pt x="159" y="273"/>
                    </a:cubicBezTo>
                    <a:cubicBezTo>
                      <a:pt x="165" y="275"/>
                      <a:pt x="178" y="276"/>
                      <a:pt x="184" y="275"/>
                    </a:cubicBezTo>
                    <a:cubicBezTo>
                      <a:pt x="188" y="278"/>
                      <a:pt x="191" y="278"/>
                      <a:pt x="195" y="278"/>
                    </a:cubicBezTo>
                    <a:cubicBezTo>
                      <a:pt x="201" y="276"/>
                      <a:pt x="201" y="269"/>
                      <a:pt x="209" y="265"/>
                    </a:cubicBezTo>
                    <a:cubicBezTo>
                      <a:pt x="212" y="263"/>
                      <a:pt x="214" y="264"/>
                      <a:pt x="217" y="265"/>
                    </a:cubicBezTo>
                    <a:cubicBezTo>
                      <a:pt x="225" y="258"/>
                      <a:pt x="230" y="257"/>
                      <a:pt x="230" y="257"/>
                    </a:cubicBezTo>
                    <a:cubicBezTo>
                      <a:pt x="235" y="255"/>
                      <a:pt x="241" y="256"/>
                      <a:pt x="241" y="256"/>
                    </a:cubicBezTo>
                    <a:cubicBezTo>
                      <a:pt x="239" y="271"/>
                      <a:pt x="239" y="271"/>
                      <a:pt x="239" y="271"/>
                    </a:cubicBezTo>
                    <a:cubicBezTo>
                      <a:pt x="247" y="276"/>
                      <a:pt x="247" y="276"/>
                      <a:pt x="247" y="276"/>
                    </a:cubicBezTo>
                    <a:cubicBezTo>
                      <a:pt x="242" y="279"/>
                      <a:pt x="238" y="282"/>
                      <a:pt x="234" y="286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865">
                <a:extLst>
                  <a:ext uri="{FF2B5EF4-FFF2-40B4-BE49-F238E27FC236}">
                    <a16:creationId xmlns:a16="http://schemas.microsoft.com/office/drawing/2014/main" id="{059ECF22-450C-4C3B-9940-90046A576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45" y="1436"/>
                <a:ext cx="69" cy="350"/>
              </a:xfrm>
              <a:custGeom>
                <a:avLst/>
                <a:gdLst>
                  <a:gd name="T0" fmla="*/ 69 w 69"/>
                  <a:gd name="T1" fmla="*/ 0 h 350"/>
                  <a:gd name="T2" fmla="*/ 0 w 69"/>
                  <a:gd name="T3" fmla="*/ 350 h 350"/>
                  <a:gd name="T4" fmla="*/ 69 w 69"/>
                  <a:gd name="T5" fmla="*/ 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9" h="350">
                    <a:moveTo>
                      <a:pt x="69" y="0"/>
                    </a:moveTo>
                    <a:lnTo>
                      <a:pt x="0" y="350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Line 866">
                <a:extLst>
                  <a:ext uri="{FF2B5EF4-FFF2-40B4-BE49-F238E27FC236}">
                    <a16:creationId xmlns:a16="http://schemas.microsoft.com/office/drawing/2014/main" id="{E5288BCA-561B-4E16-82DC-F9DD453DCF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5045" y="1436"/>
                <a:ext cx="69" cy="350"/>
              </a:xfrm>
              <a:prstGeom prst="line">
                <a:avLst/>
              </a:pr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Freeform 867">
                <a:extLst>
                  <a:ext uri="{FF2B5EF4-FFF2-40B4-BE49-F238E27FC236}">
                    <a16:creationId xmlns:a16="http://schemas.microsoft.com/office/drawing/2014/main" id="{4941724D-D2A1-4080-8827-4852EE6DC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37" y="1559"/>
                <a:ext cx="104" cy="243"/>
              </a:xfrm>
              <a:custGeom>
                <a:avLst/>
                <a:gdLst>
                  <a:gd name="T0" fmla="*/ 0 w 104"/>
                  <a:gd name="T1" fmla="*/ 243 h 243"/>
                  <a:gd name="T2" fmla="*/ 0 w 104"/>
                  <a:gd name="T3" fmla="*/ 128 h 243"/>
                  <a:gd name="T4" fmla="*/ 11 w 104"/>
                  <a:gd name="T5" fmla="*/ 117 h 243"/>
                  <a:gd name="T6" fmla="*/ 33 w 104"/>
                  <a:gd name="T7" fmla="*/ 92 h 243"/>
                  <a:gd name="T8" fmla="*/ 104 w 104"/>
                  <a:gd name="T9" fmla="*/ 0 h 243"/>
                  <a:gd name="T10" fmla="*/ 0 w 104"/>
                  <a:gd name="T11" fmla="*/ 243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243">
                    <a:moveTo>
                      <a:pt x="0" y="243"/>
                    </a:moveTo>
                    <a:lnTo>
                      <a:pt x="0" y="128"/>
                    </a:lnTo>
                    <a:lnTo>
                      <a:pt x="11" y="117"/>
                    </a:lnTo>
                    <a:lnTo>
                      <a:pt x="33" y="92"/>
                    </a:lnTo>
                    <a:lnTo>
                      <a:pt x="104" y="0"/>
                    </a:lnTo>
                    <a:lnTo>
                      <a:pt x="0" y="2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868">
                <a:extLst>
                  <a:ext uri="{FF2B5EF4-FFF2-40B4-BE49-F238E27FC236}">
                    <a16:creationId xmlns:a16="http://schemas.microsoft.com/office/drawing/2014/main" id="{7C9AF129-E95C-4E80-B897-FC27EFAA0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37" y="1559"/>
                <a:ext cx="104" cy="243"/>
              </a:xfrm>
              <a:custGeom>
                <a:avLst/>
                <a:gdLst>
                  <a:gd name="T0" fmla="*/ 0 w 104"/>
                  <a:gd name="T1" fmla="*/ 243 h 243"/>
                  <a:gd name="T2" fmla="*/ 0 w 104"/>
                  <a:gd name="T3" fmla="*/ 128 h 243"/>
                  <a:gd name="T4" fmla="*/ 11 w 104"/>
                  <a:gd name="T5" fmla="*/ 117 h 243"/>
                  <a:gd name="T6" fmla="*/ 33 w 104"/>
                  <a:gd name="T7" fmla="*/ 92 h 243"/>
                  <a:gd name="T8" fmla="*/ 104 w 104"/>
                  <a:gd name="T9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43">
                    <a:moveTo>
                      <a:pt x="0" y="243"/>
                    </a:moveTo>
                    <a:lnTo>
                      <a:pt x="0" y="128"/>
                    </a:lnTo>
                    <a:lnTo>
                      <a:pt x="11" y="117"/>
                    </a:lnTo>
                    <a:lnTo>
                      <a:pt x="33" y="92"/>
                    </a:lnTo>
                    <a:lnTo>
                      <a:pt x="104" y="0"/>
                    </a:ln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869">
                <a:extLst>
                  <a:ext uri="{FF2B5EF4-FFF2-40B4-BE49-F238E27FC236}">
                    <a16:creationId xmlns:a16="http://schemas.microsoft.com/office/drawing/2014/main" id="{99CB601A-3B6E-4E17-B27C-993D60D1E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197" y="1399"/>
                <a:ext cx="72" cy="372"/>
              </a:xfrm>
              <a:custGeom>
                <a:avLst/>
                <a:gdLst>
                  <a:gd name="T0" fmla="*/ 110 w 115"/>
                  <a:gd name="T1" fmla="*/ 0 h 598"/>
                  <a:gd name="T2" fmla="*/ 2 w 115"/>
                  <a:gd name="T3" fmla="*/ 307 h 598"/>
                  <a:gd name="T4" fmla="*/ 7 w 115"/>
                  <a:gd name="T5" fmla="*/ 313 h 598"/>
                  <a:gd name="T6" fmla="*/ 0 w 115"/>
                  <a:gd name="T7" fmla="*/ 318 h 598"/>
                  <a:gd name="T8" fmla="*/ 25 w 115"/>
                  <a:gd name="T9" fmla="*/ 348 h 598"/>
                  <a:gd name="T10" fmla="*/ 29 w 115"/>
                  <a:gd name="T11" fmla="*/ 390 h 598"/>
                  <a:gd name="T12" fmla="*/ 45 w 115"/>
                  <a:gd name="T13" fmla="*/ 411 h 598"/>
                  <a:gd name="T14" fmla="*/ 68 w 115"/>
                  <a:gd name="T15" fmla="*/ 441 h 598"/>
                  <a:gd name="T16" fmla="*/ 91 w 115"/>
                  <a:gd name="T17" fmla="*/ 490 h 598"/>
                  <a:gd name="T18" fmla="*/ 105 w 115"/>
                  <a:gd name="T19" fmla="*/ 519 h 598"/>
                  <a:gd name="T20" fmla="*/ 100 w 115"/>
                  <a:gd name="T21" fmla="*/ 569 h 598"/>
                  <a:gd name="T22" fmla="*/ 115 w 115"/>
                  <a:gd name="T23" fmla="*/ 598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5" h="598">
                    <a:moveTo>
                      <a:pt x="110" y="0"/>
                    </a:moveTo>
                    <a:cubicBezTo>
                      <a:pt x="2" y="307"/>
                      <a:pt x="2" y="307"/>
                      <a:pt x="2" y="307"/>
                    </a:cubicBezTo>
                    <a:cubicBezTo>
                      <a:pt x="7" y="313"/>
                      <a:pt x="7" y="313"/>
                      <a:pt x="7" y="313"/>
                    </a:cubicBezTo>
                    <a:cubicBezTo>
                      <a:pt x="0" y="318"/>
                      <a:pt x="0" y="318"/>
                      <a:pt x="0" y="318"/>
                    </a:cubicBezTo>
                    <a:cubicBezTo>
                      <a:pt x="8" y="329"/>
                      <a:pt x="13" y="343"/>
                      <a:pt x="25" y="348"/>
                    </a:cubicBezTo>
                    <a:cubicBezTo>
                      <a:pt x="29" y="361"/>
                      <a:pt x="29" y="380"/>
                      <a:pt x="29" y="390"/>
                    </a:cubicBezTo>
                    <a:cubicBezTo>
                      <a:pt x="44" y="392"/>
                      <a:pt x="36" y="405"/>
                      <a:pt x="45" y="411"/>
                    </a:cubicBezTo>
                    <a:cubicBezTo>
                      <a:pt x="68" y="441"/>
                      <a:pt x="68" y="441"/>
                      <a:pt x="68" y="441"/>
                    </a:cubicBezTo>
                    <a:cubicBezTo>
                      <a:pt x="69" y="456"/>
                      <a:pt x="77" y="477"/>
                      <a:pt x="91" y="490"/>
                    </a:cubicBezTo>
                    <a:cubicBezTo>
                      <a:pt x="87" y="502"/>
                      <a:pt x="100" y="510"/>
                      <a:pt x="105" y="519"/>
                    </a:cubicBezTo>
                    <a:cubicBezTo>
                      <a:pt x="105" y="531"/>
                      <a:pt x="112" y="556"/>
                      <a:pt x="100" y="569"/>
                    </a:cubicBezTo>
                    <a:cubicBezTo>
                      <a:pt x="115" y="598"/>
                      <a:pt x="115" y="598"/>
                      <a:pt x="115" y="598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Freeform 870">
                <a:extLst>
                  <a:ext uri="{FF2B5EF4-FFF2-40B4-BE49-F238E27FC236}">
                    <a16:creationId xmlns:a16="http://schemas.microsoft.com/office/drawing/2014/main" id="{C8E4BCC9-33A4-4D9B-93FB-3608FDA24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197" y="1399"/>
                <a:ext cx="72" cy="372"/>
              </a:xfrm>
              <a:custGeom>
                <a:avLst/>
                <a:gdLst>
                  <a:gd name="T0" fmla="*/ 110 w 115"/>
                  <a:gd name="T1" fmla="*/ 0 h 598"/>
                  <a:gd name="T2" fmla="*/ 2 w 115"/>
                  <a:gd name="T3" fmla="*/ 307 h 598"/>
                  <a:gd name="T4" fmla="*/ 7 w 115"/>
                  <a:gd name="T5" fmla="*/ 313 h 598"/>
                  <a:gd name="T6" fmla="*/ 0 w 115"/>
                  <a:gd name="T7" fmla="*/ 318 h 598"/>
                  <a:gd name="T8" fmla="*/ 25 w 115"/>
                  <a:gd name="T9" fmla="*/ 348 h 598"/>
                  <a:gd name="T10" fmla="*/ 29 w 115"/>
                  <a:gd name="T11" fmla="*/ 390 h 598"/>
                  <a:gd name="T12" fmla="*/ 45 w 115"/>
                  <a:gd name="T13" fmla="*/ 411 h 598"/>
                  <a:gd name="T14" fmla="*/ 68 w 115"/>
                  <a:gd name="T15" fmla="*/ 441 h 598"/>
                  <a:gd name="T16" fmla="*/ 91 w 115"/>
                  <a:gd name="T17" fmla="*/ 490 h 598"/>
                  <a:gd name="T18" fmla="*/ 105 w 115"/>
                  <a:gd name="T19" fmla="*/ 519 h 598"/>
                  <a:gd name="T20" fmla="*/ 100 w 115"/>
                  <a:gd name="T21" fmla="*/ 569 h 598"/>
                  <a:gd name="T22" fmla="*/ 115 w 115"/>
                  <a:gd name="T23" fmla="*/ 598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5" h="598">
                    <a:moveTo>
                      <a:pt x="110" y="0"/>
                    </a:moveTo>
                    <a:cubicBezTo>
                      <a:pt x="2" y="307"/>
                      <a:pt x="2" y="307"/>
                      <a:pt x="2" y="307"/>
                    </a:cubicBezTo>
                    <a:cubicBezTo>
                      <a:pt x="7" y="313"/>
                      <a:pt x="7" y="313"/>
                      <a:pt x="7" y="313"/>
                    </a:cubicBezTo>
                    <a:cubicBezTo>
                      <a:pt x="0" y="318"/>
                      <a:pt x="0" y="318"/>
                      <a:pt x="0" y="318"/>
                    </a:cubicBezTo>
                    <a:cubicBezTo>
                      <a:pt x="8" y="329"/>
                      <a:pt x="13" y="343"/>
                      <a:pt x="25" y="348"/>
                    </a:cubicBezTo>
                    <a:cubicBezTo>
                      <a:pt x="29" y="361"/>
                      <a:pt x="29" y="380"/>
                      <a:pt x="29" y="390"/>
                    </a:cubicBezTo>
                    <a:cubicBezTo>
                      <a:pt x="44" y="392"/>
                      <a:pt x="36" y="405"/>
                      <a:pt x="45" y="411"/>
                    </a:cubicBezTo>
                    <a:cubicBezTo>
                      <a:pt x="68" y="441"/>
                      <a:pt x="68" y="441"/>
                      <a:pt x="68" y="441"/>
                    </a:cubicBezTo>
                    <a:cubicBezTo>
                      <a:pt x="69" y="456"/>
                      <a:pt x="77" y="477"/>
                      <a:pt x="91" y="490"/>
                    </a:cubicBezTo>
                    <a:cubicBezTo>
                      <a:pt x="87" y="502"/>
                      <a:pt x="100" y="510"/>
                      <a:pt x="105" y="519"/>
                    </a:cubicBezTo>
                    <a:cubicBezTo>
                      <a:pt x="105" y="531"/>
                      <a:pt x="112" y="556"/>
                      <a:pt x="100" y="569"/>
                    </a:cubicBezTo>
                    <a:cubicBezTo>
                      <a:pt x="115" y="598"/>
                      <a:pt x="115" y="598"/>
                      <a:pt x="115" y="598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Freeform 871">
                <a:extLst>
                  <a:ext uri="{FF2B5EF4-FFF2-40B4-BE49-F238E27FC236}">
                    <a16:creationId xmlns:a16="http://schemas.microsoft.com/office/drawing/2014/main" id="{3D9105FA-2D60-46DA-AC7C-4C87A8820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95" y="1273"/>
                <a:ext cx="545" cy="180"/>
              </a:xfrm>
              <a:custGeom>
                <a:avLst/>
                <a:gdLst>
                  <a:gd name="T0" fmla="*/ 0 w 877"/>
                  <a:gd name="T1" fmla="*/ 0 h 289"/>
                  <a:gd name="T2" fmla="*/ 328 w 877"/>
                  <a:gd name="T3" fmla="*/ 167 h 289"/>
                  <a:gd name="T4" fmla="*/ 467 w 877"/>
                  <a:gd name="T5" fmla="*/ 213 h 289"/>
                  <a:gd name="T6" fmla="*/ 877 w 877"/>
                  <a:gd name="T7" fmla="*/ 2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7" h="289">
                    <a:moveTo>
                      <a:pt x="0" y="0"/>
                    </a:moveTo>
                    <a:cubicBezTo>
                      <a:pt x="73" y="53"/>
                      <a:pt x="230" y="132"/>
                      <a:pt x="328" y="167"/>
                    </a:cubicBezTo>
                    <a:cubicBezTo>
                      <a:pt x="328" y="167"/>
                      <a:pt x="424" y="200"/>
                      <a:pt x="467" y="213"/>
                    </a:cubicBezTo>
                    <a:cubicBezTo>
                      <a:pt x="529" y="238"/>
                      <a:pt x="759" y="281"/>
                      <a:pt x="877" y="289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872">
                <a:extLst>
                  <a:ext uri="{FF2B5EF4-FFF2-40B4-BE49-F238E27FC236}">
                    <a16:creationId xmlns:a16="http://schemas.microsoft.com/office/drawing/2014/main" id="{AA955094-A650-4C85-A2F1-623BE88FD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95" y="1273"/>
                <a:ext cx="545" cy="180"/>
              </a:xfrm>
              <a:custGeom>
                <a:avLst/>
                <a:gdLst>
                  <a:gd name="T0" fmla="*/ 0 w 877"/>
                  <a:gd name="T1" fmla="*/ 0 h 289"/>
                  <a:gd name="T2" fmla="*/ 328 w 877"/>
                  <a:gd name="T3" fmla="*/ 167 h 289"/>
                  <a:gd name="T4" fmla="*/ 467 w 877"/>
                  <a:gd name="T5" fmla="*/ 213 h 289"/>
                  <a:gd name="T6" fmla="*/ 877 w 877"/>
                  <a:gd name="T7" fmla="*/ 2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7" h="289">
                    <a:moveTo>
                      <a:pt x="0" y="0"/>
                    </a:moveTo>
                    <a:cubicBezTo>
                      <a:pt x="73" y="53"/>
                      <a:pt x="230" y="132"/>
                      <a:pt x="328" y="167"/>
                    </a:cubicBezTo>
                    <a:cubicBezTo>
                      <a:pt x="328" y="167"/>
                      <a:pt x="424" y="200"/>
                      <a:pt x="467" y="213"/>
                    </a:cubicBezTo>
                    <a:cubicBezTo>
                      <a:pt x="529" y="238"/>
                      <a:pt x="759" y="281"/>
                      <a:pt x="877" y="289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Freeform 873">
                <a:extLst>
                  <a:ext uri="{FF2B5EF4-FFF2-40B4-BE49-F238E27FC236}">
                    <a16:creationId xmlns:a16="http://schemas.microsoft.com/office/drawing/2014/main" id="{AFCF00F5-F326-4ECF-B91F-815F127544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77" y="1353"/>
                <a:ext cx="252" cy="253"/>
              </a:xfrm>
              <a:custGeom>
                <a:avLst/>
                <a:gdLst>
                  <a:gd name="T0" fmla="*/ 6 w 405"/>
                  <a:gd name="T1" fmla="*/ 9 h 407"/>
                  <a:gd name="T2" fmla="*/ 15 w 405"/>
                  <a:gd name="T3" fmla="*/ 34 h 407"/>
                  <a:gd name="T4" fmla="*/ 32 w 405"/>
                  <a:gd name="T5" fmla="*/ 48 h 407"/>
                  <a:gd name="T6" fmla="*/ 37 w 405"/>
                  <a:gd name="T7" fmla="*/ 58 h 407"/>
                  <a:gd name="T8" fmla="*/ 51 w 405"/>
                  <a:gd name="T9" fmla="*/ 72 h 407"/>
                  <a:gd name="T10" fmla="*/ 57 w 405"/>
                  <a:gd name="T11" fmla="*/ 94 h 407"/>
                  <a:gd name="T12" fmla="*/ 86 w 405"/>
                  <a:gd name="T13" fmla="*/ 110 h 407"/>
                  <a:gd name="T14" fmla="*/ 90 w 405"/>
                  <a:gd name="T15" fmla="*/ 144 h 407"/>
                  <a:gd name="T16" fmla="*/ 105 w 405"/>
                  <a:gd name="T17" fmla="*/ 166 h 407"/>
                  <a:gd name="T18" fmla="*/ 117 w 405"/>
                  <a:gd name="T19" fmla="*/ 184 h 407"/>
                  <a:gd name="T20" fmla="*/ 132 w 405"/>
                  <a:gd name="T21" fmla="*/ 200 h 407"/>
                  <a:gd name="T22" fmla="*/ 141 w 405"/>
                  <a:gd name="T23" fmla="*/ 226 h 407"/>
                  <a:gd name="T24" fmla="*/ 148 w 405"/>
                  <a:gd name="T25" fmla="*/ 239 h 407"/>
                  <a:gd name="T26" fmla="*/ 136 w 405"/>
                  <a:gd name="T27" fmla="*/ 246 h 407"/>
                  <a:gd name="T28" fmla="*/ 100 w 405"/>
                  <a:gd name="T29" fmla="*/ 259 h 407"/>
                  <a:gd name="T30" fmla="*/ 60 w 405"/>
                  <a:gd name="T31" fmla="*/ 249 h 407"/>
                  <a:gd name="T32" fmla="*/ 75 w 405"/>
                  <a:gd name="T33" fmla="*/ 273 h 407"/>
                  <a:gd name="T34" fmla="*/ 45 w 405"/>
                  <a:gd name="T35" fmla="*/ 267 h 407"/>
                  <a:gd name="T36" fmla="*/ 58 w 405"/>
                  <a:gd name="T37" fmla="*/ 299 h 407"/>
                  <a:gd name="T38" fmla="*/ 56 w 405"/>
                  <a:gd name="T39" fmla="*/ 310 h 407"/>
                  <a:gd name="T40" fmla="*/ 71 w 405"/>
                  <a:gd name="T41" fmla="*/ 332 h 407"/>
                  <a:gd name="T42" fmla="*/ 99 w 405"/>
                  <a:gd name="T43" fmla="*/ 353 h 407"/>
                  <a:gd name="T44" fmla="*/ 91 w 405"/>
                  <a:gd name="T45" fmla="*/ 356 h 407"/>
                  <a:gd name="T46" fmla="*/ 110 w 405"/>
                  <a:gd name="T47" fmla="*/ 376 h 407"/>
                  <a:gd name="T48" fmla="*/ 123 w 405"/>
                  <a:gd name="T49" fmla="*/ 387 h 407"/>
                  <a:gd name="T50" fmla="*/ 148 w 405"/>
                  <a:gd name="T51" fmla="*/ 394 h 407"/>
                  <a:gd name="T52" fmla="*/ 172 w 405"/>
                  <a:gd name="T53" fmla="*/ 390 h 407"/>
                  <a:gd name="T54" fmla="*/ 208 w 405"/>
                  <a:gd name="T55" fmla="*/ 397 h 407"/>
                  <a:gd name="T56" fmla="*/ 204 w 405"/>
                  <a:gd name="T57" fmla="*/ 331 h 407"/>
                  <a:gd name="T58" fmla="*/ 199 w 405"/>
                  <a:gd name="T59" fmla="*/ 352 h 407"/>
                  <a:gd name="T60" fmla="*/ 216 w 405"/>
                  <a:gd name="T61" fmla="*/ 370 h 407"/>
                  <a:gd name="T62" fmla="*/ 322 w 405"/>
                  <a:gd name="T63" fmla="*/ 318 h 407"/>
                  <a:gd name="T64" fmla="*/ 400 w 405"/>
                  <a:gd name="T65" fmla="*/ 295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05" h="407">
                    <a:moveTo>
                      <a:pt x="0" y="0"/>
                    </a:moveTo>
                    <a:cubicBezTo>
                      <a:pt x="6" y="5"/>
                      <a:pt x="1" y="7"/>
                      <a:pt x="6" y="9"/>
                    </a:cubicBezTo>
                    <a:cubicBezTo>
                      <a:pt x="7" y="14"/>
                      <a:pt x="7" y="19"/>
                      <a:pt x="7" y="23"/>
                    </a:cubicBezTo>
                    <a:cubicBezTo>
                      <a:pt x="8" y="28"/>
                      <a:pt x="9" y="32"/>
                      <a:pt x="15" y="34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5" y="60"/>
                      <a:pt x="31" y="59"/>
                      <a:pt x="37" y="58"/>
                    </a:cubicBezTo>
                    <a:cubicBezTo>
                      <a:pt x="44" y="56"/>
                      <a:pt x="50" y="53"/>
                      <a:pt x="56" y="54"/>
                    </a:cubicBezTo>
                    <a:cubicBezTo>
                      <a:pt x="50" y="58"/>
                      <a:pt x="48" y="66"/>
                      <a:pt x="51" y="72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57" y="80"/>
                      <a:pt x="50" y="87"/>
                      <a:pt x="57" y="94"/>
                    </a:cubicBezTo>
                    <a:cubicBezTo>
                      <a:pt x="64" y="97"/>
                      <a:pt x="69" y="86"/>
                      <a:pt x="75" y="95"/>
                    </a:cubicBezTo>
                    <a:cubicBezTo>
                      <a:pt x="72" y="103"/>
                      <a:pt x="79" y="107"/>
                      <a:pt x="86" y="110"/>
                    </a:cubicBezTo>
                    <a:cubicBezTo>
                      <a:pt x="85" y="120"/>
                      <a:pt x="88" y="127"/>
                      <a:pt x="93" y="134"/>
                    </a:cubicBezTo>
                    <a:cubicBezTo>
                      <a:pt x="95" y="137"/>
                      <a:pt x="92" y="141"/>
                      <a:pt x="90" y="144"/>
                    </a:cubicBezTo>
                    <a:cubicBezTo>
                      <a:pt x="87" y="147"/>
                      <a:pt x="86" y="151"/>
                      <a:pt x="90" y="155"/>
                    </a:cubicBezTo>
                    <a:cubicBezTo>
                      <a:pt x="96" y="160"/>
                      <a:pt x="108" y="153"/>
                      <a:pt x="105" y="166"/>
                    </a:cubicBezTo>
                    <a:cubicBezTo>
                      <a:pt x="104" y="167"/>
                      <a:pt x="98" y="170"/>
                      <a:pt x="102" y="173"/>
                    </a:cubicBezTo>
                    <a:cubicBezTo>
                      <a:pt x="106" y="177"/>
                      <a:pt x="117" y="176"/>
                      <a:pt x="117" y="184"/>
                    </a:cubicBezTo>
                    <a:cubicBezTo>
                      <a:pt x="112" y="188"/>
                      <a:pt x="123" y="191"/>
                      <a:pt x="119" y="196"/>
                    </a:cubicBezTo>
                    <a:cubicBezTo>
                      <a:pt x="120" y="204"/>
                      <a:pt x="127" y="195"/>
                      <a:pt x="132" y="200"/>
                    </a:cubicBezTo>
                    <a:cubicBezTo>
                      <a:pt x="137" y="205"/>
                      <a:pt x="145" y="207"/>
                      <a:pt x="145" y="214"/>
                    </a:cubicBezTo>
                    <a:cubicBezTo>
                      <a:pt x="137" y="217"/>
                      <a:pt x="140" y="221"/>
                      <a:pt x="141" y="226"/>
                    </a:cubicBezTo>
                    <a:cubicBezTo>
                      <a:pt x="143" y="229"/>
                      <a:pt x="143" y="233"/>
                      <a:pt x="137" y="236"/>
                    </a:cubicBezTo>
                    <a:cubicBezTo>
                      <a:pt x="139" y="242"/>
                      <a:pt x="143" y="240"/>
                      <a:pt x="148" y="239"/>
                    </a:cubicBezTo>
                    <a:cubicBezTo>
                      <a:pt x="152" y="238"/>
                      <a:pt x="157" y="237"/>
                      <a:pt x="158" y="244"/>
                    </a:cubicBezTo>
                    <a:cubicBezTo>
                      <a:pt x="153" y="249"/>
                      <a:pt x="143" y="249"/>
                      <a:pt x="136" y="246"/>
                    </a:cubicBezTo>
                    <a:cubicBezTo>
                      <a:pt x="129" y="257"/>
                      <a:pt x="120" y="249"/>
                      <a:pt x="111" y="247"/>
                    </a:cubicBezTo>
                    <a:cubicBezTo>
                      <a:pt x="100" y="259"/>
                      <a:pt x="100" y="259"/>
                      <a:pt x="100" y="259"/>
                    </a:cubicBezTo>
                    <a:cubicBezTo>
                      <a:pt x="92" y="256"/>
                      <a:pt x="86" y="257"/>
                      <a:pt x="79" y="256"/>
                    </a:cubicBezTo>
                    <a:cubicBezTo>
                      <a:pt x="73" y="256"/>
                      <a:pt x="67" y="255"/>
                      <a:pt x="60" y="249"/>
                    </a:cubicBezTo>
                    <a:cubicBezTo>
                      <a:pt x="55" y="253"/>
                      <a:pt x="57" y="257"/>
                      <a:pt x="62" y="261"/>
                    </a:cubicBezTo>
                    <a:cubicBezTo>
                      <a:pt x="66" y="265"/>
                      <a:pt x="72" y="269"/>
                      <a:pt x="75" y="273"/>
                    </a:cubicBezTo>
                    <a:cubicBezTo>
                      <a:pt x="64" y="284"/>
                      <a:pt x="64" y="284"/>
                      <a:pt x="64" y="284"/>
                    </a:cubicBezTo>
                    <a:cubicBezTo>
                      <a:pt x="45" y="267"/>
                      <a:pt x="45" y="267"/>
                      <a:pt x="45" y="267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9" y="279"/>
                      <a:pt x="62" y="290"/>
                      <a:pt x="58" y="299"/>
                    </a:cubicBezTo>
                    <a:cubicBezTo>
                      <a:pt x="49" y="299"/>
                      <a:pt x="49" y="299"/>
                      <a:pt x="49" y="299"/>
                    </a:cubicBezTo>
                    <a:cubicBezTo>
                      <a:pt x="56" y="300"/>
                      <a:pt x="55" y="306"/>
                      <a:pt x="56" y="310"/>
                    </a:cubicBezTo>
                    <a:cubicBezTo>
                      <a:pt x="57" y="314"/>
                      <a:pt x="58" y="318"/>
                      <a:pt x="66" y="319"/>
                    </a:cubicBezTo>
                    <a:cubicBezTo>
                      <a:pt x="57" y="325"/>
                      <a:pt x="71" y="328"/>
                      <a:pt x="71" y="332"/>
                    </a:cubicBezTo>
                    <a:cubicBezTo>
                      <a:pt x="69" y="334"/>
                      <a:pt x="69" y="334"/>
                      <a:pt x="69" y="334"/>
                    </a:cubicBezTo>
                    <a:cubicBezTo>
                      <a:pt x="79" y="342"/>
                      <a:pt x="95" y="337"/>
                      <a:pt x="99" y="353"/>
                    </a:cubicBezTo>
                    <a:cubicBezTo>
                      <a:pt x="100" y="357"/>
                      <a:pt x="100" y="357"/>
                      <a:pt x="100" y="357"/>
                    </a:cubicBezTo>
                    <a:cubicBezTo>
                      <a:pt x="97" y="355"/>
                      <a:pt x="93" y="356"/>
                      <a:pt x="91" y="356"/>
                    </a:cubicBezTo>
                    <a:cubicBezTo>
                      <a:pt x="94" y="361"/>
                      <a:pt x="97" y="379"/>
                      <a:pt x="106" y="372"/>
                    </a:cubicBezTo>
                    <a:cubicBezTo>
                      <a:pt x="110" y="376"/>
                      <a:pt x="110" y="376"/>
                      <a:pt x="110" y="376"/>
                    </a:cubicBezTo>
                    <a:cubicBezTo>
                      <a:pt x="117" y="371"/>
                      <a:pt x="108" y="362"/>
                      <a:pt x="118" y="363"/>
                    </a:cubicBezTo>
                    <a:cubicBezTo>
                      <a:pt x="123" y="371"/>
                      <a:pt x="123" y="377"/>
                      <a:pt x="123" y="387"/>
                    </a:cubicBezTo>
                    <a:cubicBezTo>
                      <a:pt x="130" y="393"/>
                      <a:pt x="130" y="393"/>
                      <a:pt x="130" y="393"/>
                    </a:cubicBezTo>
                    <a:cubicBezTo>
                      <a:pt x="137" y="381"/>
                      <a:pt x="141" y="398"/>
                      <a:pt x="148" y="394"/>
                    </a:cubicBezTo>
                    <a:cubicBezTo>
                      <a:pt x="164" y="405"/>
                      <a:pt x="157" y="382"/>
                      <a:pt x="167" y="379"/>
                    </a:cubicBezTo>
                    <a:cubicBezTo>
                      <a:pt x="173" y="381"/>
                      <a:pt x="171" y="386"/>
                      <a:pt x="172" y="390"/>
                    </a:cubicBezTo>
                    <a:cubicBezTo>
                      <a:pt x="179" y="393"/>
                      <a:pt x="193" y="399"/>
                      <a:pt x="199" y="407"/>
                    </a:cubicBezTo>
                    <a:cubicBezTo>
                      <a:pt x="208" y="397"/>
                      <a:pt x="208" y="397"/>
                      <a:pt x="208" y="397"/>
                    </a:cubicBezTo>
                    <a:cubicBezTo>
                      <a:pt x="193" y="377"/>
                      <a:pt x="201" y="361"/>
                      <a:pt x="188" y="340"/>
                    </a:cubicBezTo>
                    <a:cubicBezTo>
                      <a:pt x="204" y="331"/>
                      <a:pt x="204" y="331"/>
                      <a:pt x="204" y="331"/>
                    </a:cubicBezTo>
                    <a:cubicBezTo>
                      <a:pt x="209" y="339"/>
                      <a:pt x="209" y="339"/>
                      <a:pt x="209" y="339"/>
                    </a:cubicBezTo>
                    <a:cubicBezTo>
                      <a:pt x="207" y="345"/>
                      <a:pt x="197" y="346"/>
                      <a:pt x="199" y="352"/>
                    </a:cubicBezTo>
                    <a:cubicBezTo>
                      <a:pt x="209" y="357"/>
                      <a:pt x="212" y="365"/>
                      <a:pt x="210" y="372"/>
                    </a:cubicBezTo>
                    <a:cubicBezTo>
                      <a:pt x="216" y="370"/>
                      <a:pt x="216" y="370"/>
                      <a:pt x="216" y="370"/>
                    </a:cubicBezTo>
                    <a:cubicBezTo>
                      <a:pt x="267" y="346"/>
                      <a:pt x="267" y="346"/>
                      <a:pt x="267" y="346"/>
                    </a:cubicBezTo>
                    <a:cubicBezTo>
                      <a:pt x="322" y="318"/>
                      <a:pt x="322" y="318"/>
                      <a:pt x="322" y="318"/>
                    </a:cubicBezTo>
                    <a:cubicBezTo>
                      <a:pt x="390" y="280"/>
                      <a:pt x="390" y="280"/>
                      <a:pt x="390" y="280"/>
                    </a:cubicBezTo>
                    <a:cubicBezTo>
                      <a:pt x="400" y="295"/>
                      <a:pt x="400" y="295"/>
                      <a:pt x="400" y="295"/>
                    </a:cubicBezTo>
                    <a:cubicBezTo>
                      <a:pt x="405" y="306"/>
                      <a:pt x="405" y="306"/>
                      <a:pt x="405" y="306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Freeform 874">
                <a:extLst>
                  <a:ext uri="{FF2B5EF4-FFF2-40B4-BE49-F238E27FC236}">
                    <a16:creationId xmlns:a16="http://schemas.microsoft.com/office/drawing/2014/main" id="{AEC3DBA1-156A-463C-9373-882271FD6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77" y="1353"/>
                <a:ext cx="252" cy="253"/>
              </a:xfrm>
              <a:custGeom>
                <a:avLst/>
                <a:gdLst>
                  <a:gd name="T0" fmla="*/ 6 w 405"/>
                  <a:gd name="T1" fmla="*/ 9 h 407"/>
                  <a:gd name="T2" fmla="*/ 15 w 405"/>
                  <a:gd name="T3" fmla="*/ 34 h 407"/>
                  <a:gd name="T4" fmla="*/ 32 w 405"/>
                  <a:gd name="T5" fmla="*/ 48 h 407"/>
                  <a:gd name="T6" fmla="*/ 37 w 405"/>
                  <a:gd name="T7" fmla="*/ 58 h 407"/>
                  <a:gd name="T8" fmla="*/ 51 w 405"/>
                  <a:gd name="T9" fmla="*/ 72 h 407"/>
                  <a:gd name="T10" fmla="*/ 57 w 405"/>
                  <a:gd name="T11" fmla="*/ 94 h 407"/>
                  <a:gd name="T12" fmla="*/ 86 w 405"/>
                  <a:gd name="T13" fmla="*/ 110 h 407"/>
                  <a:gd name="T14" fmla="*/ 90 w 405"/>
                  <a:gd name="T15" fmla="*/ 144 h 407"/>
                  <a:gd name="T16" fmla="*/ 105 w 405"/>
                  <a:gd name="T17" fmla="*/ 166 h 407"/>
                  <a:gd name="T18" fmla="*/ 117 w 405"/>
                  <a:gd name="T19" fmla="*/ 184 h 407"/>
                  <a:gd name="T20" fmla="*/ 132 w 405"/>
                  <a:gd name="T21" fmla="*/ 200 h 407"/>
                  <a:gd name="T22" fmla="*/ 141 w 405"/>
                  <a:gd name="T23" fmla="*/ 226 h 407"/>
                  <a:gd name="T24" fmla="*/ 148 w 405"/>
                  <a:gd name="T25" fmla="*/ 239 h 407"/>
                  <a:gd name="T26" fmla="*/ 136 w 405"/>
                  <a:gd name="T27" fmla="*/ 246 h 407"/>
                  <a:gd name="T28" fmla="*/ 100 w 405"/>
                  <a:gd name="T29" fmla="*/ 259 h 407"/>
                  <a:gd name="T30" fmla="*/ 60 w 405"/>
                  <a:gd name="T31" fmla="*/ 249 h 407"/>
                  <a:gd name="T32" fmla="*/ 75 w 405"/>
                  <a:gd name="T33" fmla="*/ 273 h 407"/>
                  <a:gd name="T34" fmla="*/ 45 w 405"/>
                  <a:gd name="T35" fmla="*/ 267 h 407"/>
                  <a:gd name="T36" fmla="*/ 58 w 405"/>
                  <a:gd name="T37" fmla="*/ 299 h 407"/>
                  <a:gd name="T38" fmla="*/ 56 w 405"/>
                  <a:gd name="T39" fmla="*/ 310 h 407"/>
                  <a:gd name="T40" fmla="*/ 71 w 405"/>
                  <a:gd name="T41" fmla="*/ 332 h 407"/>
                  <a:gd name="T42" fmla="*/ 99 w 405"/>
                  <a:gd name="T43" fmla="*/ 353 h 407"/>
                  <a:gd name="T44" fmla="*/ 91 w 405"/>
                  <a:gd name="T45" fmla="*/ 356 h 407"/>
                  <a:gd name="T46" fmla="*/ 110 w 405"/>
                  <a:gd name="T47" fmla="*/ 376 h 407"/>
                  <a:gd name="T48" fmla="*/ 123 w 405"/>
                  <a:gd name="T49" fmla="*/ 387 h 407"/>
                  <a:gd name="T50" fmla="*/ 148 w 405"/>
                  <a:gd name="T51" fmla="*/ 394 h 407"/>
                  <a:gd name="T52" fmla="*/ 172 w 405"/>
                  <a:gd name="T53" fmla="*/ 390 h 407"/>
                  <a:gd name="T54" fmla="*/ 208 w 405"/>
                  <a:gd name="T55" fmla="*/ 397 h 407"/>
                  <a:gd name="T56" fmla="*/ 204 w 405"/>
                  <a:gd name="T57" fmla="*/ 331 h 407"/>
                  <a:gd name="T58" fmla="*/ 199 w 405"/>
                  <a:gd name="T59" fmla="*/ 352 h 407"/>
                  <a:gd name="T60" fmla="*/ 216 w 405"/>
                  <a:gd name="T61" fmla="*/ 370 h 407"/>
                  <a:gd name="T62" fmla="*/ 322 w 405"/>
                  <a:gd name="T63" fmla="*/ 318 h 407"/>
                  <a:gd name="T64" fmla="*/ 400 w 405"/>
                  <a:gd name="T65" fmla="*/ 295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05" h="407">
                    <a:moveTo>
                      <a:pt x="0" y="0"/>
                    </a:moveTo>
                    <a:cubicBezTo>
                      <a:pt x="6" y="5"/>
                      <a:pt x="1" y="7"/>
                      <a:pt x="6" y="9"/>
                    </a:cubicBezTo>
                    <a:cubicBezTo>
                      <a:pt x="7" y="14"/>
                      <a:pt x="7" y="19"/>
                      <a:pt x="7" y="23"/>
                    </a:cubicBezTo>
                    <a:cubicBezTo>
                      <a:pt x="8" y="28"/>
                      <a:pt x="9" y="32"/>
                      <a:pt x="15" y="34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5" y="60"/>
                      <a:pt x="31" y="59"/>
                      <a:pt x="37" y="58"/>
                    </a:cubicBezTo>
                    <a:cubicBezTo>
                      <a:pt x="44" y="56"/>
                      <a:pt x="50" y="53"/>
                      <a:pt x="56" y="54"/>
                    </a:cubicBezTo>
                    <a:cubicBezTo>
                      <a:pt x="50" y="58"/>
                      <a:pt x="48" y="66"/>
                      <a:pt x="51" y="72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57" y="80"/>
                      <a:pt x="50" y="87"/>
                      <a:pt x="57" y="94"/>
                    </a:cubicBezTo>
                    <a:cubicBezTo>
                      <a:pt x="64" y="97"/>
                      <a:pt x="69" y="86"/>
                      <a:pt x="75" y="95"/>
                    </a:cubicBezTo>
                    <a:cubicBezTo>
                      <a:pt x="72" y="103"/>
                      <a:pt x="79" y="107"/>
                      <a:pt x="86" y="110"/>
                    </a:cubicBezTo>
                    <a:cubicBezTo>
                      <a:pt x="85" y="120"/>
                      <a:pt x="88" y="127"/>
                      <a:pt x="93" y="134"/>
                    </a:cubicBezTo>
                    <a:cubicBezTo>
                      <a:pt x="95" y="137"/>
                      <a:pt x="92" y="141"/>
                      <a:pt x="90" y="144"/>
                    </a:cubicBezTo>
                    <a:cubicBezTo>
                      <a:pt x="87" y="147"/>
                      <a:pt x="86" y="151"/>
                      <a:pt x="90" y="155"/>
                    </a:cubicBezTo>
                    <a:cubicBezTo>
                      <a:pt x="96" y="160"/>
                      <a:pt x="108" y="153"/>
                      <a:pt x="105" y="166"/>
                    </a:cubicBezTo>
                    <a:cubicBezTo>
                      <a:pt x="104" y="167"/>
                      <a:pt x="98" y="170"/>
                      <a:pt x="102" y="173"/>
                    </a:cubicBezTo>
                    <a:cubicBezTo>
                      <a:pt x="106" y="177"/>
                      <a:pt x="117" y="176"/>
                      <a:pt x="117" y="184"/>
                    </a:cubicBezTo>
                    <a:cubicBezTo>
                      <a:pt x="112" y="188"/>
                      <a:pt x="123" y="191"/>
                      <a:pt x="119" y="196"/>
                    </a:cubicBezTo>
                    <a:cubicBezTo>
                      <a:pt x="120" y="204"/>
                      <a:pt x="127" y="195"/>
                      <a:pt x="132" y="200"/>
                    </a:cubicBezTo>
                    <a:cubicBezTo>
                      <a:pt x="137" y="205"/>
                      <a:pt x="145" y="207"/>
                      <a:pt x="145" y="214"/>
                    </a:cubicBezTo>
                    <a:cubicBezTo>
                      <a:pt x="137" y="217"/>
                      <a:pt x="140" y="221"/>
                      <a:pt x="141" y="226"/>
                    </a:cubicBezTo>
                    <a:cubicBezTo>
                      <a:pt x="143" y="229"/>
                      <a:pt x="143" y="233"/>
                      <a:pt x="137" y="236"/>
                    </a:cubicBezTo>
                    <a:cubicBezTo>
                      <a:pt x="139" y="242"/>
                      <a:pt x="143" y="240"/>
                      <a:pt x="148" y="239"/>
                    </a:cubicBezTo>
                    <a:cubicBezTo>
                      <a:pt x="152" y="238"/>
                      <a:pt x="157" y="237"/>
                      <a:pt x="158" y="244"/>
                    </a:cubicBezTo>
                    <a:cubicBezTo>
                      <a:pt x="153" y="249"/>
                      <a:pt x="143" y="249"/>
                      <a:pt x="136" y="246"/>
                    </a:cubicBezTo>
                    <a:cubicBezTo>
                      <a:pt x="129" y="257"/>
                      <a:pt x="120" y="249"/>
                      <a:pt x="111" y="247"/>
                    </a:cubicBezTo>
                    <a:cubicBezTo>
                      <a:pt x="100" y="259"/>
                      <a:pt x="100" y="259"/>
                      <a:pt x="100" y="259"/>
                    </a:cubicBezTo>
                    <a:cubicBezTo>
                      <a:pt x="92" y="256"/>
                      <a:pt x="86" y="257"/>
                      <a:pt x="79" y="256"/>
                    </a:cubicBezTo>
                    <a:cubicBezTo>
                      <a:pt x="73" y="256"/>
                      <a:pt x="67" y="255"/>
                      <a:pt x="60" y="249"/>
                    </a:cubicBezTo>
                    <a:cubicBezTo>
                      <a:pt x="55" y="253"/>
                      <a:pt x="57" y="257"/>
                      <a:pt x="62" y="261"/>
                    </a:cubicBezTo>
                    <a:cubicBezTo>
                      <a:pt x="66" y="265"/>
                      <a:pt x="72" y="269"/>
                      <a:pt x="75" y="273"/>
                    </a:cubicBezTo>
                    <a:cubicBezTo>
                      <a:pt x="64" y="284"/>
                      <a:pt x="64" y="284"/>
                      <a:pt x="64" y="284"/>
                    </a:cubicBezTo>
                    <a:cubicBezTo>
                      <a:pt x="45" y="267"/>
                      <a:pt x="45" y="267"/>
                      <a:pt x="45" y="267"/>
                    </a:cubicBezTo>
                    <a:cubicBezTo>
                      <a:pt x="42" y="270"/>
                      <a:pt x="42" y="270"/>
                      <a:pt x="42" y="270"/>
                    </a:cubicBezTo>
                    <a:cubicBezTo>
                      <a:pt x="49" y="279"/>
                      <a:pt x="62" y="290"/>
                      <a:pt x="58" y="299"/>
                    </a:cubicBezTo>
                    <a:cubicBezTo>
                      <a:pt x="49" y="299"/>
                      <a:pt x="49" y="299"/>
                      <a:pt x="49" y="299"/>
                    </a:cubicBezTo>
                    <a:cubicBezTo>
                      <a:pt x="56" y="300"/>
                      <a:pt x="55" y="306"/>
                      <a:pt x="56" y="310"/>
                    </a:cubicBezTo>
                    <a:cubicBezTo>
                      <a:pt x="57" y="314"/>
                      <a:pt x="58" y="318"/>
                      <a:pt x="66" y="319"/>
                    </a:cubicBezTo>
                    <a:cubicBezTo>
                      <a:pt x="57" y="325"/>
                      <a:pt x="71" y="328"/>
                      <a:pt x="71" y="332"/>
                    </a:cubicBezTo>
                    <a:cubicBezTo>
                      <a:pt x="69" y="334"/>
                      <a:pt x="69" y="334"/>
                      <a:pt x="69" y="334"/>
                    </a:cubicBezTo>
                    <a:cubicBezTo>
                      <a:pt x="79" y="342"/>
                      <a:pt x="95" y="337"/>
                      <a:pt x="99" y="353"/>
                    </a:cubicBezTo>
                    <a:cubicBezTo>
                      <a:pt x="100" y="357"/>
                      <a:pt x="100" y="357"/>
                      <a:pt x="100" y="357"/>
                    </a:cubicBezTo>
                    <a:cubicBezTo>
                      <a:pt x="97" y="355"/>
                      <a:pt x="93" y="356"/>
                      <a:pt x="91" y="356"/>
                    </a:cubicBezTo>
                    <a:cubicBezTo>
                      <a:pt x="94" y="361"/>
                      <a:pt x="97" y="379"/>
                      <a:pt x="106" y="372"/>
                    </a:cubicBezTo>
                    <a:cubicBezTo>
                      <a:pt x="110" y="376"/>
                      <a:pt x="110" y="376"/>
                      <a:pt x="110" y="376"/>
                    </a:cubicBezTo>
                    <a:cubicBezTo>
                      <a:pt x="117" y="371"/>
                      <a:pt x="108" y="362"/>
                      <a:pt x="118" y="363"/>
                    </a:cubicBezTo>
                    <a:cubicBezTo>
                      <a:pt x="123" y="371"/>
                      <a:pt x="123" y="377"/>
                      <a:pt x="123" y="387"/>
                    </a:cubicBezTo>
                    <a:cubicBezTo>
                      <a:pt x="130" y="393"/>
                      <a:pt x="130" y="393"/>
                      <a:pt x="130" y="393"/>
                    </a:cubicBezTo>
                    <a:cubicBezTo>
                      <a:pt x="137" y="381"/>
                      <a:pt x="141" y="398"/>
                      <a:pt x="148" y="394"/>
                    </a:cubicBezTo>
                    <a:cubicBezTo>
                      <a:pt x="164" y="405"/>
                      <a:pt x="157" y="382"/>
                      <a:pt x="167" y="379"/>
                    </a:cubicBezTo>
                    <a:cubicBezTo>
                      <a:pt x="173" y="381"/>
                      <a:pt x="171" y="386"/>
                      <a:pt x="172" y="390"/>
                    </a:cubicBezTo>
                    <a:cubicBezTo>
                      <a:pt x="179" y="393"/>
                      <a:pt x="193" y="399"/>
                      <a:pt x="199" y="407"/>
                    </a:cubicBezTo>
                    <a:cubicBezTo>
                      <a:pt x="208" y="397"/>
                      <a:pt x="208" y="397"/>
                      <a:pt x="208" y="397"/>
                    </a:cubicBezTo>
                    <a:cubicBezTo>
                      <a:pt x="193" y="377"/>
                      <a:pt x="201" y="361"/>
                      <a:pt x="188" y="340"/>
                    </a:cubicBezTo>
                    <a:cubicBezTo>
                      <a:pt x="204" y="331"/>
                      <a:pt x="204" y="331"/>
                      <a:pt x="204" y="331"/>
                    </a:cubicBezTo>
                    <a:cubicBezTo>
                      <a:pt x="209" y="339"/>
                      <a:pt x="209" y="339"/>
                      <a:pt x="209" y="339"/>
                    </a:cubicBezTo>
                    <a:cubicBezTo>
                      <a:pt x="207" y="345"/>
                      <a:pt x="197" y="346"/>
                      <a:pt x="199" y="352"/>
                    </a:cubicBezTo>
                    <a:cubicBezTo>
                      <a:pt x="209" y="357"/>
                      <a:pt x="212" y="365"/>
                      <a:pt x="210" y="372"/>
                    </a:cubicBezTo>
                    <a:cubicBezTo>
                      <a:pt x="216" y="370"/>
                      <a:pt x="216" y="370"/>
                      <a:pt x="216" y="370"/>
                    </a:cubicBezTo>
                    <a:cubicBezTo>
                      <a:pt x="267" y="346"/>
                      <a:pt x="267" y="346"/>
                      <a:pt x="267" y="346"/>
                    </a:cubicBezTo>
                    <a:cubicBezTo>
                      <a:pt x="322" y="318"/>
                      <a:pt x="322" y="318"/>
                      <a:pt x="322" y="318"/>
                    </a:cubicBezTo>
                    <a:cubicBezTo>
                      <a:pt x="390" y="280"/>
                      <a:pt x="390" y="280"/>
                      <a:pt x="390" y="280"/>
                    </a:cubicBezTo>
                    <a:cubicBezTo>
                      <a:pt x="400" y="295"/>
                      <a:pt x="400" y="295"/>
                      <a:pt x="400" y="295"/>
                    </a:cubicBezTo>
                    <a:cubicBezTo>
                      <a:pt x="405" y="306"/>
                      <a:pt x="405" y="306"/>
                      <a:pt x="405" y="306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875">
                <a:extLst>
                  <a:ext uri="{FF2B5EF4-FFF2-40B4-BE49-F238E27FC236}">
                    <a16:creationId xmlns:a16="http://schemas.microsoft.com/office/drawing/2014/main" id="{9E77E89E-18F0-41EE-8055-DDC243C720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31" y="1056"/>
                <a:ext cx="43" cy="321"/>
              </a:xfrm>
              <a:custGeom>
                <a:avLst/>
                <a:gdLst>
                  <a:gd name="T0" fmla="*/ 58 w 68"/>
                  <a:gd name="T1" fmla="*/ 0 h 516"/>
                  <a:gd name="T2" fmla="*/ 23 w 68"/>
                  <a:gd name="T3" fmla="*/ 36 h 516"/>
                  <a:gd name="T4" fmla="*/ 28 w 68"/>
                  <a:gd name="T5" fmla="*/ 41 h 516"/>
                  <a:gd name="T6" fmla="*/ 2 w 68"/>
                  <a:gd name="T7" fmla="*/ 73 h 516"/>
                  <a:gd name="T8" fmla="*/ 33 w 68"/>
                  <a:gd name="T9" fmla="*/ 104 h 516"/>
                  <a:gd name="T10" fmla="*/ 7 w 68"/>
                  <a:gd name="T11" fmla="*/ 146 h 516"/>
                  <a:gd name="T12" fmla="*/ 17 w 68"/>
                  <a:gd name="T13" fmla="*/ 152 h 516"/>
                  <a:gd name="T14" fmla="*/ 20 w 68"/>
                  <a:gd name="T15" fmla="*/ 184 h 516"/>
                  <a:gd name="T16" fmla="*/ 4 w 68"/>
                  <a:gd name="T17" fmla="*/ 190 h 516"/>
                  <a:gd name="T18" fmla="*/ 14 w 68"/>
                  <a:gd name="T19" fmla="*/ 200 h 516"/>
                  <a:gd name="T20" fmla="*/ 4 w 68"/>
                  <a:gd name="T21" fmla="*/ 202 h 516"/>
                  <a:gd name="T22" fmla="*/ 12 w 68"/>
                  <a:gd name="T23" fmla="*/ 233 h 516"/>
                  <a:gd name="T24" fmla="*/ 30 w 68"/>
                  <a:gd name="T25" fmla="*/ 253 h 516"/>
                  <a:gd name="T26" fmla="*/ 20 w 68"/>
                  <a:gd name="T27" fmla="*/ 268 h 516"/>
                  <a:gd name="T28" fmla="*/ 16 w 68"/>
                  <a:gd name="T29" fmla="*/ 277 h 516"/>
                  <a:gd name="T30" fmla="*/ 27 w 68"/>
                  <a:gd name="T31" fmla="*/ 300 h 516"/>
                  <a:gd name="T32" fmla="*/ 12 w 68"/>
                  <a:gd name="T33" fmla="*/ 303 h 516"/>
                  <a:gd name="T34" fmla="*/ 2 w 68"/>
                  <a:gd name="T35" fmla="*/ 334 h 516"/>
                  <a:gd name="T36" fmla="*/ 0 w 68"/>
                  <a:gd name="T37" fmla="*/ 364 h 516"/>
                  <a:gd name="T38" fmla="*/ 18 w 68"/>
                  <a:gd name="T39" fmla="*/ 402 h 516"/>
                  <a:gd name="T40" fmla="*/ 23 w 68"/>
                  <a:gd name="T41" fmla="*/ 418 h 516"/>
                  <a:gd name="T42" fmla="*/ 24 w 68"/>
                  <a:gd name="T43" fmla="*/ 454 h 516"/>
                  <a:gd name="T44" fmla="*/ 43 w 68"/>
                  <a:gd name="T45" fmla="*/ 464 h 516"/>
                  <a:gd name="T46" fmla="*/ 65 w 68"/>
                  <a:gd name="T47" fmla="*/ 467 h 516"/>
                  <a:gd name="T48" fmla="*/ 58 w 68"/>
                  <a:gd name="T49" fmla="*/ 483 h 516"/>
                  <a:gd name="T50" fmla="*/ 63 w 68"/>
                  <a:gd name="T51" fmla="*/ 516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" h="516">
                    <a:moveTo>
                      <a:pt x="58" y="0"/>
                    </a:moveTo>
                    <a:cubicBezTo>
                      <a:pt x="23" y="36"/>
                      <a:pt x="23" y="36"/>
                      <a:pt x="23" y="36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33" y="104"/>
                      <a:pt x="33" y="104"/>
                      <a:pt x="33" y="104"/>
                    </a:cubicBezTo>
                    <a:cubicBezTo>
                      <a:pt x="7" y="146"/>
                      <a:pt x="7" y="146"/>
                      <a:pt x="7" y="146"/>
                    </a:cubicBezTo>
                    <a:cubicBezTo>
                      <a:pt x="17" y="152"/>
                      <a:pt x="17" y="152"/>
                      <a:pt x="17" y="152"/>
                    </a:cubicBezTo>
                    <a:cubicBezTo>
                      <a:pt x="20" y="184"/>
                      <a:pt x="20" y="184"/>
                      <a:pt x="20" y="184"/>
                    </a:cubicBezTo>
                    <a:cubicBezTo>
                      <a:pt x="16" y="187"/>
                      <a:pt x="5" y="179"/>
                      <a:pt x="4" y="190"/>
                    </a:cubicBezTo>
                    <a:cubicBezTo>
                      <a:pt x="8" y="194"/>
                      <a:pt x="14" y="194"/>
                      <a:pt x="14" y="200"/>
                    </a:cubicBezTo>
                    <a:cubicBezTo>
                      <a:pt x="12" y="205"/>
                      <a:pt x="9" y="202"/>
                      <a:pt x="4" y="202"/>
                    </a:cubicBezTo>
                    <a:cubicBezTo>
                      <a:pt x="4" y="211"/>
                      <a:pt x="13" y="224"/>
                      <a:pt x="12" y="233"/>
                    </a:cubicBezTo>
                    <a:cubicBezTo>
                      <a:pt x="29" y="226"/>
                      <a:pt x="27" y="248"/>
                      <a:pt x="30" y="253"/>
                    </a:cubicBezTo>
                    <a:cubicBezTo>
                      <a:pt x="26" y="254"/>
                      <a:pt x="15" y="261"/>
                      <a:pt x="20" y="268"/>
                    </a:cubicBezTo>
                    <a:cubicBezTo>
                      <a:pt x="26" y="275"/>
                      <a:pt x="15" y="271"/>
                      <a:pt x="16" y="277"/>
                    </a:cubicBezTo>
                    <a:cubicBezTo>
                      <a:pt x="15" y="284"/>
                      <a:pt x="20" y="293"/>
                      <a:pt x="27" y="300"/>
                    </a:cubicBezTo>
                    <a:cubicBezTo>
                      <a:pt x="12" y="303"/>
                      <a:pt x="12" y="303"/>
                      <a:pt x="12" y="303"/>
                    </a:cubicBezTo>
                    <a:cubicBezTo>
                      <a:pt x="12" y="314"/>
                      <a:pt x="9" y="327"/>
                      <a:pt x="2" y="334"/>
                    </a:cubicBezTo>
                    <a:cubicBezTo>
                      <a:pt x="2" y="345"/>
                      <a:pt x="17" y="355"/>
                      <a:pt x="0" y="364"/>
                    </a:cubicBezTo>
                    <a:cubicBezTo>
                      <a:pt x="18" y="370"/>
                      <a:pt x="17" y="392"/>
                      <a:pt x="18" y="402"/>
                    </a:cubicBezTo>
                    <a:cubicBezTo>
                      <a:pt x="23" y="418"/>
                      <a:pt x="23" y="418"/>
                      <a:pt x="23" y="418"/>
                    </a:cubicBezTo>
                    <a:cubicBezTo>
                      <a:pt x="20" y="431"/>
                      <a:pt x="9" y="442"/>
                      <a:pt x="24" y="454"/>
                    </a:cubicBezTo>
                    <a:cubicBezTo>
                      <a:pt x="27" y="461"/>
                      <a:pt x="42" y="453"/>
                      <a:pt x="43" y="464"/>
                    </a:cubicBezTo>
                    <a:cubicBezTo>
                      <a:pt x="50" y="463"/>
                      <a:pt x="59" y="461"/>
                      <a:pt x="65" y="467"/>
                    </a:cubicBezTo>
                    <a:cubicBezTo>
                      <a:pt x="68" y="474"/>
                      <a:pt x="57" y="476"/>
                      <a:pt x="58" y="483"/>
                    </a:cubicBezTo>
                    <a:cubicBezTo>
                      <a:pt x="63" y="516"/>
                      <a:pt x="63" y="516"/>
                      <a:pt x="63" y="516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876">
                <a:extLst>
                  <a:ext uri="{FF2B5EF4-FFF2-40B4-BE49-F238E27FC236}">
                    <a16:creationId xmlns:a16="http://schemas.microsoft.com/office/drawing/2014/main" id="{ED85974B-9151-46FC-B675-DF319572D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31" y="1056"/>
                <a:ext cx="43" cy="321"/>
              </a:xfrm>
              <a:custGeom>
                <a:avLst/>
                <a:gdLst>
                  <a:gd name="T0" fmla="*/ 58 w 68"/>
                  <a:gd name="T1" fmla="*/ 0 h 516"/>
                  <a:gd name="T2" fmla="*/ 23 w 68"/>
                  <a:gd name="T3" fmla="*/ 36 h 516"/>
                  <a:gd name="T4" fmla="*/ 28 w 68"/>
                  <a:gd name="T5" fmla="*/ 41 h 516"/>
                  <a:gd name="T6" fmla="*/ 2 w 68"/>
                  <a:gd name="T7" fmla="*/ 73 h 516"/>
                  <a:gd name="T8" fmla="*/ 33 w 68"/>
                  <a:gd name="T9" fmla="*/ 104 h 516"/>
                  <a:gd name="T10" fmla="*/ 7 w 68"/>
                  <a:gd name="T11" fmla="*/ 146 h 516"/>
                  <a:gd name="T12" fmla="*/ 17 w 68"/>
                  <a:gd name="T13" fmla="*/ 152 h 516"/>
                  <a:gd name="T14" fmla="*/ 20 w 68"/>
                  <a:gd name="T15" fmla="*/ 184 h 516"/>
                  <a:gd name="T16" fmla="*/ 4 w 68"/>
                  <a:gd name="T17" fmla="*/ 190 h 516"/>
                  <a:gd name="T18" fmla="*/ 14 w 68"/>
                  <a:gd name="T19" fmla="*/ 200 h 516"/>
                  <a:gd name="T20" fmla="*/ 4 w 68"/>
                  <a:gd name="T21" fmla="*/ 202 h 516"/>
                  <a:gd name="T22" fmla="*/ 12 w 68"/>
                  <a:gd name="T23" fmla="*/ 233 h 516"/>
                  <a:gd name="T24" fmla="*/ 30 w 68"/>
                  <a:gd name="T25" fmla="*/ 253 h 516"/>
                  <a:gd name="T26" fmla="*/ 20 w 68"/>
                  <a:gd name="T27" fmla="*/ 268 h 516"/>
                  <a:gd name="T28" fmla="*/ 16 w 68"/>
                  <a:gd name="T29" fmla="*/ 277 h 516"/>
                  <a:gd name="T30" fmla="*/ 27 w 68"/>
                  <a:gd name="T31" fmla="*/ 300 h 516"/>
                  <a:gd name="T32" fmla="*/ 12 w 68"/>
                  <a:gd name="T33" fmla="*/ 303 h 516"/>
                  <a:gd name="T34" fmla="*/ 2 w 68"/>
                  <a:gd name="T35" fmla="*/ 334 h 516"/>
                  <a:gd name="T36" fmla="*/ 0 w 68"/>
                  <a:gd name="T37" fmla="*/ 364 h 516"/>
                  <a:gd name="T38" fmla="*/ 18 w 68"/>
                  <a:gd name="T39" fmla="*/ 402 h 516"/>
                  <a:gd name="T40" fmla="*/ 23 w 68"/>
                  <a:gd name="T41" fmla="*/ 418 h 516"/>
                  <a:gd name="T42" fmla="*/ 24 w 68"/>
                  <a:gd name="T43" fmla="*/ 454 h 516"/>
                  <a:gd name="T44" fmla="*/ 43 w 68"/>
                  <a:gd name="T45" fmla="*/ 464 h 516"/>
                  <a:gd name="T46" fmla="*/ 65 w 68"/>
                  <a:gd name="T47" fmla="*/ 467 h 516"/>
                  <a:gd name="T48" fmla="*/ 58 w 68"/>
                  <a:gd name="T49" fmla="*/ 483 h 516"/>
                  <a:gd name="T50" fmla="*/ 63 w 68"/>
                  <a:gd name="T51" fmla="*/ 516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" h="516">
                    <a:moveTo>
                      <a:pt x="58" y="0"/>
                    </a:moveTo>
                    <a:cubicBezTo>
                      <a:pt x="23" y="36"/>
                      <a:pt x="23" y="36"/>
                      <a:pt x="23" y="36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33" y="104"/>
                      <a:pt x="33" y="104"/>
                      <a:pt x="33" y="104"/>
                    </a:cubicBezTo>
                    <a:cubicBezTo>
                      <a:pt x="7" y="146"/>
                      <a:pt x="7" y="146"/>
                      <a:pt x="7" y="146"/>
                    </a:cubicBezTo>
                    <a:cubicBezTo>
                      <a:pt x="17" y="152"/>
                      <a:pt x="17" y="152"/>
                      <a:pt x="17" y="152"/>
                    </a:cubicBezTo>
                    <a:cubicBezTo>
                      <a:pt x="20" y="184"/>
                      <a:pt x="20" y="184"/>
                      <a:pt x="20" y="184"/>
                    </a:cubicBezTo>
                    <a:cubicBezTo>
                      <a:pt x="16" y="187"/>
                      <a:pt x="5" y="179"/>
                      <a:pt x="4" y="190"/>
                    </a:cubicBezTo>
                    <a:cubicBezTo>
                      <a:pt x="8" y="194"/>
                      <a:pt x="14" y="194"/>
                      <a:pt x="14" y="200"/>
                    </a:cubicBezTo>
                    <a:cubicBezTo>
                      <a:pt x="12" y="205"/>
                      <a:pt x="9" y="202"/>
                      <a:pt x="4" y="202"/>
                    </a:cubicBezTo>
                    <a:cubicBezTo>
                      <a:pt x="4" y="211"/>
                      <a:pt x="13" y="224"/>
                      <a:pt x="12" y="233"/>
                    </a:cubicBezTo>
                    <a:cubicBezTo>
                      <a:pt x="29" y="226"/>
                      <a:pt x="27" y="248"/>
                      <a:pt x="30" y="253"/>
                    </a:cubicBezTo>
                    <a:cubicBezTo>
                      <a:pt x="26" y="254"/>
                      <a:pt x="15" y="261"/>
                      <a:pt x="20" y="268"/>
                    </a:cubicBezTo>
                    <a:cubicBezTo>
                      <a:pt x="26" y="275"/>
                      <a:pt x="15" y="271"/>
                      <a:pt x="16" y="277"/>
                    </a:cubicBezTo>
                    <a:cubicBezTo>
                      <a:pt x="15" y="284"/>
                      <a:pt x="20" y="293"/>
                      <a:pt x="27" y="300"/>
                    </a:cubicBezTo>
                    <a:cubicBezTo>
                      <a:pt x="12" y="303"/>
                      <a:pt x="12" y="303"/>
                      <a:pt x="12" y="303"/>
                    </a:cubicBezTo>
                    <a:cubicBezTo>
                      <a:pt x="12" y="314"/>
                      <a:pt x="9" y="327"/>
                      <a:pt x="2" y="334"/>
                    </a:cubicBezTo>
                    <a:cubicBezTo>
                      <a:pt x="2" y="345"/>
                      <a:pt x="17" y="355"/>
                      <a:pt x="0" y="364"/>
                    </a:cubicBezTo>
                    <a:cubicBezTo>
                      <a:pt x="18" y="370"/>
                      <a:pt x="17" y="392"/>
                      <a:pt x="18" y="402"/>
                    </a:cubicBezTo>
                    <a:cubicBezTo>
                      <a:pt x="23" y="418"/>
                      <a:pt x="23" y="418"/>
                      <a:pt x="23" y="418"/>
                    </a:cubicBezTo>
                    <a:cubicBezTo>
                      <a:pt x="20" y="431"/>
                      <a:pt x="9" y="442"/>
                      <a:pt x="24" y="454"/>
                    </a:cubicBezTo>
                    <a:cubicBezTo>
                      <a:pt x="27" y="461"/>
                      <a:pt x="42" y="453"/>
                      <a:pt x="43" y="464"/>
                    </a:cubicBezTo>
                    <a:cubicBezTo>
                      <a:pt x="50" y="463"/>
                      <a:pt x="59" y="461"/>
                      <a:pt x="65" y="467"/>
                    </a:cubicBezTo>
                    <a:cubicBezTo>
                      <a:pt x="68" y="474"/>
                      <a:pt x="57" y="476"/>
                      <a:pt x="58" y="483"/>
                    </a:cubicBezTo>
                    <a:cubicBezTo>
                      <a:pt x="63" y="516"/>
                      <a:pt x="63" y="516"/>
                      <a:pt x="63" y="516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Freeform 877">
                <a:extLst>
                  <a:ext uri="{FF2B5EF4-FFF2-40B4-BE49-F238E27FC236}">
                    <a16:creationId xmlns:a16="http://schemas.microsoft.com/office/drawing/2014/main" id="{E6B0622C-03B1-4D34-8AF6-3C7650685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77" y="1765"/>
                <a:ext cx="6" cy="11"/>
              </a:xfrm>
              <a:custGeom>
                <a:avLst/>
                <a:gdLst>
                  <a:gd name="T0" fmla="*/ 6 w 6"/>
                  <a:gd name="T1" fmla="*/ 0 h 11"/>
                  <a:gd name="T2" fmla="*/ 0 w 6"/>
                  <a:gd name="T3" fmla="*/ 11 h 11"/>
                  <a:gd name="T4" fmla="*/ 6 w 6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1">
                    <a:moveTo>
                      <a:pt x="6" y="0"/>
                    </a:moveTo>
                    <a:lnTo>
                      <a:pt x="0" y="1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Line 878">
                <a:extLst>
                  <a:ext uri="{FF2B5EF4-FFF2-40B4-BE49-F238E27FC236}">
                    <a16:creationId xmlns:a16="http://schemas.microsoft.com/office/drawing/2014/main" id="{6339839C-768C-407B-AF59-0E020764CB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4077" y="1765"/>
                <a:ext cx="6" cy="11"/>
              </a:xfrm>
              <a:prstGeom prst="line">
                <a:avLst/>
              </a:pr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Freeform 879">
                <a:extLst>
                  <a:ext uri="{FF2B5EF4-FFF2-40B4-BE49-F238E27FC236}">
                    <a16:creationId xmlns:a16="http://schemas.microsoft.com/office/drawing/2014/main" id="{2859AAFC-3EF9-48AA-AEF7-08DE4B320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83" y="1723"/>
                <a:ext cx="42" cy="45"/>
              </a:xfrm>
              <a:custGeom>
                <a:avLst/>
                <a:gdLst>
                  <a:gd name="T0" fmla="*/ 67 w 67"/>
                  <a:gd name="T1" fmla="*/ 1 h 72"/>
                  <a:gd name="T2" fmla="*/ 51 w 67"/>
                  <a:gd name="T3" fmla="*/ 14 h 72"/>
                  <a:gd name="T4" fmla="*/ 36 w 67"/>
                  <a:gd name="T5" fmla="*/ 14 h 72"/>
                  <a:gd name="T6" fmla="*/ 22 w 67"/>
                  <a:gd name="T7" fmla="*/ 18 h 72"/>
                  <a:gd name="T8" fmla="*/ 24 w 67"/>
                  <a:gd name="T9" fmla="*/ 24 h 72"/>
                  <a:gd name="T10" fmla="*/ 14 w 67"/>
                  <a:gd name="T11" fmla="*/ 28 h 72"/>
                  <a:gd name="T12" fmla="*/ 20 w 67"/>
                  <a:gd name="T13" fmla="*/ 49 h 72"/>
                  <a:gd name="T14" fmla="*/ 18 w 67"/>
                  <a:gd name="T15" fmla="*/ 55 h 72"/>
                  <a:gd name="T16" fmla="*/ 12 w 67"/>
                  <a:gd name="T17" fmla="*/ 63 h 72"/>
                  <a:gd name="T18" fmla="*/ 0 w 67"/>
                  <a:gd name="T1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72">
                    <a:moveTo>
                      <a:pt x="67" y="1"/>
                    </a:moveTo>
                    <a:cubicBezTo>
                      <a:pt x="56" y="0"/>
                      <a:pt x="51" y="14"/>
                      <a:pt x="51" y="14"/>
                    </a:cubicBezTo>
                    <a:cubicBezTo>
                      <a:pt x="51" y="14"/>
                      <a:pt x="43" y="12"/>
                      <a:pt x="36" y="14"/>
                    </a:cubicBezTo>
                    <a:cubicBezTo>
                      <a:pt x="30" y="15"/>
                      <a:pt x="22" y="18"/>
                      <a:pt x="22" y="1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5" y="60"/>
                      <a:pt x="12" y="63"/>
                    </a:cubicBezTo>
                    <a:cubicBezTo>
                      <a:pt x="6" y="69"/>
                      <a:pt x="0" y="72"/>
                      <a:pt x="0" y="72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Freeform 880">
                <a:extLst>
                  <a:ext uri="{FF2B5EF4-FFF2-40B4-BE49-F238E27FC236}">
                    <a16:creationId xmlns:a16="http://schemas.microsoft.com/office/drawing/2014/main" id="{66B1E456-1D98-499D-8C52-132A4CC404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83" y="1723"/>
                <a:ext cx="42" cy="45"/>
              </a:xfrm>
              <a:custGeom>
                <a:avLst/>
                <a:gdLst>
                  <a:gd name="T0" fmla="*/ 67 w 67"/>
                  <a:gd name="T1" fmla="*/ 1 h 72"/>
                  <a:gd name="T2" fmla="*/ 51 w 67"/>
                  <a:gd name="T3" fmla="*/ 14 h 72"/>
                  <a:gd name="T4" fmla="*/ 36 w 67"/>
                  <a:gd name="T5" fmla="*/ 14 h 72"/>
                  <a:gd name="T6" fmla="*/ 22 w 67"/>
                  <a:gd name="T7" fmla="*/ 18 h 72"/>
                  <a:gd name="T8" fmla="*/ 24 w 67"/>
                  <a:gd name="T9" fmla="*/ 24 h 72"/>
                  <a:gd name="T10" fmla="*/ 14 w 67"/>
                  <a:gd name="T11" fmla="*/ 28 h 72"/>
                  <a:gd name="T12" fmla="*/ 20 w 67"/>
                  <a:gd name="T13" fmla="*/ 49 h 72"/>
                  <a:gd name="T14" fmla="*/ 18 w 67"/>
                  <a:gd name="T15" fmla="*/ 55 h 72"/>
                  <a:gd name="T16" fmla="*/ 12 w 67"/>
                  <a:gd name="T17" fmla="*/ 63 h 72"/>
                  <a:gd name="T18" fmla="*/ 0 w 67"/>
                  <a:gd name="T1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72">
                    <a:moveTo>
                      <a:pt x="67" y="1"/>
                    </a:moveTo>
                    <a:cubicBezTo>
                      <a:pt x="56" y="0"/>
                      <a:pt x="51" y="14"/>
                      <a:pt x="51" y="14"/>
                    </a:cubicBezTo>
                    <a:cubicBezTo>
                      <a:pt x="51" y="14"/>
                      <a:pt x="43" y="12"/>
                      <a:pt x="36" y="14"/>
                    </a:cubicBezTo>
                    <a:cubicBezTo>
                      <a:pt x="30" y="15"/>
                      <a:pt x="22" y="18"/>
                      <a:pt x="22" y="1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5" y="60"/>
                      <a:pt x="12" y="63"/>
                    </a:cubicBezTo>
                    <a:cubicBezTo>
                      <a:pt x="6" y="69"/>
                      <a:pt x="0" y="72"/>
                      <a:pt x="0" y="72"/>
                    </a:cubicBezTo>
                  </a:path>
                </a:pathLst>
              </a:custGeom>
              <a:grpFill/>
              <a:ln w="3175" cap="flat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881">
                <a:extLst>
                  <a:ext uri="{FF2B5EF4-FFF2-40B4-BE49-F238E27FC236}">
                    <a16:creationId xmlns:a16="http://schemas.microsoft.com/office/drawing/2014/main" id="{D1546654-60AB-4D20-A954-D2F162C308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042" y="873"/>
                <a:ext cx="202" cy="582"/>
              </a:xfrm>
              <a:custGeom>
                <a:avLst/>
                <a:gdLst>
                  <a:gd name="T0" fmla="*/ 311 w 325"/>
                  <a:gd name="T1" fmla="*/ 20 h 935"/>
                  <a:gd name="T2" fmla="*/ 316 w 325"/>
                  <a:gd name="T3" fmla="*/ 0 h 935"/>
                  <a:gd name="T4" fmla="*/ 306 w 325"/>
                  <a:gd name="T5" fmla="*/ 43 h 935"/>
                  <a:gd name="T6" fmla="*/ 308 w 325"/>
                  <a:gd name="T7" fmla="*/ 32 h 935"/>
                  <a:gd name="T8" fmla="*/ 300 w 325"/>
                  <a:gd name="T9" fmla="*/ 67 h 935"/>
                  <a:gd name="T10" fmla="*/ 304 w 325"/>
                  <a:gd name="T11" fmla="*/ 50 h 935"/>
                  <a:gd name="T12" fmla="*/ 271 w 325"/>
                  <a:gd name="T13" fmla="*/ 185 h 935"/>
                  <a:gd name="T14" fmla="*/ 280 w 325"/>
                  <a:gd name="T15" fmla="*/ 148 h 935"/>
                  <a:gd name="T16" fmla="*/ 99 w 325"/>
                  <a:gd name="T17" fmla="*/ 408 h 935"/>
                  <a:gd name="T18" fmla="*/ 102 w 325"/>
                  <a:gd name="T19" fmla="*/ 409 h 935"/>
                  <a:gd name="T20" fmla="*/ 100 w 325"/>
                  <a:gd name="T21" fmla="*/ 396 h 935"/>
                  <a:gd name="T22" fmla="*/ 105 w 325"/>
                  <a:gd name="T23" fmla="*/ 390 h 935"/>
                  <a:gd name="T24" fmla="*/ 139 w 325"/>
                  <a:gd name="T25" fmla="*/ 399 h 935"/>
                  <a:gd name="T26" fmla="*/ 174 w 325"/>
                  <a:gd name="T27" fmla="*/ 407 h 935"/>
                  <a:gd name="T28" fmla="*/ 172 w 325"/>
                  <a:gd name="T29" fmla="*/ 415 h 935"/>
                  <a:gd name="T30" fmla="*/ 176 w 325"/>
                  <a:gd name="T31" fmla="*/ 416 h 935"/>
                  <a:gd name="T32" fmla="*/ 176 w 325"/>
                  <a:gd name="T33" fmla="*/ 416 h 935"/>
                  <a:gd name="T34" fmla="*/ 177 w 325"/>
                  <a:gd name="T35" fmla="*/ 414 h 935"/>
                  <a:gd name="T36" fmla="*/ 180 w 325"/>
                  <a:gd name="T37" fmla="*/ 413 h 935"/>
                  <a:gd name="T38" fmla="*/ 181 w 325"/>
                  <a:gd name="T39" fmla="*/ 409 h 935"/>
                  <a:gd name="T40" fmla="*/ 217 w 325"/>
                  <a:gd name="T41" fmla="*/ 416 h 935"/>
                  <a:gd name="T42" fmla="*/ 244 w 325"/>
                  <a:gd name="T43" fmla="*/ 298 h 935"/>
                  <a:gd name="T44" fmla="*/ 309 w 325"/>
                  <a:gd name="T45" fmla="*/ 935 h 935"/>
                  <a:gd name="T46" fmla="*/ 313 w 325"/>
                  <a:gd name="T47" fmla="*/ 885 h 935"/>
                  <a:gd name="T48" fmla="*/ 313 w 325"/>
                  <a:gd name="T49" fmla="*/ 885 h 935"/>
                  <a:gd name="T50" fmla="*/ 316 w 325"/>
                  <a:gd name="T51" fmla="*/ 836 h 935"/>
                  <a:gd name="T52" fmla="*/ 316 w 325"/>
                  <a:gd name="T53" fmla="*/ 836 h 935"/>
                  <a:gd name="T54" fmla="*/ 320 w 325"/>
                  <a:gd name="T55" fmla="*/ 786 h 935"/>
                  <a:gd name="T56" fmla="*/ 320 w 325"/>
                  <a:gd name="T57" fmla="*/ 786 h 935"/>
                  <a:gd name="T58" fmla="*/ 324 w 325"/>
                  <a:gd name="T59" fmla="*/ 737 h 935"/>
                  <a:gd name="T60" fmla="*/ 324 w 325"/>
                  <a:gd name="T61" fmla="*/ 737 h 935"/>
                  <a:gd name="T62" fmla="*/ 325 w 325"/>
                  <a:gd name="T63" fmla="*/ 725 h 935"/>
                  <a:gd name="T64" fmla="*/ 173 w 325"/>
                  <a:gd name="T65" fmla="*/ 675 h 935"/>
                  <a:gd name="T66" fmla="*/ 153 w 325"/>
                  <a:gd name="T67" fmla="*/ 637 h 935"/>
                  <a:gd name="T68" fmla="*/ 116 w 325"/>
                  <a:gd name="T69" fmla="*/ 629 h 935"/>
                  <a:gd name="T70" fmla="*/ 116 w 325"/>
                  <a:gd name="T71" fmla="*/ 629 h 935"/>
                  <a:gd name="T72" fmla="*/ 77 w 325"/>
                  <a:gd name="T73" fmla="*/ 578 h 935"/>
                  <a:gd name="T74" fmla="*/ 77 w 325"/>
                  <a:gd name="T75" fmla="*/ 578 h 935"/>
                  <a:gd name="T76" fmla="*/ 8 w 325"/>
                  <a:gd name="T77" fmla="*/ 477 h 935"/>
                  <a:gd name="T78" fmla="*/ 8 w 325"/>
                  <a:gd name="T79" fmla="*/ 477 h 935"/>
                  <a:gd name="T80" fmla="*/ 0 w 325"/>
                  <a:gd name="T81" fmla="*/ 463 h 935"/>
                  <a:gd name="T82" fmla="*/ 0 w 325"/>
                  <a:gd name="T83" fmla="*/ 463 h 935"/>
                  <a:gd name="T84" fmla="*/ 27 w 325"/>
                  <a:gd name="T85" fmla="*/ 390 h 935"/>
                  <a:gd name="T86" fmla="*/ 271 w 325"/>
                  <a:gd name="T87" fmla="*/ 185 h 935"/>
                  <a:gd name="T88" fmla="*/ 280 w 325"/>
                  <a:gd name="T89" fmla="*/ 148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5" h="935">
                    <a:moveTo>
                      <a:pt x="311" y="20"/>
                    </a:moveTo>
                    <a:cubicBezTo>
                      <a:pt x="313" y="13"/>
                      <a:pt x="315" y="7"/>
                      <a:pt x="316" y="0"/>
                    </a:cubicBezTo>
                    <a:moveTo>
                      <a:pt x="306" y="43"/>
                    </a:moveTo>
                    <a:cubicBezTo>
                      <a:pt x="306" y="39"/>
                      <a:pt x="307" y="36"/>
                      <a:pt x="308" y="32"/>
                    </a:cubicBezTo>
                    <a:moveTo>
                      <a:pt x="300" y="67"/>
                    </a:moveTo>
                    <a:cubicBezTo>
                      <a:pt x="301" y="61"/>
                      <a:pt x="302" y="56"/>
                      <a:pt x="304" y="50"/>
                    </a:cubicBezTo>
                    <a:moveTo>
                      <a:pt x="271" y="185"/>
                    </a:moveTo>
                    <a:cubicBezTo>
                      <a:pt x="274" y="172"/>
                      <a:pt x="277" y="160"/>
                      <a:pt x="280" y="148"/>
                    </a:cubicBezTo>
                    <a:moveTo>
                      <a:pt x="99" y="408"/>
                    </a:moveTo>
                    <a:cubicBezTo>
                      <a:pt x="102" y="409"/>
                      <a:pt x="102" y="409"/>
                      <a:pt x="102" y="409"/>
                    </a:cubicBezTo>
                    <a:cubicBezTo>
                      <a:pt x="100" y="396"/>
                      <a:pt x="100" y="396"/>
                      <a:pt x="100" y="396"/>
                    </a:cubicBezTo>
                    <a:cubicBezTo>
                      <a:pt x="105" y="390"/>
                      <a:pt x="105" y="390"/>
                      <a:pt x="105" y="390"/>
                    </a:cubicBezTo>
                    <a:cubicBezTo>
                      <a:pt x="139" y="399"/>
                      <a:pt x="139" y="399"/>
                      <a:pt x="139" y="399"/>
                    </a:cubicBezTo>
                    <a:cubicBezTo>
                      <a:pt x="174" y="407"/>
                      <a:pt x="174" y="407"/>
                      <a:pt x="174" y="407"/>
                    </a:cubicBezTo>
                    <a:cubicBezTo>
                      <a:pt x="172" y="415"/>
                      <a:pt x="172" y="415"/>
                      <a:pt x="172" y="415"/>
                    </a:cubicBezTo>
                    <a:cubicBezTo>
                      <a:pt x="176" y="416"/>
                      <a:pt x="176" y="416"/>
                      <a:pt x="176" y="416"/>
                    </a:cubicBezTo>
                    <a:cubicBezTo>
                      <a:pt x="176" y="416"/>
                      <a:pt x="176" y="416"/>
                      <a:pt x="176" y="416"/>
                    </a:cubicBezTo>
                    <a:cubicBezTo>
                      <a:pt x="177" y="414"/>
                      <a:pt x="177" y="414"/>
                      <a:pt x="177" y="414"/>
                    </a:cubicBezTo>
                    <a:cubicBezTo>
                      <a:pt x="180" y="413"/>
                      <a:pt x="180" y="413"/>
                      <a:pt x="180" y="413"/>
                    </a:cubicBezTo>
                    <a:cubicBezTo>
                      <a:pt x="181" y="409"/>
                      <a:pt x="181" y="409"/>
                      <a:pt x="181" y="409"/>
                    </a:cubicBezTo>
                    <a:cubicBezTo>
                      <a:pt x="217" y="416"/>
                      <a:pt x="217" y="416"/>
                      <a:pt x="217" y="416"/>
                    </a:cubicBezTo>
                    <a:cubicBezTo>
                      <a:pt x="244" y="298"/>
                      <a:pt x="244" y="298"/>
                      <a:pt x="244" y="298"/>
                    </a:cubicBezTo>
                    <a:moveTo>
                      <a:pt x="309" y="935"/>
                    </a:moveTo>
                    <a:cubicBezTo>
                      <a:pt x="313" y="885"/>
                      <a:pt x="313" y="885"/>
                      <a:pt x="313" y="885"/>
                    </a:cubicBezTo>
                    <a:moveTo>
                      <a:pt x="313" y="885"/>
                    </a:moveTo>
                    <a:cubicBezTo>
                      <a:pt x="316" y="836"/>
                      <a:pt x="316" y="836"/>
                      <a:pt x="316" y="836"/>
                    </a:cubicBezTo>
                    <a:moveTo>
                      <a:pt x="316" y="836"/>
                    </a:moveTo>
                    <a:cubicBezTo>
                      <a:pt x="320" y="786"/>
                      <a:pt x="320" y="786"/>
                      <a:pt x="320" y="786"/>
                    </a:cubicBezTo>
                    <a:moveTo>
                      <a:pt x="320" y="786"/>
                    </a:moveTo>
                    <a:cubicBezTo>
                      <a:pt x="324" y="737"/>
                      <a:pt x="324" y="737"/>
                      <a:pt x="324" y="737"/>
                    </a:cubicBezTo>
                    <a:moveTo>
                      <a:pt x="324" y="737"/>
                    </a:moveTo>
                    <a:cubicBezTo>
                      <a:pt x="325" y="725"/>
                      <a:pt x="325" y="725"/>
                      <a:pt x="325" y="725"/>
                    </a:cubicBezTo>
                    <a:cubicBezTo>
                      <a:pt x="173" y="675"/>
                      <a:pt x="173" y="675"/>
                      <a:pt x="173" y="675"/>
                    </a:cubicBezTo>
                    <a:cubicBezTo>
                      <a:pt x="153" y="637"/>
                      <a:pt x="153" y="637"/>
                      <a:pt x="153" y="637"/>
                    </a:cubicBezTo>
                    <a:cubicBezTo>
                      <a:pt x="116" y="629"/>
                      <a:pt x="116" y="629"/>
                      <a:pt x="116" y="629"/>
                    </a:cubicBezTo>
                    <a:moveTo>
                      <a:pt x="116" y="629"/>
                    </a:moveTo>
                    <a:cubicBezTo>
                      <a:pt x="77" y="578"/>
                      <a:pt x="77" y="578"/>
                      <a:pt x="77" y="578"/>
                    </a:cubicBezTo>
                    <a:moveTo>
                      <a:pt x="77" y="578"/>
                    </a:moveTo>
                    <a:cubicBezTo>
                      <a:pt x="8" y="477"/>
                      <a:pt x="8" y="477"/>
                      <a:pt x="8" y="477"/>
                    </a:cubicBezTo>
                    <a:moveTo>
                      <a:pt x="8" y="477"/>
                    </a:moveTo>
                    <a:cubicBezTo>
                      <a:pt x="0" y="463"/>
                      <a:pt x="0" y="463"/>
                      <a:pt x="0" y="463"/>
                    </a:cubicBezTo>
                    <a:moveTo>
                      <a:pt x="0" y="463"/>
                    </a:moveTo>
                    <a:cubicBezTo>
                      <a:pt x="27" y="390"/>
                      <a:pt x="27" y="390"/>
                      <a:pt x="27" y="390"/>
                    </a:cubicBezTo>
                    <a:moveTo>
                      <a:pt x="271" y="185"/>
                    </a:moveTo>
                    <a:cubicBezTo>
                      <a:pt x="280" y="148"/>
                      <a:pt x="280" y="148"/>
                      <a:pt x="280" y="148"/>
                    </a:cubicBezTo>
                  </a:path>
                </a:pathLst>
              </a:custGeom>
              <a:grpFill/>
              <a:ln w="3175" cap="flat">
                <a:solidFill>
                  <a:srgbClr val="66666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Freeform 882">
                <a:extLst>
                  <a:ext uri="{FF2B5EF4-FFF2-40B4-BE49-F238E27FC236}">
                    <a16:creationId xmlns:a16="http://schemas.microsoft.com/office/drawing/2014/main" id="{0FEC8F3D-1FE5-4353-8338-797B628720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042" y="873"/>
                <a:ext cx="202" cy="582"/>
              </a:xfrm>
              <a:custGeom>
                <a:avLst/>
                <a:gdLst>
                  <a:gd name="T0" fmla="*/ 311 w 325"/>
                  <a:gd name="T1" fmla="*/ 20 h 935"/>
                  <a:gd name="T2" fmla="*/ 316 w 325"/>
                  <a:gd name="T3" fmla="*/ 0 h 935"/>
                  <a:gd name="T4" fmla="*/ 306 w 325"/>
                  <a:gd name="T5" fmla="*/ 43 h 935"/>
                  <a:gd name="T6" fmla="*/ 308 w 325"/>
                  <a:gd name="T7" fmla="*/ 32 h 935"/>
                  <a:gd name="T8" fmla="*/ 300 w 325"/>
                  <a:gd name="T9" fmla="*/ 67 h 935"/>
                  <a:gd name="T10" fmla="*/ 304 w 325"/>
                  <a:gd name="T11" fmla="*/ 50 h 935"/>
                  <a:gd name="T12" fmla="*/ 271 w 325"/>
                  <a:gd name="T13" fmla="*/ 185 h 935"/>
                  <a:gd name="T14" fmla="*/ 280 w 325"/>
                  <a:gd name="T15" fmla="*/ 148 h 935"/>
                  <a:gd name="T16" fmla="*/ 99 w 325"/>
                  <a:gd name="T17" fmla="*/ 408 h 935"/>
                  <a:gd name="T18" fmla="*/ 102 w 325"/>
                  <a:gd name="T19" fmla="*/ 409 h 935"/>
                  <a:gd name="T20" fmla="*/ 100 w 325"/>
                  <a:gd name="T21" fmla="*/ 396 h 935"/>
                  <a:gd name="T22" fmla="*/ 105 w 325"/>
                  <a:gd name="T23" fmla="*/ 390 h 935"/>
                  <a:gd name="T24" fmla="*/ 139 w 325"/>
                  <a:gd name="T25" fmla="*/ 399 h 935"/>
                  <a:gd name="T26" fmla="*/ 174 w 325"/>
                  <a:gd name="T27" fmla="*/ 407 h 935"/>
                  <a:gd name="T28" fmla="*/ 172 w 325"/>
                  <a:gd name="T29" fmla="*/ 415 h 935"/>
                  <a:gd name="T30" fmla="*/ 176 w 325"/>
                  <a:gd name="T31" fmla="*/ 416 h 935"/>
                  <a:gd name="T32" fmla="*/ 176 w 325"/>
                  <a:gd name="T33" fmla="*/ 416 h 935"/>
                  <a:gd name="T34" fmla="*/ 177 w 325"/>
                  <a:gd name="T35" fmla="*/ 414 h 935"/>
                  <a:gd name="T36" fmla="*/ 180 w 325"/>
                  <a:gd name="T37" fmla="*/ 413 h 935"/>
                  <a:gd name="T38" fmla="*/ 181 w 325"/>
                  <a:gd name="T39" fmla="*/ 409 h 935"/>
                  <a:gd name="T40" fmla="*/ 217 w 325"/>
                  <a:gd name="T41" fmla="*/ 416 h 935"/>
                  <a:gd name="T42" fmla="*/ 244 w 325"/>
                  <a:gd name="T43" fmla="*/ 298 h 935"/>
                  <a:gd name="T44" fmla="*/ 309 w 325"/>
                  <a:gd name="T45" fmla="*/ 935 h 935"/>
                  <a:gd name="T46" fmla="*/ 313 w 325"/>
                  <a:gd name="T47" fmla="*/ 885 h 935"/>
                  <a:gd name="T48" fmla="*/ 313 w 325"/>
                  <a:gd name="T49" fmla="*/ 885 h 935"/>
                  <a:gd name="T50" fmla="*/ 316 w 325"/>
                  <a:gd name="T51" fmla="*/ 836 h 935"/>
                  <a:gd name="T52" fmla="*/ 316 w 325"/>
                  <a:gd name="T53" fmla="*/ 836 h 935"/>
                  <a:gd name="T54" fmla="*/ 320 w 325"/>
                  <a:gd name="T55" fmla="*/ 786 h 935"/>
                  <a:gd name="T56" fmla="*/ 320 w 325"/>
                  <a:gd name="T57" fmla="*/ 786 h 935"/>
                  <a:gd name="T58" fmla="*/ 324 w 325"/>
                  <a:gd name="T59" fmla="*/ 737 h 935"/>
                  <a:gd name="T60" fmla="*/ 324 w 325"/>
                  <a:gd name="T61" fmla="*/ 737 h 935"/>
                  <a:gd name="T62" fmla="*/ 325 w 325"/>
                  <a:gd name="T63" fmla="*/ 725 h 935"/>
                  <a:gd name="T64" fmla="*/ 173 w 325"/>
                  <a:gd name="T65" fmla="*/ 675 h 935"/>
                  <a:gd name="T66" fmla="*/ 153 w 325"/>
                  <a:gd name="T67" fmla="*/ 637 h 935"/>
                  <a:gd name="T68" fmla="*/ 116 w 325"/>
                  <a:gd name="T69" fmla="*/ 629 h 935"/>
                  <a:gd name="T70" fmla="*/ 116 w 325"/>
                  <a:gd name="T71" fmla="*/ 629 h 935"/>
                  <a:gd name="T72" fmla="*/ 77 w 325"/>
                  <a:gd name="T73" fmla="*/ 578 h 935"/>
                  <a:gd name="T74" fmla="*/ 77 w 325"/>
                  <a:gd name="T75" fmla="*/ 578 h 935"/>
                  <a:gd name="T76" fmla="*/ 8 w 325"/>
                  <a:gd name="T77" fmla="*/ 477 h 935"/>
                  <a:gd name="T78" fmla="*/ 8 w 325"/>
                  <a:gd name="T79" fmla="*/ 477 h 935"/>
                  <a:gd name="T80" fmla="*/ 0 w 325"/>
                  <a:gd name="T81" fmla="*/ 463 h 935"/>
                  <a:gd name="T82" fmla="*/ 0 w 325"/>
                  <a:gd name="T83" fmla="*/ 463 h 935"/>
                  <a:gd name="T84" fmla="*/ 27 w 325"/>
                  <a:gd name="T85" fmla="*/ 390 h 935"/>
                  <a:gd name="T86" fmla="*/ 271 w 325"/>
                  <a:gd name="T87" fmla="*/ 185 h 935"/>
                  <a:gd name="T88" fmla="*/ 280 w 325"/>
                  <a:gd name="T89" fmla="*/ 148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5" h="935">
                    <a:moveTo>
                      <a:pt x="311" y="20"/>
                    </a:moveTo>
                    <a:cubicBezTo>
                      <a:pt x="313" y="13"/>
                      <a:pt x="315" y="7"/>
                      <a:pt x="316" y="0"/>
                    </a:cubicBezTo>
                    <a:moveTo>
                      <a:pt x="306" y="43"/>
                    </a:moveTo>
                    <a:cubicBezTo>
                      <a:pt x="306" y="39"/>
                      <a:pt x="307" y="36"/>
                      <a:pt x="308" y="32"/>
                    </a:cubicBezTo>
                    <a:moveTo>
                      <a:pt x="300" y="67"/>
                    </a:moveTo>
                    <a:cubicBezTo>
                      <a:pt x="301" y="61"/>
                      <a:pt x="302" y="56"/>
                      <a:pt x="304" y="50"/>
                    </a:cubicBezTo>
                    <a:moveTo>
                      <a:pt x="271" y="185"/>
                    </a:moveTo>
                    <a:cubicBezTo>
                      <a:pt x="274" y="172"/>
                      <a:pt x="277" y="160"/>
                      <a:pt x="280" y="148"/>
                    </a:cubicBezTo>
                    <a:moveTo>
                      <a:pt x="99" y="408"/>
                    </a:moveTo>
                    <a:cubicBezTo>
                      <a:pt x="102" y="409"/>
                      <a:pt x="102" y="409"/>
                      <a:pt x="102" y="409"/>
                    </a:cubicBezTo>
                    <a:cubicBezTo>
                      <a:pt x="100" y="396"/>
                      <a:pt x="100" y="396"/>
                      <a:pt x="100" y="396"/>
                    </a:cubicBezTo>
                    <a:cubicBezTo>
                      <a:pt x="105" y="390"/>
                      <a:pt x="105" y="390"/>
                      <a:pt x="105" y="390"/>
                    </a:cubicBezTo>
                    <a:cubicBezTo>
                      <a:pt x="139" y="399"/>
                      <a:pt x="139" y="399"/>
                      <a:pt x="139" y="399"/>
                    </a:cubicBezTo>
                    <a:cubicBezTo>
                      <a:pt x="174" y="407"/>
                      <a:pt x="174" y="407"/>
                      <a:pt x="174" y="407"/>
                    </a:cubicBezTo>
                    <a:cubicBezTo>
                      <a:pt x="172" y="415"/>
                      <a:pt x="172" y="415"/>
                      <a:pt x="172" y="415"/>
                    </a:cubicBezTo>
                    <a:cubicBezTo>
                      <a:pt x="176" y="416"/>
                      <a:pt x="176" y="416"/>
                      <a:pt x="176" y="416"/>
                    </a:cubicBezTo>
                    <a:cubicBezTo>
                      <a:pt x="176" y="416"/>
                      <a:pt x="176" y="416"/>
                      <a:pt x="176" y="416"/>
                    </a:cubicBezTo>
                    <a:cubicBezTo>
                      <a:pt x="177" y="414"/>
                      <a:pt x="177" y="414"/>
                      <a:pt x="177" y="414"/>
                    </a:cubicBezTo>
                    <a:cubicBezTo>
                      <a:pt x="180" y="413"/>
                      <a:pt x="180" y="413"/>
                      <a:pt x="180" y="413"/>
                    </a:cubicBezTo>
                    <a:cubicBezTo>
                      <a:pt x="181" y="409"/>
                      <a:pt x="181" y="409"/>
                      <a:pt x="181" y="409"/>
                    </a:cubicBezTo>
                    <a:cubicBezTo>
                      <a:pt x="217" y="416"/>
                      <a:pt x="217" y="416"/>
                      <a:pt x="217" y="416"/>
                    </a:cubicBezTo>
                    <a:cubicBezTo>
                      <a:pt x="244" y="298"/>
                      <a:pt x="244" y="298"/>
                      <a:pt x="244" y="298"/>
                    </a:cubicBezTo>
                    <a:moveTo>
                      <a:pt x="309" y="935"/>
                    </a:moveTo>
                    <a:cubicBezTo>
                      <a:pt x="313" y="885"/>
                      <a:pt x="313" y="885"/>
                      <a:pt x="313" y="885"/>
                    </a:cubicBezTo>
                    <a:moveTo>
                      <a:pt x="313" y="885"/>
                    </a:moveTo>
                    <a:cubicBezTo>
                      <a:pt x="316" y="836"/>
                      <a:pt x="316" y="836"/>
                      <a:pt x="316" y="836"/>
                    </a:cubicBezTo>
                    <a:moveTo>
                      <a:pt x="316" y="836"/>
                    </a:moveTo>
                    <a:cubicBezTo>
                      <a:pt x="320" y="786"/>
                      <a:pt x="320" y="786"/>
                      <a:pt x="320" y="786"/>
                    </a:cubicBezTo>
                    <a:moveTo>
                      <a:pt x="320" y="786"/>
                    </a:moveTo>
                    <a:cubicBezTo>
                      <a:pt x="324" y="737"/>
                      <a:pt x="324" y="737"/>
                      <a:pt x="324" y="737"/>
                    </a:cubicBezTo>
                    <a:moveTo>
                      <a:pt x="324" y="737"/>
                    </a:moveTo>
                    <a:cubicBezTo>
                      <a:pt x="325" y="725"/>
                      <a:pt x="325" y="725"/>
                      <a:pt x="325" y="725"/>
                    </a:cubicBezTo>
                    <a:cubicBezTo>
                      <a:pt x="173" y="675"/>
                      <a:pt x="173" y="675"/>
                      <a:pt x="173" y="675"/>
                    </a:cubicBezTo>
                    <a:cubicBezTo>
                      <a:pt x="153" y="637"/>
                      <a:pt x="153" y="637"/>
                      <a:pt x="153" y="637"/>
                    </a:cubicBezTo>
                    <a:cubicBezTo>
                      <a:pt x="116" y="629"/>
                      <a:pt x="116" y="629"/>
                      <a:pt x="116" y="629"/>
                    </a:cubicBezTo>
                    <a:moveTo>
                      <a:pt x="116" y="629"/>
                    </a:moveTo>
                    <a:cubicBezTo>
                      <a:pt x="77" y="578"/>
                      <a:pt x="77" y="578"/>
                      <a:pt x="77" y="578"/>
                    </a:cubicBezTo>
                    <a:moveTo>
                      <a:pt x="77" y="578"/>
                    </a:moveTo>
                    <a:cubicBezTo>
                      <a:pt x="8" y="477"/>
                      <a:pt x="8" y="477"/>
                      <a:pt x="8" y="477"/>
                    </a:cubicBezTo>
                    <a:moveTo>
                      <a:pt x="8" y="477"/>
                    </a:moveTo>
                    <a:cubicBezTo>
                      <a:pt x="0" y="463"/>
                      <a:pt x="0" y="463"/>
                      <a:pt x="0" y="463"/>
                    </a:cubicBezTo>
                    <a:moveTo>
                      <a:pt x="0" y="463"/>
                    </a:moveTo>
                    <a:cubicBezTo>
                      <a:pt x="27" y="390"/>
                      <a:pt x="27" y="390"/>
                      <a:pt x="27" y="390"/>
                    </a:cubicBezTo>
                    <a:moveTo>
                      <a:pt x="271" y="185"/>
                    </a:moveTo>
                    <a:cubicBezTo>
                      <a:pt x="280" y="148"/>
                      <a:pt x="280" y="148"/>
                      <a:pt x="280" y="148"/>
                    </a:cubicBezTo>
                  </a:path>
                </a:pathLst>
              </a:custGeom>
              <a:grpFill/>
              <a:ln w="3175" cap="flat">
                <a:solidFill>
                  <a:srgbClr val="666666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Freeform 883">
                <a:extLst>
                  <a:ext uri="{FF2B5EF4-FFF2-40B4-BE49-F238E27FC236}">
                    <a16:creationId xmlns:a16="http://schemas.microsoft.com/office/drawing/2014/main" id="{05652C6E-2BD0-42FD-A887-DD27EC1F0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03" y="1761"/>
                <a:ext cx="183" cy="141"/>
              </a:xfrm>
              <a:custGeom>
                <a:avLst/>
                <a:gdLst>
                  <a:gd name="T0" fmla="*/ 294 w 294"/>
                  <a:gd name="T1" fmla="*/ 92 h 227"/>
                  <a:gd name="T2" fmla="*/ 289 w 294"/>
                  <a:gd name="T3" fmla="*/ 91 h 227"/>
                  <a:gd name="T4" fmla="*/ 272 w 294"/>
                  <a:gd name="T5" fmla="*/ 72 h 227"/>
                  <a:gd name="T6" fmla="*/ 261 w 294"/>
                  <a:gd name="T7" fmla="*/ 72 h 227"/>
                  <a:gd name="T8" fmla="*/ 236 w 294"/>
                  <a:gd name="T9" fmla="*/ 6 h 227"/>
                  <a:gd name="T10" fmla="*/ 217 w 294"/>
                  <a:gd name="T11" fmla="*/ 0 h 227"/>
                  <a:gd name="T12" fmla="*/ 217 w 294"/>
                  <a:gd name="T13" fmla="*/ 4 h 227"/>
                  <a:gd name="T14" fmla="*/ 212 w 294"/>
                  <a:gd name="T15" fmla="*/ 5 h 227"/>
                  <a:gd name="T16" fmla="*/ 200 w 294"/>
                  <a:gd name="T17" fmla="*/ 15 h 227"/>
                  <a:gd name="T18" fmla="*/ 194 w 294"/>
                  <a:gd name="T19" fmla="*/ 13 h 227"/>
                  <a:gd name="T20" fmla="*/ 191 w 294"/>
                  <a:gd name="T21" fmla="*/ 4 h 227"/>
                  <a:gd name="T22" fmla="*/ 185 w 294"/>
                  <a:gd name="T23" fmla="*/ 4 h 227"/>
                  <a:gd name="T24" fmla="*/ 168 w 294"/>
                  <a:gd name="T25" fmla="*/ 53 h 227"/>
                  <a:gd name="T26" fmla="*/ 172 w 294"/>
                  <a:gd name="T27" fmla="*/ 66 h 227"/>
                  <a:gd name="T28" fmla="*/ 176 w 294"/>
                  <a:gd name="T29" fmla="*/ 96 h 227"/>
                  <a:gd name="T30" fmla="*/ 169 w 294"/>
                  <a:gd name="T31" fmla="*/ 105 h 227"/>
                  <a:gd name="T32" fmla="*/ 166 w 294"/>
                  <a:gd name="T33" fmla="*/ 115 h 227"/>
                  <a:gd name="T34" fmla="*/ 165 w 294"/>
                  <a:gd name="T35" fmla="*/ 128 h 227"/>
                  <a:gd name="T36" fmla="*/ 160 w 294"/>
                  <a:gd name="T37" fmla="*/ 134 h 227"/>
                  <a:gd name="T38" fmla="*/ 153 w 294"/>
                  <a:gd name="T39" fmla="*/ 138 h 227"/>
                  <a:gd name="T40" fmla="*/ 152 w 294"/>
                  <a:gd name="T41" fmla="*/ 148 h 227"/>
                  <a:gd name="T42" fmla="*/ 36 w 294"/>
                  <a:gd name="T43" fmla="*/ 182 h 227"/>
                  <a:gd name="T44" fmla="*/ 22 w 294"/>
                  <a:gd name="T45" fmla="*/ 194 h 227"/>
                  <a:gd name="T46" fmla="*/ 0 w 294"/>
                  <a:gd name="T47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4" h="227">
                    <a:moveTo>
                      <a:pt x="294" y="92"/>
                    </a:moveTo>
                    <a:cubicBezTo>
                      <a:pt x="291" y="91"/>
                      <a:pt x="289" y="91"/>
                      <a:pt x="289" y="91"/>
                    </a:cubicBezTo>
                    <a:cubicBezTo>
                      <a:pt x="280" y="94"/>
                      <a:pt x="278" y="79"/>
                      <a:pt x="272" y="72"/>
                    </a:cubicBezTo>
                    <a:cubicBezTo>
                      <a:pt x="269" y="72"/>
                      <a:pt x="264" y="73"/>
                      <a:pt x="261" y="72"/>
                    </a:cubicBezTo>
                    <a:cubicBezTo>
                      <a:pt x="236" y="6"/>
                      <a:pt x="236" y="6"/>
                      <a:pt x="236" y="6"/>
                    </a:cubicBezTo>
                    <a:cubicBezTo>
                      <a:pt x="230" y="1"/>
                      <a:pt x="222" y="0"/>
                      <a:pt x="217" y="0"/>
                    </a:cubicBezTo>
                    <a:cubicBezTo>
                      <a:pt x="217" y="1"/>
                      <a:pt x="217" y="4"/>
                      <a:pt x="217" y="4"/>
                    </a:cubicBezTo>
                    <a:cubicBezTo>
                      <a:pt x="212" y="5"/>
                      <a:pt x="212" y="5"/>
                      <a:pt x="212" y="5"/>
                    </a:cubicBezTo>
                    <a:cubicBezTo>
                      <a:pt x="207" y="8"/>
                      <a:pt x="203" y="11"/>
                      <a:pt x="200" y="15"/>
                    </a:cubicBezTo>
                    <a:cubicBezTo>
                      <a:pt x="194" y="13"/>
                      <a:pt x="194" y="13"/>
                      <a:pt x="194" y="13"/>
                    </a:cubicBezTo>
                    <a:cubicBezTo>
                      <a:pt x="192" y="9"/>
                      <a:pt x="191" y="6"/>
                      <a:pt x="191" y="4"/>
                    </a:cubicBezTo>
                    <a:cubicBezTo>
                      <a:pt x="190" y="3"/>
                      <a:pt x="187" y="4"/>
                      <a:pt x="185" y="4"/>
                    </a:cubicBezTo>
                    <a:cubicBezTo>
                      <a:pt x="179" y="20"/>
                      <a:pt x="172" y="39"/>
                      <a:pt x="168" y="53"/>
                    </a:cubicBezTo>
                    <a:cubicBezTo>
                      <a:pt x="169" y="56"/>
                      <a:pt x="171" y="59"/>
                      <a:pt x="172" y="66"/>
                    </a:cubicBezTo>
                    <a:cubicBezTo>
                      <a:pt x="170" y="73"/>
                      <a:pt x="173" y="84"/>
                      <a:pt x="176" y="9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66" y="115"/>
                      <a:pt x="166" y="115"/>
                      <a:pt x="166" y="115"/>
                    </a:cubicBezTo>
                    <a:cubicBezTo>
                      <a:pt x="165" y="128"/>
                      <a:pt x="165" y="128"/>
                      <a:pt x="165" y="128"/>
                    </a:cubicBezTo>
                    <a:cubicBezTo>
                      <a:pt x="166" y="133"/>
                      <a:pt x="167" y="135"/>
                      <a:pt x="160" y="134"/>
                    </a:cubicBezTo>
                    <a:cubicBezTo>
                      <a:pt x="159" y="134"/>
                      <a:pt x="155" y="133"/>
                      <a:pt x="153" y="138"/>
                    </a:cubicBezTo>
                    <a:cubicBezTo>
                      <a:pt x="154" y="142"/>
                      <a:pt x="153" y="145"/>
                      <a:pt x="152" y="148"/>
                    </a:cubicBezTo>
                    <a:cubicBezTo>
                      <a:pt x="119" y="159"/>
                      <a:pt x="63" y="175"/>
                      <a:pt x="36" y="182"/>
                    </a:cubicBezTo>
                    <a:cubicBezTo>
                      <a:pt x="26" y="186"/>
                      <a:pt x="28" y="187"/>
                      <a:pt x="22" y="194"/>
                    </a:cubicBezTo>
                    <a:cubicBezTo>
                      <a:pt x="22" y="194"/>
                      <a:pt x="10" y="214"/>
                      <a:pt x="0" y="22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Freeform 884">
                <a:extLst>
                  <a:ext uri="{FF2B5EF4-FFF2-40B4-BE49-F238E27FC236}">
                    <a16:creationId xmlns:a16="http://schemas.microsoft.com/office/drawing/2014/main" id="{371A2BD8-722A-4063-80C5-A34CCFD48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03" y="1761"/>
                <a:ext cx="183" cy="141"/>
              </a:xfrm>
              <a:custGeom>
                <a:avLst/>
                <a:gdLst>
                  <a:gd name="T0" fmla="*/ 294 w 294"/>
                  <a:gd name="T1" fmla="*/ 92 h 227"/>
                  <a:gd name="T2" fmla="*/ 289 w 294"/>
                  <a:gd name="T3" fmla="*/ 91 h 227"/>
                  <a:gd name="T4" fmla="*/ 272 w 294"/>
                  <a:gd name="T5" fmla="*/ 72 h 227"/>
                  <a:gd name="T6" fmla="*/ 261 w 294"/>
                  <a:gd name="T7" fmla="*/ 72 h 227"/>
                  <a:gd name="T8" fmla="*/ 236 w 294"/>
                  <a:gd name="T9" fmla="*/ 6 h 227"/>
                  <a:gd name="T10" fmla="*/ 217 w 294"/>
                  <a:gd name="T11" fmla="*/ 0 h 227"/>
                  <a:gd name="T12" fmla="*/ 217 w 294"/>
                  <a:gd name="T13" fmla="*/ 4 h 227"/>
                  <a:gd name="T14" fmla="*/ 212 w 294"/>
                  <a:gd name="T15" fmla="*/ 5 h 227"/>
                  <a:gd name="T16" fmla="*/ 200 w 294"/>
                  <a:gd name="T17" fmla="*/ 15 h 227"/>
                  <a:gd name="T18" fmla="*/ 194 w 294"/>
                  <a:gd name="T19" fmla="*/ 13 h 227"/>
                  <a:gd name="T20" fmla="*/ 191 w 294"/>
                  <a:gd name="T21" fmla="*/ 4 h 227"/>
                  <a:gd name="T22" fmla="*/ 185 w 294"/>
                  <a:gd name="T23" fmla="*/ 4 h 227"/>
                  <a:gd name="T24" fmla="*/ 168 w 294"/>
                  <a:gd name="T25" fmla="*/ 53 h 227"/>
                  <a:gd name="T26" fmla="*/ 172 w 294"/>
                  <a:gd name="T27" fmla="*/ 66 h 227"/>
                  <a:gd name="T28" fmla="*/ 176 w 294"/>
                  <a:gd name="T29" fmla="*/ 96 h 227"/>
                  <a:gd name="T30" fmla="*/ 169 w 294"/>
                  <a:gd name="T31" fmla="*/ 105 h 227"/>
                  <a:gd name="T32" fmla="*/ 166 w 294"/>
                  <a:gd name="T33" fmla="*/ 115 h 227"/>
                  <a:gd name="T34" fmla="*/ 165 w 294"/>
                  <a:gd name="T35" fmla="*/ 128 h 227"/>
                  <a:gd name="T36" fmla="*/ 160 w 294"/>
                  <a:gd name="T37" fmla="*/ 134 h 227"/>
                  <a:gd name="T38" fmla="*/ 153 w 294"/>
                  <a:gd name="T39" fmla="*/ 138 h 227"/>
                  <a:gd name="T40" fmla="*/ 152 w 294"/>
                  <a:gd name="T41" fmla="*/ 148 h 227"/>
                  <a:gd name="T42" fmla="*/ 36 w 294"/>
                  <a:gd name="T43" fmla="*/ 182 h 227"/>
                  <a:gd name="T44" fmla="*/ 22 w 294"/>
                  <a:gd name="T45" fmla="*/ 194 h 227"/>
                  <a:gd name="T46" fmla="*/ 0 w 294"/>
                  <a:gd name="T47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4" h="227">
                    <a:moveTo>
                      <a:pt x="294" y="92"/>
                    </a:moveTo>
                    <a:cubicBezTo>
                      <a:pt x="291" y="91"/>
                      <a:pt x="289" y="91"/>
                      <a:pt x="289" y="91"/>
                    </a:cubicBezTo>
                    <a:cubicBezTo>
                      <a:pt x="280" y="94"/>
                      <a:pt x="278" y="79"/>
                      <a:pt x="272" y="72"/>
                    </a:cubicBezTo>
                    <a:cubicBezTo>
                      <a:pt x="269" y="72"/>
                      <a:pt x="264" y="73"/>
                      <a:pt x="261" y="72"/>
                    </a:cubicBezTo>
                    <a:cubicBezTo>
                      <a:pt x="236" y="6"/>
                      <a:pt x="236" y="6"/>
                      <a:pt x="236" y="6"/>
                    </a:cubicBezTo>
                    <a:cubicBezTo>
                      <a:pt x="230" y="1"/>
                      <a:pt x="222" y="0"/>
                      <a:pt x="217" y="0"/>
                    </a:cubicBezTo>
                    <a:cubicBezTo>
                      <a:pt x="217" y="1"/>
                      <a:pt x="217" y="4"/>
                      <a:pt x="217" y="4"/>
                    </a:cubicBezTo>
                    <a:cubicBezTo>
                      <a:pt x="212" y="5"/>
                      <a:pt x="212" y="5"/>
                      <a:pt x="212" y="5"/>
                    </a:cubicBezTo>
                    <a:cubicBezTo>
                      <a:pt x="207" y="8"/>
                      <a:pt x="203" y="11"/>
                      <a:pt x="200" y="15"/>
                    </a:cubicBezTo>
                    <a:cubicBezTo>
                      <a:pt x="194" y="13"/>
                      <a:pt x="194" y="13"/>
                      <a:pt x="194" y="13"/>
                    </a:cubicBezTo>
                    <a:cubicBezTo>
                      <a:pt x="192" y="9"/>
                      <a:pt x="191" y="6"/>
                      <a:pt x="191" y="4"/>
                    </a:cubicBezTo>
                    <a:cubicBezTo>
                      <a:pt x="190" y="3"/>
                      <a:pt x="187" y="4"/>
                      <a:pt x="185" y="4"/>
                    </a:cubicBezTo>
                    <a:cubicBezTo>
                      <a:pt x="179" y="20"/>
                      <a:pt x="172" y="39"/>
                      <a:pt x="168" y="53"/>
                    </a:cubicBezTo>
                    <a:cubicBezTo>
                      <a:pt x="169" y="56"/>
                      <a:pt x="171" y="59"/>
                      <a:pt x="172" y="66"/>
                    </a:cubicBezTo>
                    <a:cubicBezTo>
                      <a:pt x="170" y="73"/>
                      <a:pt x="173" y="84"/>
                      <a:pt x="176" y="96"/>
                    </a:cubicBezTo>
                    <a:cubicBezTo>
                      <a:pt x="169" y="105"/>
                      <a:pt x="169" y="105"/>
                      <a:pt x="169" y="105"/>
                    </a:cubicBezTo>
                    <a:cubicBezTo>
                      <a:pt x="166" y="115"/>
                      <a:pt x="166" y="115"/>
                      <a:pt x="166" y="115"/>
                    </a:cubicBezTo>
                    <a:cubicBezTo>
                      <a:pt x="165" y="128"/>
                      <a:pt x="165" y="128"/>
                      <a:pt x="165" y="128"/>
                    </a:cubicBezTo>
                    <a:cubicBezTo>
                      <a:pt x="166" y="133"/>
                      <a:pt x="167" y="135"/>
                      <a:pt x="160" y="134"/>
                    </a:cubicBezTo>
                    <a:cubicBezTo>
                      <a:pt x="159" y="134"/>
                      <a:pt x="155" y="133"/>
                      <a:pt x="153" y="138"/>
                    </a:cubicBezTo>
                    <a:cubicBezTo>
                      <a:pt x="154" y="142"/>
                      <a:pt x="153" y="145"/>
                      <a:pt x="152" y="148"/>
                    </a:cubicBezTo>
                    <a:cubicBezTo>
                      <a:pt x="119" y="159"/>
                      <a:pt x="63" y="175"/>
                      <a:pt x="36" y="182"/>
                    </a:cubicBezTo>
                    <a:cubicBezTo>
                      <a:pt x="26" y="186"/>
                      <a:pt x="28" y="187"/>
                      <a:pt x="22" y="194"/>
                    </a:cubicBezTo>
                    <a:cubicBezTo>
                      <a:pt x="22" y="194"/>
                      <a:pt x="10" y="214"/>
                      <a:pt x="0" y="22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Freeform 885">
                <a:extLst>
                  <a:ext uri="{FF2B5EF4-FFF2-40B4-BE49-F238E27FC236}">
                    <a16:creationId xmlns:a16="http://schemas.microsoft.com/office/drawing/2014/main" id="{0F265B0F-EE0A-4D98-BCEB-DE6EE4198C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00" y="1718"/>
                <a:ext cx="687" cy="122"/>
              </a:xfrm>
              <a:custGeom>
                <a:avLst/>
                <a:gdLst>
                  <a:gd name="T0" fmla="*/ 0 w 1104"/>
                  <a:gd name="T1" fmla="*/ 0 h 195"/>
                  <a:gd name="T2" fmla="*/ 7 w 1104"/>
                  <a:gd name="T3" fmla="*/ 3 h 195"/>
                  <a:gd name="T4" fmla="*/ 347 w 1104"/>
                  <a:gd name="T5" fmla="*/ 98 h 195"/>
                  <a:gd name="T6" fmla="*/ 557 w 1104"/>
                  <a:gd name="T7" fmla="*/ 131 h 195"/>
                  <a:gd name="T8" fmla="*/ 906 w 1104"/>
                  <a:gd name="T9" fmla="*/ 149 h 195"/>
                  <a:gd name="T10" fmla="*/ 906 w 1104"/>
                  <a:gd name="T11" fmla="*/ 135 h 195"/>
                  <a:gd name="T12" fmla="*/ 914 w 1104"/>
                  <a:gd name="T13" fmla="*/ 136 h 195"/>
                  <a:gd name="T14" fmla="*/ 921 w 1104"/>
                  <a:gd name="T15" fmla="*/ 158 h 195"/>
                  <a:gd name="T16" fmla="*/ 927 w 1104"/>
                  <a:gd name="T17" fmla="*/ 165 h 195"/>
                  <a:gd name="T18" fmla="*/ 943 w 1104"/>
                  <a:gd name="T19" fmla="*/ 170 h 195"/>
                  <a:gd name="T20" fmla="*/ 970 w 1104"/>
                  <a:gd name="T21" fmla="*/ 173 h 195"/>
                  <a:gd name="T22" fmla="*/ 987 w 1104"/>
                  <a:gd name="T23" fmla="*/ 173 h 195"/>
                  <a:gd name="T24" fmla="*/ 991 w 1104"/>
                  <a:gd name="T25" fmla="*/ 177 h 195"/>
                  <a:gd name="T26" fmla="*/ 994 w 1104"/>
                  <a:gd name="T27" fmla="*/ 184 h 195"/>
                  <a:gd name="T28" fmla="*/ 999 w 1104"/>
                  <a:gd name="T29" fmla="*/ 179 h 195"/>
                  <a:gd name="T30" fmla="*/ 1011 w 1104"/>
                  <a:gd name="T31" fmla="*/ 180 h 195"/>
                  <a:gd name="T32" fmla="*/ 1027 w 1104"/>
                  <a:gd name="T33" fmla="*/ 195 h 195"/>
                  <a:gd name="T34" fmla="*/ 1051 w 1104"/>
                  <a:gd name="T35" fmla="*/ 181 h 195"/>
                  <a:gd name="T36" fmla="*/ 1060 w 1104"/>
                  <a:gd name="T37" fmla="*/ 188 h 195"/>
                  <a:gd name="T38" fmla="*/ 1068 w 1104"/>
                  <a:gd name="T39" fmla="*/ 186 h 195"/>
                  <a:gd name="T40" fmla="*/ 1080 w 1104"/>
                  <a:gd name="T41" fmla="*/ 186 h 195"/>
                  <a:gd name="T42" fmla="*/ 1087 w 1104"/>
                  <a:gd name="T43" fmla="*/ 191 h 195"/>
                  <a:gd name="T44" fmla="*/ 1092 w 1104"/>
                  <a:gd name="T45" fmla="*/ 191 h 195"/>
                  <a:gd name="T46" fmla="*/ 1104 w 1104"/>
                  <a:gd name="T47" fmla="*/ 188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04" h="195">
                    <a:moveTo>
                      <a:pt x="0" y="0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128" y="47"/>
                      <a:pt x="226" y="72"/>
                      <a:pt x="347" y="98"/>
                    </a:cubicBezTo>
                    <a:cubicBezTo>
                      <a:pt x="394" y="108"/>
                      <a:pt x="497" y="125"/>
                      <a:pt x="557" y="131"/>
                    </a:cubicBezTo>
                    <a:cubicBezTo>
                      <a:pt x="687" y="145"/>
                      <a:pt x="772" y="152"/>
                      <a:pt x="906" y="149"/>
                    </a:cubicBezTo>
                    <a:cubicBezTo>
                      <a:pt x="906" y="149"/>
                      <a:pt x="906" y="134"/>
                      <a:pt x="906" y="135"/>
                    </a:cubicBezTo>
                    <a:cubicBezTo>
                      <a:pt x="914" y="136"/>
                      <a:pt x="914" y="136"/>
                      <a:pt x="914" y="136"/>
                    </a:cubicBezTo>
                    <a:cubicBezTo>
                      <a:pt x="919" y="145"/>
                      <a:pt x="918" y="148"/>
                      <a:pt x="921" y="158"/>
                    </a:cubicBezTo>
                    <a:cubicBezTo>
                      <a:pt x="921" y="163"/>
                      <a:pt x="923" y="165"/>
                      <a:pt x="927" y="165"/>
                    </a:cubicBezTo>
                    <a:cubicBezTo>
                      <a:pt x="936" y="166"/>
                      <a:pt x="942" y="167"/>
                      <a:pt x="943" y="170"/>
                    </a:cubicBezTo>
                    <a:cubicBezTo>
                      <a:pt x="951" y="172"/>
                      <a:pt x="967" y="175"/>
                      <a:pt x="970" y="173"/>
                    </a:cubicBezTo>
                    <a:cubicBezTo>
                      <a:pt x="969" y="169"/>
                      <a:pt x="979" y="170"/>
                      <a:pt x="987" y="173"/>
                    </a:cubicBezTo>
                    <a:cubicBezTo>
                      <a:pt x="991" y="177"/>
                      <a:pt x="991" y="177"/>
                      <a:pt x="991" y="177"/>
                    </a:cubicBezTo>
                    <a:cubicBezTo>
                      <a:pt x="994" y="184"/>
                      <a:pt x="994" y="184"/>
                      <a:pt x="994" y="184"/>
                    </a:cubicBezTo>
                    <a:cubicBezTo>
                      <a:pt x="996" y="185"/>
                      <a:pt x="997" y="181"/>
                      <a:pt x="999" y="179"/>
                    </a:cubicBezTo>
                    <a:cubicBezTo>
                      <a:pt x="1003" y="179"/>
                      <a:pt x="1007" y="181"/>
                      <a:pt x="1011" y="180"/>
                    </a:cubicBezTo>
                    <a:cubicBezTo>
                      <a:pt x="1011" y="185"/>
                      <a:pt x="1016" y="191"/>
                      <a:pt x="1027" y="195"/>
                    </a:cubicBezTo>
                    <a:cubicBezTo>
                      <a:pt x="1032" y="192"/>
                      <a:pt x="1041" y="186"/>
                      <a:pt x="1051" y="181"/>
                    </a:cubicBezTo>
                    <a:cubicBezTo>
                      <a:pt x="1052" y="185"/>
                      <a:pt x="1058" y="188"/>
                      <a:pt x="1060" y="188"/>
                    </a:cubicBezTo>
                    <a:cubicBezTo>
                      <a:pt x="1068" y="186"/>
                      <a:pt x="1068" y="186"/>
                      <a:pt x="1068" y="186"/>
                    </a:cubicBezTo>
                    <a:cubicBezTo>
                      <a:pt x="1073" y="185"/>
                      <a:pt x="1080" y="187"/>
                      <a:pt x="1080" y="186"/>
                    </a:cubicBezTo>
                    <a:cubicBezTo>
                      <a:pt x="1087" y="191"/>
                      <a:pt x="1087" y="191"/>
                      <a:pt x="1087" y="191"/>
                    </a:cubicBezTo>
                    <a:cubicBezTo>
                      <a:pt x="1092" y="191"/>
                      <a:pt x="1092" y="191"/>
                      <a:pt x="1092" y="191"/>
                    </a:cubicBezTo>
                    <a:cubicBezTo>
                      <a:pt x="1094" y="190"/>
                      <a:pt x="1102" y="189"/>
                      <a:pt x="1104" y="188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Freeform 886">
                <a:extLst>
                  <a:ext uri="{FF2B5EF4-FFF2-40B4-BE49-F238E27FC236}">
                    <a16:creationId xmlns:a16="http://schemas.microsoft.com/office/drawing/2014/main" id="{3F1DCC29-452C-4451-9D08-889B499918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00" y="1718"/>
                <a:ext cx="687" cy="122"/>
              </a:xfrm>
              <a:custGeom>
                <a:avLst/>
                <a:gdLst>
                  <a:gd name="T0" fmla="*/ 0 w 1104"/>
                  <a:gd name="T1" fmla="*/ 0 h 195"/>
                  <a:gd name="T2" fmla="*/ 7 w 1104"/>
                  <a:gd name="T3" fmla="*/ 3 h 195"/>
                  <a:gd name="T4" fmla="*/ 347 w 1104"/>
                  <a:gd name="T5" fmla="*/ 98 h 195"/>
                  <a:gd name="T6" fmla="*/ 557 w 1104"/>
                  <a:gd name="T7" fmla="*/ 131 h 195"/>
                  <a:gd name="T8" fmla="*/ 906 w 1104"/>
                  <a:gd name="T9" fmla="*/ 149 h 195"/>
                  <a:gd name="T10" fmla="*/ 906 w 1104"/>
                  <a:gd name="T11" fmla="*/ 135 h 195"/>
                  <a:gd name="T12" fmla="*/ 914 w 1104"/>
                  <a:gd name="T13" fmla="*/ 136 h 195"/>
                  <a:gd name="T14" fmla="*/ 921 w 1104"/>
                  <a:gd name="T15" fmla="*/ 158 h 195"/>
                  <a:gd name="T16" fmla="*/ 927 w 1104"/>
                  <a:gd name="T17" fmla="*/ 165 h 195"/>
                  <a:gd name="T18" fmla="*/ 943 w 1104"/>
                  <a:gd name="T19" fmla="*/ 170 h 195"/>
                  <a:gd name="T20" fmla="*/ 970 w 1104"/>
                  <a:gd name="T21" fmla="*/ 173 h 195"/>
                  <a:gd name="T22" fmla="*/ 987 w 1104"/>
                  <a:gd name="T23" fmla="*/ 173 h 195"/>
                  <a:gd name="T24" fmla="*/ 991 w 1104"/>
                  <a:gd name="T25" fmla="*/ 177 h 195"/>
                  <a:gd name="T26" fmla="*/ 994 w 1104"/>
                  <a:gd name="T27" fmla="*/ 184 h 195"/>
                  <a:gd name="T28" fmla="*/ 999 w 1104"/>
                  <a:gd name="T29" fmla="*/ 179 h 195"/>
                  <a:gd name="T30" fmla="*/ 1011 w 1104"/>
                  <a:gd name="T31" fmla="*/ 180 h 195"/>
                  <a:gd name="T32" fmla="*/ 1027 w 1104"/>
                  <a:gd name="T33" fmla="*/ 195 h 195"/>
                  <a:gd name="T34" fmla="*/ 1051 w 1104"/>
                  <a:gd name="T35" fmla="*/ 181 h 195"/>
                  <a:gd name="T36" fmla="*/ 1060 w 1104"/>
                  <a:gd name="T37" fmla="*/ 188 h 195"/>
                  <a:gd name="T38" fmla="*/ 1068 w 1104"/>
                  <a:gd name="T39" fmla="*/ 186 h 195"/>
                  <a:gd name="T40" fmla="*/ 1080 w 1104"/>
                  <a:gd name="T41" fmla="*/ 186 h 195"/>
                  <a:gd name="T42" fmla="*/ 1087 w 1104"/>
                  <a:gd name="T43" fmla="*/ 191 h 195"/>
                  <a:gd name="T44" fmla="*/ 1092 w 1104"/>
                  <a:gd name="T45" fmla="*/ 191 h 195"/>
                  <a:gd name="T46" fmla="*/ 1104 w 1104"/>
                  <a:gd name="T47" fmla="*/ 188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04" h="195">
                    <a:moveTo>
                      <a:pt x="0" y="0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128" y="47"/>
                      <a:pt x="226" y="72"/>
                      <a:pt x="347" y="98"/>
                    </a:cubicBezTo>
                    <a:cubicBezTo>
                      <a:pt x="394" y="108"/>
                      <a:pt x="497" y="125"/>
                      <a:pt x="557" y="131"/>
                    </a:cubicBezTo>
                    <a:cubicBezTo>
                      <a:pt x="687" y="145"/>
                      <a:pt x="772" y="152"/>
                      <a:pt x="906" y="149"/>
                    </a:cubicBezTo>
                    <a:cubicBezTo>
                      <a:pt x="906" y="149"/>
                      <a:pt x="906" y="134"/>
                      <a:pt x="906" y="135"/>
                    </a:cubicBezTo>
                    <a:cubicBezTo>
                      <a:pt x="914" y="136"/>
                      <a:pt x="914" y="136"/>
                      <a:pt x="914" y="136"/>
                    </a:cubicBezTo>
                    <a:cubicBezTo>
                      <a:pt x="919" y="145"/>
                      <a:pt x="918" y="148"/>
                      <a:pt x="921" y="158"/>
                    </a:cubicBezTo>
                    <a:cubicBezTo>
                      <a:pt x="921" y="163"/>
                      <a:pt x="923" y="165"/>
                      <a:pt x="927" y="165"/>
                    </a:cubicBezTo>
                    <a:cubicBezTo>
                      <a:pt x="936" y="166"/>
                      <a:pt x="942" y="167"/>
                      <a:pt x="943" y="170"/>
                    </a:cubicBezTo>
                    <a:cubicBezTo>
                      <a:pt x="951" y="172"/>
                      <a:pt x="967" y="175"/>
                      <a:pt x="970" y="173"/>
                    </a:cubicBezTo>
                    <a:cubicBezTo>
                      <a:pt x="969" y="169"/>
                      <a:pt x="979" y="170"/>
                      <a:pt x="987" y="173"/>
                    </a:cubicBezTo>
                    <a:cubicBezTo>
                      <a:pt x="991" y="177"/>
                      <a:pt x="991" y="177"/>
                      <a:pt x="991" y="177"/>
                    </a:cubicBezTo>
                    <a:cubicBezTo>
                      <a:pt x="994" y="184"/>
                      <a:pt x="994" y="184"/>
                      <a:pt x="994" y="184"/>
                    </a:cubicBezTo>
                    <a:cubicBezTo>
                      <a:pt x="996" y="185"/>
                      <a:pt x="997" y="181"/>
                      <a:pt x="999" y="179"/>
                    </a:cubicBezTo>
                    <a:cubicBezTo>
                      <a:pt x="1003" y="179"/>
                      <a:pt x="1007" y="181"/>
                      <a:pt x="1011" y="180"/>
                    </a:cubicBezTo>
                    <a:cubicBezTo>
                      <a:pt x="1011" y="185"/>
                      <a:pt x="1016" y="191"/>
                      <a:pt x="1027" y="195"/>
                    </a:cubicBezTo>
                    <a:cubicBezTo>
                      <a:pt x="1032" y="192"/>
                      <a:pt x="1041" y="186"/>
                      <a:pt x="1051" y="181"/>
                    </a:cubicBezTo>
                    <a:cubicBezTo>
                      <a:pt x="1052" y="185"/>
                      <a:pt x="1058" y="188"/>
                      <a:pt x="1060" y="188"/>
                    </a:cubicBezTo>
                    <a:cubicBezTo>
                      <a:pt x="1068" y="186"/>
                      <a:pt x="1068" y="186"/>
                      <a:pt x="1068" y="186"/>
                    </a:cubicBezTo>
                    <a:cubicBezTo>
                      <a:pt x="1073" y="185"/>
                      <a:pt x="1080" y="187"/>
                      <a:pt x="1080" y="186"/>
                    </a:cubicBezTo>
                    <a:cubicBezTo>
                      <a:pt x="1087" y="191"/>
                      <a:pt x="1087" y="191"/>
                      <a:pt x="1087" y="191"/>
                    </a:cubicBezTo>
                    <a:cubicBezTo>
                      <a:pt x="1092" y="191"/>
                      <a:pt x="1092" y="191"/>
                      <a:pt x="1092" y="191"/>
                    </a:cubicBezTo>
                    <a:cubicBezTo>
                      <a:pt x="1094" y="190"/>
                      <a:pt x="1102" y="189"/>
                      <a:pt x="1104" y="188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887">
                <a:extLst>
                  <a:ext uri="{FF2B5EF4-FFF2-40B4-BE49-F238E27FC236}">
                    <a16:creationId xmlns:a16="http://schemas.microsoft.com/office/drawing/2014/main" id="{7446081E-6357-4FCB-B23A-8559492C6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416" y="1008"/>
                <a:ext cx="194" cy="475"/>
              </a:xfrm>
              <a:custGeom>
                <a:avLst/>
                <a:gdLst>
                  <a:gd name="T0" fmla="*/ 104 w 312"/>
                  <a:gd name="T1" fmla="*/ 763 h 763"/>
                  <a:gd name="T2" fmla="*/ 111 w 312"/>
                  <a:gd name="T3" fmla="*/ 748 h 763"/>
                  <a:gd name="T4" fmla="*/ 117 w 312"/>
                  <a:gd name="T5" fmla="*/ 734 h 763"/>
                  <a:gd name="T6" fmla="*/ 127 w 312"/>
                  <a:gd name="T7" fmla="*/ 720 h 763"/>
                  <a:gd name="T8" fmla="*/ 96 w 312"/>
                  <a:gd name="T9" fmla="*/ 673 h 763"/>
                  <a:gd name="T10" fmla="*/ 103 w 312"/>
                  <a:gd name="T11" fmla="*/ 590 h 763"/>
                  <a:gd name="T12" fmla="*/ 91 w 312"/>
                  <a:gd name="T13" fmla="*/ 511 h 763"/>
                  <a:gd name="T14" fmla="*/ 97 w 312"/>
                  <a:gd name="T15" fmla="*/ 486 h 763"/>
                  <a:gd name="T16" fmla="*/ 76 w 312"/>
                  <a:gd name="T17" fmla="*/ 480 h 763"/>
                  <a:gd name="T18" fmla="*/ 61 w 312"/>
                  <a:gd name="T19" fmla="*/ 495 h 763"/>
                  <a:gd name="T20" fmla="*/ 31 w 312"/>
                  <a:gd name="T21" fmla="*/ 497 h 763"/>
                  <a:gd name="T22" fmla="*/ 36 w 312"/>
                  <a:gd name="T23" fmla="*/ 477 h 763"/>
                  <a:gd name="T24" fmla="*/ 33 w 312"/>
                  <a:gd name="T25" fmla="*/ 426 h 763"/>
                  <a:gd name="T26" fmla="*/ 43 w 312"/>
                  <a:gd name="T27" fmla="*/ 415 h 763"/>
                  <a:gd name="T28" fmla="*/ 0 w 312"/>
                  <a:gd name="T29" fmla="*/ 386 h 763"/>
                  <a:gd name="T30" fmla="*/ 169 w 312"/>
                  <a:gd name="T31" fmla="*/ 173 h 763"/>
                  <a:gd name="T32" fmla="*/ 312 w 312"/>
                  <a:gd name="T33" fmla="*/ 0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2" h="763">
                    <a:moveTo>
                      <a:pt x="104" y="763"/>
                    </a:moveTo>
                    <a:cubicBezTo>
                      <a:pt x="108" y="759"/>
                      <a:pt x="110" y="754"/>
                      <a:pt x="111" y="748"/>
                    </a:cubicBezTo>
                    <a:cubicBezTo>
                      <a:pt x="117" y="734"/>
                      <a:pt x="117" y="734"/>
                      <a:pt x="117" y="734"/>
                    </a:cubicBezTo>
                    <a:cubicBezTo>
                      <a:pt x="123" y="730"/>
                      <a:pt x="130" y="728"/>
                      <a:pt x="127" y="720"/>
                    </a:cubicBezTo>
                    <a:cubicBezTo>
                      <a:pt x="110" y="709"/>
                      <a:pt x="110" y="686"/>
                      <a:pt x="96" y="673"/>
                    </a:cubicBezTo>
                    <a:cubicBezTo>
                      <a:pt x="102" y="646"/>
                      <a:pt x="98" y="618"/>
                      <a:pt x="103" y="590"/>
                    </a:cubicBezTo>
                    <a:cubicBezTo>
                      <a:pt x="109" y="564"/>
                      <a:pt x="95" y="537"/>
                      <a:pt x="91" y="511"/>
                    </a:cubicBezTo>
                    <a:cubicBezTo>
                      <a:pt x="93" y="500"/>
                      <a:pt x="95" y="493"/>
                      <a:pt x="97" y="486"/>
                    </a:cubicBezTo>
                    <a:cubicBezTo>
                      <a:pt x="90" y="484"/>
                      <a:pt x="84" y="482"/>
                      <a:pt x="76" y="480"/>
                    </a:cubicBezTo>
                    <a:cubicBezTo>
                      <a:pt x="71" y="488"/>
                      <a:pt x="67" y="492"/>
                      <a:pt x="61" y="495"/>
                    </a:cubicBezTo>
                    <a:cubicBezTo>
                      <a:pt x="31" y="497"/>
                      <a:pt x="31" y="497"/>
                      <a:pt x="31" y="497"/>
                    </a:cubicBezTo>
                    <a:cubicBezTo>
                      <a:pt x="35" y="494"/>
                      <a:pt x="36" y="481"/>
                      <a:pt x="36" y="477"/>
                    </a:cubicBezTo>
                    <a:cubicBezTo>
                      <a:pt x="35" y="460"/>
                      <a:pt x="35" y="441"/>
                      <a:pt x="33" y="426"/>
                    </a:cubicBezTo>
                    <a:cubicBezTo>
                      <a:pt x="37" y="421"/>
                      <a:pt x="36" y="418"/>
                      <a:pt x="43" y="415"/>
                    </a:cubicBezTo>
                    <a:cubicBezTo>
                      <a:pt x="29" y="407"/>
                      <a:pt x="13" y="395"/>
                      <a:pt x="0" y="386"/>
                    </a:cubicBezTo>
                    <a:cubicBezTo>
                      <a:pt x="169" y="173"/>
                      <a:pt x="169" y="173"/>
                      <a:pt x="169" y="173"/>
                    </a:cubicBezTo>
                    <a:cubicBezTo>
                      <a:pt x="312" y="0"/>
                      <a:pt x="312" y="0"/>
                      <a:pt x="312" y="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888">
                <a:extLst>
                  <a:ext uri="{FF2B5EF4-FFF2-40B4-BE49-F238E27FC236}">
                    <a16:creationId xmlns:a16="http://schemas.microsoft.com/office/drawing/2014/main" id="{46041275-20CD-4FBE-8D66-DA3F8D416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416" y="1008"/>
                <a:ext cx="194" cy="475"/>
              </a:xfrm>
              <a:custGeom>
                <a:avLst/>
                <a:gdLst>
                  <a:gd name="T0" fmla="*/ 104 w 312"/>
                  <a:gd name="T1" fmla="*/ 763 h 763"/>
                  <a:gd name="T2" fmla="*/ 111 w 312"/>
                  <a:gd name="T3" fmla="*/ 748 h 763"/>
                  <a:gd name="T4" fmla="*/ 117 w 312"/>
                  <a:gd name="T5" fmla="*/ 734 h 763"/>
                  <a:gd name="T6" fmla="*/ 127 w 312"/>
                  <a:gd name="T7" fmla="*/ 720 h 763"/>
                  <a:gd name="T8" fmla="*/ 96 w 312"/>
                  <a:gd name="T9" fmla="*/ 673 h 763"/>
                  <a:gd name="T10" fmla="*/ 103 w 312"/>
                  <a:gd name="T11" fmla="*/ 590 h 763"/>
                  <a:gd name="T12" fmla="*/ 91 w 312"/>
                  <a:gd name="T13" fmla="*/ 511 h 763"/>
                  <a:gd name="T14" fmla="*/ 97 w 312"/>
                  <a:gd name="T15" fmla="*/ 486 h 763"/>
                  <a:gd name="T16" fmla="*/ 76 w 312"/>
                  <a:gd name="T17" fmla="*/ 480 h 763"/>
                  <a:gd name="T18" fmla="*/ 61 w 312"/>
                  <a:gd name="T19" fmla="*/ 495 h 763"/>
                  <a:gd name="T20" fmla="*/ 31 w 312"/>
                  <a:gd name="T21" fmla="*/ 497 h 763"/>
                  <a:gd name="T22" fmla="*/ 36 w 312"/>
                  <a:gd name="T23" fmla="*/ 477 h 763"/>
                  <a:gd name="T24" fmla="*/ 33 w 312"/>
                  <a:gd name="T25" fmla="*/ 426 h 763"/>
                  <a:gd name="T26" fmla="*/ 43 w 312"/>
                  <a:gd name="T27" fmla="*/ 415 h 763"/>
                  <a:gd name="T28" fmla="*/ 0 w 312"/>
                  <a:gd name="T29" fmla="*/ 386 h 763"/>
                  <a:gd name="T30" fmla="*/ 169 w 312"/>
                  <a:gd name="T31" fmla="*/ 173 h 763"/>
                  <a:gd name="T32" fmla="*/ 312 w 312"/>
                  <a:gd name="T33" fmla="*/ 0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2" h="763">
                    <a:moveTo>
                      <a:pt x="104" y="763"/>
                    </a:moveTo>
                    <a:cubicBezTo>
                      <a:pt x="108" y="759"/>
                      <a:pt x="110" y="754"/>
                      <a:pt x="111" y="748"/>
                    </a:cubicBezTo>
                    <a:cubicBezTo>
                      <a:pt x="117" y="734"/>
                      <a:pt x="117" y="734"/>
                      <a:pt x="117" y="734"/>
                    </a:cubicBezTo>
                    <a:cubicBezTo>
                      <a:pt x="123" y="730"/>
                      <a:pt x="130" y="728"/>
                      <a:pt x="127" y="720"/>
                    </a:cubicBezTo>
                    <a:cubicBezTo>
                      <a:pt x="110" y="709"/>
                      <a:pt x="110" y="686"/>
                      <a:pt x="96" y="673"/>
                    </a:cubicBezTo>
                    <a:cubicBezTo>
                      <a:pt x="102" y="646"/>
                      <a:pt x="98" y="618"/>
                      <a:pt x="103" y="590"/>
                    </a:cubicBezTo>
                    <a:cubicBezTo>
                      <a:pt x="109" y="564"/>
                      <a:pt x="95" y="537"/>
                      <a:pt x="91" y="511"/>
                    </a:cubicBezTo>
                    <a:cubicBezTo>
                      <a:pt x="93" y="500"/>
                      <a:pt x="95" y="493"/>
                      <a:pt x="97" y="486"/>
                    </a:cubicBezTo>
                    <a:cubicBezTo>
                      <a:pt x="90" y="484"/>
                      <a:pt x="84" y="482"/>
                      <a:pt x="76" y="480"/>
                    </a:cubicBezTo>
                    <a:cubicBezTo>
                      <a:pt x="71" y="488"/>
                      <a:pt x="67" y="492"/>
                      <a:pt x="61" y="495"/>
                    </a:cubicBezTo>
                    <a:cubicBezTo>
                      <a:pt x="31" y="497"/>
                      <a:pt x="31" y="497"/>
                      <a:pt x="31" y="497"/>
                    </a:cubicBezTo>
                    <a:cubicBezTo>
                      <a:pt x="35" y="494"/>
                      <a:pt x="36" y="481"/>
                      <a:pt x="36" y="477"/>
                    </a:cubicBezTo>
                    <a:cubicBezTo>
                      <a:pt x="35" y="460"/>
                      <a:pt x="35" y="441"/>
                      <a:pt x="33" y="426"/>
                    </a:cubicBezTo>
                    <a:cubicBezTo>
                      <a:pt x="37" y="421"/>
                      <a:pt x="36" y="418"/>
                      <a:pt x="43" y="415"/>
                    </a:cubicBezTo>
                    <a:cubicBezTo>
                      <a:pt x="29" y="407"/>
                      <a:pt x="13" y="395"/>
                      <a:pt x="0" y="386"/>
                    </a:cubicBezTo>
                    <a:cubicBezTo>
                      <a:pt x="169" y="173"/>
                      <a:pt x="169" y="173"/>
                      <a:pt x="169" y="173"/>
                    </a:cubicBezTo>
                    <a:cubicBezTo>
                      <a:pt x="312" y="0"/>
                      <a:pt x="312" y="0"/>
                      <a:pt x="312" y="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889">
                <a:extLst>
                  <a:ext uri="{FF2B5EF4-FFF2-40B4-BE49-F238E27FC236}">
                    <a16:creationId xmlns:a16="http://schemas.microsoft.com/office/drawing/2014/main" id="{F8137C89-F3B7-49C8-9E68-42BC237FE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48" y="1995"/>
                <a:ext cx="5" cy="10"/>
              </a:xfrm>
              <a:custGeom>
                <a:avLst/>
                <a:gdLst>
                  <a:gd name="T0" fmla="*/ 9 w 9"/>
                  <a:gd name="T1" fmla="*/ 0 h 16"/>
                  <a:gd name="T2" fmla="*/ 0 w 9"/>
                  <a:gd name="T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" h="16">
                    <a:moveTo>
                      <a:pt x="9" y="0"/>
                    </a:moveTo>
                    <a:cubicBezTo>
                      <a:pt x="6" y="1"/>
                      <a:pt x="2" y="2"/>
                      <a:pt x="0" y="16"/>
                    </a:cubicBezTo>
                  </a:path>
                </a:pathLst>
              </a:custGeom>
              <a:grpFill/>
              <a:ln w="4763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890">
                <a:extLst>
                  <a:ext uri="{FF2B5EF4-FFF2-40B4-BE49-F238E27FC236}">
                    <a16:creationId xmlns:a16="http://schemas.microsoft.com/office/drawing/2014/main" id="{6D2DD1AF-1FE5-42A3-8808-6AE4466D51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48" y="1995"/>
                <a:ext cx="5" cy="10"/>
              </a:xfrm>
              <a:custGeom>
                <a:avLst/>
                <a:gdLst>
                  <a:gd name="T0" fmla="*/ 9 w 9"/>
                  <a:gd name="T1" fmla="*/ 0 h 16"/>
                  <a:gd name="T2" fmla="*/ 0 w 9"/>
                  <a:gd name="T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" h="16">
                    <a:moveTo>
                      <a:pt x="9" y="0"/>
                    </a:moveTo>
                    <a:cubicBezTo>
                      <a:pt x="6" y="1"/>
                      <a:pt x="2" y="2"/>
                      <a:pt x="0" y="16"/>
                    </a:cubicBezTo>
                  </a:path>
                </a:pathLst>
              </a:custGeom>
              <a:grpFill/>
              <a:ln w="4763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891">
                <a:extLst>
                  <a:ext uri="{FF2B5EF4-FFF2-40B4-BE49-F238E27FC236}">
                    <a16:creationId xmlns:a16="http://schemas.microsoft.com/office/drawing/2014/main" id="{3B780051-054E-4E26-BDAA-51F6F4F66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37" y="1973"/>
                <a:ext cx="2" cy="16"/>
              </a:xfrm>
              <a:custGeom>
                <a:avLst/>
                <a:gdLst>
                  <a:gd name="T0" fmla="*/ 0 w 3"/>
                  <a:gd name="T1" fmla="*/ 25 h 25"/>
                  <a:gd name="T2" fmla="*/ 2 w 3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5">
                    <a:moveTo>
                      <a:pt x="0" y="25"/>
                    </a:moveTo>
                    <a:cubicBezTo>
                      <a:pt x="3" y="20"/>
                      <a:pt x="2" y="11"/>
                      <a:pt x="2" y="0"/>
                    </a:cubicBezTo>
                  </a:path>
                </a:pathLst>
              </a:custGeom>
              <a:grpFill/>
              <a:ln w="4763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892">
                <a:extLst>
                  <a:ext uri="{FF2B5EF4-FFF2-40B4-BE49-F238E27FC236}">
                    <a16:creationId xmlns:a16="http://schemas.microsoft.com/office/drawing/2014/main" id="{35F6345E-F3CD-4C61-9552-28FEF7EDCD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37" y="1973"/>
                <a:ext cx="2" cy="16"/>
              </a:xfrm>
              <a:custGeom>
                <a:avLst/>
                <a:gdLst>
                  <a:gd name="T0" fmla="*/ 0 w 3"/>
                  <a:gd name="T1" fmla="*/ 25 h 25"/>
                  <a:gd name="T2" fmla="*/ 2 w 3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5">
                    <a:moveTo>
                      <a:pt x="0" y="25"/>
                    </a:moveTo>
                    <a:cubicBezTo>
                      <a:pt x="3" y="20"/>
                      <a:pt x="2" y="11"/>
                      <a:pt x="2" y="0"/>
                    </a:cubicBezTo>
                  </a:path>
                </a:pathLst>
              </a:custGeom>
              <a:grpFill/>
              <a:ln w="4763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893">
                <a:extLst>
                  <a:ext uri="{FF2B5EF4-FFF2-40B4-BE49-F238E27FC236}">
                    <a16:creationId xmlns:a16="http://schemas.microsoft.com/office/drawing/2014/main" id="{B5253B02-2255-4B9A-8449-A564E54C7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64" y="1954"/>
                <a:ext cx="5" cy="11"/>
              </a:xfrm>
              <a:custGeom>
                <a:avLst/>
                <a:gdLst>
                  <a:gd name="T0" fmla="*/ 0 w 8"/>
                  <a:gd name="T1" fmla="*/ 0 h 18"/>
                  <a:gd name="T2" fmla="*/ 1 w 8"/>
                  <a:gd name="T3" fmla="*/ 9 h 18"/>
                  <a:gd name="T4" fmla="*/ 3 w 8"/>
                  <a:gd name="T5" fmla="*/ 13 h 18"/>
                  <a:gd name="T6" fmla="*/ 8 w 8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0"/>
                    </a:moveTo>
                    <a:cubicBezTo>
                      <a:pt x="1" y="3"/>
                      <a:pt x="2" y="5"/>
                      <a:pt x="1" y="9"/>
                    </a:cubicBezTo>
                    <a:cubicBezTo>
                      <a:pt x="1" y="10"/>
                      <a:pt x="3" y="12"/>
                      <a:pt x="3" y="13"/>
                    </a:cubicBezTo>
                    <a:cubicBezTo>
                      <a:pt x="7" y="13"/>
                      <a:pt x="8" y="17"/>
                      <a:pt x="8" y="18"/>
                    </a:cubicBezTo>
                  </a:path>
                </a:pathLst>
              </a:custGeom>
              <a:grpFill/>
              <a:ln w="4763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894">
                <a:extLst>
                  <a:ext uri="{FF2B5EF4-FFF2-40B4-BE49-F238E27FC236}">
                    <a16:creationId xmlns:a16="http://schemas.microsoft.com/office/drawing/2014/main" id="{D9CAF813-8542-45E9-AA56-81EC2AB92D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64" y="1954"/>
                <a:ext cx="5" cy="11"/>
              </a:xfrm>
              <a:custGeom>
                <a:avLst/>
                <a:gdLst>
                  <a:gd name="T0" fmla="*/ 0 w 8"/>
                  <a:gd name="T1" fmla="*/ 0 h 18"/>
                  <a:gd name="T2" fmla="*/ 1 w 8"/>
                  <a:gd name="T3" fmla="*/ 9 h 18"/>
                  <a:gd name="T4" fmla="*/ 3 w 8"/>
                  <a:gd name="T5" fmla="*/ 13 h 18"/>
                  <a:gd name="T6" fmla="*/ 8 w 8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0"/>
                    </a:moveTo>
                    <a:cubicBezTo>
                      <a:pt x="1" y="3"/>
                      <a:pt x="2" y="5"/>
                      <a:pt x="1" y="9"/>
                    </a:cubicBezTo>
                    <a:cubicBezTo>
                      <a:pt x="1" y="10"/>
                      <a:pt x="3" y="12"/>
                      <a:pt x="3" y="13"/>
                    </a:cubicBezTo>
                    <a:cubicBezTo>
                      <a:pt x="7" y="13"/>
                      <a:pt x="8" y="17"/>
                      <a:pt x="8" y="18"/>
                    </a:cubicBezTo>
                  </a:path>
                </a:pathLst>
              </a:custGeom>
              <a:grpFill/>
              <a:ln w="4763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895">
                <a:extLst>
                  <a:ext uri="{FF2B5EF4-FFF2-40B4-BE49-F238E27FC236}">
                    <a16:creationId xmlns:a16="http://schemas.microsoft.com/office/drawing/2014/main" id="{29EB4AB0-79C6-4608-8D5A-E836FAE69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4" y="1545"/>
                <a:ext cx="10" cy="24"/>
              </a:xfrm>
              <a:custGeom>
                <a:avLst/>
                <a:gdLst>
                  <a:gd name="T0" fmla="*/ 3 w 16"/>
                  <a:gd name="T1" fmla="*/ 27 h 39"/>
                  <a:gd name="T2" fmla="*/ 9 w 16"/>
                  <a:gd name="T3" fmla="*/ 28 h 39"/>
                  <a:gd name="T4" fmla="*/ 11 w 16"/>
                  <a:gd name="T5" fmla="*/ 39 h 39"/>
                  <a:gd name="T6" fmla="*/ 15 w 16"/>
                  <a:gd name="T7" fmla="*/ 25 h 39"/>
                  <a:gd name="T8" fmla="*/ 16 w 16"/>
                  <a:gd name="T9" fmla="*/ 20 h 39"/>
                  <a:gd name="T10" fmla="*/ 14 w 16"/>
                  <a:gd name="T11" fmla="*/ 10 h 39"/>
                  <a:gd name="T12" fmla="*/ 14 w 16"/>
                  <a:gd name="T13" fmla="*/ 5 h 39"/>
                  <a:gd name="T14" fmla="*/ 10 w 16"/>
                  <a:gd name="T15" fmla="*/ 0 h 39"/>
                  <a:gd name="T16" fmla="*/ 3 w 16"/>
                  <a:gd name="T17" fmla="*/ 10 h 39"/>
                  <a:gd name="T18" fmla="*/ 3 w 16"/>
                  <a:gd name="T19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39">
                    <a:moveTo>
                      <a:pt x="3" y="27"/>
                    </a:moveTo>
                    <a:cubicBezTo>
                      <a:pt x="5" y="31"/>
                      <a:pt x="6" y="27"/>
                      <a:pt x="9" y="28"/>
                    </a:cubicBezTo>
                    <a:cubicBezTo>
                      <a:pt x="7" y="34"/>
                      <a:pt x="6" y="37"/>
                      <a:pt x="11" y="39"/>
                    </a:cubicBezTo>
                    <a:cubicBezTo>
                      <a:pt x="14" y="34"/>
                      <a:pt x="14" y="30"/>
                      <a:pt x="15" y="25"/>
                    </a:cubicBezTo>
                    <a:cubicBezTo>
                      <a:pt x="14" y="24"/>
                      <a:pt x="15" y="21"/>
                      <a:pt x="16" y="20"/>
                    </a:cubicBezTo>
                    <a:cubicBezTo>
                      <a:pt x="15" y="17"/>
                      <a:pt x="15" y="14"/>
                      <a:pt x="14" y="10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2" y="4"/>
                      <a:pt x="12" y="1"/>
                      <a:pt x="10" y="0"/>
                    </a:cubicBezTo>
                    <a:cubicBezTo>
                      <a:pt x="8" y="5"/>
                      <a:pt x="6" y="9"/>
                      <a:pt x="3" y="10"/>
                    </a:cubicBezTo>
                    <a:cubicBezTo>
                      <a:pt x="0" y="14"/>
                      <a:pt x="3" y="22"/>
                      <a:pt x="3" y="27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896">
                <a:extLst>
                  <a:ext uri="{FF2B5EF4-FFF2-40B4-BE49-F238E27FC236}">
                    <a16:creationId xmlns:a16="http://schemas.microsoft.com/office/drawing/2014/main" id="{90E2D31E-839D-4FA5-B007-D577377B2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71" y="1518"/>
                <a:ext cx="8" cy="23"/>
              </a:xfrm>
              <a:custGeom>
                <a:avLst/>
                <a:gdLst>
                  <a:gd name="T0" fmla="*/ 6 w 13"/>
                  <a:gd name="T1" fmla="*/ 38 h 38"/>
                  <a:gd name="T2" fmla="*/ 10 w 13"/>
                  <a:gd name="T3" fmla="*/ 27 h 38"/>
                  <a:gd name="T4" fmla="*/ 8 w 13"/>
                  <a:gd name="T5" fmla="*/ 14 h 38"/>
                  <a:gd name="T6" fmla="*/ 4 w 13"/>
                  <a:gd name="T7" fmla="*/ 0 h 38"/>
                  <a:gd name="T8" fmla="*/ 0 w 13"/>
                  <a:gd name="T9" fmla="*/ 3 h 38"/>
                  <a:gd name="T10" fmla="*/ 0 w 13"/>
                  <a:gd name="T11" fmla="*/ 7 h 38"/>
                  <a:gd name="T12" fmla="*/ 6 w 13"/>
                  <a:gd name="T1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38">
                    <a:moveTo>
                      <a:pt x="6" y="38"/>
                    </a:moveTo>
                    <a:cubicBezTo>
                      <a:pt x="10" y="34"/>
                      <a:pt x="13" y="33"/>
                      <a:pt x="10" y="27"/>
                    </a:cubicBezTo>
                    <a:cubicBezTo>
                      <a:pt x="5" y="22"/>
                      <a:pt x="8" y="16"/>
                      <a:pt x="8" y="14"/>
                    </a:cubicBezTo>
                    <a:cubicBezTo>
                      <a:pt x="6" y="8"/>
                      <a:pt x="8" y="1"/>
                      <a:pt x="4" y="0"/>
                    </a:cubicBezTo>
                    <a:cubicBezTo>
                      <a:pt x="3" y="2"/>
                      <a:pt x="0" y="2"/>
                      <a:pt x="0" y="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18"/>
                      <a:pt x="4" y="30"/>
                      <a:pt x="6" y="38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897">
                <a:extLst>
                  <a:ext uri="{FF2B5EF4-FFF2-40B4-BE49-F238E27FC236}">
                    <a16:creationId xmlns:a16="http://schemas.microsoft.com/office/drawing/2014/main" id="{AC6FB95F-2618-4BEC-B346-B6E3EDD925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25" y="1646"/>
                <a:ext cx="61" cy="16"/>
              </a:xfrm>
              <a:custGeom>
                <a:avLst/>
                <a:gdLst>
                  <a:gd name="T0" fmla="*/ 87 w 98"/>
                  <a:gd name="T1" fmla="*/ 4 h 26"/>
                  <a:gd name="T2" fmla="*/ 46 w 98"/>
                  <a:gd name="T3" fmla="*/ 0 h 26"/>
                  <a:gd name="T4" fmla="*/ 20 w 98"/>
                  <a:gd name="T5" fmla="*/ 4 h 26"/>
                  <a:gd name="T6" fmla="*/ 0 w 98"/>
                  <a:gd name="T7" fmla="*/ 14 h 26"/>
                  <a:gd name="T8" fmla="*/ 25 w 98"/>
                  <a:gd name="T9" fmla="*/ 18 h 26"/>
                  <a:gd name="T10" fmla="*/ 39 w 98"/>
                  <a:gd name="T11" fmla="*/ 26 h 26"/>
                  <a:gd name="T12" fmla="*/ 96 w 98"/>
                  <a:gd name="T13" fmla="*/ 14 h 26"/>
                  <a:gd name="T14" fmla="*/ 87 w 98"/>
                  <a:gd name="T15" fmla="*/ 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26">
                    <a:moveTo>
                      <a:pt x="87" y="4"/>
                    </a:moveTo>
                    <a:cubicBezTo>
                      <a:pt x="76" y="3"/>
                      <a:pt x="58" y="3"/>
                      <a:pt x="46" y="0"/>
                    </a:cubicBezTo>
                    <a:cubicBezTo>
                      <a:pt x="37" y="2"/>
                      <a:pt x="29" y="6"/>
                      <a:pt x="20" y="4"/>
                    </a:cubicBezTo>
                    <a:cubicBezTo>
                      <a:pt x="12" y="6"/>
                      <a:pt x="5" y="8"/>
                      <a:pt x="0" y="14"/>
                    </a:cubicBezTo>
                    <a:cubicBezTo>
                      <a:pt x="4" y="21"/>
                      <a:pt x="17" y="12"/>
                      <a:pt x="25" y="18"/>
                    </a:cubicBezTo>
                    <a:cubicBezTo>
                      <a:pt x="30" y="19"/>
                      <a:pt x="34" y="23"/>
                      <a:pt x="39" y="26"/>
                    </a:cubicBezTo>
                    <a:cubicBezTo>
                      <a:pt x="58" y="23"/>
                      <a:pt x="79" y="24"/>
                      <a:pt x="96" y="14"/>
                    </a:cubicBezTo>
                    <a:cubicBezTo>
                      <a:pt x="98" y="10"/>
                      <a:pt x="92" y="4"/>
                      <a:pt x="87" y="4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898">
                <a:extLst>
                  <a:ext uri="{FF2B5EF4-FFF2-40B4-BE49-F238E27FC236}">
                    <a16:creationId xmlns:a16="http://schemas.microsoft.com/office/drawing/2014/main" id="{E5A4F0ED-6C2E-4AAC-B062-05AED7129B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3" y="1523"/>
                <a:ext cx="143" cy="153"/>
              </a:xfrm>
              <a:custGeom>
                <a:avLst/>
                <a:gdLst>
                  <a:gd name="T0" fmla="*/ 229 w 230"/>
                  <a:gd name="T1" fmla="*/ 172 h 246"/>
                  <a:gd name="T2" fmla="*/ 215 w 230"/>
                  <a:gd name="T3" fmla="*/ 131 h 246"/>
                  <a:gd name="T4" fmla="*/ 212 w 230"/>
                  <a:gd name="T5" fmla="*/ 140 h 246"/>
                  <a:gd name="T6" fmla="*/ 206 w 230"/>
                  <a:gd name="T7" fmla="*/ 148 h 246"/>
                  <a:gd name="T8" fmla="*/ 199 w 230"/>
                  <a:gd name="T9" fmla="*/ 123 h 246"/>
                  <a:gd name="T10" fmla="*/ 191 w 230"/>
                  <a:gd name="T11" fmla="*/ 147 h 246"/>
                  <a:gd name="T12" fmla="*/ 182 w 230"/>
                  <a:gd name="T13" fmla="*/ 147 h 246"/>
                  <a:gd name="T14" fmla="*/ 180 w 230"/>
                  <a:gd name="T15" fmla="*/ 137 h 246"/>
                  <a:gd name="T16" fmla="*/ 178 w 230"/>
                  <a:gd name="T17" fmla="*/ 114 h 246"/>
                  <a:gd name="T18" fmla="*/ 181 w 230"/>
                  <a:gd name="T19" fmla="*/ 92 h 246"/>
                  <a:gd name="T20" fmla="*/ 171 w 230"/>
                  <a:gd name="T21" fmla="*/ 104 h 246"/>
                  <a:gd name="T22" fmla="*/ 158 w 230"/>
                  <a:gd name="T23" fmla="*/ 119 h 246"/>
                  <a:gd name="T24" fmla="*/ 158 w 230"/>
                  <a:gd name="T25" fmla="*/ 102 h 246"/>
                  <a:gd name="T26" fmla="*/ 149 w 230"/>
                  <a:gd name="T27" fmla="*/ 91 h 246"/>
                  <a:gd name="T28" fmla="*/ 136 w 230"/>
                  <a:gd name="T29" fmla="*/ 73 h 246"/>
                  <a:gd name="T30" fmla="*/ 113 w 230"/>
                  <a:gd name="T31" fmla="*/ 80 h 246"/>
                  <a:gd name="T32" fmla="*/ 84 w 230"/>
                  <a:gd name="T33" fmla="*/ 96 h 246"/>
                  <a:gd name="T34" fmla="*/ 68 w 230"/>
                  <a:gd name="T35" fmla="*/ 86 h 246"/>
                  <a:gd name="T36" fmla="*/ 64 w 230"/>
                  <a:gd name="T37" fmla="*/ 81 h 246"/>
                  <a:gd name="T38" fmla="*/ 49 w 230"/>
                  <a:gd name="T39" fmla="*/ 80 h 246"/>
                  <a:gd name="T40" fmla="*/ 37 w 230"/>
                  <a:gd name="T41" fmla="*/ 90 h 246"/>
                  <a:gd name="T42" fmla="*/ 29 w 230"/>
                  <a:gd name="T43" fmla="*/ 31 h 246"/>
                  <a:gd name="T44" fmla="*/ 21 w 230"/>
                  <a:gd name="T45" fmla="*/ 27 h 246"/>
                  <a:gd name="T46" fmla="*/ 28 w 230"/>
                  <a:gd name="T47" fmla="*/ 13 h 246"/>
                  <a:gd name="T48" fmla="*/ 26 w 230"/>
                  <a:gd name="T49" fmla="*/ 0 h 246"/>
                  <a:gd name="T50" fmla="*/ 17 w 230"/>
                  <a:gd name="T51" fmla="*/ 8 h 246"/>
                  <a:gd name="T52" fmla="*/ 1 w 230"/>
                  <a:gd name="T53" fmla="*/ 53 h 246"/>
                  <a:gd name="T54" fmla="*/ 1 w 230"/>
                  <a:gd name="T55" fmla="*/ 81 h 246"/>
                  <a:gd name="T56" fmla="*/ 13 w 230"/>
                  <a:gd name="T57" fmla="*/ 131 h 246"/>
                  <a:gd name="T58" fmla="*/ 11 w 230"/>
                  <a:gd name="T59" fmla="*/ 143 h 246"/>
                  <a:gd name="T60" fmla="*/ 16 w 230"/>
                  <a:gd name="T61" fmla="*/ 151 h 246"/>
                  <a:gd name="T62" fmla="*/ 22 w 230"/>
                  <a:gd name="T63" fmla="*/ 161 h 246"/>
                  <a:gd name="T64" fmla="*/ 14 w 230"/>
                  <a:gd name="T65" fmla="*/ 170 h 246"/>
                  <a:gd name="T66" fmla="*/ 16 w 230"/>
                  <a:gd name="T67" fmla="*/ 192 h 246"/>
                  <a:gd name="T68" fmla="*/ 6 w 230"/>
                  <a:gd name="T69" fmla="*/ 197 h 246"/>
                  <a:gd name="T70" fmla="*/ 12 w 230"/>
                  <a:gd name="T71" fmla="*/ 197 h 246"/>
                  <a:gd name="T72" fmla="*/ 26 w 230"/>
                  <a:gd name="T73" fmla="*/ 193 h 246"/>
                  <a:gd name="T74" fmla="*/ 22 w 230"/>
                  <a:gd name="T75" fmla="*/ 206 h 246"/>
                  <a:gd name="T76" fmla="*/ 22 w 230"/>
                  <a:gd name="T77" fmla="*/ 240 h 246"/>
                  <a:gd name="T78" fmla="*/ 54 w 230"/>
                  <a:gd name="T79" fmla="*/ 226 h 246"/>
                  <a:gd name="T80" fmla="*/ 90 w 230"/>
                  <a:gd name="T81" fmla="*/ 210 h 246"/>
                  <a:gd name="T82" fmla="*/ 112 w 230"/>
                  <a:gd name="T83" fmla="*/ 196 h 246"/>
                  <a:gd name="T84" fmla="*/ 113 w 230"/>
                  <a:gd name="T85" fmla="*/ 186 h 246"/>
                  <a:gd name="T86" fmla="*/ 120 w 230"/>
                  <a:gd name="T87" fmla="*/ 180 h 246"/>
                  <a:gd name="T88" fmla="*/ 124 w 230"/>
                  <a:gd name="T89" fmla="*/ 191 h 246"/>
                  <a:gd name="T90" fmla="*/ 131 w 230"/>
                  <a:gd name="T91" fmla="*/ 194 h 246"/>
                  <a:gd name="T92" fmla="*/ 139 w 230"/>
                  <a:gd name="T93" fmla="*/ 185 h 246"/>
                  <a:gd name="T94" fmla="*/ 146 w 230"/>
                  <a:gd name="T95" fmla="*/ 176 h 246"/>
                  <a:gd name="T96" fmla="*/ 149 w 230"/>
                  <a:gd name="T97" fmla="*/ 196 h 246"/>
                  <a:gd name="T98" fmla="*/ 141 w 230"/>
                  <a:gd name="T99" fmla="*/ 221 h 246"/>
                  <a:gd name="T100" fmla="*/ 159 w 230"/>
                  <a:gd name="T101" fmla="*/ 199 h 246"/>
                  <a:gd name="T102" fmla="*/ 170 w 230"/>
                  <a:gd name="T103" fmla="*/ 170 h 246"/>
                  <a:gd name="T104" fmla="*/ 177 w 230"/>
                  <a:gd name="T105" fmla="*/ 153 h 246"/>
                  <a:gd name="T106" fmla="*/ 189 w 230"/>
                  <a:gd name="T107" fmla="*/ 177 h 246"/>
                  <a:gd name="T108" fmla="*/ 198 w 230"/>
                  <a:gd name="T109" fmla="*/ 188 h 246"/>
                  <a:gd name="T110" fmla="*/ 213 w 230"/>
                  <a:gd name="T111" fmla="*/ 193 h 246"/>
                  <a:gd name="T112" fmla="*/ 229 w 230"/>
                  <a:gd name="T113" fmla="*/ 18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30" h="246">
                    <a:moveTo>
                      <a:pt x="229" y="180"/>
                    </a:moveTo>
                    <a:cubicBezTo>
                      <a:pt x="229" y="177"/>
                      <a:pt x="228" y="174"/>
                      <a:pt x="229" y="172"/>
                    </a:cubicBezTo>
                    <a:cubicBezTo>
                      <a:pt x="224" y="164"/>
                      <a:pt x="222" y="157"/>
                      <a:pt x="220" y="149"/>
                    </a:cubicBezTo>
                    <a:cubicBezTo>
                      <a:pt x="221" y="143"/>
                      <a:pt x="221" y="137"/>
                      <a:pt x="215" y="131"/>
                    </a:cubicBezTo>
                    <a:cubicBezTo>
                      <a:pt x="212" y="130"/>
                      <a:pt x="211" y="130"/>
                      <a:pt x="211" y="131"/>
                    </a:cubicBezTo>
                    <a:cubicBezTo>
                      <a:pt x="212" y="134"/>
                      <a:pt x="211" y="137"/>
                      <a:pt x="212" y="140"/>
                    </a:cubicBezTo>
                    <a:cubicBezTo>
                      <a:pt x="211" y="143"/>
                      <a:pt x="209" y="144"/>
                      <a:pt x="209" y="147"/>
                    </a:cubicBezTo>
                    <a:cubicBezTo>
                      <a:pt x="208" y="148"/>
                      <a:pt x="207" y="148"/>
                      <a:pt x="206" y="148"/>
                    </a:cubicBezTo>
                    <a:cubicBezTo>
                      <a:pt x="204" y="147"/>
                      <a:pt x="202" y="144"/>
                      <a:pt x="202" y="142"/>
                    </a:cubicBezTo>
                    <a:cubicBezTo>
                      <a:pt x="200" y="136"/>
                      <a:pt x="201" y="128"/>
                      <a:pt x="199" y="123"/>
                    </a:cubicBezTo>
                    <a:cubicBezTo>
                      <a:pt x="197" y="119"/>
                      <a:pt x="203" y="115"/>
                      <a:pt x="199" y="111"/>
                    </a:cubicBezTo>
                    <a:cubicBezTo>
                      <a:pt x="192" y="123"/>
                      <a:pt x="189" y="133"/>
                      <a:pt x="191" y="147"/>
                    </a:cubicBezTo>
                    <a:cubicBezTo>
                      <a:pt x="190" y="150"/>
                      <a:pt x="189" y="149"/>
                      <a:pt x="187" y="148"/>
                    </a:cubicBezTo>
                    <a:cubicBezTo>
                      <a:pt x="185" y="147"/>
                      <a:pt x="184" y="147"/>
                      <a:pt x="182" y="147"/>
                    </a:cubicBezTo>
                    <a:cubicBezTo>
                      <a:pt x="178" y="146"/>
                      <a:pt x="179" y="145"/>
                      <a:pt x="179" y="143"/>
                    </a:cubicBezTo>
                    <a:cubicBezTo>
                      <a:pt x="180" y="141"/>
                      <a:pt x="180" y="139"/>
                      <a:pt x="180" y="137"/>
                    </a:cubicBezTo>
                    <a:cubicBezTo>
                      <a:pt x="181" y="135"/>
                      <a:pt x="180" y="129"/>
                      <a:pt x="179" y="124"/>
                    </a:cubicBezTo>
                    <a:cubicBezTo>
                      <a:pt x="178" y="120"/>
                      <a:pt x="177" y="115"/>
                      <a:pt x="178" y="114"/>
                    </a:cubicBezTo>
                    <a:cubicBezTo>
                      <a:pt x="178" y="110"/>
                      <a:pt x="180" y="104"/>
                      <a:pt x="184" y="107"/>
                    </a:cubicBezTo>
                    <a:cubicBezTo>
                      <a:pt x="185" y="104"/>
                      <a:pt x="188" y="94"/>
                      <a:pt x="181" y="92"/>
                    </a:cubicBezTo>
                    <a:cubicBezTo>
                      <a:pt x="179" y="97"/>
                      <a:pt x="176" y="103"/>
                      <a:pt x="175" y="101"/>
                    </a:cubicBezTo>
                    <a:cubicBezTo>
                      <a:pt x="174" y="102"/>
                      <a:pt x="173" y="103"/>
                      <a:pt x="171" y="104"/>
                    </a:cubicBezTo>
                    <a:cubicBezTo>
                      <a:pt x="172" y="107"/>
                      <a:pt x="168" y="115"/>
                      <a:pt x="166" y="110"/>
                    </a:cubicBezTo>
                    <a:cubicBezTo>
                      <a:pt x="163" y="114"/>
                      <a:pt x="161" y="114"/>
                      <a:pt x="158" y="119"/>
                    </a:cubicBezTo>
                    <a:cubicBezTo>
                      <a:pt x="156" y="117"/>
                      <a:pt x="156" y="115"/>
                      <a:pt x="158" y="113"/>
                    </a:cubicBezTo>
                    <a:cubicBezTo>
                      <a:pt x="151" y="109"/>
                      <a:pt x="161" y="106"/>
                      <a:pt x="158" y="102"/>
                    </a:cubicBezTo>
                    <a:cubicBezTo>
                      <a:pt x="154" y="99"/>
                      <a:pt x="152" y="104"/>
                      <a:pt x="149" y="106"/>
                    </a:cubicBezTo>
                    <a:cubicBezTo>
                      <a:pt x="148" y="100"/>
                      <a:pt x="144" y="97"/>
                      <a:pt x="149" y="91"/>
                    </a:cubicBezTo>
                    <a:cubicBezTo>
                      <a:pt x="144" y="89"/>
                      <a:pt x="147" y="84"/>
                      <a:pt x="147" y="82"/>
                    </a:cubicBezTo>
                    <a:cubicBezTo>
                      <a:pt x="149" y="75"/>
                      <a:pt x="147" y="73"/>
                      <a:pt x="136" y="73"/>
                    </a:cubicBezTo>
                    <a:cubicBezTo>
                      <a:pt x="130" y="74"/>
                      <a:pt x="121" y="76"/>
                      <a:pt x="121" y="82"/>
                    </a:cubicBezTo>
                    <a:cubicBezTo>
                      <a:pt x="116" y="88"/>
                      <a:pt x="117" y="76"/>
                      <a:pt x="113" y="80"/>
                    </a:cubicBezTo>
                    <a:cubicBezTo>
                      <a:pt x="113" y="85"/>
                      <a:pt x="110" y="91"/>
                      <a:pt x="105" y="90"/>
                    </a:cubicBezTo>
                    <a:cubicBezTo>
                      <a:pt x="102" y="101"/>
                      <a:pt x="92" y="95"/>
                      <a:pt x="84" y="96"/>
                    </a:cubicBezTo>
                    <a:cubicBezTo>
                      <a:pt x="86" y="106"/>
                      <a:pt x="75" y="100"/>
                      <a:pt x="72" y="98"/>
                    </a:cubicBezTo>
                    <a:cubicBezTo>
                      <a:pt x="71" y="93"/>
                      <a:pt x="65" y="93"/>
                      <a:pt x="68" y="86"/>
                    </a:cubicBezTo>
                    <a:cubicBezTo>
                      <a:pt x="69" y="82"/>
                      <a:pt x="76" y="78"/>
                      <a:pt x="73" y="74"/>
                    </a:cubicBezTo>
                    <a:cubicBezTo>
                      <a:pt x="67" y="72"/>
                      <a:pt x="69" y="77"/>
                      <a:pt x="64" y="81"/>
                    </a:cubicBezTo>
                    <a:cubicBezTo>
                      <a:pt x="61" y="75"/>
                      <a:pt x="58" y="78"/>
                      <a:pt x="54" y="83"/>
                    </a:cubicBezTo>
                    <a:cubicBezTo>
                      <a:pt x="51" y="82"/>
                      <a:pt x="52" y="77"/>
                      <a:pt x="49" y="80"/>
                    </a:cubicBezTo>
                    <a:cubicBezTo>
                      <a:pt x="45" y="90"/>
                      <a:pt x="50" y="99"/>
                      <a:pt x="42" y="108"/>
                    </a:cubicBezTo>
                    <a:cubicBezTo>
                      <a:pt x="39" y="106"/>
                      <a:pt x="36" y="93"/>
                      <a:pt x="37" y="90"/>
                    </a:cubicBezTo>
                    <a:cubicBezTo>
                      <a:pt x="35" y="70"/>
                      <a:pt x="33" y="62"/>
                      <a:pt x="28" y="44"/>
                    </a:cubicBezTo>
                    <a:cubicBezTo>
                      <a:pt x="29" y="41"/>
                      <a:pt x="28" y="37"/>
                      <a:pt x="29" y="31"/>
                    </a:cubicBezTo>
                    <a:cubicBezTo>
                      <a:pt x="28" y="29"/>
                      <a:pt x="28" y="25"/>
                      <a:pt x="26" y="24"/>
                    </a:cubicBezTo>
                    <a:cubicBezTo>
                      <a:pt x="25" y="23"/>
                      <a:pt x="23" y="24"/>
                      <a:pt x="21" y="27"/>
                    </a:cubicBezTo>
                    <a:cubicBezTo>
                      <a:pt x="19" y="25"/>
                      <a:pt x="19" y="23"/>
                      <a:pt x="18" y="21"/>
                    </a:cubicBezTo>
                    <a:cubicBezTo>
                      <a:pt x="22" y="15"/>
                      <a:pt x="27" y="19"/>
                      <a:pt x="28" y="13"/>
                    </a:cubicBezTo>
                    <a:cubicBezTo>
                      <a:pt x="26" y="11"/>
                      <a:pt x="27" y="8"/>
                      <a:pt x="27" y="5"/>
                    </a:cubicBezTo>
                    <a:cubicBezTo>
                      <a:pt x="27" y="4"/>
                      <a:pt x="28" y="1"/>
                      <a:pt x="26" y="0"/>
                    </a:cubicBezTo>
                    <a:cubicBezTo>
                      <a:pt x="25" y="2"/>
                      <a:pt x="22" y="3"/>
                      <a:pt x="22" y="5"/>
                    </a:cubicBezTo>
                    <a:cubicBezTo>
                      <a:pt x="22" y="8"/>
                      <a:pt x="19" y="8"/>
                      <a:pt x="17" y="8"/>
                    </a:cubicBezTo>
                    <a:cubicBezTo>
                      <a:pt x="12" y="17"/>
                      <a:pt x="5" y="26"/>
                      <a:pt x="2" y="34"/>
                    </a:cubicBezTo>
                    <a:cubicBezTo>
                      <a:pt x="2" y="38"/>
                      <a:pt x="0" y="47"/>
                      <a:pt x="1" y="53"/>
                    </a:cubicBezTo>
                    <a:cubicBezTo>
                      <a:pt x="2" y="61"/>
                      <a:pt x="4" y="64"/>
                      <a:pt x="0" y="67"/>
                    </a:cubicBezTo>
                    <a:cubicBezTo>
                      <a:pt x="0" y="72"/>
                      <a:pt x="0" y="77"/>
                      <a:pt x="1" y="81"/>
                    </a:cubicBezTo>
                    <a:cubicBezTo>
                      <a:pt x="2" y="89"/>
                      <a:pt x="3" y="92"/>
                      <a:pt x="6" y="97"/>
                    </a:cubicBezTo>
                    <a:cubicBezTo>
                      <a:pt x="8" y="108"/>
                      <a:pt x="8" y="121"/>
                      <a:pt x="13" y="131"/>
                    </a:cubicBezTo>
                    <a:cubicBezTo>
                      <a:pt x="15" y="132"/>
                      <a:pt x="17" y="134"/>
                      <a:pt x="17" y="135"/>
                    </a:cubicBezTo>
                    <a:cubicBezTo>
                      <a:pt x="11" y="136"/>
                      <a:pt x="11" y="139"/>
                      <a:pt x="11" y="143"/>
                    </a:cubicBezTo>
                    <a:cubicBezTo>
                      <a:pt x="12" y="146"/>
                      <a:pt x="13" y="149"/>
                      <a:pt x="12" y="151"/>
                    </a:cubicBezTo>
                    <a:cubicBezTo>
                      <a:pt x="14" y="153"/>
                      <a:pt x="15" y="152"/>
                      <a:pt x="16" y="151"/>
                    </a:cubicBezTo>
                    <a:cubicBezTo>
                      <a:pt x="17" y="150"/>
                      <a:pt x="19" y="149"/>
                      <a:pt x="20" y="149"/>
                    </a:cubicBezTo>
                    <a:cubicBezTo>
                      <a:pt x="21" y="151"/>
                      <a:pt x="23" y="157"/>
                      <a:pt x="22" y="161"/>
                    </a:cubicBezTo>
                    <a:cubicBezTo>
                      <a:pt x="19" y="161"/>
                      <a:pt x="16" y="161"/>
                      <a:pt x="14" y="160"/>
                    </a:cubicBezTo>
                    <a:cubicBezTo>
                      <a:pt x="14" y="163"/>
                      <a:pt x="13" y="166"/>
                      <a:pt x="14" y="170"/>
                    </a:cubicBezTo>
                    <a:cubicBezTo>
                      <a:pt x="15" y="174"/>
                      <a:pt x="17" y="178"/>
                      <a:pt x="15" y="182"/>
                    </a:cubicBezTo>
                    <a:cubicBezTo>
                      <a:pt x="17" y="186"/>
                      <a:pt x="19" y="191"/>
                      <a:pt x="16" y="192"/>
                    </a:cubicBezTo>
                    <a:cubicBezTo>
                      <a:pt x="15" y="194"/>
                      <a:pt x="11" y="193"/>
                      <a:pt x="12" y="188"/>
                    </a:cubicBezTo>
                    <a:cubicBezTo>
                      <a:pt x="9" y="190"/>
                      <a:pt x="7" y="194"/>
                      <a:pt x="6" y="197"/>
                    </a:cubicBezTo>
                    <a:cubicBezTo>
                      <a:pt x="7" y="200"/>
                      <a:pt x="6" y="202"/>
                      <a:pt x="6" y="202"/>
                    </a:cubicBezTo>
                    <a:cubicBezTo>
                      <a:pt x="9" y="199"/>
                      <a:pt x="10" y="197"/>
                      <a:pt x="12" y="197"/>
                    </a:cubicBezTo>
                    <a:cubicBezTo>
                      <a:pt x="15" y="198"/>
                      <a:pt x="17" y="196"/>
                      <a:pt x="19" y="195"/>
                    </a:cubicBezTo>
                    <a:cubicBezTo>
                      <a:pt x="21" y="193"/>
                      <a:pt x="23" y="191"/>
                      <a:pt x="26" y="193"/>
                    </a:cubicBezTo>
                    <a:cubicBezTo>
                      <a:pt x="24" y="195"/>
                      <a:pt x="25" y="197"/>
                      <a:pt x="26" y="199"/>
                    </a:cubicBezTo>
                    <a:cubicBezTo>
                      <a:pt x="27" y="202"/>
                      <a:pt x="24" y="204"/>
                      <a:pt x="22" y="206"/>
                    </a:cubicBezTo>
                    <a:cubicBezTo>
                      <a:pt x="19" y="215"/>
                      <a:pt x="14" y="223"/>
                      <a:pt x="15" y="233"/>
                    </a:cubicBezTo>
                    <a:cubicBezTo>
                      <a:pt x="18" y="234"/>
                      <a:pt x="20" y="237"/>
                      <a:pt x="22" y="240"/>
                    </a:cubicBezTo>
                    <a:cubicBezTo>
                      <a:pt x="25" y="244"/>
                      <a:pt x="27" y="246"/>
                      <a:pt x="32" y="242"/>
                    </a:cubicBezTo>
                    <a:cubicBezTo>
                      <a:pt x="41" y="237"/>
                      <a:pt x="50" y="237"/>
                      <a:pt x="54" y="226"/>
                    </a:cubicBezTo>
                    <a:cubicBezTo>
                      <a:pt x="64" y="221"/>
                      <a:pt x="71" y="217"/>
                      <a:pt x="83" y="213"/>
                    </a:cubicBezTo>
                    <a:cubicBezTo>
                      <a:pt x="90" y="210"/>
                      <a:pt x="90" y="210"/>
                      <a:pt x="90" y="210"/>
                    </a:cubicBezTo>
                    <a:cubicBezTo>
                      <a:pt x="97" y="212"/>
                      <a:pt x="101" y="207"/>
                      <a:pt x="106" y="202"/>
                    </a:cubicBezTo>
                    <a:cubicBezTo>
                      <a:pt x="108" y="200"/>
                      <a:pt x="110" y="197"/>
                      <a:pt x="112" y="196"/>
                    </a:cubicBezTo>
                    <a:cubicBezTo>
                      <a:pt x="113" y="194"/>
                      <a:pt x="113" y="192"/>
                      <a:pt x="112" y="190"/>
                    </a:cubicBezTo>
                    <a:cubicBezTo>
                      <a:pt x="111" y="187"/>
                      <a:pt x="110" y="186"/>
                      <a:pt x="113" y="186"/>
                    </a:cubicBezTo>
                    <a:cubicBezTo>
                      <a:pt x="116" y="188"/>
                      <a:pt x="117" y="186"/>
                      <a:pt x="117" y="184"/>
                    </a:cubicBezTo>
                    <a:cubicBezTo>
                      <a:pt x="117" y="182"/>
                      <a:pt x="118" y="182"/>
                      <a:pt x="120" y="180"/>
                    </a:cubicBezTo>
                    <a:cubicBezTo>
                      <a:pt x="122" y="181"/>
                      <a:pt x="122" y="184"/>
                      <a:pt x="121" y="185"/>
                    </a:cubicBezTo>
                    <a:cubicBezTo>
                      <a:pt x="119" y="187"/>
                      <a:pt x="121" y="191"/>
                      <a:pt x="124" y="191"/>
                    </a:cubicBezTo>
                    <a:cubicBezTo>
                      <a:pt x="123" y="192"/>
                      <a:pt x="121" y="193"/>
                      <a:pt x="122" y="194"/>
                    </a:cubicBezTo>
                    <a:cubicBezTo>
                      <a:pt x="126" y="199"/>
                      <a:pt x="128" y="196"/>
                      <a:pt x="131" y="194"/>
                    </a:cubicBezTo>
                    <a:cubicBezTo>
                      <a:pt x="133" y="191"/>
                      <a:pt x="135" y="188"/>
                      <a:pt x="139" y="191"/>
                    </a:cubicBezTo>
                    <a:cubicBezTo>
                      <a:pt x="141" y="189"/>
                      <a:pt x="140" y="187"/>
                      <a:pt x="139" y="185"/>
                    </a:cubicBezTo>
                    <a:cubicBezTo>
                      <a:pt x="138" y="184"/>
                      <a:pt x="137" y="182"/>
                      <a:pt x="137" y="180"/>
                    </a:cubicBezTo>
                    <a:cubicBezTo>
                      <a:pt x="141" y="178"/>
                      <a:pt x="143" y="179"/>
                      <a:pt x="146" y="176"/>
                    </a:cubicBezTo>
                    <a:cubicBezTo>
                      <a:pt x="156" y="171"/>
                      <a:pt x="150" y="181"/>
                      <a:pt x="147" y="185"/>
                    </a:cubicBezTo>
                    <a:cubicBezTo>
                      <a:pt x="147" y="190"/>
                      <a:pt x="148" y="193"/>
                      <a:pt x="149" y="196"/>
                    </a:cubicBezTo>
                    <a:cubicBezTo>
                      <a:pt x="145" y="203"/>
                      <a:pt x="143" y="209"/>
                      <a:pt x="137" y="214"/>
                    </a:cubicBezTo>
                    <a:cubicBezTo>
                      <a:pt x="135" y="217"/>
                      <a:pt x="137" y="221"/>
                      <a:pt x="141" y="221"/>
                    </a:cubicBezTo>
                    <a:cubicBezTo>
                      <a:pt x="145" y="220"/>
                      <a:pt x="149" y="210"/>
                      <a:pt x="152" y="212"/>
                    </a:cubicBezTo>
                    <a:cubicBezTo>
                      <a:pt x="159" y="209"/>
                      <a:pt x="160" y="204"/>
                      <a:pt x="159" y="199"/>
                    </a:cubicBezTo>
                    <a:cubicBezTo>
                      <a:pt x="159" y="196"/>
                      <a:pt x="157" y="191"/>
                      <a:pt x="157" y="186"/>
                    </a:cubicBezTo>
                    <a:cubicBezTo>
                      <a:pt x="158" y="179"/>
                      <a:pt x="169" y="177"/>
                      <a:pt x="170" y="170"/>
                    </a:cubicBezTo>
                    <a:cubicBezTo>
                      <a:pt x="166" y="165"/>
                      <a:pt x="171" y="153"/>
                      <a:pt x="166" y="149"/>
                    </a:cubicBezTo>
                    <a:cubicBezTo>
                      <a:pt x="171" y="146"/>
                      <a:pt x="175" y="147"/>
                      <a:pt x="177" y="153"/>
                    </a:cubicBezTo>
                    <a:cubicBezTo>
                      <a:pt x="180" y="156"/>
                      <a:pt x="181" y="157"/>
                      <a:pt x="185" y="164"/>
                    </a:cubicBezTo>
                    <a:cubicBezTo>
                      <a:pt x="187" y="168"/>
                      <a:pt x="189" y="173"/>
                      <a:pt x="189" y="177"/>
                    </a:cubicBezTo>
                    <a:cubicBezTo>
                      <a:pt x="189" y="182"/>
                      <a:pt x="190" y="185"/>
                      <a:pt x="191" y="189"/>
                    </a:cubicBezTo>
                    <a:cubicBezTo>
                      <a:pt x="193" y="191"/>
                      <a:pt x="196" y="192"/>
                      <a:pt x="198" y="188"/>
                    </a:cubicBezTo>
                    <a:cubicBezTo>
                      <a:pt x="201" y="184"/>
                      <a:pt x="196" y="174"/>
                      <a:pt x="202" y="172"/>
                    </a:cubicBezTo>
                    <a:cubicBezTo>
                      <a:pt x="206" y="178"/>
                      <a:pt x="209" y="186"/>
                      <a:pt x="213" y="193"/>
                    </a:cubicBezTo>
                    <a:cubicBezTo>
                      <a:pt x="218" y="198"/>
                      <a:pt x="220" y="189"/>
                      <a:pt x="221" y="187"/>
                    </a:cubicBezTo>
                    <a:cubicBezTo>
                      <a:pt x="230" y="187"/>
                      <a:pt x="230" y="185"/>
                      <a:pt x="229" y="18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Freeform 899">
                <a:extLst>
                  <a:ext uri="{FF2B5EF4-FFF2-40B4-BE49-F238E27FC236}">
                    <a16:creationId xmlns:a16="http://schemas.microsoft.com/office/drawing/2014/main" id="{71A2F923-71CC-42C0-8FFC-3176D4001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45" y="1700"/>
                <a:ext cx="10" cy="16"/>
              </a:xfrm>
              <a:custGeom>
                <a:avLst/>
                <a:gdLst>
                  <a:gd name="T0" fmla="*/ 13 w 16"/>
                  <a:gd name="T1" fmla="*/ 1 h 26"/>
                  <a:gd name="T2" fmla="*/ 5 w 16"/>
                  <a:gd name="T3" fmla="*/ 7 h 26"/>
                  <a:gd name="T4" fmla="*/ 3 w 16"/>
                  <a:gd name="T5" fmla="*/ 15 h 26"/>
                  <a:gd name="T6" fmla="*/ 2 w 16"/>
                  <a:gd name="T7" fmla="*/ 24 h 26"/>
                  <a:gd name="T8" fmla="*/ 6 w 16"/>
                  <a:gd name="T9" fmla="*/ 24 h 26"/>
                  <a:gd name="T10" fmla="*/ 8 w 16"/>
                  <a:gd name="T11" fmla="*/ 22 h 26"/>
                  <a:gd name="T12" fmla="*/ 7 w 16"/>
                  <a:gd name="T13" fmla="*/ 20 h 26"/>
                  <a:gd name="T14" fmla="*/ 4 w 16"/>
                  <a:gd name="T15" fmla="*/ 22 h 26"/>
                  <a:gd name="T16" fmla="*/ 5 w 16"/>
                  <a:gd name="T17" fmla="*/ 18 h 26"/>
                  <a:gd name="T18" fmla="*/ 4 w 16"/>
                  <a:gd name="T19" fmla="*/ 12 h 26"/>
                  <a:gd name="T20" fmla="*/ 7 w 16"/>
                  <a:gd name="T21" fmla="*/ 6 h 26"/>
                  <a:gd name="T22" fmla="*/ 12 w 16"/>
                  <a:gd name="T23" fmla="*/ 6 h 26"/>
                  <a:gd name="T24" fmla="*/ 14 w 16"/>
                  <a:gd name="T25" fmla="*/ 6 h 26"/>
                  <a:gd name="T26" fmla="*/ 15 w 16"/>
                  <a:gd name="T27" fmla="*/ 1 h 26"/>
                  <a:gd name="T28" fmla="*/ 13 w 16"/>
                  <a:gd name="T29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26">
                    <a:moveTo>
                      <a:pt x="13" y="1"/>
                    </a:moveTo>
                    <a:cubicBezTo>
                      <a:pt x="10" y="1"/>
                      <a:pt x="5" y="7"/>
                      <a:pt x="5" y="7"/>
                    </a:cubicBezTo>
                    <a:cubicBezTo>
                      <a:pt x="5" y="7"/>
                      <a:pt x="2" y="13"/>
                      <a:pt x="3" y="15"/>
                    </a:cubicBezTo>
                    <a:cubicBezTo>
                      <a:pt x="3" y="17"/>
                      <a:pt x="0" y="22"/>
                      <a:pt x="2" y="24"/>
                    </a:cubicBezTo>
                    <a:cubicBezTo>
                      <a:pt x="2" y="26"/>
                      <a:pt x="3" y="25"/>
                      <a:pt x="6" y="24"/>
                    </a:cubicBezTo>
                    <a:cubicBezTo>
                      <a:pt x="8" y="23"/>
                      <a:pt x="8" y="23"/>
                      <a:pt x="8" y="22"/>
                    </a:cubicBezTo>
                    <a:cubicBezTo>
                      <a:pt x="8" y="21"/>
                      <a:pt x="8" y="18"/>
                      <a:pt x="7" y="20"/>
                    </a:cubicBezTo>
                    <a:cubicBezTo>
                      <a:pt x="5" y="23"/>
                      <a:pt x="5" y="22"/>
                      <a:pt x="4" y="22"/>
                    </a:cubicBezTo>
                    <a:cubicBezTo>
                      <a:pt x="3" y="21"/>
                      <a:pt x="4" y="21"/>
                      <a:pt x="5" y="18"/>
                    </a:cubicBezTo>
                    <a:cubicBezTo>
                      <a:pt x="7" y="11"/>
                      <a:pt x="4" y="14"/>
                      <a:pt x="4" y="12"/>
                    </a:cubicBezTo>
                    <a:cubicBezTo>
                      <a:pt x="4" y="10"/>
                      <a:pt x="5" y="7"/>
                      <a:pt x="7" y="6"/>
                    </a:cubicBezTo>
                    <a:cubicBezTo>
                      <a:pt x="11" y="2"/>
                      <a:pt x="10" y="3"/>
                      <a:pt x="12" y="6"/>
                    </a:cubicBezTo>
                    <a:cubicBezTo>
                      <a:pt x="14" y="8"/>
                      <a:pt x="13" y="8"/>
                      <a:pt x="14" y="6"/>
                    </a:cubicBezTo>
                    <a:cubicBezTo>
                      <a:pt x="16" y="3"/>
                      <a:pt x="16" y="2"/>
                      <a:pt x="15" y="1"/>
                    </a:cubicBezTo>
                    <a:cubicBezTo>
                      <a:pt x="15" y="0"/>
                      <a:pt x="14" y="1"/>
                      <a:pt x="13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Freeform 900">
                <a:extLst>
                  <a:ext uri="{FF2B5EF4-FFF2-40B4-BE49-F238E27FC236}">
                    <a16:creationId xmlns:a16="http://schemas.microsoft.com/office/drawing/2014/main" id="{274CB582-2243-49AD-A49F-1495FFF4E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418" y="1486"/>
                <a:ext cx="31" cy="32"/>
              </a:xfrm>
              <a:custGeom>
                <a:avLst/>
                <a:gdLst>
                  <a:gd name="T0" fmla="*/ 38 w 50"/>
                  <a:gd name="T1" fmla="*/ 17 h 51"/>
                  <a:gd name="T2" fmla="*/ 33 w 50"/>
                  <a:gd name="T3" fmla="*/ 18 h 51"/>
                  <a:gd name="T4" fmla="*/ 32 w 50"/>
                  <a:gd name="T5" fmla="*/ 20 h 51"/>
                  <a:gd name="T6" fmla="*/ 29 w 50"/>
                  <a:gd name="T7" fmla="*/ 22 h 51"/>
                  <a:gd name="T8" fmla="*/ 30 w 50"/>
                  <a:gd name="T9" fmla="*/ 18 h 51"/>
                  <a:gd name="T10" fmla="*/ 27 w 50"/>
                  <a:gd name="T11" fmla="*/ 10 h 51"/>
                  <a:gd name="T12" fmla="*/ 23 w 50"/>
                  <a:gd name="T13" fmla="*/ 6 h 51"/>
                  <a:gd name="T14" fmla="*/ 15 w 50"/>
                  <a:gd name="T15" fmla="*/ 0 h 51"/>
                  <a:gd name="T16" fmla="*/ 10 w 50"/>
                  <a:gd name="T17" fmla="*/ 4 h 51"/>
                  <a:gd name="T18" fmla="*/ 4 w 50"/>
                  <a:gd name="T19" fmla="*/ 11 h 51"/>
                  <a:gd name="T20" fmla="*/ 4 w 50"/>
                  <a:gd name="T21" fmla="*/ 18 h 51"/>
                  <a:gd name="T22" fmla="*/ 4 w 50"/>
                  <a:gd name="T23" fmla="*/ 31 h 51"/>
                  <a:gd name="T24" fmla="*/ 8 w 50"/>
                  <a:gd name="T25" fmla="*/ 39 h 51"/>
                  <a:gd name="T26" fmla="*/ 4 w 50"/>
                  <a:gd name="T27" fmla="*/ 40 h 51"/>
                  <a:gd name="T28" fmla="*/ 0 w 50"/>
                  <a:gd name="T29" fmla="*/ 41 h 51"/>
                  <a:gd name="T30" fmla="*/ 11 w 50"/>
                  <a:gd name="T31" fmla="*/ 51 h 51"/>
                  <a:gd name="T32" fmla="*/ 24 w 50"/>
                  <a:gd name="T33" fmla="*/ 50 h 51"/>
                  <a:gd name="T34" fmla="*/ 34 w 50"/>
                  <a:gd name="T35" fmla="*/ 35 h 51"/>
                  <a:gd name="T36" fmla="*/ 45 w 50"/>
                  <a:gd name="T37" fmla="*/ 24 h 51"/>
                  <a:gd name="T38" fmla="*/ 50 w 50"/>
                  <a:gd name="T39" fmla="*/ 16 h 51"/>
                  <a:gd name="T40" fmla="*/ 38 w 50"/>
                  <a:gd name="T41" fmla="*/ 1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51">
                    <a:moveTo>
                      <a:pt x="38" y="17"/>
                    </a:moveTo>
                    <a:cubicBezTo>
                      <a:pt x="37" y="17"/>
                      <a:pt x="35" y="18"/>
                      <a:pt x="33" y="18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2"/>
                      <a:pt x="31" y="21"/>
                      <a:pt x="29" y="22"/>
                    </a:cubicBezTo>
                    <a:cubicBezTo>
                      <a:pt x="29" y="22"/>
                      <a:pt x="29" y="21"/>
                      <a:pt x="30" y="18"/>
                    </a:cubicBezTo>
                    <a:cubicBezTo>
                      <a:pt x="30" y="15"/>
                      <a:pt x="32" y="9"/>
                      <a:pt x="27" y="10"/>
                    </a:cubicBezTo>
                    <a:cubicBezTo>
                      <a:pt x="25" y="10"/>
                      <a:pt x="23" y="9"/>
                      <a:pt x="23" y="6"/>
                    </a:cubicBezTo>
                    <a:cubicBezTo>
                      <a:pt x="20" y="6"/>
                      <a:pt x="17" y="4"/>
                      <a:pt x="15" y="0"/>
                    </a:cubicBezTo>
                    <a:cubicBezTo>
                      <a:pt x="13" y="1"/>
                      <a:pt x="11" y="2"/>
                      <a:pt x="10" y="4"/>
                    </a:cubicBezTo>
                    <a:cubicBezTo>
                      <a:pt x="9" y="6"/>
                      <a:pt x="5" y="9"/>
                      <a:pt x="4" y="11"/>
                    </a:cubicBezTo>
                    <a:cubicBezTo>
                      <a:pt x="3" y="13"/>
                      <a:pt x="3" y="16"/>
                      <a:pt x="4" y="18"/>
                    </a:cubicBezTo>
                    <a:cubicBezTo>
                      <a:pt x="3" y="21"/>
                      <a:pt x="4" y="26"/>
                      <a:pt x="4" y="31"/>
                    </a:cubicBezTo>
                    <a:cubicBezTo>
                      <a:pt x="5" y="35"/>
                      <a:pt x="7" y="37"/>
                      <a:pt x="8" y="39"/>
                    </a:cubicBezTo>
                    <a:cubicBezTo>
                      <a:pt x="8" y="41"/>
                      <a:pt x="6" y="40"/>
                      <a:pt x="4" y="40"/>
                    </a:cubicBezTo>
                    <a:cubicBezTo>
                      <a:pt x="1" y="36"/>
                      <a:pt x="1" y="39"/>
                      <a:pt x="0" y="41"/>
                    </a:cubicBezTo>
                    <a:cubicBezTo>
                      <a:pt x="1" y="50"/>
                      <a:pt x="4" y="50"/>
                      <a:pt x="11" y="51"/>
                    </a:cubicBezTo>
                    <a:cubicBezTo>
                      <a:pt x="12" y="48"/>
                      <a:pt x="21" y="49"/>
                      <a:pt x="24" y="50"/>
                    </a:cubicBezTo>
                    <a:cubicBezTo>
                      <a:pt x="29" y="47"/>
                      <a:pt x="31" y="41"/>
                      <a:pt x="34" y="35"/>
                    </a:cubicBezTo>
                    <a:cubicBezTo>
                      <a:pt x="36" y="30"/>
                      <a:pt x="39" y="26"/>
                      <a:pt x="45" y="24"/>
                    </a:cubicBezTo>
                    <a:cubicBezTo>
                      <a:pt x="47" y="23"/>
                      <a:pt x="49" y="19"/>
                      <a:pt x="50" y="16"/>
                    </a:cubicBezTo>
                    <a:cubicBezTo>
                      <a:pt x="47" y="18"/>
                      <a:pt x="44" y="21"/>
                      <a:pt x="38" y="17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Freeform 901">
                <a:extLst>
                  <a:ext uri="{FF2B5EF4-FFF2-40B4-BE49-F238E27FC236}">
                    <a16:creationId xmlns:a16="http://schemas.microsoft.com/office/drawing/2014/main" id="{B04BE851-D343-4A9A-BD39-29210BD0B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5" y="1621"/>
                <a:ext cx="72" cy="114"/>
              </a:xfrm>
              <a:custGeom>
                <a:avLst/>
                <a:gdLst>
                  <a:gd name="T0" fmla="*/ 115 w 115"/>
                  <a:gd name="T1" fmla="*/ 181 h 183"/>
                  <a:gd name="T2" fmla="*/ 114 w 115"/>
                  <a:gd name="T3" fmla="*/ 176 h 183"/>
                  <a:gd name="T4" fmla="*/ 115 w 115"/>
                  <a:gd name="T5" fmla="*/ 165 h 183"/>
                  <a:gd name="T6" fmla="*/ 110 w 115"/>
                  <a:gd name="T7" fmla="*/ 171 h 183"/>
                  <a:gd name="T8" fmla="*/ 110 w 115"/>
                  <a:gd name="T9" fmla="*/ 159 h 183"/>
                  <a:gd name="T10" fmla="*/ 109 w 115"/>
                  <a:gd name="T11" fmla="*/ 152 h 183"/>
                  <a:gd name="T12" fmla="*/ 109 w 115"/>
                  <a:gd name="T13" fmla="*/ 147 h 183"/>
                  <a:gd name="T14" fmla="*/ 108 w 115"/>
                  <a:gd name="T15" fmla="*/ 135 h 183"/>
                  <a:gd name="T16" fmla="*/ 96 w 115"/>
                  <a:gd name="T17" fmla="*/ 119 h 183"/>
                  <a:gd name="T18" fmla="*/ 87 w 115"/>
                  <a:gd name="T19" fmla="*/ 103 h 183"/>
                  <a:gd name="T20" fmla="*/ 88 w 115"/>
                  <a:gd name="T21" fmla="*/ 98 h 183"/>
                  <a:gd name="T22" fmla="*/ 85 w 115"/>
                  <a:gd name="T23" fmla="*/ 81 h 183"/>
                  <a:gd name="T24" fmla="*/ 82 w 115"/>
                  <a:gd name="T25" fmla="*/ 61 h 183"/>
                  <a:gd name="T26" fmla="*/ 77 w 115"/>
                  <a:gd name="T27" fmla="*/ 53 h 183"/>
                  <a:gd name="T28" fmla="*/ 56 w 115"/>
                  <a:gd name="T29" fmla="*/ 43 h 183"/>
                  <a:gd name="T30" fmla="*/ 40 w 115"/>
                  <a:gd name="T31" fmla="*/ 27 h 183"/>
                  <a:gd name="T32" fmla="*/ 32 w 115"/>
                  <a:gd name="T33" fmla="*/ 15 h 183"/>
                  <a:gd name="T34" fmla="*/ 24 w 115"/>
                  <a:gd name="T35" fmla="*/ 5 h 183"/>
                  <a:gd name="T36" fmla="*/ 6 w 115"/>
                  <a:gd name="T37" fmla="*/ 0 h 183"/>
                  <a:gd name="T38" fmla="*/ 12 w 115"/>
                  <a:gd name="T39" fmla="*/ 18 h 183"/>
                  <a:gd name="T40" fmla="*/ 10 w 115"/>
                  <a:gd name="T41" fmla="*/ 28 h 183"/>
                  <a:gd name="T42" fmla="*/ 13 w 115"/>
                  <a:gd name="T43" fmla="*/ 34 h 183"/>
                  <a:gd name="T44" fmla="*/ 19 w 115"/>
                  <a:gd name="T45" fmla="*/ 49 h 183"/>
                  <a:gd name="T46" fmla="*/ 28 w 115"/>
                  <a:gd name="T47" fmla="*/ 64 h 183"/>
                  <a:gd name="T48" fmla="*/ 37 w 115"/>
                  <a:gd name="T49" fmla="*/ 69 h 183"/>
                  <a:gd name="T50" fmla="*/ 41 w 115"/>
                  <a:gd name="T51" fmla="*/ 76 h 183"/>
                  <a:gd name="T52" fmla="*/ 39 w 115"/>
                  <a:gd name="T53" fmla="*/ 85 h 183"/>
                  <a:gd name="T54" fmla="*/ 38 w 115"/>
                  <a:gd name="T55" fmla="*/ 93 h 183"/>
                  <a:gd name="T56" fmla="*/ 43 w 115"/>
                  <a:gd name="T57" fmla="*/ 96 h 183"/>
                  <a:gd name="T58" fmla="*/ 46 w 115"/>
                  <a:gd name="T59" fmla="*/ 100 h 183"/>
                  <a:gd name="T60" fmla="*/ 53 w 115"/>
                  <a:gd name="T61" fmla="*/ 112 h 183"/>
                  <a:gd name="T62" fmla="*/ 50 w 115"/>
                  <a:gd name="T63" fmla="*/ 118 h 183"/>
                  <a:gd name="T64" fmla="*/ 58 w 115"/>
                  <a:gd name="T65" fmla="*/ 131 h 183"/>
                  <a:gd name="T66" fmla="*/ 65 w 115"/>
                  <a:gd name="T67" fmla="*/ 129 h 183"/>
                  <a:gd name="T68" fmla="*/ 73 w 115"/>
                  <a:gd name="T69" fmla="*/ 134 h 183"/>
                  <a:gd name="T70" fmla="*/ 66 w 115"/>
                  <a:gd name="T71" fmla="*/ 141 h 183"/>
                  <a:gd name="T72" fmla="*/ 94 w 115"/>
                  <a:gd name="T73" fmla="*/ 173 h 183"/>
                  <a:gd name="T74" fmla="*/ 101 w 115"/>
                  <a:gd name="T75" fmla="*/ 178 h 183"/>
                  <a:gd name="T76" fmla="*/ 111 w 115"/>
                  <a:gd name="T77" fmla="*/ 180 h 183"/>
                  <a:gd name="T78" fmla="*/ 115 w 115"/>
                  <a:gd name="T79" fmla="*/ 181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5" h="183">
                    <a:moveTo>
                      <a:pt x="115" y="181"/>
                    </a:moveTo>
                    <a:cubicBezTo>
                      <a:pt x="113" y="179"/>
                      <a:pt x="113" y="177"/>
                      <a:pt x="114" y="176"/>
                    </a:cubicBezTo>
                    <a:cubicBezTo>
                      <a:pt x="115" y="172"/>
                      <a:pt x="114" y="169"/>
                      <a:pt x="115" y="165"/>
                    </a:cubicBezTo>
                    <a:cubicBezTo>
                      <a:pt x="112" y="167"/>
                      <a:pt x="111" y="168"/>
                      <a:pt x="110" y="171"/>
                    </a:cubicBezTo>
                    <a:cubicBezTo>
                      <a:pt x="109" y="167"/>
                      <a:pt x="110" y="162"/>
                      <a:pt x="110" y="159"/>
                    </a:cubicBezTo>
                    <a:cubicBezTo>
                      <a:pt x="111" y="157"/>
                      <a:pt x="109" y="154"/>
                      <a:pt x="109" y="152"/>
                    </a:cubicBezTo>
                    <a:cubicBezTo>
                      <a:pt x="109" y="151"/>
                      <a:pt x="109" y="148"/>
                      <a:pt x="109" y="147"/>
                    </a:cubicBezTo>
                    <a:cubicBezTo>
                      <a:pt x="110" y="143"/>
                      <a:pt x="111" y="139"/>
                      <a:pt x="108" y="135"/>
                    </a:cubicBezTo>
                    <a:cubicBezTo>
                      <a:pt x="107" y="128"/>
                      <a:pt x="102" y="124"/>
                      <a:pt x="96" y="119"/>
                    </a:cubicBezTo>
                    <a:cubicBezTo>
                      <a:pt x="92" y="115"/>
                      <a:pt x="88" y="110"/>
                      <a:pt x="87" y="103"/>
                    </a:cubicBezTo>
                    <a:cubicBezTo>
                      <a:pt x="90" y="103"/>
                      <a:pt x="91" y="100"/>
                      <a:pt x="88" y="98"/>
                    </a:cubicBezTo>
                    <a:cubicBezTo>
                      <a:pt x="86" y="91"/>
                      <a:pt x="85" y="87"/>
                      <a:pt x="85" y="81"/>
                    </a:cubicBezTo>
                    <a:cubicBezTo>
                      <a:pt x="83" y="75"/>
                      <a:pt x="82" y="72"/>
                      <a:pt x="82" y="61"/>
                    </a:cubicBezTo>
                    <a:cubicBezTo>
                      <a:pt x="81" y="58"/>
                      <a:pt x="79" y="55"/>
                      <a:pt x="77" y="53"/>
                    </a:cubicBezTo>
                    <a:cubicBezTo>
                      <a:pt x="67" y="50"/>
                      <a:pt x="62" y="46"/>
                      <a:pt x="56" y="43"/>
                    </a:cubicBezTo>
                    <a:cubicBezTo>
                      <a:pt x="49" y="38"/>
                      <a:pt x="45" y="33"/>
                      <a:pt x="40" y="27"/>
                    </a:cubicBezTo>
                    <a:cubicBezTo>
                      <a:pt x="37" y="22"/>
                      <a:pt x="35" y="19"/>
                      <a:pt x="32" y="15"/>
                    </a:cubicBezTo>
                    <a:cubicBezTo>
                      <a:pt x="30" y="12"/>
                      <a:pt x="27" y="9"/>
                      <a:pt x="24" y="5"/>
                    </a:cubicBezTo>
                    <a:cubicBezTo>
                      <a:pt x="17" y="4"/>
                      <a:pt x="11" y="2"/>
                      <a:pt x="6" y="0"/>
                    </a:cubicBezTo>
                    <a:cubicBezTo>
                      <a:pt x="2" y="8"/>
                      <a:pt x="9" y="13"/>
                      <a:pt x="12" y="18"/>
                    </a:cubicBezTo>
                    <a:cubicBezTo>
                      <a:pt x="15" y="19"/>
                      <a:pt x="15" y="24"/>
                      <a:pt x="10" y="28"/>
                    </a:cubicBezTo>
                    <a:cubicBezTo>
                      <a:pt x="12" y="30"/>
                      <a:pt x="14" y="32"/>
                      <a:pt x="13" y="34"/>
                    </a:cubicBezTo>
                    <a:cubicBezTo>
                      <a:pt x="0" y="42"/>
                      <a:pt x="22" y="39"/>
                      <a:pt x="19" y="49"/>
                    </a:cubicBezTo>
                    <a:cubicBezTo>
                      <a:pt x="32" y="50"/>
                      <a:pt x="18" y="60"/>
                      <a:pt x="28" y="64"/>
                    </a:cubicBezTo>
                    <a:cubicBezTo>
                      <a:pt x="33" y="64"/>
                      <a:pt x="36" y="65"/>
                      <a:pt x="37" y="69"/>
                    </a:cubicBezTo>
                    <a:cubicBezTo>
                      <a:pt x="38" y="73"/>
                      <a:pt x="39" y="75"/>
                      <a:pt x="41" y="76"/>
                    </a:cubicBezTo>
                    <a:cubicBezTo>
                      <a:pt x="42" y="79"/>
                      <a:pt x="42" y="83"/>
                      <a:pt x="39" y="85"/>
                    </a:cubicBezTo>
                    <a:cubicBezTo>
                      <a:pt x="37" y="87"/>
                      <a:pt x="34" y="89"/>
                      <a:pt x="38" y="93"/>
                    </a:cubicBezTo>
                    <a:cubicBezTo>
                      <a:pt x="42" y="92"/>
                      <a:pt x="42" y="94"/>
                      <a:pt x="43" y="96"/>
                    </a:cubicBezTo>
                    <a:cubicBezTo>
                      <a:pt x="44" y="98"/>
                      <a:pt x="45" y="100"/>
                      <a:pt x="46" y="100"/>
                    </a:cubicBezTo>
                    <a:cubicBezTo>
                      <a:pt x="48" y="104"/>
                      <a:pt x="52" y="110"/>
                      <a:pt x="53" y="112"/>
                    </a:cubicBezTo>
                    <a:cubicBezTo>
                      <a:pt x="54" y="115"/>
                      <a:pt x="52" y="117"/>
                      <a:pt x="50" y="118"/>
                    </a:cubicBezTo>
                    <a:cubicBezTo>
                      <a:pt x="51" y="119"/>
                      <a:pt x="53" y="125"/>
                      <a:pt x="58" y="131"/>
                    </a:cubicBezTo>
                    <a:cubicBezTo>
                      <a:pt x="60" y="130"/>
                      <a:pt x="62" y="130"/>
                      <a:pt x="65" y="129"/>
                    </a:cubicBezTo>
                    <a:cubicBezTo>
                      <a:pt x="68" y="131"/>
                      <a:pt x="73" y="134"/>
                      <a:pt x="73" y="134"/>
                    </a:cubicBezTo>
                    <a:cubicBezTo>
                      <a:pt x="72" y="137"/>
                      <a:pt x="68" y="139"/>
                      <a:pt x="66" y="141"/>
                    </a:cubicBezTo>
                    <a:cubicBezTo>
                      <a:pt x="72" y="149"/>
                      <a:pt x="84" y="162"/>
                      <a:pt x="94" y="173"/>
                    </a:cubicBezTo>
                    <a:cubicBezTo>
                      <a:pt x="97" y="174"/>
                      <a:pt x="99" y="176"/>
                      <a:pt x="101" y="178"/>
                    </a:cubicBezTo>
                    <a:cubicBezTo>
                      <a:pt x="107" y="181"/>
                      <a:pt x="108" y="183"/>
                      <a:pt x="111" y="180"/>
                    </a:cubicBezTo>
                    <a:cubicBezTo>
                      <a:pt x="112" y="179"/>
                      <a:pt x="113" y="182"/>
                      <a:pt x="115" y="181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Freeform 902">
                <a:extLst>
                  <a:ext uri="{FF2B5EF4-FFF2-40B4-BE49-F238E27FC236}">
                    <a16:creationId xmlns:a16="http://schemas.microsoft.com/office/drawing/2014/main" id="{153D3738-3580-45FB-9EC8-55681D746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86" y="1025"/>
                <a:ext cx="183" cy="156"/>
              </a:xfrm>
              <a:custGeom>
                <a:avLst/>
                <a:gdLst>
                  <a:gd name="T0" fmla="*/ 284 w 294"/>
                  <a:gd name="T1" fmla="*/ 183 h 251"/>
                  <a:gd name="T2" fmla="*/ 252 w 294"/>
                  <a:gd name="T3" fmla="*/ 159 h 251"/>
                  <a:gd name="T4" fmla="*/ 237 w 294"/>
                  <a:gd name="T5" fmla="*/ 129 h 251"/>
                  <a:gd name="T6" fmla="*/ 245 w 294"/>
                  <a:gd name="T7" fmla="*/ 108 h 251"/>
                  <a:gd name="T8" fmla="*/ 242 w 294"/>
                  <a:gd name="T9" fmla="*/ 52 h 251"/>
                  <a:gd name="T10" fmla="*/ 214 w 294"/>
                  <a:gd name="T11" fmla="*/ 26 h 251"/>
                  <a:gd name="T12" fmla="*/ 192 w 294"/>
                  <a:gd name="T13" fmla="*/ 31 h 251"/>
                  <a:gd name="T14" fmla="*/ 192 w 294"/>
                  <a:gd name="T15" fmla="*/ 89 h 251"/>
                  <a:gd name="T16" fmla="*/ 180 w 294"/>
                  <a:gd name="T17" fmla="*/ 75 h 251"/>
                  <a:gd name="T18" fmla="*/ 173 w 294"/>
                  <a:gd name="T19" fmla="*/ 36 h 251"/>
                  <a:gd name="T20" fmla="*/ 157 w 294"/>
                  <a:gd name="T21" fmla="*/ 47 h 251"/>
                  <a:gd name="T22" fmla="*/ 147 w 294"/>
                  <a:gd name="T23" fmla="*/ 47 h 251"/>
                  <a:gd name="T24" fmla="*/ 135 w 294"/>
                  <a:gd name="T25" fmla="*/ 53 h 251"/>
                  <a:gd name="T26" fmla="*/ 138 w 294"/>
                  <a:gd name="T27" fmla="*/ 35 h 251"/>
                  <a:gd name="T28" fmla="*/ 113 w 294"/>
                  <a:gd name="T29" fmla="*/ 27 h 251"/>
                  <a:gd name="T30" fmla="*/ 96 w 294"/>
                  <a:gd name="T31" fmla="*/ 34 h 251"/>
                  <a:gd name="T32" fmla="*/ 112 w 294"/>
                  <a:gd name="T33" fmla="*/ 15 h 251"/>
                  <a:gd name="T34" fmla="*/ 61 w 294"/>
                  <a:gd name="T35" fmla="*/ 7 h 251"/>
                  <a:gd name="T36" fmla="*/ 30 w 294"/>
                  <a:gd name="T37" fmla="*/ 35 h 251"/>
                  <a:gd name="T38" fmla="*/ 19 w 294"/>
                  <a:gd name="T39" fmla="*/ 54 h 251"/>
                  <a:gd name="T40" fmla="*/ 19 w 294"/>
                  <a:gd name="T41" fmla="*/ 71 h 251"/>
                  <a:gd name="T42" fmla="*/ 53 w 294"/>
                  <a:gd name="T43" fmla="*/ 81 h 251"/>
                  <a:gd name="T44" fmla="*/ 45 w 294"/>
                  <a:gd name="T45" fmla="*/ 90 h 251"/>
                  <a:gd name="T46" fmla="*/ 7 w 294"/>
                  <a:gd name="T47" fmla="*/ 95 h 251"/>
                  <a:gd name="T48" fmla="*/ 24 w 294"/>
                  <a:gd name="T49" fmla="*/ 119 h 251"/>
                  <a:gd name="T50" fmla="*/ 51 w 294"/>
                  <a:gd name="T51" fmla="*/ 123 h 251"/>
                  <a:gd name="T52" fmla="*/ 78 w 294"/>
                  <a:gd name="T53" fmla="*/ 132 h 251"/>
                  <a:gd name="T54" fmla="*/ 101 w 294"/>
                  <a:gd name="T55" fmla="*/ 154 h 251"/>
                  <a:gd name="T56" fmla="*/ 63 w 294"/>
                  <a:gd name="T57" fmla="*/ 147 h 251"/>
                  <a:gd name="T58" fmla="*/ 10 w 294"/>
                  <a:gd name="T59" fmla="*/ 179 h 251"/>
                  <a:gd name="T60" fmla="*/ 60 w 294"/>
                  <a:gd name="T61" fmla="*/ 204 h 251"/>
                  <a:gd name="T62" fmla="*/ 57 w 294"/>
                  <a:gd name="T63" fmla="*/ 238 h 251"/>
                  <a:gd name="T64" fmla="*/ 88 w 294"/>
                  <a:gd name="T65" fmla="*/ 245 h 251"/>
                  <a:gd name="T66" fmla="*/ 113 w 294"/>
                  <a:gd name="T67" fmla="*/ 245 h 251"/>
                  <a:gd name="T68" fmla="*/ 149 w 294"/>
                  <a:gd name="T69" fmla="*/ 234 h 251"/>
                  <a:gd name="T70" fmla="*/ 189 w 294"/>
                  <a:gd name="T71" fmla="*/ 225 h 251"/>
                  <a:gd name="T72" fmla="*/ 214 w 294"/>
                  <a:gd name="T73" fmla="*/ 242 h 251"/>
                  <a:gd name="T74" fmla="*/ 242 w 294"/>
                  <a:gd name="T75" fmla="*/ 248 h 251"/>
                  <a:gd name="T76" fmla="*/ 269 w 294"/>
                  <a:gd name="T77" fmla="*/ 219 h 251"/>
                  <a:gd name="T78" fmla="*/ 252 w 294"/>
                  <a:gd name="T79" fmla="*/ 210 h 251"/>
                  <a:gd name="T80" fmla="*/ 261 w 294"/>
                  <a:gd name="T81" fmla="*/ 205 h 251"/>
                  <a:gd name="T82" fmla="*/ 285 w 294"/>
                  <a:gd name="T83" fmla="*/ 209 h 251"/>
                  <a:gd name="T84" fmla="*/ 285 w 294"/>
                  <a:gd name="T85" fmla="*/ 189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4" h="251">
                    <a:moveTo>
                      <a:pt x="285" y="189"/>
                    </a:moveTo>
                    <a:cubicBezTo>
                      <a:pt x="282" y="188"/>
                      <a:pt x="283" y="185"/>
                      <a:pt x="284" y="183"/>
                    </a:cubicBezTo>
                    <a:cubicBezTo>
                      <a:pt x="290" y="171"/>
                      <a:pt x="272" y="178"/>
                      <a:pt x="274" y="167"/>
                    </a:cubicBezTo>
                    <a:cubicBezTo>
                      <a:pt x="264" y="167"/>
                      <a:pt x="260" y="147"/>
                      <a:pt x="252" y="159"/>
                    </a:cubicBezTo>
                    <a:cubicBezTo>
                      <a:pt x="248" y="157"/>
                      <a:pt x="248" y="153"/>
                      <a:pt x="248" y="149"/>
                    </a:cubicBezTo>
                    <a:cubicBezTo>
                      <a:pt x="238" y="144"/>
                      <a:pt x="241" y="135"/>
                      <a:pt x="237" y="129"/>
                    </a:cubicBezTo>
                    <a:cubicBezTo>
                      <a:pt x="241" y="128"/>
                      <a:pt x="242" y="120"/>
                      <a:pt x="240" y="117"/>
                    </a:cubicBezTo>
                    <a:cubicBezTo>
                      <a:pt x="239" y="113"/>
                      <a:pt x="247" y="114"/>
                      <a:pt x="245" y="108"/>
                    </a:cubicBezTo>
                    <a:cubicBezTo>
                      <a:pt x="240" y="101"/>
                      <a:pt x="242" y="94"/>
                      <a:pt x="240" y="86"/>
                    </a:cubicBezTo>
                    <a:cubicBezTo>
                      <a:pt x="249" y="75"/>
                      <a:pt x="238" y="63"/>
                      <a:pt x="242" y="52"/>
                    </a:cubicBezTo>
                    <a:cubicBezTo>
                      <a:pt x="230" y="51"/>
                      <a:pt x="239" y="41"/>
                      <a:pt x="230" y="36"/>
                    </a:cubicBezTo>
                    <a:cubicBezTo>
                      <a:pt x="222" y="39"/>
                      <a:pt x="222" y="28"/>
                      <a:pt x="214" y="26"/>
                    </a:cubicBezTo>
                    <a:cubicBezTo>
                      <a:pt x="208" y="32"/>
                      <a:pt x="208" y="16"/>
                      <a:pt x="201" y="20"/>
                    </a:cubicBezTo>
                    <a:cubicBezTo>
                      <a:pt x="196" y="22"/>
                      <a:pt x="200" y="31"/>
                      <a:pt x="192" y="31"/>
                    </a:cubicBezTo>
                    <a:cubicBezTo>
                      <a:pt x="192" y="42"/>
                      <a:pt x="192" y="57"/>
                      <a:pt x="195" y="67"/>
                    </a:cubicBezTo>
                    <a:cubicBezTo>
                      <a:pt x="186" y="72"/>
                      <a:pt x="192" y="83"/>
                      <a:pt x="192" y="89"/>
                    </a:cubicBezTo>
                    <a:cubicBezTo>
                      <a:pt x="197" y="93"/>
                      <a:pt x="187" y="98"/>
                      <a:pt x="183" y="99"/>
                    </a:cubicBezTo>
                    <a:cubicBezTo>
                      <a:pt x="176" y="94"/>
                      <a:pt x="185" y="83"/>
                      <a:pt x="180" y="75"/>
                    </a:cubicBezTo>
                    <a:cubicBezTo>
                      <a:pt x="174" y="66"/>
                      <a:pt x="189" y="53"/>
                      <a:pt x="177" y="47"/>
                    </a:cubicBezTo>
                    <a:cubicBezTo>
                      <a:pt x="184" y="39"/>
                      <a:pt x="170" y="43"/>
                      <a:pt x="173" y="36"/>
                    </a:cubicBezTo>
                    <a:cubicBezTo>
                      <a:pt x="168" y="35"/>
                      <a:pt x="165" y="25"/>
                      <a:pt x="159" y="30"/>
                    </a:cubicBezTo>
                    <a:cubicBezTo>
                      <a:pt x="156" y="38"/>
                      <a:pt x="169" y="47"/>
                      <a:pt x="157" y="47"/>
                    </a:cubicBezTo>
                    <a:cubicBezTo>
                      <a:pt x="154" y="49"/>
                      <a:pt x="160" y="56"/>
                      <a:pt x="153" y="54"/>
                    </a:cubicBezTo>
                    <a:cubicBezTo>
                      <a:pt x="152" y="52"/>
                      <a:pt x="149" y="48"/>
                      <a:pt x="147" y="47"/>
                    </a:cubicBezTo>
                    <a:cubicBezTo>
                      <a:pt x="145" y="50"/>
                      <a:pt x="143" y="59"/>
                      <a:pt x="139" y="52"/>
                    </a:cubicBezTo>
                    <a:cubicBezTo>
                      <a:pt x="137" y="49"/>
                      <a:pt x="137" y="51"/>
                      <a:pt x="135" y="53"/>
                    </a:cubicBezTo>
                    <a:cubicBezTo>
                      <a:pt x="134" y="54"/>
                      <a:pt x="133" y="55"/>
                      <a:pt x="130" y="54"/>
                    </a:cubicBezTo>
                    <a:cubicBezTo>
                      <a:pt x="123" y="48"/>
                      <a:pt x="136" y="42"/>
                      <a:pt x="138" y="35"/>
                    </a:cubicBezTo>
                    <a:cubicBezTo>
                      <a:pt x="135" y="32"/>
                      <a:pt x="132" y="28"/>
                      <a:pt x="129" y="24"/>
                    </a:cubicBezTo>
                    <a:cubicBezTo>
                      <a:pt x="124" y="16"/>
                      <a:pt x="117" y="25"/>
                      <a:pt x="113" y="27"/>
                    </a:cubicBezTo>
                    <a:cubicBezTo>
                      <a:pt x="113" y="31"/>
                      <a:pt x="113" y="37"/>
                      <a:pt x="108" y="37"/>
                    </a:cubicBezTo>
                    <a:cubicBezTo>
                      <a:pt x="107" y="29"/>
                      <a:pt x="100" y="35"/>
                      <a:pt x="96" y="34"/>
                    </a:cubicBezTo>
                    <a:cubicBezTo>
                      <a:pt x="93" y="33"/>
                      <a:pt x="95" y="31"/>
                      <a:pt x="96" y="30"/>
                    </a:cubicBezTo>
                    <a:cubicBezTo>
                      <a:pt x="108" y="29"/>
                      <a:pt x="102" y="19"/>
                      <a:pt x="112" y="15"/>
                    </a:cubicBezTo>
                    <a:cubicBezTo>
                      <a:pt x="110" y="8"/>
                      <a:pt x="112" y="1"/>
                      <a:pt x="102" y="0"/>
                    </a:cubicBezTo>
                    <a:cubicBezTo>
                      <a:pt x="89" y="7"/>
                      <a:pt x="74" y="1"/>
                      <a:pt x="61" y="7"/>
                    </a:cubicBezTo>
                    <a:cubicBezTo>
                      <a:pt x="49" y="13"/>
                      <a:pt x="41" y="18"/>
                      <a:pt x="31" y="25"/>
                    </a:cubicBezTo>
                    <a:cubicBezTo>
                      <a:pt x="28" y="29"/>
                      <a:pt x="33" y="31"/>
                      <a:pt x="30" y="35"/>
                    </a:cubicBezTo>
                    <a:cubicBezTo>
                      <a:pt x="21" y="36"/>
                      <a:pt x="18" y="47"/>
                      <a:pt x="13" y="52"/>
                    </a:cubicBezTo>
                    <a:cubicBezTo>
                      <a:pt x="13" y="56"/>
                      <a:pt x="17" y="51"/>
                      <a:pt x="19" y="54"/>
                    </a:cubicBezTo>
                    <a:cubicBezTo>
                      <a:pt x="18" y="58"/>
                      <a:pt x="25" y="59"/>
                      <a:pt x="25" y="62"/>
                    </a:cubicBezTo>
                    <a:cubicBezTo>
                      <a:pt x="22" y="66"/>
                      <a:pt x="11" y="68"/>
                      <a:pt x="19" y="71"/>
                    </a:cubicBezTo>
                    <a:cubicBezTo>
                      <a:pt x="22" y="71"/>
                      <a:pt x="26" y="68"/>
                      <a:pt x="28" y="71"/>
                    </a:cubicBezTo>
                    <a:cubicBezTo>
                      <a:pt x="32" y="82"/>
                      <a:pt x="47" y="73"/>
                      <a:pt x="53" y="81"/>
                    </a:cubicBezTo>
                    <a:cubicBezTo>
                      <a:pt x="53" y="86"/>
                      <a:pt x="49" y="80"/>
                      <a:pt x="48" y="84"/>
                    </a:cubicBezTo>
                    <a:cubicBezTo>
                      <a:pt x="48" y="86"/>
                      <a:pt x="52" y="94"/>
                      <a:pt x="45" y="90"/>
                    </a:cubicBezTo>
                    <a:cubicBezTo>
                      <a:pt x="38" y="81"/>
                      <a:pt x="27" y="91"/>
                      <a:pt x="19" y="89"/>
                    </a:cubicBezTo>
                    <a:cubicBezTo>
                      <a:pt x="14" y="88"/>
                      <a:pt x="7" y="90"/>
                      <a:pt x="7" y="95"/>
                    </a:cubicBezTo>
                    <a:cubicBezTo>
                      <a:pt x="8" y="101"/>
                      <a:pt x="13" y="105"/>
                      <a:pt x="8" y="110"/>
                    </a:cubicBezTo>
                    <a:cubicBezTo>
                      <a:pt x="13" y="114"/>
                      <a:pt x="18" y="117"/>
                      <a:pt x="24" y="119"/>
                    </a:cubicBezTo>
                    <a:cubicBezTo>
                      <a:pt x="26" y="115"/>
                      <a:pt x="27" y="117"/>
                      <a:pt x="30" y="117"/>
                    </a:cubicBezTo>
                    <a:cubicBezTo>
                      <a:pt x="35" y="127"/>
                      <a:pt x="44" y="117"/>
                      <a:pt x="51" y="123"/>
                    </a:cubicBezTo>
                    <a:cubicBezTo>
                      <a:pt x="58" y="129"/>
                      <a:pt x="63" y="125"/>
                      <a:pt x="69" y="127"/>
                    </a:cubicBezTo>
                    <a:cubicBezTo>
                      <a:pt x="73" y="129"/>
                      <a:pt x="75" y="131"/>
                      <a:pt x="78" y="132"/>
                    </a:cubicBezTo>
                    <a:cubicBezTo>
                      <a:pt x="85" y="124"/>
                      <a:pt x="87" y="138"/>
                      <a:pt x="94" y="139"/>
                    </a:cubicBezTo>
                    <a:cubicBezTo>
                      <a:pt x="92" y="148"/>
                      <a:pt x="117" y="147"/>
                      <a:pt x="101" y="154"/>
                    </a:cubicBezTo>
                    <a:cubicBezTo>
                      <a:pt x="94" y="148"/>
                      <a:pt x="91" y="162"/>
                      <a:pt x="84" y="153"/>
                    </a:cubicBezTo>
                    <a:cubicBezTo>
                      <a:pt x="79" y="145"/>
                      <a:pt x="70" y="144"/>
                      <a:pt x="63" y="147"/>
                    </a:cubicBezTo>
                    <a:cubicBezTo>
                      <a:pt x="49" y="137"/>
                      <a:pt x="32" y="142"/>
                      <a:pt x="14" y="143"/>
                    </a:cubicBezTo>
                    <a:cubicBezTo>
                      <a:pt x="0" y="151"/>
                      <a:pt x="10" y="165"/>
                      <a:pt x="10" y="179"/>
                    </a:cubicBezTo>
                    <a:cubicBezTo>
                      <a:pt x="18" y="186"/>
                      <a:pt x="27" y="190"/>
                      <a:pt x="36" y="195"/>
                    </a:cubicBezTo>
                    <a:cubicBezTo>
                      <a:pt x="45" y="193"/>
                      <a:pt x="54" y="196"/>
                      <a:pt x="60" y="204"/>
                    </a:cubicBezTo>
                    <a:cubicBezTo>
                      <a:pt x="51" y="212"/>
                      <a:pt x="56" y="226"/>
                      <a:pt x="51" y="234"/>
                    </a:cubicBezTo>
                    <a:cubicBezTo>
                      <a:pt x="53" y="236"/>
                      <a:pt x="55" y="237"/>
                      <a:pt x="57" y="238"/>
                    </a:cubicBezTo>
                    <a:cubicBezTo>
                      <a:pt x="65" y="239"/>
                      <a:pt x="65" y="239"/>
                      <a:pt x="65" y="239"/>
                    </a:cubicBezTo>
                    <a:cubicBezTo>
                      <a:pt x="74" y="241"/>
                      <a:pt x="83" y="239"/>
                      <a:pt x="88" y="245"/>
                    </a:cubicBezTo>
                    <a:cubicBezTo>
                      <a:pt x="90" y="240"/>
                      <a:pt x="94" y="240"/>
                      <a:pt x="100" y="242"/>
                    </a:cubicBezTo>
                    <a:cubicBezTo>
                      <a:pt x="106" y="243"/>
                      <a:pt x="108" y="245"/>
                      <a:pt x="113" y="245"/>
                    </a:cubicBezTo>
                    <a:cubicBezTo>
                      <a:pt x="116" y="244"/>
                      <a:pt x="119" y="243"/>
                      <a:pt x="123" y="244"/>
                    </a:cubicBezTo>
                    <a:cubicBezTo>
                      <a:pt x="129" y="237"/>
                      <a:pt x="146" y="244"/>
                      <a:pt x="149" y="234"/>
                    </a:cubicBezTo>
                    <a:cubicBezTo>
                      <a:pt x="163" y="228"/>
                      <a:pt x="178" y="226"/>
                      <a:pt x="188" y="211"/>
                    </a:cubicBezTo>
                    <a:cubicBezTo>
                      <a:pt x="195" y="214"/>
                      <a:pt x="190" y="220"/>
                      <a:pt x="189" y="225"/>
                    </a:cubicBezTo>
                    <a:cubicBezTo>
                      <a:pt x="193" y="230"/>
                      <a:pt x="199" y="224"/>
                      <a:pt x="202" y="232"/>
                    </a:cubicBezTo>
                    <a:cubicBezTo>
                      <a:pt x="212" y="225"/>
                      <a:pt x="205" y="242"/>
                      <a:pt x="214" y="242"/>
                    </a:cubicBezTo>
                    <a:cubicBezTo>
                      <a:pt x="223" y="239"/>
                      <a:pt x="229" y="251"/>
                      <a:pt x="237" y="251"/>
                    </a:cubicBezTo>
                    <a:cubicBezTo>
                      <a:pt x="239" y="248"/>
                      <a:pt x="242" y="251"/>
                      <a:pt x="242" y="248"/>
                    </a:cubicBezTo>
                    <a:cubicBezTo>
                      <a:pt x="253" y="251"/>
                      <a:pt x="262" y="242"/>
                      <a:pt x="269" y="236"/>
                    </a:cubicBezTo>
                    <a:cubicBezTo>
                      <a:pt x="257" y="230"/>
                      <a:pt x="277" y="226"/>
                      <a:pt x="269" y="219"/>
                    </a:cubicBezTo>
                    <a:cubicBezTo>
                      <a:pt x="264" y="218"/>
                      <a:pt x="258" y="217"/>
                      <a:pt x="253" y="221"/>
                    </a:cubicBezTo>
                    <a:cubicBezTo>
                      <a:pt x="245" y="218"/>
                      <a:pt x="259" y="214"/>
                      <a:pt x="252" y="210"/>
                    </a:cubicBezTo>
                    <a:cubicBezTo>
                      <a:pt x="254" y="207"/>
                      <a:pt x="256" y="209"/>
                      <a:pt x="258" y="210"/>
                    </a:cubicBezTo>
                    <a:cubicBezTo>
                      <a:pt x="260" y="212"/>
                      <a:pt x="264" y="207"/>
                      <a:pt x="261" y="205"/>
                    </a:cubicBezTo>
                    <a:cubicBezTo>
                      <a:pt x="261" y="195"/>
                      <a:pt x="269" y="206"/>
                      <a:pt x="272" y="205"/>
                    </a:cubicBezTo>
                    <a:cubicBezTo>
                      <a:pt x="278" y="216"/>
                      <a:pt x="280" y="190"/>
                      <a:pt x="285" y="209"/>
                    </a:cubicBezTo>
                    <a:cubicBezTo>
                      <a:pt x="291" y="206"/>
                      <a:pt x="292" y="198"/>
                      <a:pt x="292" y="194"/>
                    </a:cubicBezTo>
                    <a:cubicBezTo>
                      <a:pt x="294" y="188"/>
                      <a:pt x="287" y="189"/>
                      <a:pt x="285" y="189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Freeform 903">
                <a:extLst>
                  <a:ext uri="{FF2B5EF4-FFF2-40B4-BE49-F238E27FC236}">
                    <a16:creationId xmlns:a16="http://schemas.microsoft.com/office/drawing/2014/main" id="{2F701C1C-CD4B-4CC3-B1AF-5C94956E6F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09" y="1263"/>
                <a:ext cx="7" cy="13"/>
              </a:xfrm>
              <a:custGeom>
                <a:avLst/>
                <a:gdLst>
                  <a:gd name="T0" fmla="*/ 0 w 12"/>
                  <a:gd name="T1" fmla="*/ 0 h 21"/>
                  <a:gd name="T2" fmla="*/ 12 w 12"/>
                  <a:gd name="T3" fmla="*/ 21 h 21"/>
                  <a:gd name="T4" fmla="*/ 12 w 12"/>
                  <a:gd name="T5" fmla="*/ 18 h 21"/>
                  <a:gd name="T6" fmla="*/ 0 w 12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1">
                    <a:moveTo>
                      <a:pt x="0" y="0"/>
                    </a:moveTo>
                    <a:cubicBezTo>
                      <a:pt x="1" y="8"/>
                      <a:pt x="6" y="14"/>
                      <a:pt x="12" y="21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0" y="11"/>
                      <a:pt x="7" y="5"/>
                      <a:pt x="0" y="0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Freeform 904">
                <a:extLst>
                  <a:ext uri="{FF2B5EF4-FFF2-40B4-BE49-F238E27FC236}">
                    <a16:creationId xmlns:a16="http://schemas.microsoft.com/office/drawing/2014/main" id="{894090DD-3E3C-4A33-AAE4-1F7A4BF4E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8" y="1701"/>
                <a:ext cx="33" cy="49"/>
              </a:xfrm>
              <a:custGeom>
                <a:avLst/>
                <a:gdLst>
                  <a:gd name="T0" fmla="*/ 28 w 52"/>
                  <a:gd name="T1" fmla="*/ 72 h 79"/>
                  <a:gd name="T2" fmla="*/ 28 w 52"/>
                  <a:gd name="T3" fmla="*/ 73 h 79"/>
                  <a:gd name="T4" fmla="*/ 14 w 52"/>
                  <a:gd name="T5" fmla="*/ 78 h 79"/>
                  <a:gd name="T6" fmla="*/ 0 w 52"/>
                  <a:gd name="T7" fmla="*/ 67 h 79"/>
                  <a:gd name="T8" fmla="*/ 3 w 52"/>
                  <a:gd name="T9" fmla="*/ 5 h 79"/>
                  <a:gd name="T10" fmla="*/ 12 w 52"/>
                  <a:gd name="T11" fmla="*/ 0 h 79"/>
                  <a:gd name="T12" fmla="*/ 14 w 52"/>
                  <a:gd name="T13" fmla="*/ 7 h 79"/>
                  <a:gd name="T14" fmla="*/ 27 w 52"/>
                  <a:gd name="T15" fmla="*/ 34 h 79"/>
                  <a:gd name="T16" fmla="*/ 29 w 52"/>
                  <a:gd name="T17" fmla="*/ 39 h 79"/>
                  <a:gd name="T18" fmla="*/ 24 w 52"/>
                  <a:gd name="T19" fmla="*/ 50 h 79"/>
                  <a:gd name="T20" fmla="*/ 25 w 52"/>
                  <a:gd name="T21" fmla="*/ 54 h 79"/>
                  <a:gd name="T22" fmla="*/ 22 w 52"/>
                  <a:gd name="T23" fmla="*/ 57 h 79"/>
                  <a:gd name="T24" fmla="*/ 23 w 52"/>
                  <a:gd name="T25" fmla="*/ 60 h 79"/>
                  <a:gd name="T26" fmla="*/ 18 w 52"/>
                  <a:gd name="T27" fmla="*/ 67 h 79"/>
                  <a:gd name="T28" fmla="*/ 21 w 52"/>
                  <a:gd name="T29" fmla="*/ 70 h 79"/>
                  <a:gd name="T30" fmla="*/ 26 w 52"/>
                  <a:gd name="T31" fmla="*/ 64 h 79"/>
                  <a:gd name="T32" fmla="*/ 29 w 52"/>
                  <a:gd name="T33" fmla="*/ 64 h 79"/>
                  <a:gd name="T34" fmla="*/ 30 w 52"/>
                  <a:gd name="T35" fmla="*/ 66 h 79"/>
                  <a:gd name="T36" fmla="*/ 31 w 52"/>
                  <a:gd name="T37" fmla="*/ 66 h 79"/>
                  <a:gd name="T38" fmla="*/ 32 w 52"/>
                  <a:gd name="T39" fmla="*/ 64 h 79"/>
                  <a:gd name="T40" fmla="*/ 32 w 52"/>
                  <a:gd name="T41" fmla="*/ 62 h 79"/>
                  <a:gd name="T42" fmla="*/ 39 w 52"/>
                  <a:gd name="T43" fmla="*/ 48 h 79"/>
                  <a:gd name="T44" fmla="*/ 30 w 52"/>
                  <a:gd name="T45" fmla="*/ 55 h 79"/>
                  <a:gd name="T46" fmla="*/ 28 w 52"/>
                  <a:gd name="T47" fmla="*/ 54 h 79"/>
                  <a:gd name="T48" fmla="*/ 33 w 52"/>
                  <a:gd name="T49" fmla="*/ 45 h 79"/>
                  <a:gd name="T50" fmla="*/ 29 w 52"/>
                  <a:gd name="T51" fmla="*/ 47 h 79"/>
                  <a:gd name="T52" fmla="*/ 31 w 52"/>
                  <a:gd name="T53" fmla="*/ 40 h 79"/>
                  <a:gd name="T54" fmla="*/ 34 w 52"/>
                  <a:gd name="T55" fmla="*/ 39 h 79"/>
                  <a:gd name="T56" fmla="*/ 38 w 52"/>
                  <a:gd name="T57" fmla="*/ 42 h 79"/>
                  <a:gd name="T58" fmla="*/ 46 w 52"/>
                  <a:gd name="T59" fmla="*/ 33 h 79"/>
                  <a:gd name="T60" fmla="*/ 52 w 52"/>
                  <a:gd name="T61" fmla="*/ 46 h 79"/>
                  <a:gd name="T62" fmla="*/ 34 w 52"/>
                  <a:gd name="T63" fmla="*/ 70 h 79"/>
                  <a:gd name="T64" fmla="*/ 33 w 52"/>
                  <a:gd name="T65" fmla="*/ 69 h 79"/>
                  <a:gd name="T66" fmla="*/ 30 w 52"/>
                  <a:gd name="T67" fmla="*/ 70 h 79"/>
                  <a:gd name="T68" fmla="*/ 28 w 52"/>
                  <a:gd name="T69" fmla="*/ 7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2" h="79">
                    <a:moveTo>
                      <a:pt x="28" y="72"/>
                    </a:moveTo>
                    <a:cubicBezTo>
                      <a:pt x="28" y="72"/>
                      <a:pt x="28" y="72"/>
                      <a:pt x="28" y="73"/>
                    </a:cubicBezTo>
                    <a:cubicBezTo>
                      <a:pt x="24" y="79"/>
                      <a:pt x="18" y="78"/>
                      <a:pt x="14" y="78"/>
                    </a:cubicBezTo>
                    <a:cubicBezTo>
                      <a:pt x="10" y="74"/>
                      <a:pt x="4" y="72"/>
                      <a:pt x="0" y="67"/>
                    </a:cubicBezTo>
                    <a:cubicBezTo>
                      <a:pt x="2" y="48"/>
                      <a:pt x="6" y="25"/>
                      <a:pt x="3" y="5"/>
                    </a:cubicBezTo>
                    <a:cubicBezTo>
                      <a:pt x="6" y="3"/>
                      <a:pt x="10" y="0"/>
                      <a:pt x="12" y="0"/>
                    </a:cubicBezTo>
                    <a:cubicBezTo>
                      <a:pt x="14" y="0"/>
                      <a:pt x="15" y="3"/>
                      <a:pt x="14" y="7"/>
                    </a:cubicBezTo>
                    <a:cubicBezTo>
                      <a:pt x="25" y="13"/>
                      <a:pt x="24" y="23"/>
                      <a:pt x="27" y="34"/>
                    </a:cubicBezTo>
                    <a:cubicBezTo>
                      <a:pt x="27" y="35"/>
                      <a:pt x="29" y="38"/>
                      <a:pt x="29" y="39"/>
                    </a:cubicBezTo>
                    <a:cubicBezTo>
                      <a:pt x="28" y="41"/>
                      <a:pt x="26" y="48"/>
                      <a:pt x="24" y="50"/>
                    </a:cubicBezTo>
                    <a:cubicBezTo>
                      <a:pt x="25" y="54"/>
                      <a:pt x="25" y="54"/>
                      <a:pt x="25" y="54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59"/>
                      <a:pt x="36" y="52"/>
                      <a:pt x="39" y="48"/>
                    </a:cubicBezTo>
                    <a:cubicBezTo>
                      <a:pt x="36" y="49"/>
                      <a:pt x="32" y="54"/>
                      <a:pt x="30" y="55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9" y="47"/>
                      <a:pt x="29" y="47"/>
                      <a:pt x="29" y="47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38"/>
                      <a:pt x="33" y="37"/>
                      <a:pt x="34" y="39"/>
                    </a:cubicBezTo>
                    <a:cubicBezTo>
                      <a:pt x="36" y="40"/>
                      <a:pt x="36" y="42"/>
                      <a:pt x="38" y="42"/>
                    </a:cubicBezTo>
                    <a:cubicBezTo>
                      <a:pt x="36" y="38"/>
                      <a:pt x="41" y="30"/>
                      <a:pt x="46" y="33"/>
                    </a:cubicBezTo>
                    <a:cubicBezTo>
                      <a:pt x="48" y="37"/>
                      <a:pt x="51" y="40"/>
                      <a:pt x="52" y="46"/>
                    </a:cubicBezTo>
                    <a:cubicBezTo>
                      <a:pt x="43" y="53"/>
                      <a:pt x="48" y="68"/>
                      <a:pt x="34" y="70"/>
                    </a:cubicBezTo>
                    <a:cubicBezTo>
                      <a:pt x="34" y="70"/>
                      <a:pt x="33" y="69"/>
                      <a:pt x="33" y="69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29" y="70"/>
                      <a:pt x="29" y="70"/>
                      <a:pt x="28" y="72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905">
                <a:extLst>
                  <a:ext uri="{FF2B5EF4-FFF2-40B4-BE49-F238E27FC236}">
                    <a16:creationId xmlns:a16="http://schemas.microsoft.com/office/drawing/2014/main" id="{A96EE117-6F26-43D8-BDA5-F1A90768C3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8" y="1701"/>
                <a:ext cx="33" cy="49"/>
              </a:xfrm>
              <a:custGeom>
                <a:avLst/>
                <a:gdLst>
                  <a:gd name="T0" fmla="*/ 28 w 52"/>
                  <a:gd name="T1" fmla="*/ 72 h 79"/>
                  <a:gd name="T2" fmla="*/ 28 w 52"/>
                  <a:gd name="T3" fmla="*/ 73 h 79"/>
                  <a:gd name="T4" fmla="*/ 14 w 52"/>
                  <a:gd name="T5" fmla="*/ 78 h 79"/>
                  <a:gd name="T6" fmla="*/ 0 w 52"/>
                  <a:gd name="T7" fmla="*/ 67 h 79"/>
                  <a:gd name="T8" fmla="*/ 3 w 52"/>
                  <a:gd name="T9" fmla="*/ 5 h 79"/>
                  <a:gd name="T10" fmla="*/ 12 w 52"/>
                  <a:gd name="T11" fmla="*/ 0 h 79"/>
                  <a:gd name="T12" fmla="*/ 14 w 52"/>
                  <a:gd name="T13" fmla="*/ 7 h 79"/>
                  <a:gd name="T14" fmla="*/ 27 w 52"/>
                  <a:gd name="T15" fmla="*/ 34 h 79"/>
                  <a:gd name="T16" fmla="*/ 29 w 52"/>
                  <a:gd name="T17" fmla="*/ 39 h 79"/>
                  <a:gd name="T18" fmla="*/ 24 w 52"/>
                  <a:gd name="T19" fmla="*/ 50 h 79"/>
                  <a:gd name="T20" fmla="*/ 25 w 52"/>
                  <a:gd name="T21" fmla="*/ 54 h 79"/>
                  <a:gd name="T22" fmla="*/ 22 w 52"/>
                  <a:gd name="T23" fmla="*/ 57 h 79"/>
                  <a:gd name="T24" fmla="*/ 23 w 52"/>
                  <a:gd name="T25" fmla="*/ 60 h 79"/>
                  <a:gd name="T26" fmla="*/ 18 w 52"/>
                  <a:gd name="T27" fmla="*/ 67 h 79"/>
                  <a:gd name="T28" fmla="*/ 21 w 52"/>
                  <a:gd name="T29" fmla="*/ 70 h 79"/>
                  <a:gd name="T30" fmla="*/ 26 w 52"/>
                  <a:gd name="T31" fmla="*/ 64 h 79"/>
                  <a:gd name="T32" fmla="*/ 29 w 52"/>
                  <a:gd name="T33" fmla="*/ 64 h 79"/>
                  <a:gd name="T34" fmla="*/ 30 w 52"/>
                  <a:gd name="T35" fmla="*/ 66 h 79"/>
                  <a:gd name="T36" fmla="*/ 31 w 52"/>
                  <a:gd name="T37" fmla="*/ 66 h 79"/>
                  <a:gd name="T38" fmla="*/ 32 w 52"/>
                  <a:gd name="T39" fmla="*/ 64 h 79"/>
                  <a:gd name="T40" fmla="*/ 32 w 52"/>
                  <a:gd name="T41" fmla="*/ 62 h 79"/>
                  <a:gd name="T42" fmla="*/ 39 w 52"/>
                  <a:gd name="T43" fmla="*/ 48 h 79"/>
                  <a:gd name="T44" fmla="*/ 30 w 52"/>
                  <a:gd name="T45" fmla="*/ 55 h 79"/>
                  <a:gd name="T46" fmla="*/ 28 w 52"/>
                  <a:gd name="T47" fmla="*/ 54 h 79"/>
                  <a:gd name="T48" fmla="*/ 33 w 52"/>
                  <a:gd name="T49" fmla="*/ 45 h 79"/>
                  <a:gd name="T50" fmla="*/ 29 w 52"/>
                  <a:gd name="T51" fmla="*/ 47 h 79"/>
                  <a:gd name="T52" fmla="*/ 31 w 52"/>
                  <a:gd name="T53" fmla="*/ 40 h 79"/>
                  <a:gd name="T54" fmla="*/ 34 w 52"/>
                  <a:gd name="T55" fmla="*/ 39 h 79"/>
                  <a:gd name="T56" fmla="*/ 38 w 52"/>
                  <a:gd name="T57" fmla="*/ 42 h 79"/>
                  <a:gd name="T58" fmla="*/ 46 w 52"/>
                  <a:gd name="T59" fmla="*/ 33 h 79"/>
                  <a:gd name="T60" fmla="*/ 52 w 52"/>
                  <a:gd name="T61" fmla="*/ 46 h 79"/>
                  <a:gd name="T62" fmla="*/ 34 w 52"/>
                  <a:gd name="T63" fmla="*/ 70 h 79"/>
                  <a:gd name="T64" fmla="*/ 33 w 52"/>
                  <a:gd name="T65" fmla="*/ 69 h 79"/>
                  <a:gd name="T66" fmla="*/ 30 w 52"/>
                  <a:gd name="T67" fmla="*/ 70 h 79"/>
                  <a:gd name="T68" fmla="*/ 28 w 52"/>
                  <a:gd name="T69" fmla="*/ 7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2" h="79">
                    <a:moveTo>
                      <a:pt x="28" y="72"/>
                    </a:moveTo>
                    <a:cubicBezTo>
                      <a:pt x="28" y="72"/>
                      <a:pt x="28" y="72"/>
                      <a:pt x="28" y="73"/>
                    </a:cubicBezTo>
                    <a:cubicBezTo>
                      <a:pt x="24" y="79"/>
                      <a:pt x="18" y="78"/>
                      <a:pt x="14" y="78"/>
                    </a:cubicBezTo>
                    <a:cubicBezTo>
                      <a:pt x="10" y="74"/>
                      <a:pt x="4" y="72"/>
                      <a:pt x="0" y="67"/>
                    </a:cubicBezTo>
                    <a:cubicBezTo>
                      <a:pt x="2" y="48"/>
                      <a:pt x="6" y="25"/>
                      <a:pt x="3" y="5"/>
                    </a:cubicBezTo>
                    <a:cubicBezTo>
                      <a:pt x="6" y="3"/>
                      <a:pt x="10" y="0"/>
                      <a:pt x="12" y="0"/>
                    </a:cubicBezTo>
                    <a:cubicBezTo>
                      <a:pt x="14" y="0"/>
                      <a:pt x="15" y="3"/>
                      <a:pt x="14" y="7"/>
                    </a:cubicBezTo>
                    <a:cubicBezTo>
                      <a:pt x="25" y="13"/>
                      <a:pt x="24" y="23"/>
                      <a:pt x="27" y="34"/>
                    </a:cubicBezTo>
                    <a:cubicBezTo>
                      <a:pt x="27" y="35"/>
                      <a:pt x="29" y="38"/>
                      <a:pt x="29" y="39"/>
                    </a:cubicBezTo>
                    <a:cubicBezTo>
                      <a:pt x="28" y="41"/>
                      <a:pt x="26" y="48"/>
                      <a:pt x="24" y="50"/>
                    </a:cubicBezTo>
                    <a:cubicBezTo>
                      <a:pt x="25" y="54"/>
                      <a:pt x="25" y="54"/>
                      <a:pt x="25" y="54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2" y="59"/>
                      <a:pt x="36" y="52"/>
                      <a:pt x="39" y="48"/>
                    </a:cubicBezTo>
                    <a:cubicBezTo>
                      <a:pt x="36" y="49"/>
                      <a:pt x="32" y="54"/>
                      <a:pt x="30" y="55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9" y="47"/>
                      <a:pt x="29" y="47"/>
                      <a:pt x="29" y="47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38"/>
                      <a:pt x="33" y="37"/>
                      <a:pt x="34" y="39"/>
                    </a:cubicBezTo>
                    <a:cubicBezTo>
                      <a:pt x="36" y="40"/>
                      <a:pt x="36" y="42"/>
                      <a:pt x="38" y="42"/>
                    </a:cubicBezTo>
                    <a:cubicBezTo>
                      <a:pt x="36" y="38"/>
                      <a:pt x="41" y="30"/>
                      <a:pt x="46" y="33"/>
                    </a:cubicBezTo>
                    <a:cubicBezTo>
                      <a:pt x="48" y="37"/>
                      <a:pt x="51" y="40"/>
                      <a:pt x="52" y="46"/>
                    </a:cubicBezTo>
                    <a:cubicBezTo>
                      <a:pt x="43" y="53"/>
                      <a:pt x="48" y="68"/>
                      <a:pt x="34" y="70"/>
                    </a:cubicBezTo>
                    <a:cubicBezTo>
                      <a:pt x="34" y="70"/>
                      <a:pt x="33" y="69"/>
                      <a:pt x="33" y="69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29" y="70"/>
                      <a:pt x="29" y="70"/>
                      <a:pt x="28" y="72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Freeform 906">
                <a:extLst>
                  <a:ext uri="{FF2B5EF4-FFF2-40B4-BE49-F238E27FC236}">
                    <a16:creationId xmlns:a16="http://schemas.microsoft.com/office/drawing/2014/main" id="{7E7C8556-CC10-46DB-9C78-F6085E7D2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54" y="1583"/>
                <a:ext cx="13" cy="5"/>
              </a:xfrm>
              <a:custGeom>
                <a:avLst/>
                <a:gdLst>
                  <a:gd name="T0" fmla="*/ 5 w 21"/>
                  <a:gd name="T1" fmla="*/ 8 h 8"/>
                  <a:gd name="T2" fmla="*/ 6 w 21"/>
                  <a:gd name="T3" fmla="*/ 3 h 8"/>
                  <a:gd name="T4" fmla="*/ 21 w 21"/>
                  <a:gd name="T5" fmla="*/ 2 h 8"/>
                  <a:gd name="T6" fmla="*/ 5 w 21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8">
                    <a:moveTo>
                      <a:pt x="5" y="8"/>
                    </a:moveTo>
                    <a:cubicBezTo>
                      <a:pt x="0" y="6"/>
                      <a:pt x="5" y="4"/>
                      <a:pt x="6" y="3"/>
                    </a:cubicBezTo>
                    <a:cubicBezTo>
                      <a:pt x="8" y="4"/>
                      <a:pt x="20" y="0"/>
                      <a:pt x="21" y="2"/>
                    </a:cubicBezTo>
                    <a:cubicBezTo>
                      <a:pt x="17" y="4"/>
                      <a:pt x="9" y="5"/>
                      <a:pt x="5" y="8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Freeform 907">
                <a:extLst>
                  <a:ext uri="{FF2B5EF4-FFF2-40B4-BE49-F238E27FC236}">
                    <a16:creationId xmlns:a16="http://schemas.microsoft.com/office/drawing/2014/main" id="{541593BF-CA4C-476A-8A39-1EDB59A26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54" y="1583"/>
                <a:ext cx="13" cy="5"/>
              </a:xfrm>
              <a:custGeom>
                <a:avLst/>
                <a:gdLst>
                  <a:gd name="T0" fmla="*/ 5 w 21"/>
                  <a:gd name="T1" fmla="*/ 8 h 8"/>
                  <a:gd name="T2" fmla="*/ 6 w 21"/>
                  <a:gd name="T3" fmla="*/ 3 h 8"/>
                  <a:gd name="T4" fmla="*/ 21 w 21"/>
                  <a:gd name="T5" fmla="*/ 2 h 8"/>
                  <a:gd name="T6" fmla="*/ 5 w 21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8">
                    <a:moveTo>
                      <a:pt x="5" y="8"/>
                    </a:moveTo>
                    <a:cubicBezTo>
                      <a:pt x="0" y="6"/>
                      <a:pt x="5" y="4"/>
                      <a:pt x="6" y="3"/>
                    </a:cubicBezTo>
                    <a:cubicBezTo>
                      <a:pt x="8" y="4"/>
                      <a:pt x="20" y="0"/>
                      <a:pt x="21" y="2"/>
                    </a:cubicBezTo>
                    <a:cubicBezTo>
                      <a:pt x="17" y="4"/>
                      <a:pt x="9" y="5"/>
                      <a:pt x="5" y="8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Freeform 908">
                <a:extLst>
                  <a:ext uri="{FF2B5EF4-FFF2-40B4-BE49-F238E27FC236}">
                    <a16:creationId xmlns:a16="http://schemas.microsoft.com/office/drawing/2014/main" id="{0E85BE9C-971B-49EB-BB54-944621849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84" y="1733"/>
                <a:ext cx="51" cy="25"/>
              </a:xfrm>
              <a:custGeom>
                <a:avLst/>
                <a:gdLst>
                  <a:gd name="T0" fmla="*/ 72 w 81"/>
                  <a:gd name="T1" fmla="*/ 23 h 40"/>
                  <a:gd name="T2" fmla="*/ 73 w 81"/>
                  <a:gd name="T3" fmla="*/ 33 h 40"/>
                  <a:gd name="T4" fmla="*/ 67 w 81"/>
                  <a:gd name="T5" fmla="*/ 36 h 40"/>
                  <a:gd name="T6" fmla="*/ 61 w 81"/>
                  <a:gd name="T7" fmla="*/ 35 h 40"/>
                  <a:gd name="T8" fmla="*/ 57 w 81"/>
                  <a:gd name="T9" fmla="*/ 30 h 40"/>
                  <a:gd name="T10" fmla="*/ 25 w 81"/>
                  <a:gd name="T11" fmla="*/ 34 h 40"/>
                  <a:gd name="T12" fmla="*/ 18 w 81"/>
                  <a:gd name="T13" fmla="*/ 37 h 40"/>
                  <a:gd name="T14" fmla="*/ 15 w 81"/>
                  <a:gd name="T15" fmla="*/ 32 h 40"/>
                  <a:gd name="T16" fmla="*/ 6 w 81"/>
                  <a:gd name="T17" fmla="*/ 30 h 40"/>
                  <a:gd name="T18" fmla="*/ 3 w 81"/>
                  <a:gd name="T19" fmla="*/ 26 h 40"/>
                  <a:gd name="T20" fmla="*/ 6 w 81"/>
                  <a:gd name="T21" fmla="*/ 4 h 40"/>
                  <a:gd name="T22" fmla="*/ 10 w 81"/>
                  <a:gd name="T23" fmla="*/ 13 h 40"/>
                  <a:gd name="T24" fmla="*/ 18 w 81"/>
                  <a:gd name="T25" fmla="*/ 21 h 40"/>
                  <a:gd name="T26" fmla="*/ 28 w 81"/>
                  <a:gd name="T27" fmla="*/ 27 h 40"/>
                  <a:gd name="T28" fmla="*/ 30 w 81"/>
                  <a:gd name="T29" fmla="*/ 23 h 40"/>
                  <a:gd name="T30" fmla="*/ 42 w 81"/>
                  <a:gd name="T31" fmla="*/ 21 h 40"/>
                  <a:gd name="T32" fmla="*/ 61 w 81"/>
                  <a:gd name="T33" fmla="*/ 13 h 40"/>
                  <a:gd name="T34" fmla="*/ 81 w 81"/>
                  <a:gd name="T35" fmla="*/ 0 h 40"/>
                  <a:gd name="T36" fmla="*/ 73 w 81"/>
                  <a:gd name="T37" fmla="*/ 14 h 40"/>
                  <a:gd name="T38" fmla="*/ 72 w 81"/>
                  <a:gd name="T39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1" h="40">
                    <a:moveTo>
                      <a:pt x="72" y="23"/>
                    </a:moveTo>
                    <a:cubicBezTo>
                      <a:pt x="77" y="25"/>
                      <a:pt x="74" y="31"/>
                      <a:pt x="73" y="33"/>
                    </a:cubicBezTo>
                    <a:cubicBezTo>
                      <a:pt x="71" y="34"/>
                      <a:pt x="69" y="35"/>
                      <a:pt x="67" y="36"/>
                    </a:cubicBezTo>
                    <a:cubicBezTo>
                      <a:pt x="65" y="36"/>
                      <a:pt x="63" y="37"/>
                      <a:pt x="61" y="35"/>
                    </a:cubicBezTo>
                    <a:cubicBezTo>
                      <a:pt x="64" y="32"/>
                      <a:pt x="60" y="29"/>
                      <a:pt x="57" y="30"/>
                    </a:cubicBezTo>
                    <a:cubicBezTo>
                      <a:pt x="50" y="40"/>
                      <a:pt x="34" y="36"/>
                      <a:pt x="25" y="34"/>
                    </a:cubicBezTo>
                    <a:cubicBezTo>
                      <a:pt x="23" y="36"/>
                      <a:pt x="21" y="37"/>
                      <a:pt x="18" y="37"/>
                    </a:cubicBezTo>
                    <a:cubicBezTo>
                      <a:pt x="16" y="36"/>
                      <a:pt x="16" y="34"/>
                      <a:pt x="15" y="32"/>
                    </a:cubicBezTo>
                    <a:cubicBezTo>
                      <a:pt x="15" y="29"/>
                      <a:pt x="12" y="27"/>
                      <a:pt x="6" y="30"/>
                    </a:cubicBezTo>
                    <a:cubicBezTo>
                      <a:pt x="3" y="29"/>
                      <a:pt x="3" y="28"/>
                      <a:pt x="3" y="26"/>
                    </a:cubicBezTo>
                    <a:cubicBezTo>
                      <a:pt x="6" y="18"/>
                      <a:pt x="0" y="12"/>
                      <a:pt x="6" y="4"/>
                    </a:cubicBezTo>
                    <a:cubicBezTo>
                      <a:pt x="8" y="8"/>
                      <a:pt x="10" y="10"/>
                      <a:pt x="10" y="13"/>
                    </a:cubicBezTo>
                    <a:cubicBezTo>
                      <a:pt x="10" y="18"/>
                      <a:pt x="11" y="23"/>
                      <a:pt x="18" y="21"/>
                    </a:cubicBezTo>
                    <a:cubicBezTo>
                      <a:pt x="20" y="31"/>
                      <a:pt x="25" y="28"/>
                      <a:pt x="28" y="27"/>
                    </a:cubicBezTo>
                    <a:cubicBezTo>
                      <a:pt x="29" y="26"/>
                      <a:pt x="28" y="24"/>
                      <a:pt x="30" y="23"/>
                    </a:cubicBezTo>
                    <a:cubicBezTo>
                      <a:pt x="33" y="20"/>
                      <a:pt x="38" y="22"/>
                      <a:pt x="42" y="21"/>
                    </a:cubicBezTo>
                    <a:cubicBezTo>
                      <a:pt x="51" y="21"/>
                      <a:pt x="56" y="17"/>
                      <a:pt x="61" y="13"/>
                    </a:cubicBezTo>
                    <a:cubicBezTo>
                      <a:pt x="65" y="10"/>
                      <a:pt x="75" y="4"/>
                      <a:pt x="81" y="0"/>
                    </a:cubicBezTo>
                    <a:cubicBezTo>
                      <a:pt x="81" y="6"/>
                      <a:pt x="76" y="10"/>
                      <a:pt x="73" y="14"/>
                    </a:cubicBezTo>
                    <a:cubicBezTo>
                      <a:pt x="71" y="17"/>
                      <a:pt x="71" y="19"/>
                      <a:pt x="72" y="2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Freeform 909">
                <a:extLst>
                  <a:ext uri="{FF2B5EF4-FFF2-40B4-BE49-F238E27FC236}">
                    <a16:creationId xmlns:a16="http://schemas.microsoft.com/office/drawing/2014/main" id="{865F1D45-2B98-45F2-BA7D-B41957B68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84" y="1733"/>
                <a:ext cx="51" cy="25"/>
              </a:xfrm>
              <a:custGeom>
                <a:avLst/>
                <a:gdLst>
                  <a:gd name="T0" fmla="*/ 72 w 81"/>
                  <a:gd name="T1" fmla="*/ 23 h 40"/>
                  <a:gd name="T2" fmla="*/ 73 w 81"/>
                  <a:gd name="T3" fmla="*/ 33 h 40"/>
                  <a:gd name="T4" fmla="*/ 67 w 81"/>
                  <a:gd name="T5" fmla="*/ 36 h 40"/>
                  <a:gd name="T6" fmla="*/ 61 w 81"/>
                  <a:gd name="T7" fmla="*/ 35 h 40"/>
                  <a:gd name="T8" fmla="*/ 57 w 81"/>
                  <a:gd name="T9" fmla="*/ 30 h 40"/>
                  <a:gd name="T10" fmla="*/ 25 w 81"/>
                  <a:gd name="T11" fmla="*/ 34 h 40"/>
                  <a:gd name="T12" fmla="*/ 18 w 81"/>
                  <a:gd name="T13" fmla="*/ 37 h 40"/>
                  <a:gd name="T14" fmla="*/ 15 w 81"/>
                  <a:gd name="T15" fmla="*/ 32 h 40"/>
                  <a:gd name="T16" fmla="*/ 6 w 81"/>
                  <a:gd name="T17" fmla="*/ 30 h 40"/>
                  <a:gd name="T18" fmla="*/ 3 w 81"/>
                  <a:gd name="T19" fmla="*/ 26 h 40"/>
                  <a:gd name="T20" fmla="*/ 6 w 81"/>
                  <a:gd name="T21" fmla="*/ 4 h 40"/>
                  <a:gd name="T22" fmla="*/ 10 w 81"/>
                  <a:gd name="T23" fmla="*/ 13 h 40"/>
                  <a:gd name="T24" fmla="*/ 18 w 81"/>
                  <a:gd name="T25" fmla="*/ 21 h 40"/>
                  <a:gd name="T26" fmla="*/ 28 w 81"/>
                  <a:gd name="T27" fmla="*/ 27 h 40"/>
                  <a:gd name="T28" fmla="*/ 30 w 81"/>
                  <a:gd name="T29" fmla="*/ 23 h 40"/>
                  <a:gd name="T30" fmla="*/ 42 w 81"/>
                  <a:gd name="T31" fmla="*/ 21 h 40"/>
                  <a:gd name="T32" fmla="*/ 61 w 81"/>
                  <a:gd name="T33" fmla="*/ 13 h 40"/>
                  <a:gd name="T34" fmla="*/ 81 w 81"/>
                  <a:gd name="T35" fmla="*/ 0 h 40"/>
                  <a:gd name="T36" fmla="*/ 73 w 81"/>
                  <a:gd name="T37" fmla="*/ 14 h 40"/>
                  <a:gd name="T38" fmla="*/ 72 w 81"/>
                  <a:gd name="T39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1" h="40">
                    <a:moveTo>
                      <a:pt x="72" y="23"/>
                    </a:moveTo>
                    <a:cubicBezTo>
                      <a:pt x="77" y="25"/>
                      <a:pt x="74" y="31"/>
                      <a:pt x="73" y="33"/>
                    </a:cubicBezTo>
                    <a:cubicBezTo>
                      <a:pt x="71" y="34"/>
                      <a:pt x="69" y="35"/>
                      <a:pt x="67" y="36"/>
                    </a:cubicBezTo>
                    <a:cubicBezTo>
                      <a:pt x="65" y="36"/>
                      <a:pt x="63" y="37"/>
                      <a:pt x="61" y="35"/>
                    </a:cubicBezTo>
                    <a:cubicBezTo>
                      <a:pt x="64" y="32"/>
                      <a:pt x="60" y="29"/>
                      <a:pt x="57" y="30"/>
                    </a:cubicBezTo>
                    <a:cubicBezTo>
                      <a:pt x="50" y="40"/>
                      <a:pt x="34" y="36"/>
                      <a:pt x="25" y="34"/>
                    </a:cubicBezTo>
                    <a:cubicBezTo>
                      <a:pt x="23" y="36"/>
                      <a:pt x="21" y="37"/>
                      <a:pt x="18" y="37"/>
                    </a:cubicBezTo>
                    <a:cubicBezTo>
                      <a:pt x="16" y="36"/>
                      <a:pt x="16" y="34"/>
                      <a:pt x="15" y="32"/>
                    </a:cubicBezTo>
                    <a:cubicBezTo>
                      <a:pt x="15" y="29"/>
                      <a:pt x="12" y="27"/>
                      <a:pt x="6" y="30"/>
                    </a:cubicBezTo>
                    <a:cubicBezTo>
                      <a:pt x="3" y="29"/>
                      <a:pt x="3" y="28"/>
                      <a:pt x="3" y="26"/>
                    </a:cubicBezTo>
                    <a:cubicBezTo>
                      <a:pt x="6" y="18"/>
                      <a:pt x="0" y="12"/>
                      <a:pt x="6" y="4"/>
                    </a:cubicBezTo>
                    <a:cubicBezTo>
                      <a:pt x="8" y="8"/>
                      <a:pt x="10" y="10"/>
                      <a:pt x="10" y="13"/>
                    </a:cubicBezTo>
                    <a:cubicBezTo>
                      <a:pt x="10" y="18"/>
                      <a:pt x="11" y="23"/>
                      <a:pt x="18" y="21"/>
                    </a:cubicBezTo>
                    <a:cubicBezTo>
                      <a:pt x="20" y="31"/>
                      <a:pt x="25" y="28"/>
                      <a:pt x="28" y="27"/>
                    </a:cubicBezTo>
                    <a:cubicBezTo>
                      <a:pt x="29" y="26"/>
                      <a:pt x="28" y="24"/>
                      <a:pt x="30" y="23"/>
                    </a:cubicBezTo>
                    <a:cubicBezTo>
                      <a:pt x="33" y="20"/>
                      <a:pt x="38" y="22"/>
                      <a:pt x="42" y="21"/>
                    </a:cubicBezTo>
                    <a:cubicBezTo>
                      <a:pt x="51" y="21"/>
                      <a:pt x="56" y="17"/>
                      <a:pt x="61" y="13"/>
                    </a:cubicBezTo>
                    <a:cubicBezTo>
                      <a:pt x="65" y="10"/>
                      <a:pt x="75" y="4"/>
                      <a:pt x="81" y="0"/>
                    </a:cubicBezTo>
                    <a:cubicBezTo>
                      <a:pt x="81" y="6"/>
                      <a:pt x="76" y="10"/>
                      <a:pt x="73" y="14"/>
                    </a:cubicBezTo>
                    <a:cubicBezTo>
                      <a:pt x="71" y="17"/>
                      <a:pt x="71" y="19"/>
                      <a:pt x="72" y="2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Freeform 910">
                <a:extLst>
                  <a:ext uri="{FF2B5EF4-FFF2-40B4-BE49-F238E27FC236}">
                    <a16:creationId xmlns:a16="http://schemas.microsoft.com/office/drawing/2014/main" id="{B0D76B1D-68AF-42AD-8C99-23AB1BD79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02" y="1713"/>
                <a:ext cx="3" cy="4"/>
              </a:xfrm>
              <a:custGeom>
                <a:avLst/>
                <a:gdLst>
                  <a:gd name="T0" fmla="*/ 4 w 5"/>
                  <a:gd name="T1" fmla="*/ 4 h 6"/>
                  <a:gd name="T2" fmla="*/ 1 w 5"/>
                  <a:gd name="T3" fmla="*/ 5 h 6"/>
                  <a:gd name="T4" fmla="*/ 3 w 5"/>
                  <a:gd name="T5" fmla="*/ 1 h 6"/>
                  <a:gd name="T6" fmla="*/ 4 w 5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4" y="4"/>
                    </a:moveTo>
                    <a:cubicBezTo>
                      <a:pt x="2" y="5"/>
                      <a:pt x="1" y="6"/>
                      <a:pt x="1" y="5"/>
                    </a:cubicBezTo>
                    <a:cubicBezTo>
                      <a:pt x="1" y="4"/>
                      <a:pt x="0" y="3"/>
                      <a:pt x="3" y="1"/>
                    </a:cubicBezTo>
                    <a:cubicBezTo>
                      <a:pt x="5" y="0"/>
                      <a:pt x="5" y="1"/>
                      <a:pt x="4" y="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Freeform 911">
                <a:extLst>
                  <a:ext uri="{FF2B5EF4-FFF2-40B4-BE49-F238E27FC236}">
                    <a16:creationId xmlns:a16="http://schemas.microsoft.com/office/drawing/2014/main" id="{8780B084-1272-4A23-BB53-532BBB9DF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02" y="1713"/>
                <a:ext cx="3" cy="4"/>
              </a:xfrm>
              <a:custGeom>
                <a:avLst/>
                <a:gdLst>
                  <a:gd name="T0" fmla="*/ 4 w 5"/>
                  <a:gd name="T1" fmla="*/ 4 h 6"/>
                  <a:gd name="T2" fmla="*/ 1 w 5"/>
                  <a:gd name="T3" fmla="*/ 5 h 6"/>
                  <a:gd name="T4" fmla="*/ 3 w 5"/>
                  <a:gd name="T5" fmla="*/ 1 h 6"/>
                  <a:gd name="T6" fmla="*/ 4 w 5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4" y="4"/>
                    </a:moveTo>
                    <a:cubicBezTo>
                      <a:pt x="2" y="5"/>
                      <a:pt x="1" y="6"/>
                      <a:pt x="1" y="5"/>
                    </a:cubicBezTo>
                    <a:cubicBezTo>
                      <a:pt x="1" y="4"/>
                      <a:pt x="0" y="3"/>
                      <a:pt x="3" y="1"/>
                    </a:cubicBezTo>
                    <a:cubicBezTo>
                      <a:pt x="5" y="0"/>
                      <a:pt x="5" y="1"/>
                      <a:pt x="4" y="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Freeform 912">
                <a:extLst>
                  <a:ext uri="{FF2B5EF4-FFF2-40B4-BE49-F238E27FC236}">
                    <a16:creationId xmlns:a16="http://schemas.microsoft.com/office/drawing/2014/main" id="{0C63A34D-0AF9-4AD3-ABF2-9ED07F106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31" y="1678"/>
                <a:ext cx="7" cy="7"/>
              </a:xfrm>
              <a:custGeom>
                <a:avLst/>
                <a:gdLst>
                  <a:gd name="T0" fmla="*/ 9 w 12"/>
                  <a:gd name="T1" fmla="*/ 8 h 12"/>
                  <a:gd name="T2" fmla="*/ 1 w 12"/>
                  <a:gd name="T3" fmla="*/ 9 h 12"/>
                  <a:gd name="T4" fmla="*/ 7 w 12"/>
                  <a:gd name="T5" fmla="*/ 1 h 12"/>
                  <a:gd name="T6" fmla="*/ 9 w 12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2">
                    <a:moveTo>
                      <a:pt x="9" y="8"/>
                    </a:moveTo>
                    <a:cubicBezTo>
                      <a:pt x="7" y="11"/>
                      <a:pt x="3" y="12"/>
                      <a:pt x="1" y="9"/>
                    </a:cubicBezTo>
                    <a:cubicBezTo>
                      <a:pt x="0" y="4"/>
                      <a:pt x="5" y="4"/>
                      <a:pt x="7" y="1"/>
                    </a:cubicBezTo>
                    <a:cubicBezTo>
                      <a:pt x="12" y="0"/>
                      <a:pt x="10" y="6"/>
                      <a:pt x="9" y="8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Freeform 913">
                <a:extLst>
                  <a:ext uri="{FF2B5EF4-FFF2-40B4-BE49-F238E27FC236}">
                    <a16:creationId xmlns:a16="http://schemas.microsoft.com/office/drawing/2014/main" id="{BC5F2549-7F0C-4B44-9FA6-F908DF3C6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31" y="1678"/>
                <a:ext cx="7" cy="7"/>
              </a:xfrm>
              <a:custGeom>
                <a:avLst/>
                <a:gdLst>
                  <a:gd name="T0" fmla="*/ 9 w 12"/>
                  <a:gd name="T1" fmla="*/ 8 h 12"/>
                  <a:gd name="T2" fmla="*/ 1 w 12"/>
                  <a:gd name="T3" fmla="*/ 9 h 12"/>
                  <a:gd name="T4" fmla="*/ 7 w 12"/>
                  <a:gd name="T5" fmla="*/ 1 h 12"/>
                  <a:gd name="T6" fmla="*/ 9 w 12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2">
                    <a:moveTo>
                      <a:pt x="9" y="8"/>
                    </a:moveTo>
                    <a:cubicBezTo>
                      <a:pt x="7" y="11"/>
                      <a:pt x="3" y="12"/>
                      <a:pt x="1" y="9"/>
                    </a:cubicBezTo>
                    <a:cubicBezTo>
                      <a:pt x="0" y="4"/>
                      <a:pt x="5" y="4"/>
                      <a:pt x="7" y="1"/>
                    </a:cubicBezTo>
                    <a:cubicBezTo>
                      <a:pt x="12" y="0"/>
                      <a:pt x="10" y="6"/>
                      <a:pt x="9" y="8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914">
                <a:extLst>
                  <a:ext uri="{FF2B5EF4-FFF2-40B4-BE49-F238E27FC236}">
                    <a16:creationId xmlns:a16="http://schemas.microsoft.com/office/drawing/2014/main" id="{D31A0EC9-645E-4D2E-BAC2-C17DF7900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8" y="1665"/>
                <a:ext cx="6" cy="7"/>
              </a:xfrm>
              <a:custGeom>
                <a:avLst/>
                <a:gdLst>
                  <a:gd name="T0" fmla="*/ 9 w 10"/>
                  <a:gd name="T1" fmla="*/ 5 h 12"/>
                  <a:gd name="T2" fmla="*/ 8 w 10"/>
                  <a:gd name="T3" fmla="*/ 12 h 12"/>
                  <a:gd name="T4" fmla="*/ 3 w 10"/>
                  <a:gd name="T5" fmla="*/ 0 h 12"/>
                  <a:gd name="T6" fmla="*/ 8 w 10"/>
                  <a:gd name="T7" fmla="*/ 1 h 12"/>
                  <a:gd name="T8" fmla="*/ 9 w 10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9" y="5"/>
                    </a:moveTo>
                    <a:cubicBezTo>
                      <a:pt x="9" y="7"/>
                      <a:pt x="9" y="10"/>
                      <a:pt x="8" y="12"/>
                    </a:cubicBezTo>
                    <a:cubicBezTo>
                      <a:pt x="6" y="9"/>
                      <a:pt x="0" y="3"/>
                      <a:pt x="3" y="0"/>
                    </a:cubicBezTo>
                    <a:cubicBezTo>
                      <a:pt x="5" y="1"/>
                      <a:pt x="7" y="1"/>
                      <a:pt x="8" y="1"/>
                    </a:cubicBezTo>
                    <a:cubicBezTo>
                      <a:pt x="9" y="2"/>
                      <a:pt x="10" y="3"/>
                      <a:pt x="9" y="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Freeform 915">
                <a:extLst>
                  <a:ext uri="{FF2B5EF4-FFF2-40B4-BE49-F238E27FC236}">
                    <a16:creationId xmlns:a16="http://schemas.microsoft.com/office/drawing/2014/main" id="{8DAA5304-3D2F-4F2B-B27F-62273BF45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8" y="1665"/>
                <a:ext cx="6" cy="7"/>
              </a:xfrm>
              <a:custGeom>
                <a:avLst/>
                <a:gdLst>
                  <a:gd name="T0" fmla="*/ 9 w 10"/>
                  <a:gd name="T1" fmla="*/ 5 h 12"/>
                  <a:gd name="T2" fmla="*/ 8 w 10"/>
                  <a:gd name="T3" fmla="*/ 12 h 12"/>
                  <a:gd name="T4" fmla="*/ 3 w 10"/>
                  <a:gd name="T5" fmla="*/ 0 h 12"/>
                  <a:gd name="T6" fmla="*/ 8 w 10"/>
                  <a:gd name="T7" fmla="*/ 1 h 12"/>
                  <a:gd name="T8" fmla="*/ 9 w 10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9" y="5"/>
                    </a:moveTo>
                    <a:cubicBezTo>
                      <a:pt x="9" y="7"/>
                      <a:pt x="9" y="10"/>
                      <a:pt x="8" y="12"/>
                    </a:cubicBezTo>
                    <a:cubicBezTo>
                      <a:pt x="6" y="9"/>
                      <a:pt x="0" y="3"/>
                      <a:pt x="3" y="0"/>
                    </a:cubicBezTo>
                    <a:cubicBezTo>
                      <a:pt x="5" y="1"/>
                      <a:pt x="7" y="1"/>
                      <a:pt x="8" y="1"/>
                    </a:cubicBezTo>
                    <a:cubicBezTo>
                      <a:pt x="9" y="2"/>
                      <a:pt x="10" y="3"/>
                      <a:pt x="9" y="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Freeform 916">
                <a:extLst>
                  <a:ext uri="{FF2B5EF4-FFF2-40B4-BE49-F238E27FC236}">
                    <a16:creationId xmlns:a16="http://schemas.microsoft.com/office/drawing/2014/main" id="{F5A73AB5-FA80-4DE3-9E80-B5E4059B4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84" y="1648"/>
                <a:ext cx="29" cy="18"/>
              </a:xfrm>
              <a:custGeom>
                <a:avLst/>
                <a:gdLst>
                  <a:gd name="T0" fmla="*/ 46 w 46"/>
                  <a:gd name="T1" fmla="*/ 25 h 29"/>
                  <a:gd name="T2" fmla="*/ 42 w 46"/>
                  <a:gd name="T3" fmla="*/ 29 h 29"/>
                  <a:gd name="T4" fmla="*/ 4 w 46"/>
                  <a:gd name="T5" fmla="*/ 21 h 29"/>
                  <a:gd name="T6" fmla="*/ 4 w 46"/>
                  <a:gd name="T7" fmla="*/ 11 h 29"/>
                  <a:gd name="T8" fmla="*/ 46 w 46"/>
                  <a:gd name="T9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9">
                    <a:moveTo>
                      <a:pt x="46" y="25"/>
                    </a:moveTo>
                    <a:cubicBezTo>
                      <a:pt x="46" y="27"/>
                      <a:pt x="43" y="29"/>
                      <a:pt x="42" y="29"/>
                    </a:cubicBezTo>
                    <a:cubicBezTo>
                      <a:pt x="28" y="24"/>
                      <a:pt x="18" y="26"/>
                      <a:pt x="4" y="21"/>
                    </a:cubicBezTo>
                    <a:cubicBezTo>
                      <a:pt x="0" y="19"/>
                      <a:pt x="2" y="13"/>
                      <a:pt x="4" y="11"/>
                    </a:cubicBezTo>
                    <a:cubicBezTo>
                      <a:pt x="19" y="0"/>
                      <a:pt x="39" y="8"/>
                      <a:pt x="46" y="2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Freeform 917">
                <a:extLst>
                  <a:ext uri="{FF2B5EF4-FFF2-40B4-BE49-F238E27FC236}">
                    <a16:creationId xmlns:a16="http://schemas.microsoft.com/office/drawing/2014/main" id="{934A046B-BC56-4F17-8243-4E65BAFCD8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84" y="1648"/>
                <a:ext cx="29" cy="18"/>
              </a:xfrm>
              <a:custGeom>
                <a:avLst/>
                <a:gdLst>
                  <a:gd name="T0" fmla="*/ 46 w 46"/>
                  <a:gd name="T1" fmla="*/ 25 h 29"/>
                  <a:gd name="T2" fmla="*/ 42 w 46"/>
                  <a:gd name="T3" fmla="*/ 29 h 29"/>
                  <a:gd name="T4" fmla="*/ 4 w 46"/>
                  <a:gd name="T5" fmla="*/ 21 h 29"/>
                  <a:gd name="T6" fmla="*/ 4 w 46"/>
                  <a:gd name="T7" fmla="*/ 11 h 29"/>
                  <a:gd name="T8" fmla="*/ 46 w 46"/>
                  <a:gd name="T9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9">
                    <a:moveTo>
                      <a:pt x="46" y="25"/>
                    </a:moveTo>
                    <a:cubicBezTo>
                      <a:pt x="46" y="27"/>
                      <a:pt x="43" y="29"/>
                      <a:pt x="42" y="29"/>
                    </a:cubicBezTo>
                    <a:cubicBezTo>
                      <a:pt x="28" y="24"/>
                      <a:pt x="18" y="26"/>
                      <a:pt x="4" y="21"/>
                    </a:cubicBezTo>
                    <a:cubicBezTo>
                      <a:pt x="0" y="19"/>
                      <a:pt x="2" y="13"/>
                      <a:pt x="4" y="11"/>
                    </a:cubicBezTo>
                    <a:cubicBezTo>
                      <a:pt x="19" y="0"/>
                      <a:pt x="39" y="8"/>
                      <a:pt x="46" y="2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Freeform 918">
                <a:extLst>
                  <a:ext uri="{FF2B5EF4-FFF2-40B4-BE49-F238E27FC236}">
                    <a16:creationId xmlns:a16="http://schemas.microsoft.com/office/drawing/2014/main" id="{9E8C65C3-A440-45BB-915B-354B6D802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7" y="1598"/>
                <a:ext cx="4" cy="7"/>
              </a:xfrm>
              <a:custGeom>
                <a:avLst/>
                <a:gdLst>
                  <a:gd name="T0" fmla="*/ 5 w 6"/>
                  <a:gd name="T1" fmla="*/ 10 h 11"/>
                  <a:gd name="T2" fmla="*/ 5 w 6"/>
                  <a:gd name="T3" fmla="*/ 0 h 11"/>
                  <a:gd name="T4" fmla="*/ 5 w 6"/>
                  <a:gd name="T5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1">
                    <a:moveTo>
                      <a:pt x="5" y="10"/>
                    </a:moveTo>
                    <a:cubicBezTo>
                      <a:pt x="0" y="11"/>
                      <a:pt x="0" y="2"/>
                      <a:pt x="5" y="0"/>
                    </a:cubicBezTo>
                    <a:cubicBezTo>
                      <a:pt x="6" y="3"/>
                      <a:pt x="6" y="8"/>
                      <a:pt x="5" y="1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Freeform 919">
                <a:extLst>
                  <a:ext uri="{FF2B5EF4-FFF2-40B4-BE49-F238E27FC236}">
                    <a16:creationId xmlns:a16="http://schemas.microsoft.com/office/drawing/2014/main" id="{D5DBB20E-F0A6-4FE7-BABC-6D25C01FD8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7" y="1598"/>
                <a:ext cx="4" cy="7"/>
              </a:xfrm>
              <a:custGeom>
                <a:avLst/>
                <a:gdLst>
                  <a:gd name="T0" fmla="*/ 5 w 6"/>
                  <a:gd name="T1" fmla="*/ 10 h 11"/>
                  <a:gd name="T2" fmla="*/ 5 w 6"/>
                  <a:gd name="T3" fmla="*/ 0 h 11"/>
                  <a:gd name="T4" fmla="*/ 5 w 6"/>
                  <a:gd name="T5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1">
                    <a:moveTo>
                      <a:pt x="5" y="10"/>
                    </a:moveTo>
                    <a:cubicBezTo>
                      <a:pt x="0" y="11"/>
                      <a:pt x="0" y="2"/>
                      <a:pt x="5" y="0"/>
                    </a:cubicBezTo>
                    <a:cubicBezTo>
                      <a:pt x="6" y="3"/>
                      <a:pt x="6" y="8"/>
                      <a:pt x="5" y="1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920">
                <a:extLst>
                  <a:ext uri="{FF2B5EF4-FFF2-40B4-BE49-F238E27FC236}">
                    <a16:creationId xmlns:a16="http://schemas.microsoft.com/office/drawing/2014/main" id="{E21FBBF6-0A2C-4663-82BA-823A7B1A0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53" y="1590"/>
                <a:ext cx="9" cy="7"/>
              </a:xfrm>
              <a:custGeom>
                <a:avLst/>
                <a:gdLst>
                  <a:gd name="T0" fmla="*/ 4 w 14"/>
                  <a:gd name="T1" fmla="*/ 10 h 11"/>
                  <a:gd name="T2" fmla="*/ 3 w 14"/>
                  <a:gd name="T3" fmla="*/ 6 h 11"/>
                  <a:gd name="T4" fmla="*/ 14 w 14"/>
                  <a:gd name="T5" fmla="*/ 1 h 11"/>
                  <a:gd name="T6" fmla="*/ 4 w 14"/>
                  <a:gd name="T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0" y="11"/>
                      <a:pt x="2" y="7"/>
                      <a:pt x="3" y="6"/>
                    </a:cubicBezTo>
                    <a:cubicBezTo>
                      <a:pt x="7" y="4"/>
                      <a:pt x="10" y="0"/>
                      <a:pt x="14" y="1"/>
                    </a:cubicBezTo>
                    <a:cubicBezTo>
                      <a:pt x="14" y="5"/>
                      <a:pt x="7" y="6"/>
                      <a:pt x="4" y="1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Freeform 921">
                <a:extLst>
                  <a:ext uri="{FF2B5EF4-FFF2-40B4-BE49-F238E27FC236}">
                    <a16:creationId xmlns:a16="http://schemas.microsoft.com/office/drawing/2014/main" id="{E317C775-6718-41EE-A8CE-374B0D8FC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53" y="1590"/>
                <a:ext cx="9" cy="7"/>
              </a:xfrm>
              <a:custGeom>
                <a:avLst/>
                <a:gdLst>
                  <a:gd name="T0" fmla="*/ 4 w 14"/>
                  <a:gd name="T1" fmla="*/ 10 h 11"/>
                  <a:gd name="T2" fmla="*/ 3 w 14"/>
                  <a:gd name="T3" fmla="*/ 6 h 11"/>
                  <a:gd name="T4" fmla="*/ 14 w 14"/>
                  <a:gd name="T5" fmla="*/ 1 h 11"/>
                  <a:gd name="T6" fmla="*/ 4 w 14"/>
                  <a:gd name="T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0" y="11"/>
                      <a:pt x="2" y="7"/>
                      <a:pt x="3" y="6"/>
                    </a:cubicBezTo>
                    <a:cubicBezTo>
                      <a:pt x="7" y="4"/>
                      <a:pt x="10" y="0"/>
                      <a:pt x="14" y="1"/>
                    </a:cubicBezTo>
                    <a:cubicBezTo>
                      <a:pt x="14" y="5"/>
                      <a:pt x="7" y="6"/>
                      <a:pt x="4" y="1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Freeform 922">
                <a:extLst>
                  <a:ext uri="{FF2B5EF4-FFF2-40B4-BE49-F238E27FC236}">
                    <a16:creationId xmlns:a16="http://schemas.microsoft.com/office/drawing/2014/main" id="{2563F496-CDC2-4A94-9E19-F0ECF744D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1" y="1587"/>
                <a:ext cx="7" cy="8"/>
              </a:xfrm>
              <a:custGeom>
                <a:avLst/>
                <a:gdLst>
                  <a:gd name="T0" fmla="*/ 5 w 11"/>
                  <a:gd name="T1" fmla="*/ 7 h 12"/>
                  <a:gd name="T2" fmla="*/ 0 w 11"/>
                  <a:gd name="T3" fmla="*/ 5 h 12"/>
                  <a:gd name="T4" fmla="*/ 7 w 11"/>
                  <a:gd name="T5" fmla="*/ 0 h 12"/>
                  <a:gd name="T6" fmla="*/ 5 w 11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2">
                    <a:moveTo>
                      <a:pt x="5" y="7"/>
                    </a:moveTo>
                    <a:cubicBezTo>
                      <a:pt x="3" y="12"/>
                      <a:pt x="1" y="7"/>
                      <a:pt x="0" y="5"/>
                    </a:cubicBezTo>
                    <a:cubicBezTo>
                      <a:pt x="2" y="3"/>
                      <a:pt x="5" y="0"/>
                      <a:pt x="7" y="0"/>
                    </a:cubicBezTo>
                    <a:cubicBezTo>
                      <a:pt x="11" y="0"/>
                      <a:pt x="6" y="4"/>
                      <a:pt x="5" y="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Freeform 923">
                <a:extLst>
                  <a:ext uri="{FF2B5EF4-FFF2-40B4-BE49-F238E27FC236}">
                    <a16:creationId xmlns:a16="http://schemas.microsoft.com/office/drawing/2014/main" id="{6791AE4E-C368-4D51-BC6E-A5A32A817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1" y="1587"/>
                <a:ext cx="7" cy="8"/>
              </a:xfrm>
              <a:custGeom>
                <a:avLst/>
                <a:gdLst>
                  <a:gd name="T0" fmla="*/ 5 w 11"/>
                  <a:gd name="T1" fmla="*/ 7 h 12"/>
                  <a:gd name="T2" fmla="*/ 0 w 11"/>
                  <a:gd name="T3" fmla="*/ 5 h 12"/>
                  <a:gd name="T4" fmla="*/ 7 w 11"/>
                  <a:gd name="T5" fmla="*/ 0 h 12"/>
                  <a:gd name="T6" fmla="*/ 5 w 11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2">
                    <a:moveTo>
                      <a:pt x="5" y="7"/>
                    </a:moveTo>
                    <a:cubicBezTo>
                      <a:pt x="3" y="12"/>
                      <a:pt x="1" y="7"/>
                      <a:pt x="0" y="5"/>
                    </a:cubicBezTo>
                    <a:cubicBezTo>
                      <a:pt x="2" y="3"/>
                      <a:pt x="5" y="0"/>
                      <a:pt x="7" y="0"/>
                    </a:cubicBezTo>
                    <a:cubicBezTo>
                      <a:pt x="11" y="0"/>
                      <a:pt x="6" y="4"/>
                      <a:pt x="5" y="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924">
                <a:extLst>
                  <a:ext uri="{FF2B5EF4-FFF2-40B4-BE49-F238E27FC236}">
                    <a16:creationId xmlns:a16="http://schemas.microsoft.com/office/drawing/2014/main" id="{BC0C9086-BAAC-4EE8-959F-073825C0E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9" y="1560"/>
                <a:ext cx="5" cy="9"/>
              </a:xfrm>
              <a:custGeom>
                <a:avLst/>
                <a:gdLst>
                  <a:gd name="T0" fmla="*/ 6 w 8"/>
                  <a:gd name="T1" fmla="*/ 15 h 15"/>
                  <a:gd name="T2" fmla="*/ 8 w 8"/>
                  <a:gd name="T3" fmla="*/ 10 h 15"/>
                  <a:gd name="T4" fmla="*/ 3 w 8"/>
                  <a:gd name="T5" fmla="*/ 0 h 15"/>
                  <a:gd name="T6" fmla="*/ 6 w 8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5">
                    <a:moveTo>
                      <a:pt x="6" y="15"/>
                    </a:moveTo>
                    <a:cubicBezTo>
                      <a:pt x="7" y="13"/>
                      <a:pt x="8" y="11"/>
                      <a:pt x="8" y="10"/>
                    </a:cubicBezTo>
                    <a:cubicBezTo>
                      <a:pt x="6" y="6"/>
                      <a:pt x="4" y="3"/>
                      <a:pt x="3" y="0"/>
                    </a:cubicBezTo>
                    <a:cubicBezTo>
                      <a:pt x="0" y="7"/>
                      <a:pt x="2" y="13"/>
                      <a:pt x="6" y="1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Freeform 925">
                <a:extLst>
                  <a:ext uri="{FF2B5EF4-FFF2-40B4-BE49-F238E27FC236}">
                    <a16:creationId xmlns:a16="http://schemas.microsoft.com/office/drawing/2014/main" id="{D1CD090D-630E-4340-B774-A3FF79ADB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69" y="1560"/>
                <a:ext cx="5" cy="9"/>
              </a:xfrm>
              <a:custGeom>
                <a:avLst/>
                <a:gdLst>
                  <a:gd name="T0" fmla="*/ 6 w 8"/>
                  <a:gd name="T1" fmla="*/ 15 h 15"/>
                  <a:gd name="T2" fmla="*/ 8 w 8"/>
                  <a:gd name="T3" fmla="*/ 10 h 15"/>
                  <a:gd name="T4" fmla="*/ 3 w 8"/>
                  <a:gd name="T5" fmla="*/ 0 h 15"/>
                  <a:gd name="T6" fmla="*/ 6 w 8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5">
                    <a:moveTo>
                      <a:pt x="6" y="15"/>
                    </a:moveTo>
                    <a:cubicBezTo>
                      <a:pt x="7" y="13"/>
                      <a:pt x="8" y="11"/>
                      <a:pt x="8" y="10"/>
                    </a:cubicBezTo>
                    <a:cubicBezTo>
                      <a:pt x="6" y="6"/>
                      <a:pt x="4" y="3"/>
                      <a:pt x="3" y="0"/>
                    </a:cubicBezTo>
                    <a:cubicBezTo>
                      <a:pt x="0" y="7"/>
                      <a:pt x="2" y="13"/>
                      <a:pt x="6" y="1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Freeform 926">
                <a:extLst>
                  <a:ext uri="{FF2B5EF4-FFF2-40B4-BE49-F238E27FC236}">
                    <a16:creationId xmlns:a16="http://schemas.microsoft.com/office/drawing/2014/main" id="{19708EE1-0021-418D-BDC0-13BD51CB9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69" y="1549"/>
                <a:ext cx="5" cy="6"/>
              </a:xfrm>
              <a:custGeom>
                <a:avLst/>
                <a:gdLst>
                  <a:gd name="T0" fmla="*/ 8 w 9"/>
                  <a:gd name="T1" fmla="*/ 3 h 10"/>
                  <a:gd name="T2" fmla="*/ 1 w 9"/>
                  <a:gd name="T3" fmla="*/ 6 h 10"/>
                  <a:gd name="T4" fmla="*/ 5 w 9"/>
                  <a:gd name="T5" fmla="*/ 0 h 10"/>
                  <a:gd name="T6" fmla="*/ 8 w 9"/>
                  <a:gd name="T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0">
                    <a:moveTo>
                      <a:pt x="8" y="3"/>
                    </a:moveTo>
                    <a:cubicBezTo>
                      <a:pt x="6" y="4"/>
                      <a:pt x="4" y="10"/>
                      <a:pt x="1" y="6"/>
                    </a:cubicBezTo>
                    <a:cubicBezTo>
                      <a:pt x="0" y="3"/>
                      <a:pt x="3" y="3"/>
                      <a:pt x="5" y="0"/>
                    </a:cubicBezTo>
                    <a:cubicBezTo>
                      <a:pt x="6" y="0"/>
                      <a:pt x="9" y="0"/>
                      <a:pt x="8" y="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Freeform 927">
                <a:extLst>
                  <a:ext uri="{FF2B5EF4-FFF2-40B4-BE49-F238E27FC236}">
                    <a16:creationId xmlns:a16="http://schemas.microsoft.com/office/drawing/2014/main" id="{03BE5449-022F-413D-8A22-185888932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69" y="1549"/>
                <a:ext cx="5" cy="6"/>
              </a:xfrm>
              <a:custGeom>
                <a:avLst/>
                <a:gdLst>
                  <a:gd name="T0" fmla="*/ 8 w 9"/>
                  <a:gd name="T1" fmla="*/ 3 h 10"/>
                  <a:gd name="T2" fmla="*/ 1 w 9"/>
                  <a:gd name="T3" fmla="*/ 6 h 10"/>
                  <a:gd name="T4" fmla="*/ 5 w 9"/>
                  <a:gd name="T5" fmla="*/ 0 h 10"/>
                  <a:gd name="T6" fmla="*/ 8 w 9"/>
                  <a:gd name="T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0">
                    <a:moveTo>
                      <a:pt x="8" y="3"/>
                    </a:moveTo>
                    <a:cubicBezTo>
                      <a:pt x="6" y="4"/>
                      <a:pt x="4" y="10"/>
                      <a:pt x="1" y="6"/>
                    </a:cubicBezTo>
                    <a:cubicBezTo>
                      <a:pt x="0" y="3"/>
                      <a:pt x="3" y="3"/>
                      <a:pt x="5" y="0"/>
                    </a:cubicBezTo>
                    <a:cubicBezTo>
                      <a:pt x="6" y="0"/>
                      <a:pt x="9" y="0"/>
                      <a:pt x="8" y="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928">
                <a:extLst>
                  <a:ext uri="{FF2B5EF4-FFF2-40B4-BE49-F238E27FC236}">
                    <a16:creationId xmlns:a16="http://schemas.microsoft.com/office/drawing/2014/main" id="{2B46DA26-2636-49AD-A3FA-93F976251D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51" y="1546"/>
                <a:ext cx="3" cy="8"/>
              </a:xfrm>
              <a:custGeom>
                <a:avLst/>
                <a:gdLst>
                  <a:gd name="T0" fmla="*/ 4 w 6"/>
                  <a:gd name="T1" fmla="*/ 11 h 13"/>
                  <a:gd name="T2" fmla="*/ 0 w 6"/>
                  <a:gd name="T3" fmla="*/ 6 h 13"/>
                  <a:gd name="T4" fmla="*/ 3 w 6"/>
                  <a:gd name="T5" fmla="*/ 0 h 13"/>
                  <a:gd name="T6" fmla="*/ 4 w 6"/>
                  <a:gd name="T7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3">
                    <a:moveTo>
                      <a:pt x="4" y="11"/>
                    </a:moveTo>
                    <a:cubicBezTo>
                      <a:pt x="1" y="13"/>
                      <a:pt x="0" y="7"/>
                      <a:pt x="0" y="6"/>
                    </a:cubicBezTo>
                    <a:cubicBezTo>
                      <a:pt x="2" y="4"/>
                      <a:pt x="0" y="1"/>
                      <a:pt x="3" y="0"/>
                    </a:cubicBezTo>
                    <a:cubicBezTo>
                      <a:pt x="6" y="2"/>
                      <a:pt x="6" y="8"/>
                      <a:pt x="4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Freeform 929">
                <a:extLst>
                  <a:ext uri="{FF2B5EF4-FFF2-40B4-BE49-F238E27FC236}">
                    <a16:creationId xmlns:a16="http://schemas.microsoft.com/office/drawing/2014/main" id="{29A37599-B974-491C-B16D-4940DE7A1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51" y="1546"/>
                <a:ext cx="3" cy="8"/>
              </a:xfrm>
              <a:custGeom>
                <a:avLst/>
                <a:gdLst>
                  <a:gd name="T0" fmla="*/ 4 w 6"/>
                  <a:gd name="T1" fmla="*/ 11 h 13"/>
                  <a:gd name="T2" fmla="*/ 0 w 6"/>
                  <a:gd name="T3" fmla="*/ 6 h 13"/>
                  <a:gd name="T4" fmla="*/ 3 w 6"/>
                  <a:gd name="T5" fmla="*/ 0 h 13"/>
                  <a:gd name="T6" fmla="*/ 4 w 6"/>
                  <a:gd name="T7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3">
                    <a:moveTo>
                      <a:pt x="4" y="11"/>
                    </a:moveTo>
                    <a:cubicBezTo>
                      <a:pt x="1" y="13"/>
                      <a:pt x="0" y="7"/>
                      <a:pt x="0" y="6"/>
                    </a:cubicBezTo>
                    <a:cubicBezTo>
                      <a:pt x="2" y="4"/>
                      <a:pt x="0" y="1"/>
                      <a:pt x="3" y="0"/>
                    </a:cubicBezTo>
                    <a:cubicBezTo>
                      <a:pt x="6" y="2"/>
                      <a:pt x="6" y="8"/>
                      <a:pt x="4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Freeform 930">
                <a:extLst>
                  <a:ext uri="{FF2B5EF4-FFF2-40B4-BE49-F238E27FC236}">
                    <a16:creationId xmlns:a16="http://schemas.microsoft.com/office/drawing/2014/main" id="{1F56A363-4FC8-4315-A2FE-A34D4EFEE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68" y="1536"/>
                <a:ext cx="16" cy="31"/>
              </a:xfrm>
              <a:custGeom>
                <a:avLst/>
                <a:gdLst>
                  <a:gd name="T0" fmla="*/ 21 w 26"/>
                  <a:gd name="T1" fmla="*/ 21 h 51"/>
                  <a:gd name="T2" fmla="*/ 23 w 26"/>
                  <a:gd name="T3" fmla="*/ 14 h 51"/>
                  <a:gd name="T4" fmla="*/ 11 w 26"/>
                  <a:gd name="T5" fmla="*/ 24 h 51"/>
                  <a:gd name="T6" fmla="*/ 6 w 26"/>
                  <a:gd name="T7" fmla="*/ 38 h 51"/>
                  <a:gd name="T8" fmla="*/ 3 w 26"/>
                  <a:gd name="T9" fmla="*/ 45 h 51"/>
                  <a:gd name="T10" fmla="*/ 12 w 26"/>
                  <a:gd name="T11" fmla="*/ 40 h 51"/>
                  <a:gd name="T12" fmla="*/ 15 w 26"/>
                  <a:gd name="T13" fmla="*/ 41 h 51"/>
                  <a:gd name="T14" fmla="*/ 21 w 26"/>
                  <a:gd name="T15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51">
                    <a:moveTo>
                      <a:pt x="21" y="21"/>
                    </a:moveTo>
                    <a:cubicBezTo>
                      <a:pt x="19" y="18"/>
                      <a:pt x="26" y="17"/>
                      <a:pt x="23" y="14"/>
                    </a:cubicBezTo>
                    <a:cubicBezTo>
                      <a:pt x="4" y="0"/>
                      <a:pt x="26" y="30"/>
                      <a:pt x="11" y="24"/>
                    </a:cubicBezTo>
                    <a:cubicBezTo>
                      <a:pt x="14" y="30"/>
                      <a:pt x="7" y="32"/>
                      <a:pt x="6" y="38"/>
                    </a:cubicBezTo>
                    <a:cubicBezTo>
                      <a:pt x="3" y="39"/>
                      <a:pt x="0" y="42"/>
                      <a:pt x="3" y="45"/>
                    </a:cubicBezTo>
                    <a:cubicBezTo>
                      <a:pt x="9" y="51"/>
                      <a:pt x="9" y="41"/>
                      <a:pt x="12" y="40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31"/>
                      <a:pt x="24" y="29"/>
                      <a:pt x="21" y="2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Freeform 931">
                <a:extLst>
                  <a:ext uri="{FF2B5EF4-FFF2-40B4-BE49-F238E27FC236}">
                    <a16:creationId xmlns:a16="http://schemas.microsoft.com/office/drawing/2014/main" id="{929AB11A-ECDB-4765-912F-6370EB0366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68" y="1536"/>
                <a:ext cx="16" cy="31"/>
              </a:xfrm>
              <a:custGeom>
                <a:avLst/>
                <a:gdLst>
                  <a:gd name="T0" fmla="*/ 21 w 26"/>
                  <a:gd name="T1" fmla="*/ 21 h 51"/>
                  <a:gd name="T2" fmla="*/ 23 w 26"/>
                  <a:gd name="T3" fmla="*/ 14 h 51"/>
                  <a:gd name="T4" fmla="*/ 11 w 26"/>
                  <a:gd name="T5" fmla="*/ 24 h 51"/>
                  <a:gd name="T6" fmla="*/ 6 w 26"/>
                  <a:gd name="T7" fmla="*/ 38 h 51"/>
                  <a:gd name="T8" fmla="*/ 3 w 26"/>
                  <a:gd name="T9" fmla="*/ 45 h 51"/>
                  <a:gd name="T10" fmla="*/ 12 w 26"/>
                  <a:gd name="T11" fmla="*/ 40 h 51"/>
                  <a:gd name="T12" fmla="*/ 15 w 26"/>
                  <a:gd name="T13" fmla="*/ 41 h 51"/>
                  <a:gd name="T14" fmla="*/ 21 w 26"/>
                  <a:gd name="T15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51">
                    <a:moveTo>
                      <a:pt x="21" y="21"/>
                    </a:moveTo>
                    <a:cubicBezTo>
                      <a:pt x="19" y="18"/>
                      <a:pt x="26" y="17"/>
                      <a:pt x="23" y="14"/>
                    </a:cubicBezTo>
                    <a:cubicBezTo>
                      <a:pt x="4" y="0"/>
                      <a:pt x="26" y="30"/>
                      <a:pt x="11" y="24"/>
                    </a:cubicBezTo>
                    <a:cubicBezTo>
                      <a:pt x="14" y="30"/>
                      <a:pt x="7" y="32"/>
                      <a:pt x="6" y="38"/>
                    </a:cubicBezTo>
                    <a:cubicBezTo>
                      <a:pt x="3" y="39"/>
                      <a:pt x="0" y="42"/>
                      <a:pt x="3" y="45"/>
                    </a:cubicBezTo>
                    <a:cubicBezTo>
                      <a:pt x="9" y="51"/>
                      <a:pt x="9" y="41"/>
                      <a:pt x="12" y="40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31"/>
                      <a:pt x="24" y="29"/>
                      <a:pt x="21" y="2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932">
                <a:extLst>
                  <a:ext uri="{FF2B5EF4-FFF2-40B4-BE49-F238E27FC236}">
                    <a16:creationId xmlns:a16="http://schemas.microsoft.com/office/drawing/2014/main" id="{D7FE44F4-07FF-4612-A3D1-52E7EA50A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77" y="1528"/>
                <a:ext cx="8" cy="18"/>
              </a:xfrm>
              <a:custGeom>
                <a:avLst/>
                <a:gdLst>
                  <a:gd name="T0" fmla="*/ 11 w 14"/>
                  <a:gd name="T1" fmla="*/ 14 h 29"/>
                  <a:gd name="T2" fmla="*/ 7 w 14"/>
                  <a:gd name="T3" fmla="*/ 25 h 29"/>
                  <a:gd name="T4" fmla="*/ 0 w 14"/>
                  <a:gd name="T5" fmla="*/ 2 h 29"/>
                  <a:gd name="T6" fmla="*/ 11 w 14"/>
                  <a:gd name="T7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9">
                    <a:moveTo>
                      <a:pt x="11" y="14"/>
                    </a:moveTo>
                    <a:cubicBezTo>
                      <a:pt x="14" y="28"/>
                      <a:pt x="13" y="29"/>
                      <a:pt x="7" y="25"/>
                    </a:cubicBezTo>
                    <a:cubicBezTo>
                      <a:pt x="4" y="16"/>
                      <a:pt x="3" y="10"/>
                      <a:pt x="0" y="2"/>
                    </a:cubicBezTo>
                    <a:cubicBezTo>
                      <a:pt x="2" y="0"/>
                      <a:pt x="4" y="2"/>
                      <a:pt x="11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933">
                <a:extLst>
                  <a:ext uri="{FF2B5EF4-FFF2-40B4-BE49-F238E27FC236}">
                    <a16:creationId xmlns:a16="http://schemas.microsoft.com/office/drawing/2014/main" id="{3718749C-5735-433A-8E38-60B379A771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77" y="1528"/>
                <a:ext cx="8" cy="18"/>
              </a:xfrm>
              <a:custGeom>
                <a:avLst/>
                <a:gdLst>
                  <a:gd name="T0" fmla="*/ 11 w 14"/>
                  <a:gd name="T1" fmla="*/ 14 h 29"/>
                  <a:gd name="T2" fmla="*/ 7 w 14"/>
                  <a:gd name="T3" fmla="*/ 25 h 29"/>
                  <a:gd name="T4" fmla="*/ 0 w 14"/>
                  <a:gd name="T5" fmla="*/ 2 h 29"/>
                  <a:gd name="T6" fmla="*/ 11 w 14"/>
                  <a:gd name="T7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9">
                    <a:moveTo>
                      <a:pt x="11" y="14"/>
                    </a:moveTo>
                    <a:cubicBezTo>
                      <a:pt x="14" y="28"/>
                      <a:pt x="13" y="29"/>
                      <a:pt x="7" y="25"/>
                    </a:cubicBezTo>
                    <a:cubicBezTo>
                      <a:pt x="4" y="16"/>
                      <a:pt x="3" y="10"/>
                      <a:pt x="0" y="2"/>
                    </a:cubicBezTo>
                    <a:cubicBezTo>
                      <a:pt x="2" y="0"/>
                      <a:pt x="4" y="2"/>
                      <a:pt x="11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Freeform 934">
                <a:extLst>
                  <a:ext uri="{FF2B5EF4-FFF2-40B4-BE49-F238E27FC236}">
                    <a16:creationId xmlns:a16="http://schemas.microsoft.com/office/drawing/2014/main" id="{41626699-F09F-4747-BFBF-021825B05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419" y="1518"/>
                <a:ext cx="17" cy="42"/>
              </a:xfrm>
              <a:custGeom>
                <a:avLst/>
                <a:gdLst>
                  <a:gd name="T0" fmla="*/ 24 w 27"/>
                  <a:gd name="T1" fmla="*/ 14 h 68"/>
                  <a:gd name="T2" fmla="*/ 19 w 27"/>
                  <a:gd name="T3" fmla="*/ 26 h 68"/>
                  <a:gd name="T4" fmla="*/ 14 w 27"/>
                  <a:gd name="T5" fmla="*/ 32 h 68"/>
                  <a:gd name="T6" fmla="*/ 20 w 27"/>
                  <a:gd name="T7" fmla="*/ 48 h 68"/>
                  <a:gd name="T8" fmla="*/ 22 w 27"/>
                  <a:gd name="T9" fmla="*/ 61 h 68"/>
                  <a:gd name="T10" fmla="*/ 16 w 27"/>
                  <a:gd name="T11" fmla="*/ 68 h 68"/>
                  <a:gd name="T12" fmla="*/ 14 w 27"/>
                  <a:gd name="T13" fmla="*/ 52 h 68"/>
                  <a:gd name="T14" fmla="*/ 5 w 27"/>
                  <a:gd name="T15" fmla="*/ 29 h 68"/>
                  <a:gd name="T16" fmla="*/ 2 w 27"/>
                  <a:gd name="T17" fmla="*/ 15 h 68"/>
                  <a:gd name="T18" fmla="*/ 8 w 27"/>
                  <a:gd name="T19" fmla="*/ 14 h 68"/>
                  <a:gd name="T20" fmla="*/ 3 w 27"/>
                  <a:gd name="T21" fmla="*/ 7 h 68"/>
                  <a:gd name="T22" fmla="*/ 3 w 27"/>
                  <a:gd name="T23" fmla="*/ 0 h 68"/>
                  <a:gd name="T24" fmla="*/ 9 w 27"/>
                  <a:gd name="T25" fmla="*/ 3 h 68"/>
                  <a:gd name="T26" fmla="*/ 21 w 27"/>
                  <a:gd name="T27" fmla="*/ 4 h 68"/>
                  <a:gd name="T28" fmla="*/ 26 w 27"/>
                  <a:gd name="T29" fmla="*/ 5 h 68"/>
                  <a:gd name="T30" fmla="*/ 25 w 27"/>
                  <a:gd name="T31" fmla="*/ 10 h 68"/>
                  <a:gd name="T32" fmla="*/ 24 w 27"/>
                  <a:gd name="T33" fmla="*/ 1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" h="68">
                    <a:moveTo>
                      <a:pt x="24" y="14"/>
                    </a:moveTo>
                    <a:cubicBezTo>
                      <a:pt x="15" y="13"/>
                      <a:pt x="19" y="21"/>
                      <a:pt x="19" y="26"/>
                    </a:cubicBezTo>
                    <a:cubicBezTo>
                      <a:pt x="16" y="28"/>
                      <a:pt x="15" y="30"/>
                      <a:pt x="14" y="32"/>
                    </a:cubicBezTo>
                    <a:cubicBezTo>
                      <a:pt x="19" y="36"/>
                      <a:pt x="19" y="43"/>
                      <a:pt x="20" y="48"/>
                    </a:cubicBezTo>
                    <a:cubicBezTo>
                      <a:pt x="20" y="53"/>
                      <a:pt x="19" y="56"/>
                      <a:pt x="22" y="61"/>
                    </a:cubicBezTo>
                    <a:cubicBezTo>
                      <a:pt x="19" y="61"/>
                      <a:pt x="18" y="64"/>
                      <a:pt x="16" y="68"/>
                    </a:cubicBezTo>
                    <a:cubicBezTo>
                      <a:pt x="15" y="60"/>
                      <a:pt x="16" y="58"/>
                      <a:pt x="14" y="52"/>
                    </a:cubicBezTo>
                    <a:cubicBezTo>
                      <a:pt x="10" y="46"/>
                      <a:pt x="5" y="35"/>
                      <a:pt x="5" y="29"/>
                    </a:cubicBezTo>
                    <a:cubicBezTo>
                      <a:pt x="1" y="26"/>
                      <a:pt x="0" y="19"/>
                      <a:pt x="2" y="15"/>
                    </a:cubicBezTo>
                    <a:cubicBezTo>
                      <a:pt x="3" y="11"/>
                      <a:pt x="8" y="15"/>
                      <a:pt x="8" y="14"/>
                    </a:cubicBezTo>
                    <a:cubicBezTo>
                      <a:pt x="9" y="11"/>
                      <a:pt x="5" y="9"/>
                      <a:pt x="3" y="7"/>
                    </a:cubicBezTo>
                    <a:cubicBezTo>
                      <a:pt x="2" y="6"/>
                      <a:pt x="2" y="2"/>
                      <a:pt x="3" y="0"/>
                    </a:cubicBezTo>
                    <a:cubicBezTo>
                      <a:pt x="5" y="2"/>
                      <a:pt x="7" y="3"/>
                      <a:pt x="9" y="3"/>
                    </a:cubicBezTo>
                    <a:cubicBezTo>
                      <a:pt x="13" y="5"/>
                      <a:pt x="18" y="5"/>
                      <a:pt x="21" y="4"/>
                    </a:cubicBezTo>
                    <a:cubicBezTo>
                      <a:pt x="23" y="4"/>
                      <a:pt x="25" y="4"/>
                      <a:pt x="26" y="5"/>
                    </a:cubicBezTo>
                    <a:cubicBezTo>
                      <a:pt x="27" y="6"/>
                      <a:pt x="26" y="8"/>
                      <a:pt x="25" y="10"/>
                    </a:cubicBezTo>
                    <a:cubicBezTo>
                      <a:pt x="25" y="12"/>
                      <a:pt x="24" y="13"/>
                      <a:pt x="24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935">
                <a:extLst>
                  <a:ext uri="{FF2B5EF4-FFF2-40B4-BE49-F238E27FC236}">
                    <a16:creationId xmlns:a16="http://schemas.microsoft.com/office/drawing/2014/main" id="{D5FBD9A3-0987-4386-8852-20C48BD27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419" y="1518"/>
                <a:ext cx="17" cy="42"/>
              </a:xfrm>
              <a:custGeom>
                <a:avLst/>
                <a:gdLst>
                  <a:gd name="T0" fmla="*/ 24 w 27"/>
                  <a:gd name="T1" fmla="*/ 14 h 68"/>
                  <a:gd name="T2" fmla="*/ 19 w 27"/>
                  <a:gd name="T3" fmla="*/ 26 h 68"/>
                  <a:gd name="T4" fmla="*/ 14 w 27"/>
                  <a:gd name="T5" fmla="*/ 32 h 68"/>
                  <a:gd name="T6" fmla="*/ 20 w 27"/>
                  <a:gd name="T7" fmla="*/ 48 h 68"/>
                  <a:gd name="T8" fmla="*/ 22 w 27"/>
                  <a:gd name="T9" fmla="*/ 61 h 68"/>
                  <a:gd name="T10" fmla="*/ 16 w 27"/>
                  <a:gd name="T11" fmla="*/ 68 h 68"/>
                  <a:gd name="T12" fmla="*/ 14 w 27"/>
                  <a:gd name="T13" fmla="*/ 52 h 68"/>
                  <a:gd name="T14" fmla="*/ 5 w 27"/>
                  <a:gd name="T15" fmla="*/ 29 h 68"/>
                  <a:gd name="T16" fmla="*/ 2 w 27"/>
                  <a:gd name="T17" fmla="*/ 15 h 68"/>
                  <a:gd name="T18" fmla="*/ 8 w 27"/>
                  <a:gd name="T19" fmla="*/ 14 h 68"/>
                  <a:gd name="T20" fmla="*/ 3 w 27"/>
                  <a:gd name="T21" fmla="*/ 7 h 68"/>
                  <a:gd name="T22" fmla="*/ 3 w 27"/>
                  <a:gd name="T23" fmla="*/ 0 h 68"/>
                  <a:gd name="T24" fmla="*/ 9 w 27"/>
                  <a:gd name="T25" fmla="*/ 3 h 68"/>
                  <a:gd name="T26" fmla="*/ 21 w 27"/>
                  <a:gd name="T27" fmla="*/ 4 h 68"/>
                  <a:gd name="T28" fmla="*/ 26 w 27"/>
                  <a:gd name="T29" fmla="*/ 5 h 68"/>
                  <a:gd name="T30" fmla="*/ 25 w 27"/>
                  <a:gd name="T31" fmla="*/ 10 h 68"/>
                  <a:gd name="T32" fmla="*/ 24 w 27"/>
                  <a:gd name="T33" fmla="*/ 1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" h="68">
                    <a:moveTo>
                      <a:pt x="24" y="14"/>
                    </a:moveTo>
                    <a:cubicBezTo>
                      <a:pt x="15" y="13"/>
                      <a:pt x="19" y="21"/>
                      <a:pt x="19" y="26"/>
                    </a:cubicBezTo>
                    <a:cubicBezTo>
                      <a:pt x="16" y="28"/>
                      <a:pt x="15" y="30"/>
                      <a:pt x="14" y="32"/>
                    </a:cubicBezTo>
                    <a:cubicBezTo>
                      <a:pt x="19" y="36"/>
                      <a:pt x="19" y="43"/>
                      <a:pt x="20" y="48"/>
                    </a:cubicBezTo>
                    <a:cubicBezTo>
                      <a:pt x="20" y="53"/>
                      <a:pt x="19" y="56"/>
                      <a:pt x="22" y="61"/>
                    </a:cubicBezTo>
                    <a:cubicBezTo>
                      <a:pt x="19" y="61"/>
                      <a:pt x="18" y="64"/>
                      <a:pt x="16" y="68"/>
                    </a:cubicBezTo>
                    <a:cubicBezTo>
                      <a:pt x="15" y="60"/>
                      <a:pt x="16" y="58"/>
                      <a:pt x="14" y="52"/>
                    </a:cubicBezTo>
                    <a:cubicBezTo>
                      <a:pt x="10" y="46"/>
                      <a:pt x="5" y="35"/>
                      <a:pt x="5" y="29"/>
                    </a:cubicBezTo>
                    <a:cubicBezTo>
                      <a:pt x="1" y="26"/>
                      <a:pt x="0" y="19"/>
                      <a:pt x="2" y="15"/>
                    </a:cubicBezTo>
                    <a:cubicBezTo>
                      <a:pt x="3" y="11"/>
                      <a:pt x="8" y="15"/>
                      <a:pt x="8" y="14"/>
                    </a:cubicBezTo>
                    <a:cubicBezTo>
                      <a:pt x="9" y="11"/>
                      <a:pt x="5" y="9"/>
                      <a:pt x="3" y="7"/>
                    </a:cubicBezTo>
                    <a:cubicBezTo>
                      <a:pt x="2" y="6"/>
                      <a:pt x="2" y="2"/>
                      <a:pt x="3" y="0"/>
                    </a:cubicBezTo>
                    <a:cubicBezTo>
                      <a:pt x="5" y="2"/>
                      <a:pt x="7" y="3"/>
                      <a:pt x="9" y="3"/>
                    </a:cubicBezTo>
                    <a:cubicBezTo>
                      <a:pt x="13" y="5"/>
                      <a:pt x="18" y="5"/>
                      <a:pt x="21" y="4"/>
                    </a:cubicBezTo>
                    <a:cubicBezTo>
                      <a:pt x="23" y="4"/>
                      <a:pt x="25" y="4"/>
                      <a:pt x="26" y="5"/>
                    </a:cubicBezTo>
                    <a:cubicBezTo>
                      <a:pt x="27" y="6"/>
                      <a:pt x="26" y="8"/>
                      <a:pt x="25" y="10"/>
                    </a:cubicBezTo>
                    <a:cubicBezTo>
                      <a:pt x="25" y="12"/>
                      <a:pt x="24" y="13"/>
                      <a:pt x="24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936">
                <a:extLst>
                  <a:ext uri="{FF2B5EF4-FFF2-40B4-BE49-F238E27FC236}">
                    <a16:creationId xmlns:a16="http://schemas.microsoft.com/office/drawing/2014/main" id="{1D2C9906-8944-438D-AD1B-B81DCA954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9" y="1446"/>
                <a:ext cx="3" cy="4"/>
              </a:xfrm>
              <a:custGeom>
                <a:avLst/>
                <a:gdLst>
                  <a:gd name="T0" fmla="*/ 4 w 5"/>
                  <a:gd name="T1" fmla="*/ 4 h 6"/>
                  <a:gd name="T2" fmla="*/ 2 w 5"/>
                  <a:gd name="T3" fmla="*/ 0 h 6"/>
                  <a:gd name="T4" fmla="*/ 4 w 5"/>
                  <a:gd name="T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4" y="4"/>
                    </a:moveTo>
                    <a:cubicBezTo>
                      <a:pt x="0" y="6"/>
                      <a:pt x="2" y="1"/>
                      <a:pt x="2" y="0"/>
                    </a:cubicBezTo>
                    <a:cubicBezTo>
                      <a:pt x="5" y="0"/>
                      <a:pt x="4" y="2"/>
                      <a:pt x="4" y="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937">
                <a:extLst>
                  <a:ext uri="{FF2B5EF4-FFF2-40B4-BE49-F238E27FC236}">
                    <a16:creationId xmlns:a16="http://schemas.microsoft.com/office/drawing/2014/main" id="{30E74274-3F54-4F74-B697-C3198376E6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9" y="1446"/>
                <a:ext cx="3" cy="4"/>
              </a:xfrm>
              <a:custGeom>
                <a:avLst/>
                <a:gdLst>
                  <a:gd name="T0" fmla="*/ 4 w 5"/>
                  <a:gd name="T1" fmla="*/ 4 h 6"/>
                  <a:gd name="T2" fmla="*/ 2 w 5"/>
                  <a:gd name="T3" fmla="*/ 0 h 6"/>
                  <a:gd name="T4" fmla="*/ 4 w 5"/>
                  <a:gd name="T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4" y="4"/>
                    </a:moveTo>
                    <a:cubicBezTo>
                      <a:pt x="0" y="6"/>
                      <a:pt x="2" y="1"/>
                      <a:pt x="2" y="0"/>
                    </a:cubicBezTo>
                    <a:cubicBezTo>
                      <a:pt x="5" y="0"/>
                      <a:pt x="4" y="2"/>
                      <a:pt x="4" y="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Freeform 938">
                <a:extLst>
                  <a:ext uri="{FF2B5EF4-FFF2-40B4-BE49-F238E27FC236}">
                    <a16:creationId xmlns:a16="http://schemas.microsoft.com/office/drawing/2014/main" id="{13F208DF-0CA5-46E3-A60F-37008BBC92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6" y="1440"/>
                <a:ext cx="2" cy="4"/>
              </a:xfrm>
              <a:custGeom>
                <a:avLst/>
                <a:gdLst>
                  <a:gd name="T0" fmla="*/ 4 w 4"/>
                  <a:gd name="T1" fmla="*/ 3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3" y="5"/>
                      <a:pt x="0" y="5"/>
                      <a:pt x="0" y="2"/>
                    </a:cubicBezTo>
                    <a:cubicBezTo>
                      <a:pt x="1" y="2"/>
                      <a:pt x="1" y="1"/>
                      <a:pt x="2" y="0"/>
                    </a:cubicBezTo>
                    <a:cubicBezTo>
                      <a:pt x="4" y="0"/>
                      <a:pt x="4" y="2"/>
                      <a:pt x="4" y="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939">
                <a:extLst>
                  <a:ext uri="{FF2B5EF4-FFF2-40B4-BE49-F238E27FC236}">
                    <a16:creationId xmlns:a16="http://schemas.microsoft.com/office/drawing/2014/main" id="{22AFB7FE-2A5B-4609-B9E3-2E982AD0B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96" y="1440"/>
                <a:ext cx="2" cy="4"/>
              </a:xfrm>
              <a:custGeom>
                <a:avLst/>
                <a:gdLst>
                  <a:gd name="T0" fmla="*/ 4 w 4"/>
                  <a:gd name="T1" fmla="*/ 3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4" y="3"/>
                    </a:moveTo>
                    <a:cubicBezTo>
                      <a:pt x="3" y="5"/>
                      <a:pt x="0" y="5"/>
                      <a:pt x="0" y="2"/>
                    </a:cubicBezTo>
                    <a:cubicBezTo>
                      <a:pt x="1" y="2"/>
                      <a:pt x="1" y="1"/>
                      <a:pt x="2" y="0"/>
                    </a:cubicBezTo>
                    <a:cubicBezTo>
                      <a:pt x="4" y="0"/>
                      <a:pt x="4" y="2"/>
                      <a:pt x="4" y="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940">
                <a:extLst>
                  <a:ext uri="{FF2B5EF4-FFF2-40B4-BE49-F238E27FC236}">
                    <a16:creationId xmlns:a16="http://schemas.microsoft.com/office/drawing/2014/main" id="{2AF21E0E-D1A5-4E56-ADC8-A89019E53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74" y="1428"/>
                <a:ext cx="5" cy="6"/>
              </a:xfrm>
              <a:custGeom>
                <a:avLst/>
                <a:gdLst>
                  <a:gd name="T0" fmla="*/ 5 w 8"/>
                  <a:gd name="T1" fmla="*/ 9 h 9"/>
                  <a:gd name="T2" fmla="*/ 1 w 8"/>
                  <a:gd name="T3" fmla="*/ 0 h 9"/>
                  <a:gd name="T4" fmla="*/ 5 w 8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">
                    <a:moveTo>
                      <a:pt x="5" y="9"/>
                    </a:moveTo>
                    <a:cubicBezTo>
                      <a:pt x="1" y="9"/>
                      <a:pt x="0" y="3"/>
                      <a:pt x="1" y="0"/>
                    </a:cubicBezTo>
                    <a:cubicBezTo>
                      <a:pt x="5" y="0"/>
                      <a:pt x="8" y="5"/>
                      <a:pt x="5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941">
                <a:extLst>
                  <a:ext uri="{FF2B5EF4-FFF2-40B4-BE49-F238E27FC236}">
                    <a16:creationId xmlns:a16="http://schemas.microsoft.com/office/drawing/2014/main" id="{260AAC86-BF24-4C49-9696-A30A5178E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74" y="1428"/>
                <a:ext cx="5" cy="6"/>
              </a:xfrm>
              <a:custGeom>
                <a:avLst/>
                <a:gdLst>
                  <a:gd name="T0" fmla="*/ 5 w 8"/>
                  <a:gd name="T1" fmla="*/ 9 h 9"/>
                  <a:gd name="T2" fmla="*/ 1 w 8"/>
                  <a:gd name="T3" fmla="*/ 0 h 9"/>
                  <a:gd name="T4" fmla="*/ 5 w 8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">
                    <a:moveTo>
                      <a:pt x="5" y="9"/>
                    </a:moveTo>
                    <a:cubicBezTo>
                      <a:pt x="1" y="9"/>
                      <a:pt x="0" y="3"/>
                      <a:pt x="1" y="0"/>
                    </a:cubicBezTo>
                    <a:cubicBezTo>
                      <a:pt x="5" y="0"/>
                      <a:pt x="8" y="5"/>
                      <a:pt x="5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942">
                <a:extLst>
                  <a:ext uri="{FF2B5EF4-FFF2-40B4-BE49-F238E27FC236}">
                    <a16:creationId xmlns:a16="http://schemas.microsoft.com/office/drawing/2014/main" id="{677D9DD3-A74A-4A20-9520-AFA5BC33C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27" y="1363"/>
                <a:ext cx="6" cy="12"/>
              </a:xfrm>
              <a:custGeom>
                <a:avLst/>
                <a:gdLst>
                  <a:gd name="T0" fmla="*/ 9 w 10"/>
                  <a:gd name="T1" fmla="*/ 11 h 19"/>
                  <a:gd name="T2" fmla="*/ 2 w 10"/>
                  <a:gd name="T3" fmla="*/ 15 h 19"/>
                  <a:gd name="T4" fmla="*/ 6 w 10"/>
                  <a:gd name="T5" fmla="*/ 0 h 19"/>
                  <a:gd name="T6" fmla="*/ 9 w 10"/>
                  <a:gd name="T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9">
                    <a:moveTo>
                      <a:pt x="9" y="11"/>
                    </a:moveTo>
                    <a:cubicBezTo>
                      <a:pt x="6" y="12"/>
                      <a:pt x="5" y="19"/>
                      <a:pt x="2" y="15"/>
                    </a:cubicBezTo>
                    <a:cubicBezTo>
                      <a:pt x="0" y="11"/>
                      <a:pt x="2" y="2"/>
                      <a:pt x="6" y="0"/>
                    </a:cubicBezTo>
                    <a:cubicBezTo>
                      <a:pt x="10" y="2"/>
                      <a:pt x="10" y="7"/>
                      <a:pt x="9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Freeform 943">
                <a:extLst>
                  <a:ext uri="{FF2B5EF4-FFF2-40B4-BE49-F238E27FC236}">
                    <a16:creationId xmlns:a16="http://schemas.microsoft.com/office/drawing/2014/main" id="{5C139FB3-9C36-4A85-9E6A-8B1656D76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27" y="1363"/>
                <a:ext cx="6" cy="12"/>
              </a:xfrm>
              <a:custGeom>
                <a:avLst/>
                <a:gdLst>
                  <a:gd name="T0" fmla="*/ 9 w 10"/>
                  <a:gd name="T1" fmla="*/ 11 h 19"/>
                  <a:gd name="T2" fmla="*/ 2 w 10"/>
                  <a:gd name="T3" fmla="*/ 15 h 19"/>
                  <a:gd name="T4" fmla="*/ 6 w 10"/>
                  <a:gd name="T5" fmla="*/ 0 h 19"/>
                  <a:gd name="T6" fmla="*/ 9 w 10"/>
                  <a:gd name="T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9">
                    <a:moveTo>
                      <a:pt x="9" y="11"/>
                    </a:moveTo>
                    <a:cubicBezTo>
                      <a:pt x="6" y="12"/>
                      <a:pt x="5" y="19"/>
                      <a:pt x="2" y="15"/>
                    </a:cubicBezTo>
                    <a:cubicBezTo>
                      <a:pt x="0" y="11"/>
                      <a:pt x="2" y="2"/>
                      <a:pt x="6" y="0"/>
                    </a:cubicBezTo>
                    <a:cubicBezTo>
                      <a:pt x="10" y="2"/>
                      <a:pt x="10" y="7"/>
                      <a:pt x="9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944">
                <a:extLst>
                  <a:ext uri="{FF2B5EF4-FFF2-40B4-BE49-F238E27FC236}">
                    <a16:creationId xmlns:a16="http://schemas.microsoft.com/office/drawing/2014/main" id="{B3286423-11A7-42D5-A2C6-AD19989F68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16" y="1360"/>
                <a:ext cx="13" cy="26"/>
              </a:xfrm>
              <a:custGeom>
                <a:avLst/>
                <a:gdLst>
                  <a:gd name="T0" fmla="*/ 16 w 21"/>
                  <a:gd name="T1" fmla="*/ 3 h 43"/>
                  <a:gd name="T2" fmla="*/ 8 w 21"/>
                  <a:gd name="T3" fmla="*/ 1 h 43"/>
                  <a:gd name="T4" fmla="*/ 7 w 21"/>
                  <a:gd name="T5" fmla="*/ 2 h 43"/>
                  <a:gd name="T6" fmla="*/ 0 w 21"/>
                  <a:gd name="T7" fmla="*/ 4 h 43"/>
                  <a:gd name="T8" fmla="*/ 0 w 21"/>
                  <a:gd name="T9" fmla="*/ 12 h 43"/>
                  <a:gd name="T10" fmla="*/ 4 w 21"/>
                  <a:gd name="T11" fmla="*/ 38 h 43"/>
                  <a:gd name="T12" fmla="*/ 11 w 21"/>
                  <a:gd name="T13" fmla="*/ 39 h 43"/>
                  <a:gd name="T14" fmla="*/ 19 w 21"/>
                  <a:gd name="T15" fmla="*/ 38 h 43"/>
                  <a:gd name="T16" fmla="*/ 16 w 21"/>
                  <a:gd name="T17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43">
                    <a:moveTo>
                      <a:pt x="16" y="3"/>
                    </a:moveTo>
                    <a:cubicBezTo>
                      <a:pt x="14" y="2"/>
                      <a:pt x="11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4" y="0"/>
                      <a:pt x="2" y="9"/>
                      <a:pt x="0" y="4"/>
                    </a:cubicBezTo>
                    <a:cubicBezTo>
                      <a:pt x="0" y="6"/>
                      <a:pt x="0" y="9"/>
                      <a:pt x="0" y="12"/>
                    </a:cubicBezTo>
                    <a:cubicBezTo>
                      <a:pt x="5" y="19"/>
                      <a:pt x="1" y="29"/>
                      <a:pt x="4" y="38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3" y="42"/>
                      <a:pt x="17" y="43"/>
                      <a:pt x="19" y="38"/>
                    </a:cubicBezTo>
                    <a:cubicBezTo>
                      <a:pt x="20" y="27"/>
                      <a:pt x="21" y="11"/>
                      <a:pt x="16" y="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Freeform 945">
                <a:extLst>
                  <a:ext uri="{FF2B5EF4-FFF2-40B4-BE49-F238E27FC236}">
                    <a16:creationId xmlns:a16="http://schemas.microsoft.com/office/drawing/2014/main" id="{4A16FEEB-D1AC-4536-BB8E-58FB05E25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16" y="1360"/>
                <a:ext cx="13" cy="26"/>
              </a:xfrm>
              <a:custGeom>
                <a:avLst/>
                <a:gdLst>
                  <a:gd name="T0" fmla="*/ 16 w 21"/>
                  <a:gd name="T1" fmla="*/ 3 h 43"/>
                  <a:gd name="T2" fmla="*/ 8 w 21"/>
                  <a:gd name="T3" fmla="*/ 1 h 43"/>
                  <a:gd name="T4" fmla="*/ 7 w 21"/>
                  <a:gd name="T5" fmla="*/ 2 h 43"/>
                  <a:gd name="T6" fmla="*/ 0 w 21"/>
                  <a:gd name="T7" fmla="*/ 4 h 43"/>
                  <a:gd name="T8" fmla="*/ 0 w 21"/>
                  <a:gd name="T9" fmla="*/ 12 h 43"/>
                  <a:gd name="T10" fmla="*/ 4 w 21"/>
                  <a:gd name="T11" fmla="*/ 38 h 43"/>
                  <a:gd name="T12" fmla="*/ 11 w 21"/>
                  <a:gd name="T13" fmla="*/ 39 h 43"/>
                  <a:gd name="T14" fmla="*/ 19 w 21"/>
                  <a:gd name="T15" fmla="*/ 38 h 43"/>
                  <a:gd name="T16" fmla="*/ 16 w 21"/>
                  <a:gd name="T17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43">
                    <a:moveTo>
                      <a:pt x="16" y="3"/>
                    </a:moveTo>
                    <a:cubicBezTo>
                      <a:pt x="14" y="2"/>
                      <a:pt x="11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4" y="0"/>
                      <a:pt x="2" y="9"/>
                      <a:pt x="0" y="4"/>
                    </a:cubicBezTo>
                    <a:cubicBezTo>
                      <a:pt x="0" y="6"/>
                      <a:pt x="0" y="9"/>
                      <a:pt x="0" y="12"/>
                    </a:cubicBezTo>
                    <a:cubicBezTo>
                      <a:pt x="5" y="19"/>
                      <a:pt x="1" y="29"/>
                      <a:pt x="4" y="38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3" y="42"/>
                      <a:pt x="17" y="43"/>
                      <a:pt x="19" y="38"/>
                    </a:cubicBezTo>
                    <a:cubicBezTo>
                      <a:pt x="20" y="27"/>
                      <a:pt x="21" y="11"/>
                      <a:pt x="16" y="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Freeform 946">
                <a:extLst>
                  <a:ext uri="{FF2B5EF4-FFF2-40B4-BE49-F238E27FC236}">
                    <a16:creationId xmlns:a16="http://schemas.microsoft.com/office/drawing/2014/main" id="{0426529F-16EC-4BC8-8AD5-9CBDCB535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74" y="1348"/>
                <a:ext cx="28" cy="35"/>
              </a:xfrm>
              <a:custGeom>
                <a:avLst/>
                <a:gdLst>
                  <a:gd name="T0" fmla="*/ 43 w 45"/>
                  <a:gd name="T1" fmla="*/ 19 h 56"/>
                  <a:gd name="T2" fmla="*/ 31 w 45"/>
                  <a:gd name="T3" fmla="*/ 33 h 56"/>
                  <a:gd name="T4" fmla="*/ 16 w 45"/>
                  <a:gd name="T5" fmla="*/ 50 h 56"/>
                  <a:gd name="T6" fmla="*/ 12 w 45"/>
                  <a:gd name="T7" fmla="*/ 45 h 56"/>
                  <a:gd name="T8" fmla="*/ 1 w 45"/>
                  <a:gd name="T9" fmla="*/ 30 h 56"/>
                  <a:gd name="T10" fmla="*/ 13 w 45"/>
                  <a:gd name="T11" fmla="*/ 12 h 56"/>
                  <a:gd name="T12" fmla="*/ 28 w 45"/>
                  <a:gd name="T13" fmla="*/ 9 h 56"/>
                  <a:gd name="T14" fmla="*/ 45 w 45"/>
                  <a:gd name="T15" fmla="*/ 10 h 56"/>
                  <a:gd name="T16" fmla="*/ 43 w 45"/>
                  <a:gd name="T17" fmla="*/ 1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56">
                    <a:moveTo>
                      <a:pt x="43" y="19"/>
                    </a:moveTo>
                    <a:cubicBezTo>
                      <a:pt x="36" y="22"/>
                      <a:pt x="32" y="25"/>
                      <a:pt x="31" y="33"/>
                    </a:cubicBezTo>
                    <a:cubicBezTo>
                      <a:pt x="26" y="38"/>
                      <a:pt x="20" y="44"/>
                      <a:pt x="16" y="50"/>
                    </a:cubicBezTo>
                    <a:cubicBezTo>
                      <a:pt x="14" y="49"/>
                      <a:pt x="13" y="47"/>
                      <a:pt x="12" y="45"/>
                    </a:cubicBezTo>
                    <a:cubicBezTo>
                      <a:pt x="0" y="56"/>
                      <a:pt x="7" y="36"/>
                      <a:pt x="1" y="30"/>
                    </a:cubicBezTo>
                    <a:cubicBezTo>
                      <a:pt x="4" y="24"/>
                      <a:pt x="7" y="17"/>
                      <a:pt x="13" y="12"/>
                    </a:cubicBezTo>
                    <a:cubicBezTo>
                      <a:pt x="17" y="19"/>
                      <a:pt x="22" y="10"/>
                      <a:pt x="28" y="9"/>
                    </a:cubicBezTo>
                    <a:cubicBezTo>
                      <a:pt x="32" y="9"/>
                      <a:pt x="42" y="0"/>
                      <a:pt x="45" y="10"/>
                    </a:cubicBezTo>
                    <a:cubicBezTo>
                      <a:pt x="44" y="13"/>
                      <a:pt x="45" y="16"/>
                      <a:pt x="43" y="1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Freeform 947">
                <a:extLst>
                  <a:ext uri="{FF2B5EF4-FFF2-40B4-BE49-F238E27FC236}">
                    <a16:creationId xmlns:a16="http://schemas.microsoft.com/office/drawing/2014/main" id="{F729A2E2-2EAE-49E9-B7CB-72FB21B68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74" y="1348"/>
                <a:ext cx="28" cy="35"/>
              </a:xfrm>
              <a:custGeom>
                <a:avLst/>
                <a:gdLst>
                  <a:gd name="T0" fmla="*/ 43 w 45"/>
                  <a:gd name="T1" fmla="*/ 19 h 56"/>
                  <a:gd name="T2" fmla="*/ 31 w 45"/>
                  <a:gd name="T3" fmla="*/ 33 h 56"/>
                  <a:gd name="T4" fmla="*/ 16 w 45"/>
                  <a:gd name="T5" fmla="*/ 50 h 56"/>
                  <a:gd name="T6" fmla="*/ 12 w 45"/>
                  <a:gd name="T7" fmla="*/ 45 h 56"/>
                  <a:gd name="T8" fmla="*/ 1 w 45"/>
                  <a:gd name="T9" fmla="*/ 30 h 56"/>
                  <a:gd name="T10" fmla="*/ 13 w 45"/>
                  <a:gd name="T11" fmla="*/ 12 h 56"/>
                  <a:gd name="T12" fmla="*/ 28 w 45"/>
                  <a:gd name="T13" fmla="*/ 9 h 56"/>
                  <a:gd name="T14" fmla="*/ 45 w 45"/>
                  <a:gd name="T15" fmla="*/ 10 h 56"/>
                  <a:gd name="T16" fmla="*/ 43 w 45"/>
                  <a:gd name="T17" fmla="*/ 1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56">
                    <a:moveTo>
                      <a:pt x="43" y="19"/>
                    </a:moveTo>
                    <a:cubicBezTo>
                      <a:pt x="36" y="22"/>
                      <a:pt x="32" y="25"/>
                      <a:pt x="31" y="33"/>
                    </a:cubicBezTo>
                    <a:cubicBezTo>
                      <a:pt x="26" y="38"/>
                      <a:pt x="20" y="44"/>
                      <a:pt x="16" y="50"/>
                    </a:cubicBezTo>
                    <a:cubicBezTo>
                      <a:pt x="14" y="49"/>
                      <a:pt x="13" y="47"/>
                      <a:pt x="12" y="45"/>
                    </a:cubicBezTo>
                    <a:cubicBezTo>
                      <a:pt x="0" y="56"/>
                      <a:pt x="7" y="36"/>
                      <a:pt x="1" y="30"/>
                    </a:cubicBezTo>
                    <a:cubicBezTo>
                      <a:pt x="4" y="24"/>
                      <a:pt x="7" y="17"/>
                      <a:pt x="13" y="12"/>
                    </a:cubicBezTo>
                    <a:cubicBezTo>
                      <a:pt x="17" y="19"/>
                      <a:pt x="22" y="10"/>
                      <a:pt x="28" y="9"/>
                    </a:cubicBezTo>
                    <a:cubicBezTo>
                      <a:pt x="32" y="9"/>
                      <a:pt x="42" y="0"/>
                      <a:pt x="45" y="10"/>
                    </a:cubicBezTo>
                    <a:cubicBezTo>
                      <a:pt x="44" y="13"/>
                      <a:pt x="45" y="16"/>
                      <a:pt x="43" y="1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948">
                <a:extLst>
                  <a:ext uri="{FF2B5EF4-FFF2-40B4-BE49-F238E27FC236}">
                    <a16:creationId xmlns:a16="http://schemas.microsoft.com/office/drawing/2014/main" id="{9186E31E-8B70-4B5C-A324-17D37882B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79" y="1346"/>
                <a:ext cx="8" cy="5"/>
              </a:xfrm>
              <a:custGeom>
                <a:avLst/>
                <a:gdLst>
                  <a:gd name="T0" fmla="*/ 13 w 13"/>
                  <a:gd name="T1" fmla="*/ 4 h 8"/>
                  <a:gd name="T2" fmla="*/ 3 w 13"/>
                  <a:gd name="T3" fmla="*/ 5 h 8"/>
                  <a:gd name="T4" fmla="*/ 4 w 13"/>
                  <a:gd name="T5" fmla="*/ 0 h 8"/>
                  <a:gd name="T6" fmla="*/ 13 w 13"/>
                  <a:gd name="T7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8">
                    <a:moveTo>
                      <a:pt x="13" y="4"/>
                    </a:moveTo>
                    <a:cubicBezTo>
                      <a:pt x="11" y="8"/>
                      <a:pt x="6" y="6"/>
                      <a:pt x="3" y="5"/>
                    </a:cubicBezTo>
                    <a:cubicBezTo>
                      <a:pt x="0" y="4"/>
                      <a:pt x="2" y="0"/>
                      <a:pt x="4" y="0"/>
                    </a:cubicBezTo>
                    <a:cubicBezTo>
                      <a:pt x="7" y="0"/>
                      <a:pt x="10" y="1"/>
                      <a:pt x="13" y="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Freeform 949">
                <a:extLst>
                  <a:ext uri="{FF2B5EF4-FFF2-40B4-BE49-F238E27FC236}">
                    <a16:creationId xmlns:a16="http://schemas.microsoft.com/office/drawing/2014/main" id="{DA96073B-F576-44C0-9094-E2E536BCE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79" y="1346"/>
                <a:ext cx="8" cy="5"/>
              </a:xfrm>
              <a:custGeom>
                <a:avLst/>
                <a:gdLst>
                  <a:gd name="T0" fmla="*/ 13 w 13"/>
                  <a:gd name="T1" fmla="*/ 4 h 8"/>
                  <a:gd name="T2" fmla="*/ 3 w 13"/>
                  <a:gd name="T3" fmla="*/ 5 h 8"/>
                  <a:gd name="T4" fmla="*/ 4 w 13"/>
                  <a:gd name="T5" fmla="*/ 0 h 8"/>
                  <a:gd name="T6" fmla="*/ 13 w 13"/>
                  <a:gd name="T7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8">
                    <a:moveTo>
                      <a:pt x="13" y="4"/>
                    </a:moveTo>
                    <a:cubicBezTo>
                      <a:pt x="11" y="8"/>
                      <a:pt x="6" y="6"/>
                      <a:pt x="3" y="5"/>
                    </a:cubicBezTo>
                    <a:cubicBezTo>
                      <a:pt x="0" y="4"/>
                      <a:pt x="2" y="0"/>
                      <a:pt x="4" y="0"/>
                    </a:cubicBezTo>
                    <a:cubicBezTo>
                      <a:pt x="7" y="0"/>
                      <a:pt x="10" y="1"/>
                      <a:pt x="13" y="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950">
                <a:extLst>
                  <a:ext uri="{FF2B5EF4-FFF2-40B4-BE49-F238E27FC236}">
                    <a16:creationId xmlns:a16="http://schemas.microsoft.com/office/drawing/2014/main" id="{5929B864-5C50-4796-A5AF-781A7F515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04" y="1319"/>
                <a:ext cx="19" cy="18"/>
              </a:xfrm>
              <a:custGeom>
                <a:avLst/>
                <a:gdLst>
                  <a:gd name="T0" fmla="*/ 30 w 30"/>
                  <a:gd name="T1" fmla="*/ 14 h 29"/>
                  <a:gd name="T2" fmla="*/ 18 w 30"/>
                  <a:gd name="T3" fmla="*/ 0 h 29"/>
                  <a:gd name="T4" fmla="*/ 6 w 30"/>
                  <a:gd name="T5" fmla="*/ 0 h 29"/>
                  <a:gd name="T6" fmla="*/ 5 w 30"/>
                  <a:gd name="T7" fmla="*/ 6 h 29"/>
                  <a:gd name="T8" fmla="*/ 30 w 30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30" y="14"/>
                    </a:moveTo>
                    <a:cubicBezTo>
                      <a:pt x="28" y="10"/>
                      <a:pt x="26" y="0"/>
                      <a:pt x="18" y="0"/>
                    </a:cubicBezTo>
                    <a:cubicBezTo>
                      <a:pt x="16" y="2"/>
                      <a:pt x="7" y="1"/>
                      <a:pt x="6" y="0"/>
                    </a:cubicBezTo>
                    <a:cubicBezTo>
                      <a:pt x="6" y="0"/>
                      <a:pt x="0" y="4"/>
                      <a:pt x="5" y="6"/>
                    </a:cubicBezTo>
                    <a:cubicBezTo>
                      <a:pt x="13" y="12"/>
                      <a:pt x="21" y="29"/>
                      <a:pt x="30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Freeform 951">
                <a:extLst>
                  <a:ext uri="{FF2B5EF4-FFF2-40B4-BE49-F238E27FC236}">
                    <a16:creationId xmlns:a16="http://schemas.microsoft.com/office/drawing/2014/main" id="{BF98601B-4F4C-4EF8-B455-62A7BFC8E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04" y="1319"/>
                <a:ext cx="19" cy="18"/>
              </a:xfrm>
              <a:custGeom>
                <a:avLst/>
                <a:gdLst>
                  <a:gd name="T0" fmla="*/ 30 w 30"/>
                  <a:gd name="T1" fmla="*/ 14 h 29"/>
                  <a:gd name="T2" fmla="*/ 18 w 30"/>
                  <a:gd name="T3" fmla="*/ 0 h 29"/>
                  <a:gd name="T4" fmla="*/ 6 w 30"/>
                  <a:gd name="T5" fmla="*/ 0 h 29"/>
                  <a:gd name="T6" fmla="*/ 5 w 30"/>
                  <a:gd name="T7" fmla="*/ 6 h 29"/>
                  <a:gd name="T8" fmla="*/ 30 w 30"/>
                  <a:gd name="T9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30" y="14"/>
                    </a:moveTo>
                    <a:cubicBezTo>
                      <a:pt x="28" y="10"/>
                      <a:pt x="26" y="0"/>
                      <a:pt x="18" y="0"/>
                    </a:cubicBezTo>
                    <a:cubicBezTo>
                      <a:pt x="16" y="2"/>
                      <a:pt x="7" y="1"/>
                      <a:pt x="6" y="0"/>
                    </a:cubicBezTo>
                    <a:cubicBezTo>
                      <a:pt x="6" y="0"/>
                      <a:pt x="0" y="4"/>
                      <a:pt x="5" y="6"/>
                    </a:cubicBezTo>
                    <a:cubicBezTo>
                      <a:pt x="13" y="12"/>
                      <a:pt x="21" y="29"/>
                      <a:pt x="30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952">
                <a:extLst>
                  <a:ext uri="{FF2B5EF4-FFF2-40B4-BE49-F238E27FC236}">
                    <a16:creationId xmlns:a16="http://schemas.microsoft.com/office/drawing/2014/main" id="{2DF3B8F8-6A3B-4E32-9753-60537E2C9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02" y="1315"/>
                <a:ext cx="11" cy="7"/>
              </a:xfrm>
              <a:custGeom>
                <a:avLst/>
                <a:gdLst>
                  <a:gd name="T0" fmla="*/ 17 w 17"/>
                  <a:gd name="T1" fmla="*/ 12 h 12"/>
                  <a:gd name="T2" fmla="*/ 1 w 17"/>
                  <a:gd name="T3" fmla="*/ 5 h 12"/>
                  <a:gd name="T4" fmla="*/ 6 w 17"/>
                  <a:gd name="T5" fmla="*/ 0 h 12"/>
                  <a:gd name="T6" fmla="*/ 15 w 17"/>
                  <a:gd name="T7" fmla="*/ 4 h 12"/>
                  <a:gd name="T8" fmla="*/ 17 w 17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2">
                    <a:moveTo>
                      <a:pt x="17" y="12"/>
                    </a:moveTo>
                    <a:cubicBezTo>
                      <a:pt x="12" y="10"/>
                      <a:pt x="6" y="9"/>
                      <a:pt x="1" y="5"/>
                    </a:cubicBezTo>
                    <a:cubicBezTo>
                      <a:pt x="0" y="2"/>
                      <a:pt x="4" y="2"/>
                      <a:pt x="6" y="0"/>
                    </a:cubicBezTo>
                    <a:cubicBezTo>
                      <a:pt x="10" y="0"/>
                      <a:pt x="13" y="3"/>
                      <a:pt x="15" y="4"/>
                    </a:cubicBezTo>
                    <a:cubicBezTo>
                      <a:pt x="17" y="7"/>
                      <a:pt x="17" y="9"/>
                      <a:pt x="17" y="12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953">
                <a:extLst>
                  <a:ext uri="{FF2B5EF4-FFF2-40B4-BE49-F238E27FC236}">
                    <a16:creationId xmlns:a16="http://schemas.microsoft.com/office/drawing/2014/main" id="{93EB4B6A-417A-41A6-B902-EEB0B36AE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02" y="1315"/>
                <a:ext cx="11" cy="7"/>
              </a:xfrm>
              <a:custGeom>
                <a:avLst/>
                <a:gdLst>
                  <a:gd name="T0" fmla="*/ 17 w 17"/>
                  <a:gd name="T1" fmla="*/ 12 h 12"/>
                  <a:gd name="T2" fmla="*/ 1 w 17"/>
                  <a:gd name="T3" fmla="*/ 5 h 12"/>
                  <a:gd name="T4" fmla="*/ 6 w 17"/>
                  <a:gd name="T5" fmla="*/ 0 h 12"/>
                  <a:gd name="T6" fmla="*/ 15 w 17"/>
                  <a:gd name="T7" fmla="*/ 4 h 12"/>
                  <a:gd name="T8" fmla="*/ 17 w 17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2">
                    <a:moveTo>
                      <a:pt x="17" y="12"/>
                    </a:moveTo>
                    <a:cubicBezTo>
                      <a:pt x="12" y="10"/>
                      <a:pt x="6" y="9"/>
                      <a:pt x="1" y="5"/>
                    </a:cubicBezTo>
                    <a:cubicBezTo>
                      <a:pt x="0" y="2"/>
                      <a:pt x="4" y="2"/>
                      <a:pt x="6" y="0"/>
                    </a:cubicBezTo>
                    <a:cubicBezTo>
                      <a:pt x="10" y="0"/>
                      <a:pt x="13" y="3"/>
                      <a:pt x="15" y="4"/>
                    </a:cubicBezTo>
                    <a:cubicBezTo>
                      <a:pt x="17" y="7"/>
                      <a:pt x="17" y="9"/>
                      <a:pt x="17" y="12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954">
                <a:extLst>
                  <a:ext uri="{FF2B5EF4-FFF2-40B4-BE49-F238E27FC236}">
                    <a16:creationId xmlns:a16="http://schemas.microsoft.com/office/drawing/2014/main" id="{DC8F2FEF-EB1C-405C-883C-6093E100D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87" y="1314"/>
                <a:ext cx="10" cy="8"/>
              </a:xfrm>
              <a:custGeom>
                <a:avLst/>
                <a:gdLst>
                  <a:gd name="T0" fmla="*/ 16 w 16"/>
                  <a:gd name="T1" fmla="*/ 9 h 14"/>
                  <a:gd name="T2" fmla="*/ 2 w 16"/>
                  <a:gd name="T3" fmla="*/ 5 h 14"/>
                  <a:gd name="T4" fmla="*/ 2 w 16"/>
                  <a:gd name="T5" fmla="*/ 0 h 14"/>
                  <a:gd name="T6" fmla="*/ 16 w 16"/>
                  <a:gd name="T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16" y="9"/>
                    </a:moveTo>
                    <a:cubicBezTo>
                      <a:pt x="12" y="14"/>
                      <a:pt x="7" y="8"/>
                      <a:pt x="2" y="5"/>
                    </a:cubicBezTo>
                    <a:cubicBezTo>
                      <a:pt x="1" y="3"/>
                      <a:pt x="0" y="1"/>
                      <a:pt x="2" y="0"/>
                    </a:cubicBezTo>
                    <a:cubicBezTo>
                      <a:pt x="8" y="0"/>
                      <a:pt x="11" y="6"/>
                      <a:pt x="16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955">
                <a:extLst>
                  <a:ext uri="{FF2B5EF4-FFF2-40B4-BE49-F238E27FC236}">
                    <a16:creationId xmlns:a16="http://schemas.microsoft.com/office/drawing/2014/main" id="{06F1F912-B643-4552-BE72-ED6CB6AF53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87" y="1314"/>
                <a:ext cx="10" cy="8"/>
              </a:xfrm>
              <a:custGeom>
                <a:avLst/>
                <a:gdLst>
                  <a:gd name="T0" fmla="*/ 16 w 16"/>
                  <a:gd name="T1" fmla="*/ 9 h 14"/>
                  <a:gd name="T2" fmla="*/ 2 w 16"/>
                  <a:gd name="T3" fmla="*/ 5 h 14"/>
                  <a:gd name="T4" fmla="*/ 2 w 16"/>
                  <a:gd name="T5" fmla="*/ 0 h 14"/>
                  <a:gd name="T6" fmla="*/ 16 w 16"/>
                  <a:gd name="T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16" y="9"/>
                    </a:moveTo>
                    <a:cubicBezTo>
                      <a:pt x="12" y="14"/>
                      <a:pt x="7" y="8"/>
                      <a:pt x="2" y="5"/>
                    </a:cubicBezTo>
                    <a:cubicBezTo>
                      <a:pt x="1" y="3"/>
                      <a:pt x="0" y="1"/>
                      <a:pt x="2" y="0"/>
                    </a:cubicBezTo>
                    <a:cubicBezTo>
                      <a:pt x="8" y="0"/>
                      <a:pt x="11" y="6"/>
                      <a:pt x="16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956">
                <a:extLst>
                  <a:ext uri="{FF2B5EF4-FFF2-40B4-BE49-F238E27FC236}">
                    <a16:creationId xmlns:a16="http://schemas.microsoft.com/office/drawing/2014/main" id="{6451F5DA-C05A-4371-AD28-7570778E4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11" y="1285"/>
                <a:ext cx="12" cy="7"/>
              </a:xfrm>
              <a:custGeom>
                <a:avLst/>
                <a:gdLst>
                  <a:gd name="T0" fmla="*/ 13 w 20"/>
                  <a:gd name="T1" fmla="*/ 11 h 12"/>
                  <a:gd name="T2" fmla="*/ 7 w 20"/>
                  <a:gd name="T3" fmla="*/ 4 h 12"/>
                  <a:gd name="T4" fmla="*/ 13 w 20"/>
                  <a:gd name="T5" fmla="*/ 0 h 12"/>
                  <a:gd name="T6" fmla="*/ 13 w 20"/>
                  <a:gd name="T7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2">
                    <a:moveTo>
                      <a:pt x="13" y="11"/>
                    </a:moveTo>
                    <a:cubicBezTo>
                      <a:pt x="10" y="10"/>
                      <a:pt x="0" y="12"/>
                      <a:pt x="7" y="4"/>
                    </a:cubicBezTo>
                    <a:cubicBezTo>
                      <a:pt x="9" y="4"/>
                      <a:pt x="10" y="1"/>
                      <a:pt x="13" y="0"/>
                    </a:cubicBezTo>
                    <a:cubicBezTo>
                      <a:pt x="20" y="2"/>
                      <a:pt x="19" y="10"/>
                      <a:pt x="13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957">
                <a:extLst>
                  <a:ext uri="{FF2B5EF4-FFF2-40B4-BE49-F238E27FC236}">
                    <a16:creationId xmlns:a16="http://schemas.microsoft.com/office/drawing/2014/main" id="{54A3E3D3-5604-40D3-B346-58EA6AB25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11" y="1285"/>
                <a:ext cx="12" cy="7"/>
              </a:xfrm>
              <a:custGeom>
                <a:avLst/>
                <a:gdLst>
                  <a:gd name="T0" fmla="*/ 13 w 20"/>
                  <a:gd name="T1" fmla="*/ 11 h 12"/>
                  <a:gd name="T2" fmla="*/ 7 w 20"/>
                  <a:gd name="T3" fmla="*/ 4 h 12"/>
                  <a:gd name="T4" fmla="*/ 13 w 20"/>
                  <a:gd name="T5" fmla="*/ 0 h 12"/>
                  <a:gd name="T6" fmla="*/ 13 w 20"/>
                  <a:gd name="T7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2">
                    <a:moveTo>
                      <a:pt x="13" y="11"/>
                    </a:moveTo>
                    <a:cubicBezTo>
                      <a:pt x="10" y="10"/>
                      <a:pt x="0" y="12"/>
                      <a:pt x="7" y="4"/>
                    </a:cubicBezTo>
                    <a:cubicBezTo>
                      <a:pt x="9" y="4"/>
                      <a:pt x="10" y="1"/>
                      <a:pt x="13" y="0"/>
                    </a:cubicBezTo>
                    <a:cubicBezTo>
                      <a:pt x="20" y="2"/>
                      <a:pt x="19" y="10"/>
                      <a:pt x="13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958">
                <a:extLst>
                  <a:ext uri="{FF2B5EF4-FFF2-40B4-BE49-F238E27FC236}">
                    <a16:creationId xmlns:a16="http://schemas.microsoft.com/office/drawing/2014/main" id="{31B7E8B0-2EBA-43F4-95BE-D21857D7A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6" y="1020"/>
                <a:ext cx="388" cy="299"/>
              </a:xfrm>
              <a:custGeom>
                <a:avLst/>
                <a:gdLst>
                  <a:gd name="T0" fmla="*/ 378 w 623"/>
                  <a:gd name="T1" fmla="*/ 422 h 481"/>
                  <a:gd name="T2" fmla="*/ 340 w 623"/>
                  <a:gd name="T3" fmla="*/ 441 h 481"/>
                  <a:gd name="T4" fmla="*/ 298 w 623"/>
                  <a:gd name="T5" fmla="*/ 429 h 481"/>
                  <a:gd name="T6" fmla="*/ 312 w 623"/>
                  <a:gd name="T7" fmla="*/ 384 h 481"/>
                  <a:gd name="T8" fmla="*/ 368 w 623"/>
                  <a:gd name="T9" fmla="*/ 364 h 481"/>
                  <a:gd name="T10" fmla="*/ 372 w 623"/>
                  <a:gd name="T11" fmla="*/ 302 h 481"/>
                  <a:gd name="T12" fmla="*/ 383 w 623"/>
                  <a:gd name="T13" fmla="*/ 244 h 481"/>
                  <a:gd name="T14" fmla="*/ 357 w 623"/>
                  <a:gd name="T15" fmla="*/ 233 h 481"/>
                  <a:gd name="T16" fmla="*/ 321 w 623"/>
                  <a:gd name="T17" fmla="*/ 215 h 481"/>
                  <a:gd name="T18" fmla="*/ 276 w 623"/>
                  <a:gd name="T19" fmla="*/ 217 h 481"/>
                  <a:gd name="T20" fmla="*/ 253 w 623"/>
                  <a:gd name="T21" fmla="*/ 178 h 481"/>
                  <a:gd name="T22" fmla="*/ 205 w 623"/>
                  <a:gd name="T23" fmla="*/ 148 h 481"/>
                  <a:gd name="T24" fmla="*/ 168 w 623"/>
                  <a:gd name="T25" fmla="*/ 177 h 481"/>
                  <a:gd name="T26" fmla="*/ 160 w 623"/>
                  <a:gd name="T27" fmla="*/ 194 h 481"/>
                  <a:gd name="T28" fmla="*/ 97 w 623"/>
                  <a:gd name="T29" fmla="*/ 191 h 481"/>
                  <a:gd name="T30" fmla="*/ 46 w 623"/>
                  <a:gd name="T31" fmla="*/ 182 h 481"/>
                  <a:gd name="T32" fmla="*/ 59 w 623"/>
                  <a:gd name="T33" fmla="*/ 149 h 481"/>
                  <a:gd name="T34" fmla="*/ 5 w 623"/>
                  <a:gd name="T35" fmla="*/ 107 h 481"/>
                  <a:gd name="T36" fmla="*/ 35 w 623"/>
                  <a:gd name="T37" fmla="*/ 11 h 481"/>
                  <a:gd name="T38" fmla="*/ 66 w 623"/>
                  <a:gd name="T39" fmla="*/ 76 h 481"/>
                  <a:gd name="T40" fmla="*/ 79 w 623"/>
                  <a:gd name="T41" fmla="*/ 142 h 481"/>
                  <a:gd name="T42" fmla="*/ 103 w 623"/>
                  <a:gd name="T43" fmla="*/ 116 h 481"/>
                  <a:gd name="T44" fmla="*/ 97 w 623"/>
                  <a:gd name="T45" fmla="*/ 88 h 481"/>
                  <a:gd name="T46" fmla="*/ 81 w 623"/>
                  <a:gd name="T47" fmla="*/ 48 h 481"/>
                  <a:gd name="T48" fmla="*/ 97 w 623"/>
                  <a:gd name="T49" fmla="*/ 6 h 481"/>
                  <a:gd name="T50" fmla="*/ 154 w 623"/>
                  <a:gd name="T51" fmla="*/ 83 h 481"/>
                  <a:gd name="T52" fmla="*/ 175 w 623"/>
                  <a:gd name="T53" fmla="*/ 62 h 481"/>
                  <a:gd name="T54" fmla="*/ 184 w 623"/>
                  <a:gd name="T55" fmla="*/ 49 h 481"/>
                  <a:gd name="T56" fmla="*/ 227 w 623"/>
                  <a:gd name="T57" fmla="*/ 35 h 481"/>
                  <a:gd name="T58" fmla="*/ 266 w 623"/>
                  <a:gd name="T59" fmla="*/ 56 h 481"/>
                  <a:gd name="T60" fmla="*/ 284 w 623"/>
                  <a:gd name="T61" fmla="*/ 86 h 481"/>
                  <a:gd name="T62" fmla="*/ 312 w 623"/>
                  <a:gd name="T63" fmla="*/ 93 h 481"/>
                  <a:gd name="T64" fmla="*/ 330 w 623"/>
                  <a:gd name="T65" fmla="*/ 91 h 481"/>
                  <a:gd name="T66" fmla="*/ 378 w 623"/>
                  <a:gd name="T67" fmla="*/ 91 h 481"/>
                  <a:gd name="T68" fmla="*/ 389 w 623"/>
                  <a:gd name="T69" fmla="*/ 98 h 481"/>
                  <a:gd name="T70" fmla="*/ 402 w 623"/>
                  <a:gd name="T71" fmla="*/ 143 h 481"/>
                  <a:gd name="T72" fmla="*/ 422 w 623"/>
                  <a:gd name="T73" fmla="*/ 167 h 481"/>
                  <a:gd name="T74" fmla="*/ 457 w 623"/>
                  <a:gd name="T75" fmla="*/ 177 h 481"/>
                  <a:gd name="T76" fmla="*/ 483 w 623"/>
                  <a:gd name="T77" fmla="*/ 191 h 481"/>
                  <a:gd name="T78" fmla="*/ 518 w 623"/>
                  <a:gd name="T79" fmla="*/ 200 h 481"/>
                  <a:gd name="T80" fmla="*/ 548 w 623"/>
                  <a:gd name="T81" fmla="*/ 205 h 481"/>
                  <a:gd name="T82" fmla="*/ 568 w 623"/>
                  <a:gd name="T83" fmla="*/ 210 h 481"/>
                  <a:gd name="T84" fmla="*/ 591 w 623"/>
                  <a:gd name="T85" fmla="*/ 227 h 481"/>
                  <a:gd name="T86" fmla="*/ 595 w 623"/>
                  <a:gd name="T87" fmla="*/ 247 h 481"/>
                  <a:gd name="T88" fmla="*/ 577 w 623"/>
                  <a:gd name="T89" fmla="*/ 274 h 481"/>
                  <a:gd name="T90" fmla="*/ 566 w 623"/>
                  <a:gd name="T91" fmla="*/ 306 h 481"/>
                  <a:gd name="T92" fmla="*/ 524 w 623"/>
                  <a:gd name="T93" fmla="*/ 279 h 481"/>
                  <a:gd name="T94" fmla="*/ 496 w 623"/>
                  <a:gd name="T95" fmla="*/ 265 h 481"/>
                  <a:gd name="T96" fmla="*/ 499 w 623"/>
                  <a:gd name="T97" fmla="*/ 298 h 481"/>
                  <a:gd name="T98" fmla="*/ 506 w 623"/>
                  <a:gd name="T99" fmla="*/ 320 h 481"/>
                  <a:gd name="T100" fmla="*/ 547 w 623"/>
                  <a:gd name="T101" fmla="*/ 334 h 481"/>
                  <a:gd name="T102" fmla="*/ 557 w 623"/>
                  <a:gd name="T103" fmla="*/ 344 h 481"/>
                  <a:gd name="T104" fmla="*/ 611 w 623"/>
                  <a:gd name="T105" fmla="*/ 381 h 481"/>
                  <a:gd name="T106" fmla="*/ 615 w 623"/>
                  <a:gd name="T107" fmla="*/ 392 h 481"/>
                  <a:gd name="T108" fmla="*/ 608 w 623"/>
                  <a:gd name="T109" fmla="*/ 413 h 481"/>
                  <a:gd name="T110" fmla="*/ 584 w 623"/>
                  <a:gd name="T111" fmla="*/ 426 h 481"/>
                  <a:gd name="T112" fmla="*/ 534 w 623"/>
                  <a:gd name="T113" fmla="*/ 409 h 481"/>
                  <a:gd name="T114" fmla="*/ 528 w 623"/>
                  <a:gd name="T115" fmla="*/ 430 h 481"/>
                  <a:gd name="T116" fmla="*/ 608 w 623"/>
                  <a:gd name="T117" fmla="*/ 460 h 481"/>
                  <a:gd name="T118" fmla="*/ 547 w 623"/>
                  <a:gd name="T119" fmla="*/ 480 h 481"/>
                  <a:gd name="T120" fmla="*/ 456 w 623"/>
                  <a:gd name="T121" fmla="*/ 456 h 481"/>
                  <a:gd name="T122" fmla="*/ 431 w 623"/>
                  <a:gd name="T123" fmla="*/ 437 h 481"/>
                  <a:gd name="T124" fmla="*/ 393 w 623"/>
                  <a:gd name="T125" fmla="*/ 42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23" h="481">
                    <a:moveTo>
                      <a:pt x="384" y="406"/>
                    </a:moveTo>
                    <a:cubicBezTo>
                      <a:pt x="380" y="416"/>
                      <a:pt x="374" y="405"/>
                      <a:pt x="369" y="404"/>
                    </a:cubicBezTo>
                    <a:cubicBezTo>
                      <a:pt x="366" y="408"/>
                      <a:pt x="372" y="411"/>
                      <a:pt x="375" y="412"/>
                    </a:cubicBezTo>
                    <a:cubicBezTo>
                      <a:pt x="381" y="413"/>
                      <a:pt x="374" y="418"/>
                      <a:pt x="378" y="422"/>
                    </a:cubicBezTo>
                    <a:cubicBezTo>
                      <a:pt x="372" y="423"/>
                      <a:pt x="362" y="427"/>
                      <a:pt x="356" y="424"/>
                    </a:cubicBezTo>
                    <a:cubicBezTo>
                      <a:pt x="352" y="427"/>
                      <a:pt x="358" y="430"/>
                      <a:pt x="357" y="433"/>
                    </a:cubicBezTo>
                    <a:cubicBezTo>
                      <a:pt x="353" y="436"/>
                      <a:pt x="344" y="433"/>
                      <a:pt x="345" y="440"/>
                    </a:cubicBezTo>
                    <a:cubicBezTo>
                      <a:pt x="344" y="442"/>
                      <a:pt x="341" y="440"/>
                      <a:pt x="340" y="441"/>
                    </a:cubicBezTo>
                    <a:cubicBezTo>
                      <a:pt x="339" y="441"/>
                      <a:pt x="340" y="442"/>
                      <a:pt x="341" y="443"/>
                    </a:cubicBezTo>
                    <a:cubicBezTo>
                      <a:pt x="334" y="442"/>
                      <a:pt x="330" y="446"/>
                      <a:pt x="324" y="447"/>
                    </a:cubicBezTo>
                    <a:cubicBezTo>
                      <a:pt x="321" y="443"/>
                      <a:pt x="315" y="441"/>
                      <a:pt x="313" y="447"/>
                    </a:cubicBezTo>
                    <a:cubicBezTo>
                      <a:pt x="309" y="441"/>
                      <a:pt x="304" y="435"/>
                      <a:pt x="298" y="429"/>
                    </a:cubicBezTo>
                    <a:cubicBezTo>
                      <a:pt x="296" y="425"/>
                      <a:pt x="300" y="420"/>
                      <a:pt x="297" y="414"/>
                    </a:cubicBezTo>
                    <a:cubicBezTo>
                      <a:pt x="298" y="408"/>
                      <a:pt x="304" y="404"/>
                      <a:pt x="307" y="399"/>
                    </a:cubicBezTo>
                    <a:cubicBezTo>
                      <a:pt x="306" y="397"/>
                      <a:pt x="304" y="394"/>
                      <a:pt x="303" y="391"/>
                    </a:cubicBezTo>
                    <a:cubicBezTo>
                      <a:pt x="300" y="385"/>
                      <a:pt x="309" y="384"/>
                      <a:pt x="312" y="384"/>
                    </a:cubicBezTo>
                    <a:cubicBezTo>
                      <a:pt x="320" y="385"/>
                      <a:pt x="320" y="385"/>
                      <a:pt x="320" y="385"/>
                    </a:cubicBezTo>
                    <a:cubicBezTo>
                      <a:pt x="324" y="384"/>
                      <a:pt x="335" y="391"/>
                      <a:pt x="336" y="381"/>
                    </a:cubicBezTo>
                    <a:cubicBezTo>
                      <a:pt x="344" y="381"/>
                      <a:pt x="354" y="381"/>
                      <a:pt x="359" y="372"/>
                    </a:cubicBezTo>
                    <a:cubicBezTo>
                      <a:pt x="364" y="377"/>
                      <a:pt x="368" y="368"/>
                      <a:pt x="368" y="364"/>
                    </a:cubicBezTo>
                    <a:cubicBezTo>
                      <a:pt x="370" y="364"/>
                      <a:pt x="374" y="367"/>
                      <a:pt x="375" y="364"/>
                    </a:cubicBezTo>
                    <a:cubicBezTo>
                      <a:pt x="372" y="359"/>
                      <a:pt x="378" y="360"/>
                      <a:pt x="380" y="357"/>
                    </a:cubicBezTo>
                    <a:cubicBezTo>
                      <a:pt x="374" y="348"/>
                      <a:pt x="359" y="349"/>
                      <a:pt x="358" y="336"/>
                    </a:cubicBezTo>
                    <a:cubicBezTo>
                      <a:pt x="365" y="326"/>
                      <a:pt x="363" y="311"/>
                      <a:pt x="372" y="302"/>
                    </a:cubicBezTo>
                    <a:cubicBezTo>
                      <a:pt x="373" y="292"/>
                      <a:pt x="369" y="279"/>
                      <a:pt x="377" y="270"/>
                    </a:cubicBezTo>
                    <a:cubicBezTo>
                      <a:pt x="373" y="264"/>
                      <a:pt x="368" y="258"/>
                      <a:pt x="373" y="252"/>
                    </a:cubicBezTo>
                    <a:cubicBezTo>
                      <a:pt x="378" y="251"/>
                      <a:pt x="385" y="251"/>
                      <a:pt x="389" y="256"/>
                    </a:cubicBezTo>
                    <a:cubicBezTo>
                      <a:pt x="389" y="251"/>
                      <a:pt x="389" y="245"/>
                      <a:pt x="383" y="244"/>
                    </a:cubicBezTo>
                    <a:cubicBezTo>
                      <a:pt x="378" y="252"/>
                      <a:pt x="378" y="237"/>
                      <a:pt x="374" y="244"/>
                    </a:cubicBezTo>
                    <a:cubicBezTo>
                      <a:pt x="377" y="250"/>
                      <a:pt x="368" y="247"/>
                      <a:pt x="365" y="248"/>
                    </a:cubicBezTo>
                    <a:cubicBezTo>
                      <a:pt x="360" y="248"/>
                      <a:pt x="360" y="240"/>
                      <a:pt x="355" y="242"/>
                    </a:cubicBezTo>
                    <a:cubicBezTo>
                      <a:pt x="351" y="240"/>
                      <a:pt x="354" y="235"/>
                      <a:pt x="357" y="233"/>
                    </a:cubicBezTo>
                    <a:cubicBezTo>
                      <a:pt x="354" y="231"/>
                      <a:pt x="351" y="228"/>
                      <a:pt x="348" y="230"/>
                    </a:cubicBezTo>
                    <a:cubicBezTo>
                      <a:pt x="339" y="230"/>
                      <a:pt x="337" y="215"/>
                      <a:pt x="329" y="224"/>
                    </a:cubicBezTo>
                    <a:cubicBezTo>
                      <a:pt x="322" y="218"/>
                      <a:pt x="329" y="213"/>
                      <a:pt x="324" y="206"/>
                    </a:cubicBezTo>
                    <a:cubicBezTo>
                      <a:pt x="319" y="207"/>
                      <a:pt x="322" y="213"/>
                      <a:pt x="321" y="215"/>
                    </a:cubicBezTo>
                    <a:cubicBezTo>
                      <a:pt x="315" y="216"/>
                      <a:pt x="310" y="211"/>
                      <a:pt x="308" y="206"/>
                    </a:cubicBezTo>
                    <a:cubicBezTo>
                      <a:pt x="298" y="208"/>
                      <a:pt x="308" y="198"/>
                      <a:pt x="304" y="194"/>
                    </a:cubicBezTo>
                    <a:cubicBezTo>
                      <a:pt x="299" y="195"/>
                      <a:pt x="296" y="203"/>
                      <a:pt x="291" y="200"/>
                    </a:cubicBezTo>
                    <a:cubicBezTo>
                      <a:pt x="292" y="210"/>
                      <a:pt x="280" y="211"/>
                      <a:pt x="276" y="217"/>
                    </a:cubicBezTo>
                    <a:cubicBezTo>
                      <a:pt x="273" y="217"/>
                      <a:pt x="272" y="213"/>
                      <a:pt x="271" y="211"/>
                    </a:cubicBezTo>
                    <a:cubicBezTo>
                      <a:pt x="271" y="206"/>
                      <a:pt x="272" y="201"/>
                      <a:pt x="278" y="200"/>
                    </a:cubicBezTo>
                    <a:cubicBezTo>
                      <a:pt x="282" y="196"/>
                      <a:pt x="286" y="188"/>
                      <a:pt x="277" y="185"/>
                    </a:cubicBezTo>
                    <a:cubicBezTo>
                      <a:pt x="265" y="188"/>
                      <a:pt x="264" y="168"/>
                      <a:pt x="253" y="178"/>
                    </a:cubicBezTo>
                    <a:cubicBezTo>
                      <a:pt x="246" y="175"/>
                      <a:pt x="257" y="174"/>
                      <a:pt x="253" y="170"/>
                    </a:cubicBezTo>
                    <a:cubicBezTo>
                      <a:pt x="248" y="164"/>
                      <a:pt x="248" y="172"/>
                      <a:pt x="244" y="174"/>
                    </a:cubicBezTo>
                    <a:cubicBezTo>
                      <a:pt x="235" y="173"/>
                      <a:pt x="243" y="163"/>
                      <a:pt x="235" y="160"/>
                    </a:cubicBezTo>
                    <a:cubicBezTo>
                      <a:pt x="223" y="162"/>
                      <a:pt x="214" y="147"/>
                      <a:pt x="205" y="148"/>
                    </a:cubicBezTo>
                    <a:cubicBezTo>
                      <a:pt x="204" y="149"/>
                      <a:pt x="204" y="150"/>
                      <a:pt x="204" y="151"/>
                    </a:cubicBezTo>
                    <a:cubicBezTo>
                      <a:pt x="209" y="158"/>
                      <a:pt x="223" y="155"/>
                      <a:pt x="221" y="168"/>
                    </a:cubicBezTo>
                    <a:cubicBezTo>
                      <a:pt x="222" y="174"/>
                      <a:pt x="218" y="179"/>
                      <a:pt x="213" y="180"/>
                    </a:cubicBezTo>
                    <a:cubicBezTo>
                      <a:pt x="198" y="189"/>
                      <a:pt x="183" y="170"/>
                      <a:pt x="168" y="177"/>
                    </a:cubicBezTo>
                    <a:cubicBezTo>
                      <a:pt x="173" y="182"/>
                      <a:pt x="182" y="187"/>
                      <a:pt x="185" y="193"/>
                    </a:cubicBezTo>
                    <a:cubicBezTo>
                      <a:pt x="185" y="195"/>
                      <a:pt x="183" y="197"/>
                      <a:pt x="182" y="196"/>
                    </a:cubicBezTo>
                    <a:cubicBezTo>
                      <a:pt x="177" y="190"/>
                      <a:pt x="168" y="190"/>
                      <a:pt x="163" y="184"/>
                    </a:cubicBezTo>
                    <a:cubicBezTo>
                      <a:pt x="152" y="183"/>
                      <a:pt x="171" y="192"/>
                      <a:pt x="160" y="194"/>
                    </a:cubicBezTo>
                    <a:cubicBezTo>
                      <a:pt x="155" y="204"/>
                      <a:pt x="148" y="192"/>
                      <a:pt x="139" y="192"/>
                    </a:cubicBezTo>
                    <a:cubicBezTo>
                      <a:pt x="131" y="191"/>
                      <a:pt x="119" y="195"/>
                      <a:pt x="112" y="188"/>
                    </a:cubicBezTo>
                    <a:cubicBezTo>
                      <a:pt x="105" y="189"/>
                      <a:pt x="101" y="187"/>
                      <a:pt x="97" y="189"/>
                    </a:cubicBezTo>
                    <a:cubicBezTo>
                      <a:pt x="97" y="189"/>
                      <a:pt x="92" y="191"/>
                      <a:pt x="97" y="191"/>
                    </a:cubicBezTo>
                    <a:cubicBezTo>
                      <a:pt x="102" y="192"/>
                      <a:pt x="103" y="196"/>
                      <a:pt x="101" y="196"/>
                    </a:cubicBezTo>
                    <a:cubicBezTo>
                      <a:pt x="97" y="197"/>
                      <a:pt x="89" y="191"/>
                      <a:pt x="82" y="189"/>
                    </a:cubicBezTo>
                    <a:cubicBezTo>
                      <a:pt x="76" y="189"/>
                      <a:pt x="77" y="175"/>
                      <a:pt x="70" y="182"/>
                    </a:cubicBezTo>
                    <a:cubicBezTo>
                      <a:pt x="62" y="178"/>
                      <a:pt x="52" y="191"/>
                      <a:pt x="46" y="182"/>
                    </a:cubicBezTo>
                    <a:cubicBezTo>
                      <a:pt x="44" y="176"/>
                      <a:pt x="37" y="170"/>
                      <a:pt x="32" y="164"/>
                    </a:cubicBezTo>
                    <a:cubicBezTo>
                      <a:pt x="30" y="160"/>
                      <a:pt x="31" y="153"/>
                      <a:pt x="33" y="148"/>
                    </a:cubicBezTo>
                    <a:cubicBezTo>
                      <a:pt x="37" y="150"/>
                      <a:pt x="43" y="149"/>
                      <a:pt x="47" y="154"/>
                    </a:cubicBezTo>
                    <a:cubicBezTo>
                      <a:pt x="51" y="152"/>
                      <a:pt x="59" y="154"/>
                      <a:pt x="59" y="149"/>
                    </a:cubicBezTo>
                    <a:cubicBezTo>
                      <a:pt x="53" y="147"/>
                      <a:pt x="47" y="145"/>
                      <a:pt x="46" y="139"/>
                    </a:cubicBezTo>
                    <a:cubicBezTo>
                      <a:pt x="35" y="144"/>
                      <a:pt x="25" y="131"/>
                      <a:pt x="15" y="138"/>
                    </a:cubicBezTo>
                    <a:cubicBezTo>
                      <a:pt x="8" y="138"/>
                      <a:pt x="7" y="130"/>
                      <a:pt x="7" y="126"/>
                    </a:cubicBezTo>
                    <a:cubicBezTo>
                      <a:pt x="19" y="119"/>
                      <a:pt x="0" y="116"/>
                      <a:pt x="5" y="107"/>
                    </a:cubicBezTo>
                    <a:cubicBezTo>
                      <a:pt x="18" y="99"/>
                      <a:pt x="7" y="89"/>
                      <a:pt x="8" y="79"/>
                    </a:cubicBezTo>
                    <a:cubicBezTo>
                      <a:pt x="13" y="64"/>
                      <a:pt x="15" y="50"/>
                      <a:pt x="16" y="35"/>
                    </a:cubicBezTo>
                    <a:cubicBezTo>
                      <a:pt x="16" y="34"/>
                      <a:pt x="18" y="36"/>
                      <a:pt x="19" y="35"/>
                    </a:cubicBezTo>
                    <a:cubicBezTo>
                      <a:pt x="22" y="27"/>
                      <a:pt x="28" y="19"/>
                      <a:pt x="35" y="11"/>
                    </a:cubicBezTo>
                    <a:cubicBezTo>
                      <a:pt x="47" y="9"/>
                      <a:pt x="56" y="8"/>
                      <a:pt x="70" y="5"/>
                    </a:cubicBezTo>
                    <a:cubicBezTo>
                      <a:pt x="71" y="6"/>
                      <a:pt x="77" y="7"/>
                      <a:pt x="76" y="11"/>
                    </a:cubicBezTo>
                    <a:cubicBezTo>
                      <a:pt x="69" y="21"/>
                      <a:pt x="63" y="29"/>
                      <a:pt x="59" y="40"/>
                    </a:cubicBezTo>
                    <a:cubicBezTo>
                      <a:pt x="53" y="51"/>
                      <a:pt x="58" y="67"/>
                      <a:pt x="66" y="76"/>
                    </a:cubicBezTo>
                    <a:cubicBezTo>
                      <a:pt x="65" y="81"/>
                      <a:pt x="65" y="88"/>
                      <a:pt x="66" y="93"/>
                    </a:cubicBezTo>
                    <a:cubicBezTo>
                      <a:pt x="72" y="104"/>
                      <a:pt x="83" y="116"/>
                      <a:pt x="95" y="125"/>
                    </a:cubicBezTo>
                    <a:cubicBezTo>
                      <a:pt x="92" y="129"/>
                      <a:pt x="85" y="134"/>
                      <a:pt x="79" y="135"/>
                    </a:cubicBezTo>
                    <a:cubicBezTo>
                      <a:pt x="78" y="137"/>
                      <a:pt x="75" y="141"/>
                      <a:pt x="79" y="142"/>
                    </a:cubicBezTo>
                    <a:cubicBezTo>
                      <a:pt x="84" y="138"/>
                      <a:pt x="91" y="135"/>
                      <a:pt x="96" y="131"/>
                    </a:cubicBezTo>
                    <a:cubicBezTo>
                      <a:pt x="100" y="129"/>
                      <a:pt x="102" y="135"/>
                      <a:pt x="101" y="138"/>
                    </a:cubicBezTo>
                    <a:cubicBezTo>
                      <a:pt x="102" y="141"/>
                      <a:pt x="104" y="140"/>
                      <a:pt x="106" y="139"/>
                    </a:cubicBezTo>
                    <a:cubicBezTo>
                      <a:pt x="105" y="129"/>
                      <a:pt x="105" y="126"/>
                      <a:pt x="103" y="116"/>
                    </a:cubicBezTo>
                    <a:cubicBezTo>
                      <a:pt x="94" y="113"/>
                      <a:pt x="86" y="106"/>
                      <a:pt x="80" y="98"/>
                    </a:cubicBezTo>
                    <a:cubicBezTo>
                      <a:pt x="81" y="94"/>
                      <a:pt x="85" y="89"/>
                      <a:pt x="80" y="85"/>
                    </a:cubicBezTo>
                    <a:cubicBezTo>
                      <a:pt x="83" y="75"/>
                      <a:pt x="90" y="87"/>
                      <a:pt x="96" y="88"/>
                    </a:cubicBezTo>
                    <a:cubicBezTo>
                      <a:pt x="96" y="90"/>
                      <a:pt x="97" y="88"/>
                      <a:pt x="97" y="88"/>
                    </a:cubicBezTo>
                    <a:cubicBezTo>
                      <a:pt x="94" y="79"/>
                      <a:pt x="93" y="75"/>
                      <a:pt x="91" y="67"/>
                    </a:cubicBezTo>
                    <a:cubicBezTo>
                      <a:pt x="90" y="67"/>
                      <a:pt x="90" y="67"/>
                      <a:pt x="90" y="68"/>
                    </a:cubicBezTo>
                    <a:cubicBezTo>
                      <a:pt x="85" y="77"/>
                      <a:pt x="82" y="68"/>
                      <a:pt x="78" y="65"/>
                    </a:cubicBezTo>
                    <a:cubicBezTo>
                      <a:pt x="85" y="58"/>
                      <a:pt x="69" y="55"/>
                      <a:pt x="81" y="48"/>
                    </a:cubicBezTo>
                    <a:cubicBezTo>
                      <a:pt x="81" y="48"/>
                      <a:pt x="82" y="48"/>
                      <a:pt x="81" y="48"/>
                    </a:cubicBezTo>
                    <a:cubicBezTo>
                      <a:pt x="76" y="42"/>
                      <a:pt x="77" y="35"/>
                      <a:pt x="79" y="31"/>
                    </a:cubicBezTo>
                    <a:cubicBezTo>
                      <a:pt x="85" y="30"/>
                      <a:pt x="82" y="22"/>
                      <a:pt x="86" y="20"/>
                    </a:cubicBezTo>
                    <a:cubicBezTo>
                      <a:pt x="96" y="19"/>
                      <a:pt x="88" y="10"/>
                      <a:pt x="97" y="6"/>
                    </a:cubicBezTo>
                    <a:cubicBezTo>
                      <a:pt x="105" y="4"/>
                      <a:pt x="113" y="2"/>
                      <a:pt x="121" y="0"/>
                    </a:cubicBezTo>
                    <a:cubicBezTo>
                      <a:pt x="138" y="10"/>
                      <a:pt x="131" y="27"/>
                      <a:pt x="148" y="38"/>
                    </a:cubicBezTo>
                    <a:cubicBezTo>
                      <a:pt x="153" y="48"/>
                      <a:pt x="150" y="64"/>
                      <a:pt x="156" y="73"/>
                    </a:cubicBezTo>
                    <a:cubicBezTo>
                      <a:pt x="148" y="74"/>
                      <a:pt x="154" y="80"/>
                      <a:pt x="154" y="83"/>
                    </a:cubicBezTo>
                    <a:cubicBezTo>
                      <a:pt x="159" y="85"/>
                      <a:pt x="160" y="78"/>
                      <a:pt x="162" y="76"/>
                    </a:cubicBezTo>
                    <a:cubicBezTo>
                      <a:pt x="160" y="72"/>
                      <a:pt x="161" y="69"/>
                      <a:pt x="165" y="68"/>
                    </a:cubicBezTo>
                    <a:cubicBezTo>
                      <a:pt x="163" y="64"/>
                      <a:pt x="163" y="60"/>
                      <a:pt x="166" y="58"/>
                    </a:cubicBezTo>
                    <a:cubicBezTo>
                      <a:pt x="168" y="60"/>
                      <a:pt x="171" y="65"/>
                      <a:pt x="175" y="62"/>
                    </a:cubicBezTo>
                    <a:cubicBezTo>
                      <a:pt x="177" y="67"/>
                      <a:pt x="175" y="73"/>
                      <a:pt x="179" y="77"/>
                    </a:cubicBezTo>
                    <a:cubicBezTo>
                      <a:pt x="180" y="76"/>
                      <a:pt x="181" y="75"/>
                      <a:pt x="182" y="74"/>
                    </a:cubicBezTo>
                    <a:cubicBezTo>
                      <a:pt x="182" y="72"/>
                      <a:pt x="181" y="69"/>
                      <a:pt x="181" y="67"/>
                    </a:cubicBezTo>
                    <a:cubicBezTo>
                      <a:pt x="184" y="60"/>
                      <a:pt x="187" y="54"/>
                      <a:pt x="184" y="49"/>
                    </a:cubicBezTo>
                    <a:cubicBezTo>
                      <a:pt x="193" y="39"/>
                      <a:pt x="199" y="33"/>
                      <a:pt x="211" y="34"/>
                    </a:cubicBezTo>
                    <a:cubicBezTo>
                      <a:pt x="215" y="34"/>
                      <a:pt x="218" y="38"/>
                      <a:pt x="219" y="40"/>
                    </a:cubicBezTo>
                    <a:cubicBezTo>
                      <a:pt x="222" y="40"/>
                      <a:pt x="225" y="38"/>
                      <a:pt x="227" y="40"/>
                    </a:cubicBezTo>
                    <a:cubicBezTo>
                      <a:pt x="227" y="38"/>
                      <a:pt x="227" y="37"/>
                      <a:pt x="227" y="35"/>
                    </a:cubicBezTo>
                    <a:cubicBezTo>
                      <a:pt x="230" y="30"/>
                      <a:pt x="238" y="30"/>
                      <a:pt x="243" y="33"/>
                    </a:cubicBezTo>
                    <a:cubicBezTo>
                      <a:pt x="247" y="39"/>
                      <a:pt x="257" y="43"/>
                      <a:pt x="250" y="50"/>
                    </a:cubicBezTo>
                    <a:cubicBezTo>
                      <a:pt x="254" y="56"/>
                      <a:pt x="255" y="47"/>
                      <a:pt x="259" y="49"/>
                    </a:cubicBezTo>
                    <a:cubicBezTo>
                      <a:pt x="262" y="50"/>
                      <a:pt x="267" y="53"/>
                      <a:pt x="266" y="56"/>
                    </a:cubicBezTo>
                    <a:cubicBezTo>
                      <a:pt x="259" y="61"/>
                      <a:pt x="262" y="69"/>
                      <a:pt x="257" y="75"/>
                    </a:cubicBezTo>
                    <a:cubicBezTo>
                      <a:pt x="265" y="79"/>
                      <a:pt x="263" y="67"/>
                      <a:pt x="269" y="65"/>
                    </a:cubicBezTo>
                    <a:cubicBezTo>
                      <a:pt x="277" y="64"/>
                      <a:pt x="274" y="75"/>
                      <a:pt x="281" y="77"/>
                    </a:cubicBezTo>
                    <a:cubicBezTo>
                      <a:pt x="280" y="80"/>
                      <a:pt x="280" y="85"/>
                      <a:pt x="284" y="86"/>
                    </a:cubicBezTo>
                    <a:cubicBezTo>
                      <a:pt x="285" y="82"/>
                      <a:pt x="289" y="82"/>
                      <a:pt x="292" y="85"/>
                    </a:cubicBezTo>
                    <a:cubicBezTo>
                      <a:pt x="296" y="79"/>
                      <a:pt x="284" y="70"/>
                      <a:pt x="296" y="67"/>
                    </a:cubicBezTo>
                    <a:cubicBezTo>
                      <a:pt x="306" y="68"/>
                      <a:pt x="319" y="60"/>
                      <a:pt x="329" y="71"/>
                    </a:cubicBezTo>
                    <a:cubicBezTo>
                      <a:pt x="337" y="86"/>
                      <a:pt x="313" y="80"/>
                      <a:pt x="312" y="93"/>
                    </a:cubicBezTo>
                    <a:cubicBezTo>
                      <a:pt x="310" y="96"/>
                      <a:pt x="308" y="98"/>
                      <a:pt x="312" y="100"/>
                    </a:cubicBezTo>
                    <a:cubicBezTo>
                      <a:pt x="319" y="101"/>
                      <a:pt x="324" y="101"/>
                      <a:pt x="327" y="94"/>
                    </a:cubicBezTo>
                    <a:cubicBezTo>
                      <a:pt x="328" y="95"/>
                      <a:pt x="329" y="93"/>
                      <a:pt x="329" y="93"/>
                    </a:cubicBezTo>
                    <a:cubicBezTo>
                      <a:pt x="330" y="91"/>
                      <a:pt x="330" y="91"/>
                      <a:pt x="330" y="91"/>
                    </a:cubicBezTo>
                    <a:cubicBezTo>
                      <a:pt x="332" y="88"/>
                      <a:pt x="333" y="86"/>
                      <a:pt x="336" y="83"/>
                    </a:cubicBezTo>
                    <a:cubicBezTo>
                      <a:pt x="342" y="88"/>
                      <a:pt x="332" y="92"/>
                      <a:pt x="338" y="100"/>
                    </a:cubicBezTo>
                    <a:cubicBezTo>
                      <a:pt x="345" y="100"/>
                      <a:pt x="343" y="87"/>
                      <a:pt x="350" y="94"/>
                    </a:cubicBezTo>
                    <a:cubicBezTo>
                      <a:pt x="356" y="85"/>
                      <a:pt x="369" y="91"/>
                      <a:pt x="378" y="91"/>
                    </a:cubicBezTo>
                    <a:cubicBezTo>
                      <a:pt x="383" y="94"/>
                      <a:pt x="375" y="98"/>
                      <a:pt x="377" y="101"/>
                    </a:cubicBezTo>
                    <a:cubicBezTo>
                      <a:pt x="363" y="107"/>
                      <a:pt x="383" y="112"/>
                      <a:pt x="378" y="119"/>
                    </a:cubicBezTo>
                    <a:cubicBezTo>
                      <a:pt x="383" y="121"/>
                      <a:pt x="383" y="115"/>
                      <a:pt x="385" y="113"/>
                    </a:cubicBezTo>
                    <a:cubicBezTo>
                      <a:pt x="389" y="109"/>
                      <a:pt x="377" y="99"/>
                      <a:pt x="389" y="98"/>
                    </a:cubicBezTo>
                    <a:cubicBezTo>
                      <a:pt x="390" y="98"/>
                      <a:pt x="391" y="97"/>
                      <a:pt x="392" y="97"/>
                    </a:cubicBezTo>
                    <a:cubicBezTo>
                      <a:pt x="401" y="109"/>
                      <a:pt x="411" y="109"/>
                      <a:pt x="420" y="120"/>
                    </a:cubicBezTo>
                    <a:cubicBezTo>
                      <a:pt x="419" y="130"/>
                      <a:pt x="400" y="127"/>
                      <a:pt x="401" y="139"/>
                    </a:cubicBezTo>
                    <a:cubicBezTo>
                      <a:pt x="402" y="141"/>
                      <a:pt x="400" y="142"/>
                      <a:pt x="402" y="143"/>
                    </a:cubicBezTo>
                    <a:cubicBezTo>
                      <a:pt x="414" y="145"/>
                      <a:pt x="429" y="129"/>
                      <a:pt x="437" y="144"/>
                    </a:cubicBezTo>
                    <a:cubicBezTo>
                      <a:pt x="428" y="144"/>
                      <a:pt x="437" y="154"/>
                      <a:pt x="427" y="155"/>
                    </a:cubicBezTo>
                    <a:cubicBezTo>
                      <a:pt x="421" y="155"/>
                      <a:pt x="417" y="152"/>
                      <a:pt x="412" y="157"/>
                    </a:cubicBezTo>
                    <a:cubicBezTo>
                      <a:pt x="410" y="167"/>
                      <a:pt x="422" y="159"/>
                      <a:pt x="422" y="167"/>
                    </a:cubicBezTo>
                    <a:cubicBezTo>
                      <a:pt x="421" y="171"/>
                      <a:pt x="418" y="169"/>
                      <a:pt x="416" y="173"/>
                    </a:cubicBezTo>
                    <a:cubicBezTo>
                      <a:pt x="418" y="184"/>
                      <a:pt x="426" y="176"/>
                      <a:pt x="431" y="181"/>
                    </a:cubicBezTo>
                    <a:cubicBezTo>
                      <a:pt x="440" y="182"/>
                      <a:pt x="448" y="180"/>
                      <a:pt x="455" y="175"/>
                    </a:cubicBezTo>
                    <a:cubicBezTo>
                      <a:pt x="456" y="175"/>
                      <a:pt x="457" y="176"/>
                      <a:pt x="457" y="177"/>
                    </a:cubicBezTo>
                    <a:cubicBezTo>
                      <a:pt x="454" y="182"/>
                      <a:pt x="448" y="183"/>
                      <a:pt x="446" y="188"/>
                    </a:cubicBezTo>
                    <a:cubicBezTo>
                      <a:pt x="452" y="186"/>
                      <a:pt x="458" y="198"/>
                      <a:pt x="464" y="189"/>
                    </a:cubicBezTo>
                    <a:cubicBezTo>
                      <a:pt x="469" y="188"/>
                      <a:pt x="469" y="195"/>
                      <a:pt x="470" y="197"/>
                    </a:cubicBezTo>
                    <a:cubicBezTo>
                      <a:pt x="474" y="195"/>
                      <a:pt x="481" y="195"/>
                      <a:pt x="483" y="191"/>
                    </a:cubicBezTo>
                    <a:cubicBezTo>
                      <a:pt x="492" y="196"/>
                      <a:pt x="489" y="170"/>
                      <a:pt x="497" y="184"/>
                    </a:cubicBezTo>
                    <a:cubicBezTo>
                      <a:pt x="497" y="187"/>
                      <a:pt x="495" y="189"/>
                      <a:pt x="498" y="192"/>
                    </a:cubicBezTo>
                    <a:cubicBezTo>
                      <a:pt x="503" y="184"/>
                      <a:pt x="508" y="193"/>
                      <a:pt x="510" y="191"/>
                    </a:cubicBezTo>
                    <a:cubicBezTo>
                      <a:pt x="514" y="195"/>
                      <a:pt x="516" y="198"/>
                      <a:pt x="518" y="200"/>
                    </a:cubicBezTo>
                    <a:cubicBezTo>
                      <a:pt x="524" y="198"/>
                      <a:pt x="526" y="206"/>
                      <a:pt x="526" y="210"/>
                    </a:cubicBezTo>
                    <a:cubicBezTo>
                      <a:pt x="524" y="213"/>
                      <a:pt x="519" y="218"/>
                      <a:pt x="525" y="219"/>
                    </a:cubicBezTo>
                    <a:cubicBezTo>
                      <a:pt x="530" y="219"/>
                      <a:pt x="532" y="209"/>
                      <a:pt x="537" y="215"/>
                    </a:cubicBezTo>
                    <a:cubicBezTo>
                      <a:pt x="540" y="212"/>
                      <a:pt x="541" y="194"/>
                      <a:pt x="548" y="205"/>
                    </a:cubicBezTo>
                    <a:cubicBezTo>
                      <a:pt x="550" y="211"/>
                      <a:pt x="547" y="219"/>
                      <a:pt x="551" y="224"/>
                    </a:cubicBezTo>
                    <a:cubicBezTo>
                      <a:pt x="554" y="223"/>
                      <a:pt x="552" y="220"/>
                      <a:pt x="556" y="218"/>
                    </a:cubicBezTo>
                    <a:cubicBezTo>
                      <a:pt x="560" y="217"/>
                      <a:pt x="561" y="215"/>
                      <a:pt x="563" y="213"/>
                    </a:cubicBezTo>
                    <a:cubicBezTo>
                      <a:pt x="564" y="216"/>
                      <a:pt x="567" y="213"/>
                      <a:pt x="568" y="210"/>
                    </a:cubicBezTo>
                    <a:cubicBezTo>
                      <a:pt x="567" y="208"/>
                      <a:pt x="566" y="206"/>
                      <a:pt x="568" y="204"/>
                    </a:cubicBezTo>
                    <a:cubicBezTo>
                      <a:pt x="574" y="203"/>
                      <a:pt x="578" y="214"/>
                      <a:pt x="585" y="211"/>
                    </a:cubicBezTo>
                    <a:cubicBezTo>
                      <a:pt x="587" y="213"/>
                      <a:pt x="589" y="214"/>
                      <a:pt x="590" y="217"/>
                    </a:cubicBezTo>
                    <a:cubicBezTo>
                      <a:pt x="582" y="219"/>
                      <a:pt x="586" y="225"/>
                      <a:pt x="591" y="227"/>
                    </a:cubicBezTo>
                    <a:cubicBezTo>
                      <a:pt x="595" y="229"/>
                      <a:pt x="592" y="234"/>
                      <a:pt x="589" y="234"/>
                    </a:cubicBezTo>
                    <a:cubicBezTo>
                      <a:pt x="588" y="236"/>
                      <a:pt x="577" y="230"/>
                      <a:pt x="581" y="237"/>
                    </a:cubicBezTo>
                    <a:cubicBezTo>
                      <a:pt x="584" y="239"/>
                      <a:pt x="580" y="241"/>
                      <a:pt x="580" y="242"/>
                    </a:cubicBezTo>
                    <a:cubicBezTo>
                      <a:pt x="585" y="250"/>
                      <a:pt x="592" y="239"/>
                      <a:pt x="595" y="247"/>
                    </a:cubicBezTo>
                    <a:cubicBezTo>
                      <a:pt x="594" y="251"/>
                      <a:pt x="586" y="254"/>
                      <a:pt x="593" y="258"/>
                    </a:cubicBezTo>
                    <a:cubicBezTo>
                      <a:pt x="591" y="262"/>
                      <a:pt x="583" y="264"/>
                      <a:pt x="590" y="270"/>
                    </a:cubicBezTo>
                    <a:cubicBezTo>
                      <a:pt x="590" y="274"/>
                      <a:pt x="587" y="275"/>
                      <a:pt x="583" y="273"/>
                    </a:cubicBezTo>
                    <a:cubicBezTo>
                      <a:pt x="581" y="272"/>
                      <a:pt x="578" y="270"/>
                      <a:pt x="577" y="274"/>
                    </a:cubicBezTo>
                    <a:cubicBezTo>
                      <a:pt x="580" y="276"/>
                      <a:pt x="579" y="278"/>
                      <a:pt x="578" y="282"/>
                    </a:cubicBezTo>
                    <a:cubicBezTo>
                      <a:pt x="588" y="287"/>
                      <a:pt x="582" y="297"/>
                      <a:pt x="587" y="304"/>
                    </a:cubicBezTo>
                    <a:cubicBezTo>
                      <a:pt x="583" y="309"/>
                      <a:pt x="580" y="303"/>
                      <a:pt x="576" y="307"/>
                    </a:cubicBezTo>
                    <a:cubicBezTo>
                      <a:pt x="572" y="304"/>
                      <a:pt x="568" y="300"/>
                      <a:pt x="566" y="306"/>
                    </a:cubicBezTo>
                    <a:cubicBezTo>
                      <a:pt x="560" y="296"/>
                      <a:pt x="549" y="302"/>
                      <a:pt x="548" y="291"/>
                    </a:cubicBezTo>
                    <a:cubicBezTo>
                      <a:pt x="543" y="291"/>
                      <a:pt x="540" y="284"/>
                      <a:pt x="539" y="282"/>
                    </a:cubicBezTo>
                    <a:cubicBezTo>
                      <a:pt x="539" y="279"/>
                      <a:pt x="541" y="276"/>
                      <a:pt x="537" y="275"/>
                    </a:cubicBezTo>
                    <a:cubicBezTo>
                      <a:pt x="535" y="279"/>
                      <a:pt x="527" y="290"/>
                      <a:pt x="524" y="279"/>
                    </a:cubicBezTo>
                    <a:cubicBezTo>
                      <a:pt x="524" y="278"/>
                      <a:pt x="524" y="276"/>
                      <a:pt x="522" y="276"/>
                    </a:cubicBezTo>
                    <a:cubicBezTo>
                      <a:pt x="520" y="281"/>
                      <a:pt x="515" y="278"/>
                      <a:pt x="512" y="277"/>
                    </a:cubicBezTo>
                    <a:cubicBezTo>
                      <a:pt x="509" y="275"/>
                      <a:pt x="508" y="269"/>
                      <a:pt x="504" y="272"/>
                    </a:cubicBezTo>
                    <a:cubicBezTo>
                      <a:pt x="503" y="270"/>
                      <a:pt x="500" y="265"/>
                      <a:pt x="496" y="265"/>
                    </a:cubicBezTo>
                    <a:cubicBezTo>
                      <a:pt x="494" y="273"/>
                      <a:pt x="490" y="264"/>
                      <a:pt x="486" y="271"/>
                    </a:cubicBezTo>
                    <a:cubicBezTo>
                      <a:pt x="489" y="274"/>
                      <a:pt x="496" y="276"/>
                      <a:pt x="495" y="281"/>
                    </a:cubicBezTo>
                    <a:cubicBezTo>
                      <a:pt x="492" y="287"/>
                      <a:pt x="481" y="279"/>
                      <a:pt x="478" y="285"/>
                    </a:cubicBezTo>
                    <a:cubicBezTo>
                      <a:pt x="483" y="292"/>
                      <a:pt x="496" y="289"/>
                      <a:pt x="499" y="298"/>
                    </a:cubicBezTo>
                    <a:cubicBezTo>
                      <a:pt x="493" y="303"/>
                      <a:pt x="489" y="294"/>
                      <a:pt x="483" y="296"/>
                    </a:cubicBezTo>
                    <a:cubicBezTo>
                      <a:pt x="487" y="299"/>
                      <a:pt x="480" y="300"/>
                      <a:pt x="481" y="303"/>
                    </a:cubicBezTo>
                    <a:cubicBezTo>
                      <a:pt x="485" y="305"/>
                      <a:pt x="490" y="311"/>
                      <a:pt x="496" y="307"/>
                    </a:cubicBezTo>
                    <a:cubicBezTo>
                      <a:pt x="500" y="311"/>
                      <a:pt x="506" y="314"/>
                      <a:pt x="506" y="320"/>
                    </a:cubicBezTo>
                    <a:cubicBezTo>
                      <a:pt x="508" y="328"/>
                      <a:pt x="520" y="329"/>
                      <a:pt x="524" y="337"/>
                    </a:cubicBezTo>
                    <a:cubicBezTo>
                      <a:pt x="527" y="336"/>
                      <a:pt x="528" y="332"/>
                      <a:pt x="530" y="334"/>
                    </a:cubicBezTo>
                    <a:cubicBezTo>
                      <a:pt x="535" y="336"/>
                      <a:pt x="532" y="341"/>
                      <a:pt x="537" y="343"/>
                    </a:cubicBezTo>
                    <a:cubicBezTo>
                      <a:pt x="542" y="343"/>
                      <a:pt x="543" y="338"/>
                      <a:pt x="547" y="334"/>
                    </a:cubicBezTo>
                    <a:cubicBezTo>
                      <a:pt x="550" y="338"/>
                      <a:pt x="555" y="339"/>
                      <a:pt x="557" y="343"/>
                    </a:cubicBezTo>
                    <a:cubicBezTo>
                      <a:pt x="558" y="340"/>
                      <a:pt x="559" y="338"/>
                      <a:pt x="560" y="335"/>
                    </a:cubicBezTo>
                    <a:cubicBezTo>
                      <a:pt x="562" y="333"/>
                      <a:pt x="564" y="338"/>
                      <a:pt x="563" y="339"/>
                    </a:cubicBezTo>
                    <a:cubicBezTo>
                      <a:pt x="563" y="344"/>
                      <a:pt x="560" y="344"/>
                      <a:pt x="557" y="344"/>
                    </a:cubicBezTo>
                    <a:cubicBezTo>
                      <a:pt x="558" y="346"/>
                      <a:pt x="558" y="346"/>
                      <a:pt x="559" y="347"/>
                    </a:cubicBezTo>
                    <a:cubicBezTo>
                      <a:pt x="564" y="347"/>
                      <a:pt x="569" y="345"/>
                      <a:pt x="572" y="351"/>
                    </a:cubicBezTo>
                    <a:cubicBezTo>
                      <a:pt x="566" y="359"/>
                      <a:pt x="581" y="358"/>
                      <a:pt x="583" y="366"/>
                    </a:cubicBezTo>
                    <a:cubicBezTo>
                      <a:pt x="597" y="359"/>
                      <a:pt x="598" y="379"/>
                      <a:pt x="611" y="381"/>
                    </a:cubicBezTo>
                    <a:cubicBezTo>
                      <a:pt x="611" y="379"/>
                      <a:pt x="611" y="377"/>
                      <a:pt x="611" y="376"/>
                    </a:cubicBezTo>
                    <a:cubicBezTo>
                      <a:pt x="615" y="377"/>
                      <a:pt x="618" y="381"/>
                      <a:pt x="621" y="384"/>
                    </a:cubicBezTo>
                    <a:cubicBezTo>
                      <a:pt x="619" y="387"/>
                      <a:pt x="616" y="383"/>
                      <a:pt x="613" y="383"/>
                    </a:cubicBezTo>
                    <a:cubicBezTo>
                      <a:pt x="614" y="386"/>
                      <a:pt x="615" y="389"/>
                      <a:pt x="615" y="392"/>
                    </a:cubicBezTo>
                    <a:cubicBezTo>
                      <a:pt x="607" y="394"/>
                      <a:pt x="607" y="381"/>
                      <a:pt x="599" y="383"/>
                    </a:cubicBezTo>
                    <a:cubicBezTo>
                      <a:pt x="594" y="390"/>
                      <a:pt x="610" y="390"/>
                      <a:pt x="606" y="396"/>
                    </a:cubicBezTo>
                    <a:cubicBezTo>
                      <a:pt x="610" y="401"/>
                      <a:pt x="620" y="401"/>
                      <a:pt x="619" y="409"/>
                    </a:cubicBezTo>
                    <a:cubicBezTo>
                      <a:pt x="616" y="414"/>
                      <a:pt x="610" y="407"/>
                      <a:pt x="608" y="413"/>
                    </a:cubicBezTo>
                    <a:cubicBezTo>
                      <a:pt x="614" y="416"/>
                      <a:pt x="614" y="423"/>
                      <a:pt x="620" y="426"/>
                    </a:cubicBezTo>
                    <a:cubicBezTo>
                      <a:pt x="623" y="431"/>
                      <a:pt x="616" y="432"/>
                      <a:pt x="613" y="430"/>
                    </a:cubicBezTo>
                    <a:cubicBezTo>
                      <a:pt x="611" y="426"/>
                      <a:pt x="605" y="424"/>
                      <a:pt x="602" y="426"/>
                    </a:cubicBezTo>
                    <a:cubicBezTo>
                      <a:pt x="595" y="425"/>
                      <a:pt x="589" y="417"/>
                      <a:pt x="584" y="426"/>
                    </a:cubicBezTo>
                    <a:cubicBezTo>
                      <a:pt x="583" y="423"/>
                      <a:pt x="580" y="423"/>
                      <a:pt x="577" y="423"/>
                    </a:cubicBezTo>
                    <a:cubicBezTo>
                      <a:pt x="579" y="436"/>
                      <a:pt x="567" y="423"/>
                      <a:pt x="563" y="423"/>
                    </a:cubicBezTo>
                    <a:cubicBezTo>
                      <a:pt x="554" y="424"/>
                      <a:pt x="553" y="413"/>
                      <a:pt x="545" y="412"/>
                    </a:cubicBezTo>
                    <a:cubicBezTo>
                      <a:pt x="542" y="410"/>
                      <a:pt x="535" y="403"/>
                      <a:pt x="534" y="409"/>
                    </a:cubicBezTo>
                    <a:cubicBezTo>
                      <a:pt x="536" y="415"/>
                      <a:pt x="548" y="417"/>
                      <a:pt x="542" y="423"/>
                    </a:cubicBezTo>
                    <a:cubicBezTo>
                      <a:pt x="532" y="420"/>
                      <a:pt x="522" y="410"/>
                      <a:pt x="511" y="414"/>
                    </a:cubicBezTo>
                    <a:cubicBezTo>
                      <a:pt x="507" y="415"/>
                      <a:pt x="522" y="428"/>
                      <a:pt x="518" y="424"/>
                    </a:cubicBezTo>
                    <a:cubicBezTo>
                      <a:pt x="522" y="424"/>
                      <a:pt x="525" y="427"/>
                      <a:pt x="528" y="430"/>
                    </a:cubicBezTo>
                    <a:cubicBezTo>
                      <a:pt x="535" y="432"/>
                      <a:pt x="544" y="433"/>
                      <a:pt x="551" y="437"/>
                    </a:cubicBezTo>
                    <a:cubicBezTo>
                      <a:pt x="563" y="440"/>
                      <a:pt x="571" y="450"/>
                      <a:pt x="584" y="450"/>
                    </a:cubicBezTo>
                    <a:cubicBezTo>
                      <a:pt x="589" y="451"/>
                      <a:pt x="592" y="457"/>
                      <a:pt x="596" y="458"/>
                    </a:cubicBezTo>
                    <a:cubicBezTo>
                      <a:pt x="600" y="452"/>
                      <a:pt x="604" y="457"/>
                      <a:pt x="608" y="460"/>
                    </a:cubicBezTo>
                    <a:cubicBezTo>
                      <a:pt x="608" y="465"/>
                      <a:pt x="619" y="471"/>
                      <a:pt x="609" y="475"/>
                    </a:cubicBezTo>
                    <a:cubicBezTo>
                      <a:pt x="601" y="470"/>
                      <a:pt x="593" y="475"/>
                      <a:pt x="586" y="477"/>
                    </a:cubicBezTo>
                    <a:cubicBezTo>
                      <a:pt x="583" y="478"/>
                      <a:pt x="580" y="473"/>
                      <a:pt x="577" y="475"/>
                    </a:cubicBezTo>
                    <a:cubicBezTo>
                      <a:pt x="567" y="478"/>
                      <a:pt x="557" y="481"/>
                      <a:pt x="547" y="480"/>
                    </a:cubicBezTo>
                    <a:cubicBezTo>
                      <a:pt x="536" y="481"/>
                      <a:pt x="529" y="466"/>
                      <a:pt x="519" y="473"/>
                    </a:cubicBezTo>
                    <a:cubicBezTo>
                      <a:pt x="510" y="464"/>
                      <a:pt x="498" y="464"/>
                      <a:pt x="487" y="461"/>
                    </a:cubicBezTo>
                    <a:cubicBezTo>
                      <a:pt x="482" y="471"/>
                      <a:pt x="475" y="460"/>
                      <a:pt x="467" y="463"/>
                    </a:cubicBezTo>
                    <a:cubicBezTo>
                      <a:pt x="460" y="463"/>
                      <a:pt x="464" y="452"/>
                      <a:pt x="456" y="456"/>
                    </a:cubicBezTo>
                    <a:cubicBezTo>
                      <a:pt x="446" y="452"/>
                      <a:pt x="462" y="451"/>
                      <a:pt x="462" y="445"/>
                    </a:cubicBezTo>
                    <a:cubicBezTo>
                      <a:pt x="459" y="443"/>
                      <a:pt x="455" y="441"/>
                      <a:pt x="452" y="438"/>
                    </a:cubicBezTo>
                    <a:cubicBezTo>
                      <a:pt x="444" y="438"/>
                      <a:pt x="453" y="449"/>
                      <a:pt x="444" y="446"/>
                    </a:cubicBezTo>
                    <a:cubicBezTo>
                      <a:pt x="445" y="436"/>
                      <a:pt x="435" y="443"/>
                      <a:pt x="431" y="437"/>
                    </a:cubicBezTo>
                    <a:cubicBezTo>
                      <a:pt x="431" y="424"/>
                      <a:pt x="415" y="427"/>
                      <a:pt x="408" y="418"/>
                    </a:cubicBezTo>
                    <a:cubicBezTo>
                      <a:pt x="406" y="414"/>
                      <a:pt x="406" y="409"/>
                      <a:pt x="401" y="406"/>
                    </a:cubicBezTo>
                    <a:cubicBezTo>
                      <a:pt x="398" y="410"/>
                      <a:pt x="398" y="414"/>
                      <a:pt x="393" y="417"/>
                    </a:cubicBezTo>
                    <a:cubicBezTo>
                      <a:pt x="393" y="418"/>
                      <a:pt x="393" y="420"/>
                      <a:pt x="393" y="421"/>
                    </a:cubicBezTo>
                    <a:cubicBezTo>
                      <a:pt x="389" y="424"/>
                      <a:pt x="390" y="417"/>
                      <a:pt x="390" y="416"/>
                    </a:cubicBezTo>
                    <a:cubicBezTo>
                      <a:pt x="386" y="413"/>
                      <a:pt x="389" y="407"/>
                      <a:pt x="384" y="40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Freeform 959">
                <a:extLst>
                  <a:ext uri="{FF2B5EF4-FFF2-40B4-BE49-F238E27FC236}">
                    <a16:creationId xmlns:a16="http://schemas.microsoft.com/office/drawing/2014/main" id="{089ADE5C-2E17-471D-929D-8A1A5CE14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6" y="1020"/>
                <a:ext cx="388" cy="299"/>
              </a:xfrm>
              <a:custGeom>
                <a:avLst/>
                <a:gdLst>
                  <a:gd name="T0" fmla="*/ 378 w 623"/>
                  <a:gd name="T1" fmla="*/ 422 h 481"/>
                  <a:gd name="T2" fmla="*/ 340 w 623"/>
                  <a:gd name="T3" fmla="*/ 441 h 481"/>
                  <a:gd name="T4" fmla="*/ 298 w 623"/>
                  <a:gd name="T5" fmla="*/ 429 h 481"/>
                  <a:gd name="T6" fmla="*/ 312 w 623"/>
                  <a:gd name="T7" fmla="*/ 384 h 481"/>
                  <a:gd name="T8" fmla="*/ 368 w 623"/>
                  <a:gd name="T9" fmla="*/ 364 h 481"/>
                  <a:gd name="T10" fmla="*/ 372 w 623"/>
                  <a:gd name="T11" fmla="*/ 302 h 481"/>
                  <a:gd name="T12" fmla="*/ 383 w 623"/>
                  <a:gd name="T13" fmla="*/ 244 h 481"/>
                  <a:gd name="T14" fmla="*/ 357 w 623"/>
                  <a:gd name="T15" fmla="*/ 233 h 481"/>
                  <a:gd name="T16" fmla="*/ 321 w 623"/>
                  <a:gd name="T17" fmla="*/ 215 h 481"/>
                  <a:gd name="T18" fmla="*/ 276 w 623"/>
                  <a:gd name="T19" fmla="*/ 217 h 481"/>
                  <a:gd name="T20" fmla="*/ 253 w 623"/>
                  <a:gd name="T21" fmla="*/ 178 h 481"/>
                  <a:gd name="T22" fmla="*/ 205 w 623"/>
                  <a:gd name="T23" fmla="*/ 148 h 481"/>
                  <a:gd name="T24" fmla="*/ 168 w 623"/>
                  <a:gd name="T25" fmla="*/ 177 h 481"/>
                  <a:gd name="T26" fmla="*/ 160 w 623"/>
                  <a:gd name="T27" fmla="*/ 194 h 481"/>
                  <a:gd name="T28" fmla="*/ 97 w 623"/>
                  <a:gd name="T29" fmla="*/ 191 h 481"/>
                  <a:gd name="T30" fmla="*/ 46 w 623"/>
                  <a:gd name="T31" fmla="*/ 182 h 481"/>
                  <a:gd name="T32" fmla="*/ 59 w 623"/>
                  <a:gd name="T33" fmla="*/ 149 h 481"/>
                  <a:gd name="T34" fmla="*/ 5 w 623"/>
                  <a:gd name="T35" fmla="*/ 107 h 481"/>
                  <a:gd name="T36" fmla="*/ 35 w 623"/>
                  <a:gd name="T37" fmla="*/ 11 h 481"/>
                  <a:gd name="T38" fmla="*/ 66 w 623"/>
                  <a:gd name="T39" fmla="*/ 76 h 481"/>
                  <a:gd name="T40" fmla="*/ 79 w 623"/>
                  <a:gd name="T41" fmla="*/ 142 h 481"/>
                  <a:gd name="T42" fmla="*/ 103 w 623"/>
                  <a:gd name="T43" fmla="*/ 116 h 481"/>
                  <a:gd name="T44" fmla="*/ 97 w 623"/>
                  <a:gd name="T45" fmla="*/ 88 h 481"/>
                  <a:gd name="T46" fmla="*/ 81 w 623"/>
                  <a:gd name="T47" fmla="*/ 48 h 481"/>
                  <a:gd name="T48" fmla="*/ 97 w 623"/>
                  <a:gd name="T49" fmla="*/ 6 h 481"/>
                  <a:gd name="T50" fmla="*/ 154 w 623"/>
                  <a:gd name="T51" fmla="*/ 83 h 481"/>
                  <a:gd name="T52" fmla="*/ 175 w 623"/>
                  <a:gd name="T53" fmla="*/ 62 h 481"/>
                  <a:gd name="T54" fmla="*/ 184 w 623"/>
                  <a:gd name="T55" fmla="*/ 49 h 481"/>
                  <a:gd name="T56" fmla="*/ 227 w 623"/>
                  <a:gd name="T57" fmla="*/ 35 h 481"/>
                  <a:gd name="T58" fmla="*/ 266 w 623"/>
                  <a:gd name="T59" fmla="*/ 56 h 481"/>
                  <a:gd name="T60" fmla="*/ 284 w 623"/>
                  <a:gd name="T61" fmla="*/ 86 h 481"/>
                  <a:gd name="T62" fmla="*/ 312 w 623"/>
                  <a:gd name="T63" fmla="*/ 93 h 481"/>
                  <a:gd name="T64" fmla="*/ 330 w 623"/>
                  <a:gd name="T65" fmla="*/ 91 h 481"/>
                  <a:gd name="T66" fmla="*/ 378 w 623"/>
                  <a:gd name="T67" fmla="*/ 91 h 481"/>
                  <a:gd name="T68" fmla="*/ 389 w 623"/>
                  <a:gd name="T69" fmla="*/ 98 h 481"/>
                  <a:gd name="T70" fmla="*/ 402 w 623"/>
                  <a:gd name="T71" fmla="*/ 143 h 481"/>
                  <a:gd name="T72" fmla="*/ 422 w 623"/>
                  <a:gd name="T73" fmla="*/ 167 h 481"/>
                  <a:gd name="T74" fmla="*/ 457 w 623"/>
                  <a:gd name="T75" fmla="*/ 177 h 481"/>
                  <a:gd name="T76" fmla="*/ 483 w 623"/>
                  <a:gd name="T77" fmla="*/ 191 h 481"/>
                  <a:gd name="T78" fmla="*/ 518 w 623"/>
                  <a:gd name="T79" fmla="*/ 200 h 481"/>
                  <a:gd name="T80" fmla="*/ 548 w 623"/>
                  <a:gd name="T81" fmla="*/ 205 h 481"/>
                  <a:gd name="T82" fmla="*/ 568 w 623"/>
                  <a:gd name="T83" fmla="*/ 210 h 481"/>
                  <a:gd name="T84" fmla="*/ 591 w 623"/>
                  <a:gd name="T85" fmla="*/ 227 h 481"/>
                  <a:gd name="T86" fmla="*/ 595 w 623"/>
                  <a:gd name="T87" fmla="*/ 247 h 481"/>
                  <a:gd name="T88" fmla="*/ 577 w 623"/>
                  <a:gd name="T89" fmla="*/ 274 h 481"/>
                  <a:gd name="T90" fmla="*/ 566 w 623"/>
                  <a:gd name="T91" fmla="*/ 306 h 481"/>
                  <a:gd name="T92" fmla="*/ 524 w 623"/>
                  <a:gd name="T93" fmla="*/ 279 h 481"/>
                  <a:gd name="T94" fmla="*/ 496 w 623"/>
                  <a:gd name="T95" fmla="*/ 265 h 481"/>
                  <a:gd name="T96" fmla="*/ 499 w 623"/>
                  <a:gd name="T97" fmla="*/ 298 h 481"/>
                  <a:gd name="T98" fmla="*/ 506 w 623"/>
                  <a:gd name="T99" fmla="*/ 320 h 481"/>
                  <a:gd name="T100" fmla="*/ 547 w 623"/>
                  <a:gd name="T101" fmla="*/ 334 h 481"/>
                  <a:gd name="T102" fmla="*/ 557 w 623"/>
                  <a:gd name="T103" fmla="*/ 344 h 481"/>
                  <a:gd name="T104" fmla="*/ 611 w 623"/>
                  <a:gd name="T105" fmla="*/ 381 h 481"/>
                  <a:gd name="T106" fmla="*/ 615 w 623"/>
                  <a:gd name="T107" fmla="*/ 392 h 481"/>
                  <a:gd name="T108" fmla="*/ 608 w 623"/>
                  <a:gd name="T109" fmla="*/ 413 h 481"/>
                  <a:gd name="T110" fmla="*/ 584 w 623"/>
                  <a:gd name="T111" fmla="*/ 426 h 481"/>
                  <a:gd name="T112" fmla="*/ 534 w 623"/>
                  <a:gd name="T113" fmla="*/ 409 h 481"/>
                  <a:gd name="T114" fmla="*/ 528 w 623"/>
                  <a:gd name="T115" fmla="*/ 430 h 481"/>
                  <a:gd name="T116" fmla="*/ 608 w 623"/>
                  <a:gd name="T117" fmla="*/ 460 h 481"/>
                  <a:gd name="T118" fmla="*/ 547 w 623"/>
                  <a:gd name="T119" fmla="*/ 480 h 481"/>
                  <a:gd name="T120" fmla="*/ 456 w 623"/>
                  <a:gd name="T121" fmla="*/ 456 h 481"/>
                  <a:gd name="T122" fmla="*/ 431 w 623"/>
                  <a:gd name="T123" fmla="*/ 437 h 481"/>
                  <a:gd name="T124" fmla="*/ 393 w 623"/>
                  <a:gd name="T125" fmla="*/ 42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23" h="481">
                    <a:moveTo>
                      <a:pt x="384" y="406"/>
                    </a:moveTo>
                    <a:cubicBezTo>
                      <a:pt x="380" y="416"/>
                      <a:pt x="374" y="405"/>
                      <a:pt x="369" y="404"/>
                    </a:cubicBezTo>
                    <a:cubicBezTo>
                      <a:pt x="366" y="408"/>
                      <a:pt x="372" y="411"/>
                      <a:pt x="375" y="412"/>
                    </a:cubicBezTo>
                    <a:cubicBezTo>
                      <a:pt x="381" y="413"/>
                      <a:pt x="374" y="418"/>
                      <a:pt x="378" y="422"/>
                    </a:cubicBezTo>
                    <a:cubicBezTo>
                      <a:pt x="372" y="423"/>
                      <a:pt x="362" y="427"/>
                      <a:pt x="356" y="424"/>
                    </a:cubicBezTo>
                    <a:cubicBezTo>
                      <a:pt x="352" y="427"/>
                      <a:pt x="358" y="430"/>
                      <a:pt x="357" y="433"/>
                    </a:cubicBezTo>
                    <a:cubicBezTo>
                      <a:pt x="353" y="436"/>
                      <a:pt x="344" y="433"/>
                      <a:pt x="345" y="440"/>
                    </a:cubicBezTo>
                    <a:cubicBezTo>
                      <a:pt x="344" y="442"/>
                      <a:pt x="341" y="440"/>
                      <a:pt x="340" y="441"/>
                    </a:cubicBezTo>
                    <a:cubicBezTo>
                      <a:pt x="339" y="441"/>
                      <a:pt x="340" y="442"/>
                      <a:pt x="341" y="443"/>
                    </a:cubicBezTo>
                    <a:cubicBezTo>
                      <a:pt x="334" y="442"/>
                      <a:pt x="330" y="446"/>
                      <a:pt x="324" y="447"/>
                    </a:cubicBezTo>
                    <a:cubicBezTo>
                      <a:pt x="321" y="443"/>
                      <a:pt x="315" y="441"/>
                      <a:pt x="313" y="447"/>
                    </a:cubicBezTo>
                    <a:cubicBezTo>
                      <a:pt x="309" y="441"/>
                      <a:pt x="304" y="435"/>
                      <a:pt x="298" y="429"/>
                    </a:cubicBezTo>
                    <a:cubicBezTo>
                      <a:pt x="296" y="425"/>
                      <a:pt x="300" y="420"/>
                      <a:pt x="297" y="414"/>
                    </a:cubicBezTo>
                    <a:cubicBezTo>
                      <a:pt x="298" y="408"/>
                      <a:pt x="304" y="404"/>
                      <a:pt x="307" y="399"/>
                    </a:cubicBezTo>
                    <a:cubicBezTo>
                      <a:pt x="306" y="397"/>
                      <a:pt x="304" y="394"/>
                      <a:pt x="303" y="391"/>
                    </a:cubicBezTo>
                    <a:cubicBezTo>
                      <a:pt x="300" y="385"/>
                      <a:pt x="309" y="384"/>
                      <a:pt x="312" y="384"/>
                    </a:cubicBezTo>
                    <a:cubicBezTo>
                      <a:pt x="320" y="385"/>
                      <a:pt x="320" y="385"/>
                      <a:pt x="320" y="385"/>
                    </a:cubicBezTo>
                    <a:cubicBezTo>
                      <a:pt x="324" y="384"/>
                      <a:pt x="335" y="391"/>
                      <a:pt x="336" y="381"/>
                    </a:cubicBezTo>
                    <a:cubicBezTo>
                      <a:pt x="344" y="381"/>
                      <a:pt x="354" y="381"/>
                      <a:pt x="359" y="372"/>
                    </a:cubicBezTo>
                    <a:cubicBezTo>
                      <a:pt x="364" y="377"/>
                      <a:pt x="368" y="368"/>
                      <a:pt x="368" y="364"/>
                    </a:cubicBezTo>
                    <a:cubicBezTo>
                      <a:pt x="370" y="364"/>
                      <a:pt x="374" y="367"/>
                      <a:pt x="375" y="364"/>
                    </a:cubicBezTo>
                    <a:cubicBezTo>
                      <a:pt x="372" y="359"/>
                      <a:pt x="378" y="360"/>
                      <a:pt x="380" y="357"/>
                    </a:cubicBezTo>
                    <a:cubicBezTo>
                      <a:pt x="374" y="348"/>
                      <a:pt x="359" y="349"/>
                      <a:pt x="358" y="336"/>
                    </a:cubicBezTo>
                    <a:cubicBezTo>
                      <a:pt x="365" y="326"/>
                      <a:pt x="363" y="311"/>
                      <a:pt x="372" y="302"/>
                    </a:cubicBezTo>
                    <a:cubicBezTo>
                      <a:pt x="373" y="292"/>
                      <a:pt x="369" y="279"/>
                      <a:pt x="377" y="270"/>
                    </a:cubicBezTo>
                    <a:cubicBezTo>
                      <a:pt x="373" y="264"/>
                      <a:pt x="368" y="258"/>
                      <a:pt x="373" y="252"/>
                    </a:cubicBezTo>
                    <a:cubicBezTo>
                      <a:pt x="378" y="251"/>
                      <a:pt x="385" y="251"/>
                      <a:pt x="389" y="256"/>
                    </a:cubicBezTo>
                    <a:cubicBezTo>
                      <a:pt x="389" y="251"/>
                      <a:pt x="389" y="245"/>
                      <a:pt x="383" y="244"/>
                    </a:cubicBezTo>
                    <a:cubicBezTo>
                      <a:pt x="378" y="252"/>
                      <a:pt x="378" y="237"/>
                      <a:pt x="374" y="244"/>
                    </a:cubicBezTo>
                    <a:cubicBezTo>
                      <a:pt x="377" y="250"/>
                      <a:pt x="368" y="247"/>
                      <a:pt x="365" y="248"/>
                    </a:cubicBezTo>
                    <a:cubicBezTo>
                      <a:pt x="360" y="248"/>
                      <a:pt x="360" y="240"/>
                      <a:pt x="355" y="242"/>
                    </a:cubicBezTo>
                    <a:cubicBezTo>
                      <a:pt x="351" y="240"/>
                      <a:pt x="354" y="235"/>
                      <a:pt x="357" y="233"/>
                    </a:cubicBezTo>
                    <a:cubicBezTo>
                      <a:pt x="354" y="231"/>
                      <a:pt x="351" y="228"/>
                      <a:pt x="348" y="230"/>
                    </a:cubicBezTo>
                    <a:cubicBezTo>
                      <a:pt x="339" y="230"/>
                      <a:pt x="337" y="215"/>
                      <a:pt x="329" y="224"/>
                    </a:cubicBezTo>
                    <a:cubicBezTo>
                      <a:pt x="322" y="218"/>
                      <a:pt x="329" y="213"/>
                      <a:pt x="324" y="206"/>
                    </a:cubicBezTo>
                    <a:cubicBezTo>
                      <a:pt x="319" y="207"/>
                      <a:pt x="322" y="213"/>
                      <a:pt x="321" y="215"/>
                    </a:cubicBezTo>
                    <a:cubicBezTo>
                      <a:pt x="315" y="216"/>
                      <a:pt x="310" y="211"/>
                      <a:pt x="308" y="206"/>
                    </a:cubicBezTo>
                    <a:cubicBezTo>
                      <a:pt x="298" y="208"/>
                      <a:pt x="308" y="198"/>
                      <a:pt x="304" y="194"/>
                    </a:cubicBezTo>
                    <a:cubicBezTo>
                      <a:pt x="299" y="195"/>
                      <a:pt x="296" y="203"/>
                      <a:pt x="291" y="200"/>
                    </a:cubicBezTo>
                    <a:cubicBezTo>
                      <a:pt x="292" y="210"/>
                      <a:pt x="280" y="211"/>
                      <a:pt x="276" y="217"/>
                    </a:cubicBezTo>
                    <a:cubicBezTo>
                      <a:pt x="273" y="217"/>
                      <a:pt x="272" y="213"/>
                      <a:pt x="271" y="211"/>
                    </a:cubicBezTo>
                    <a:cubicBezTo>
                      <a:pt x="271" y="206"/>
                      <a:pt x="272" y="201"/>
                      <a:pt x="278" y="200"/>
                    </a:cubicBezTo>
                    <a:cubicBezTo>
                      <a:pt x="282" y="196"/>
                      <a:pt x="286" y="188"/>
                      <a:pt x="277" y="185"/>
                    </a:cubicBezTo>
                    <a:cubicBezTo>
                      <a:pt x="265" y="188"/>
                      <a:pt x="264" y="168"/>
                      <a:pt x="253" y="178"/>
                    </a:cubicBezTo>
                    <a:cubicBezTo>
                      <a:pt x="246" y="175"/>
                      <a:pt x="257" y="174"/>
                      <a:pt x="253" y="170"/>
                    </a:cubicBezTo>
                    <a:cubicBezTo>
                      <a:pt x="248" y="164"/>
                      <a:pt x="248" y="172"/>
                      <a:pt x="244" y="174"/>
                    </a:cubicBezTo>
                    <a:cubicBezTo>
                      <a:pt x="235" y="173"/>
                      <a:pt x="243" y="163"/>
                      <a:pt x="235" y="160"/>
                    </a:cubicBezTo>
                    <a:cubicBezTo>
                      <a:pt x="223" y="162"/>
                      <a:pt x="214" y="147"/>
                      <a:pt x="205" y="148"/>
                    </a:cubicBezTo>
                    <a:cubicBezTo>
                      <a:pt x="204" y="149"/>
                      <a:pt x="204" y="150"/>
                      <a:pt x="204" y="151"/>
                    </a:cubicBezTo>
                    <a:cubicBezTo>
                      <a:pt x="209" y="158"/>
                      <a:pt x="223" y="155"/>
                      <a:pt x="221" y="168"/>
                    </a:cubicBezTo>
                    <a:cubicBezTo>
                      <a:pt x="222" y="174"/>
                      <a:pt x="218" y="179"/>
                      <a:pt x="213" y="180"/>
                    </a:cubicBezTo>
                    <a:cubicBezTo>
                      <a:pt x="198" y="189"/>
                      <a:pt x="183" y="170"/>
                      <a:pt x="168" y="177"/>
                    </a:cubicBezTo>
                    <a:cubicBezTo>
                      <a:pt x="173" y="182"/>
                      <a:pt x="182" y="187"/>
                      <a:pt x="185" y="193"/>
                    </a:cubicBezTo>
                    <a:cubicBezTo>
                      <a:pt x="185" y="195"/>
                      <a:pt x="183" y="197"/>
                      <a:pt x="182" y="196"/>
                    </a:cubicBezTo>
                    <a:cubicBezTo>
                      <a:pt x="177" y="190"/>
                      <a:pt x="168" y="190"/>
                      <a:pt x="163" y="184"/>
                    </a:cubicBezTo>
                    <a:cubicBezTo>
                      <a:pt x="152" y="183"/>
                      <a:pt x="171" y="192"/>
                      <a:pt x="160" y="194"/>
                    </a:cubicBezTo>
                    <a:cubicBezTo>
                      <a:pt x="155" y="204"/>
                      <a:pt x="148" y="192"/>
                      <a:pt x="139" y="192"/>
                    </a:cubicBezTo>
                    <a:cubicBezTo>
                      <a:pt x="131" y="191"/>
                      <a:pt x="119" y="195"/>
                      <a:pt x="112" y="188"/>
                    </a:cubicBezTo>
                    <a:cubicBezTo>
                      <a:pt x="105" y="189"/>
                      <a:pt x="101" y="187"/>
                      <a:pt x="97" y="189"/>
                    </a:cubicBezTo>
                    <a:cubicBezTo>
                      <a:pt x="97" y="189"/>
                      <a:pt x="92" y="191"/>
                      <a:pt x="97" y="191"/>
                    </a:cubicBezTo>
                    <a:cubicBezTo>
                      <a:pt x="102" y="192"/>
                      <a:pt x="103" y="196"/>
                      <a:pt x="101" y="196"/>
                    </a:cubicBezTo>
                    <a:cubicBezTo>
                      <a:pt x="97" y="197"/>
                      <a:pt x="89" y="191"/>
                      <a:pt x="82" y="189"/>
                    </a:cubicBezTo>
                    <a:cubicBezTo>
                      <a:pt x="76" y="189"/>
                      <a:pt x="77" y="175"/>
                      <a:pt x="70" y="182"/>
                    </a:cubicBezTo>
                    <a:cubicBezTo>
                      <a:pt x="62" y="178"/>
                      <a:pt x="52" y="191"/>
                      <a:pt x="46" y="182"/>
                    </a:cubicBezTo>
                    <a:cubicBezTo>
                      <a:pt x="44" y="176"/>
                      <a:pt x="37" y="170"/>
                      <a:pt x="32" y="164"/>
                    </a:cubicBezTo>
                    <a:cubicBezTo>
                      <a:pt x="30" y="160"/>
                      <a:pt x="31" y="153"/>
                      <a:pt x="33" y="148"/>
                    </a:cubicBezTo>
                    <a:cubicBezTo>
                      <a:pt x="37" y="150"/>
                      <a:pt x="43" y="149"/>
                      <a:pt x="47" y="154"/>
                    </a:cubicBezTo>
                    <a:cubicBezTo>
                      <a:pt x="51" y="152"/>
                      <a:pt x="59" y="154"/>
                      <a:pt x="59" y="149"/>
                    </a:cubicBezTo>
                    <a:cubicBezTo>
                      <a:pt x="53" y="147"/>
                      <a:pt x="47" y="145"/>
                      <a:pt x="46" y="139"/>
                    </a:cubicBezTo>
                    <a:cubicBezTo>
                      <a:pt x="35" y="144"/>
                      <a:pt x="25" y="131"/>
                      <a:pt x="15" y="138"/>
                    </a:cubicBezTo>
                    <a:cubicBezTo>
                      <a:pt x="8" y="138"/>
                      <a:pt x="7" y="130"/>
                      <a:pt x="7" y="126"/>
                    </a:cubicBezTo>
                    <a:cubicBezTo>
                      <a:pt x="19" y="119"/>
                      <a:pt x="0" y="116"/>
                      <a:pt x="5" y="107"/>
                    </a:cubicBezTo>
                    <a:cubicBezTo>
                      <a:pt x="18" y="99"/>
                      <a:pt x="7" y="89"/>
                      <a:pt x="8" y="79"/>
                    </a:cubicBezTo>
                    <a:cubicBezTo>
                      <a:pt x="13" y="64"/>
                      <a:pt x="15" y="50"/>
                      <a:pt x="16" y="35"/>
                    </a:cubicBezTo>
                    <a:cubicBezTo>
                      <a:pt x="16" y="34"/>
                      <a:pt x="18" y="36"/>
                      <a:pt x="19" y="35"/>
                    </a:cubicBezTo>
                    <a:cubicBezTo>
                      <a:pt x="22" y="27"/>
                      <a:pt x="28" y="19"/>
                      <a:pt x="35" y="11"/>
                    </a:cubicBezTo>
                    <a:cubicBezTo>
                      <a:pt x="47" y="9"/>
                      <a:pt x="56" y="8"/>
                      <a:pt x="70" y="5"/>
                    </a:cubicBezTo>
                    <a:cubicBezTo>
                      <a:pt x="71" y="6"/>
                      <a:pt x="77" y="7"/>
                      <a:pt x="76" y="11"/>
                    </a:cubicBezTo>
                    <a:cubicBezTo>
                      <a:pt x="69" y="21"/>
                      <a:pt x="63" y="29"/>
                      <a:pt x="59" y="40"/>
                    </a:cubicBezTo>
                    <a:cubicBezTo>
                      <a:pt x="53" y="51"/>
                      <a:pt x="58" y="67"/>
                      <a:pt x="66" y="76"/>
                    </a:cubicBezTo>
                    <a:cubicBezTo>
                      <a:pt x="65" y="81"/>
                      <a:pt x="65" y="88"/>
                      <a:pt x="66" y="93"/>
                    </a:cubicBezTo>
                    <a:cubicBezTo>
                      <a:pt x="72" y="104"/>
                      <a:pt x="83" y="116"/>
                      <a:pt x="95" y="125"/>
                    </a:cubicBezTo>
                    <a:cubicBezTo>
                      <a:pt x="92" y="129"/>
                      <a:pt x="85" y="134"/>
                      <a:pt x="79" y="135"/>
                    </a:cubicBezTo>
                    <a:cubicBezTo>
                      <a:pt x="78" y="137"/>
                      <a:pt x="75" y="141"/>
                      <a:pt x="79" y="142"/>
                    </a:cubicBezTo>
                    <a:cubicBezTo>
                      <a:pt x="84" y="138"/>
                      <a:pt x="91" y="135"/>
                      <a:pt x="96" y="131"/>
                    </a:cubicBezTo>
                    <a:cubicBezTo>
                      <a:pt x="100" y="129"/>
                      <a:pt x="102" y="135"/>
                      <a:pt x="101" y="138"/>
                    </a:cubicBezTo>
                    <a:cubicBezTo>
                      <a:pt x="102" y="141"/>
                      <a:pt x="104" y="140"/>
                      <a:pt x="106" y="139"/>
                    </a:cubicBezTo>
                    <a:cubicBezTo>
                      <a:pt x="105" y="129"/>
                      <a:pt x="105" y="126"/>
                      <a:pt x="103" y="116"/>
                    </a:cubicBezTo>
                    <a:cubicBezTo>
                      <a:pt x="94" y="113"/>
                      <a:pt x="86" y="106"/>
                      <a:pt x="80" y="98"/>
                    </a:cubicBezTo>
                    <a:cubicBezTo>
                      <a:pt x="81" y="94"/>
                      <a:pt x="85" y="89"/>
                      <a:pt x="80" y="85"/>
                    </a:cubicBezTo>
                    <a:cubicBezTo>
                      <a:pt x="83" y="75"/>
                      <a:pt x="90" y="87"/>
                      <a:pt x="96" y="88"/>
                    </a:cubicBezTo>
                    <a:cubicBezTo>
                      <a:pt x="96" y="90"/>
                      <a:pt x="97" y="88"/>
                      <a:pt x="97" y="88"/>
                    </a:cubicBezTo>
                    <a:cubicBezTo>
                      <a:pt x="94" y="79"/>
                      <a:pt x="93" y="75"/>
                      <a:pt x="91" y="67"/>
                    </a:cubicBezTo>
                    <a:cubicBezTo>
                      <a:pt x="90" y="67"/>
                      <a:pt x="90" y="67"/>
                      <a:pt x="90" y="68"/>
                    </a:cubicBezTo>
                    <a:cubicBezTo>
                      <a:pt x="85" y="77"/>
                      <a:pt x="82" y="68"/>
                      <a:pt x="78" y="65"/>
                    </a:cubicBezTo>
                    <a:cubicBezTo>
                      <a:pt x="85" y="58"/>
                      <a:pt x="69" y="55"/>
                      <a:pt x="81" y="48"/>
                    </a:cubicBezTo>
                    <a:cubicBezTo>
                      <a:pt x="81" y="48"/>
                      <a:pt x="82" y="48"/>
                      <a:pt x="81" y="48"/>
                    </a:cubicBezTo>
                    <a:cubicBezTo>
                      <a:pt x="76" y="42"/>
                      <a:pt x="77" y="35"/>
                      <a:pt x="79" y="31"/>
                    </a:cubicBezTo>
                    <a:cubicBezTo>
                      <a:pt x="85" y="30"/>
                      <a:pt x="82" y="22"/>
                      <a:pt x="86" y="20"/>
                    </a:cubicBezTo>
                    <a:cubicBezTo>
                      <a:pt x="96" y="19"/>
                      <a:pt x="88" y="10"/>
                      <a:pt x="97" y="6"/>
                    </a:cubicBezTo>
                    <a:cubicBezTo>
                      <a:pt x="105" y="4"/>
                      <a:pt x="113" y="2"/>
                      <a:pt x="121" y="0"/>
                    </a:cubicBezTo>
                    <a:cubicBezTo>
                      <a:pt x="138" y="10"/>
                      <a:pt x="131" y="27"/>
                      <a:pt x="148" y="38"/>
                    </a:cubicBezTo>
                    <a:cubicBezTo>
                      <a:pt x="153" y="48"/>
                      <a:pt x="150" y="64"/>
                      <a:pt x="156" y="73"/>
                    </a:cubicBezTo>
                    <a:cubicBezTo>
                      <a:pt x="148" y="74"/>
                      <a:pt x="154" y="80"/>
                      <a:pt x="154" y="83"/>
                    </a:cubicBezTo>
                    <a:cubicBezTo>
                      <a:pt x="159" y="85"/>
                      <a:pt x="160" y="78"/>
                      <a:pt x="162" y="76"/>
                    </a:cubicBezTo>
                    <a:cubicBezTo>
                      <a:pt x="160" y="72"/>
                      <a:pt x="161" y="69"/>
                      <a:pt x="165" y="68"/>
                    </a:cubicBezTo>
                    <a:cubicBezTo>
                      <a:pt x="163" y="64"/>
                      <a:pt x="163" y="60"/>
                      <a:pt x="166" y="58"/>
                    </a:cubicBezTo>
                    <a:cubicBezTo>
                      <a:pt x="168" y="60"/>
                      <a:pt x="171" y="65"/>
                      <a:pt x="175" y="62"/>
                    </a:cubicBezTo>
                    <a:cubicBezTo>
                      <a:pt x="177" y="67"/>
                      <a:pt x="175" y="73"/>
                      <a:pt x="179" y="77"/>
                    </a:cubicBezTo>
                    <a:cubicBezTo>
                      <a:pt x="180" y="76"/>
                      <a:pt x="181" y="75"/>
                      <a:pt x="182" y="74"/>
                    </a:cubicBezTo>
                    <a:cubicBezTo>
                      <a:pt x="182" y="72"/>
                      <a:pt x="181" y="69"/>
                      <a:pt x="181" y="67"/>
                    </a:cubicBezTo>
                    <a:cubicBezTo>
                      <a:pt x="184" y="60"/>
                      <a:pt x="187" y="54"/>
                      <a:pt x="184" y="49"/>
                    </a:cubicBezTo>
                    <a:cubicBezTo>
                      <a:pt x="193" y="39"/>
                      <a:pt x="199" y="33"/>
                      <a:pt x="211" y="34"/>
                    </a:cubicBezTo>
                    <a:cubicBezTo>
                      <a:pt x="215" y="34"/>
                      <a:pt x="218" y="38"/>
                      <a:pt x="219" y="40"/>
                    </a:cubicBezTo>
                    <a:cubicBezTo>
                      <a:pt x="222" y="40"/>
                      <a:pt x="225" y="38"/>
                      <a:pt x="227" y="40"/>
                    </a:cubicBezTo>
                    <a:cubicBezTo>
                      <a:pt x="227" y="38"/>
                      <a:pt x="227" y="37"/>
                      <a:pt x="227" y="35"/>
                    </a:cubicBezTo>
                    <a:cubicBezTo>
                      <a:pt x="230" y="30"/>
                      <a:pt x="238" y="30"/>
                      <a:pt x="243" y="33"/>
                    </a:cubicBezTo>
                    <a:cubicBezTo>
                      <a:pt x="247" y="39"/>
                      <a:pt x="257" y="43"/>
                      <a:pt x="250" y="50"/>
                    </a:cubicBezTo>
                    <a:cubicBezTo>
                      <a:pt x="254" y="56"/>
                      <a:pt x="255" y="47"/>
                      <a:pt x="259" y="49"/>
                    </a:cubicBezTo>
                    <a:cubicBezTo>
                      <a:pt x="262" y="50"/>
                      <a:pt x="267" y="53"/>
                      <a:pt x="266" y="56"/>
                    </a:cubicBezTo>
                    <a:cubicBezTo>
                      <a:pt x="259" y="61"/>
                      <a:pt x="262" y="69"/>
                      <a:pt x="257" y="75"/>
                    </a:cubicBezTo>
                    <a:cubicBezTo>
                      <a:pt x="265" y="79"/>
                      <a:pt x="263" y="67"/>
                      <a:pt x="269" y="65"/>
                    </a:cubicBezTo>
                    <a:cubicBezTo>
                      <a:pt x="277" y="64"/>
                      <a:pt x="274" y="75"/>
                      <a:pt x="281" y="77"/>
                    </a:cubicBezTo>
                    <a:cubicBezTo>
                      <a:pt x="280" y="80"/>
                      <a:pt x="280" y="85"/>
                      <a:pt x="284" y="86"/>
                    </a:cubicBezTo>
                    <a:cubicBezTo>
                      <a:pt x="285" y="82"/>
                      <a:pt x="289" y="82"/>
                      <a:pt x="292" y="85"/>
                    </a:cubicBezTo>
                    <a:cubicBezTo>
                      <a:pt x="296" y="79"/>
                      <a:pt x="284" y="70"/>
                      <a:pt x="296" y="67"/>
                    </a:cubicBezTo>
                    <a:cubicBezTo>
                      <a:pt x="306" y="68"/>
                      <a:pt x="319" y="60"/>
                      <a:pt x="329" y="71"/>
                    </a:cubicBezTo>
                    <a:cubicBezTo>
                      <a:pt x="337" y="86"/>
                      <a:pt x="313" y="80"/>
                      <a:pt x="312" y="93"/>
                    </a:cubicBezTo>
                    <a:cubicBezTo>
                      <a:pt x="310" y="96"/>
                      <a:pt x="308" y="98"/>
                      <a:pt x="312" y="100"/>
                    </a:cubicBezTo>
                    <a:cubicBezTo>
                      <a:pt x="319" y="101"/>
                      <a:pt x="324" y="101"/>
                      <a:pt x="327" y="94"/>
                    </a:cubicBezTo>
                    <a:cubicBezTo>
                      <a:pt x="328" y="95"/>
                      <a:pt x="329" y="93"/>
                      <a:pt x="329" y="93"/>
                    </a:cubicBezTo>
                    <a:cubicBezTo>
                      <a:pt x="330" y="91"/>
                      <a:pt x="330" y="91"/>
                      <a:pt x="330" y="91"/>
                    </a:cubicBezTo>
                    <a:cubicBezTo>
                      <a:pt x="332" y="88"/>
                      <a:pt x="333" y="86"/>
                      <a:pt x="336" y="83"/>
                    </a:cubicBezTo>
                    <a:cubicBezTo>
                      <a:pt x="342" y="88"/>
                      <a:pt x="332" y="92"/>
                      <a:pt x="338" y="100"/>
                    </a:cubicBezTo>
                    <a:cubicBezTo>
                      <a:pt x="345" y="100"/>
                      <a:pt x="343" y="87"/>
                      <a:pt x="350" y="94"/>
                    </a:cubicBezTo>
                    <a:cubicBezTo>
                      <a:pt x="356" y="85"/>
                      <a:pt x="369" y="91"/>
                      <a:pt x="378" y="91"/>
                    </a:cubicBezTo>
                    <a:cubicBezTo>
                      <a:pt x="383" y="94"/>
                      <a:pt x="375" y="98"/>
                      <a:pt x="377" y="101"/>
                    </a:cubicBezTo>
                    <a:cubicBezTo>
                      <a:pt x="363" y="107"/>
                      <a:pt x="383" y="112"/>
                      <a:pt x="378" y="119"/>
                    </a:cubicBezTo>
                    <a:cubicBezTo>
                      <a:pt x="383" y="121"/>
                      <a:pt x="383" y="115"/>
                      <a:pt x="385" y="113"/>
                    </a:cubicBezTo>
                    <a:cubicBezTo>
                      <a:pt x="389" y="109"/>
                      <a:pt x="377" y="99"/>
                      <a:pt x="389" y="98"/>
                    </a:cubicBezTo>
                    <a:cubicBezTo>
                      <a:pt x="390" y="98"/>
                      <a:pt x="391" y="97"/>
                      <a:pt x="392" y="97"/>
                    </a:cubicBezTo>
                    <a:cubicBezTo>
                      <a:pt x="401" y="109"/>
                      <a:pt x="411" y="109"/>
                      <a:pt x="420" y="120"/>
                    </a:cubicBezTo>
                    <a:cubicBezTo>
                      <a:pt x="419" y="130"/>
                      <a:pt x="400" y="127"/>
                      <a:pt x="401" y="139"/>
                    </a:cubicBezTo>
                    <a:cubicBezTo>
                      <a:pt x="402" y="141"/>
                      <a:pt x="400" y="142"/>
                      <a:pt x="402" y="143"/>
                    </a:cubicBezTo>
                    <a:cubicBezTo>
                      <a:pt x="414" y="145"/>
                      <a:pt x="429" y="129"/>
                      <a:pt x="437" y="144"/>
                    </a:cubicBezTo>
                    <a:cubicBezTo>
                      <a:pt x="428" y="144"/>
                      <a:pt x="437" y="154"/>
                      <a:pt x="427" y="155"/>
                    </a:cubicBezTo>
                    <a:cubicBezTo>
                      <a:pt x="421" y="155"/>
                      <a:pt x="417" y="152"/>
                      <a:pt x="412" y="157"/>
                    </a:cubicBezTo>
                    <a:cubicBezTo>
                      <a:pt x="410" y="167"/>
                      <a:pt x="422" y="159"/>
                      <a:pt x="422" y="167"/>
                    </a:cubicBezTo>
                    <a:cubicBezTo>
                      <a:pt x="421" y="171"/>
                      <a:pt x="418" y="169"/>
                      <a:pt x="416" y="173"/>
                    </a:cubicBezTo>
                    <a:cubicBezTo>
                      <a:pt x="418" y="184"/>
                      <a:pt x="426" y="176"/>
                      <a:pt x="431" y="181"/>
                    </a:cubicBezTo>
                    <a:cubicBezTo>
                      <a:pt x="440" y="182"/>
                      <a:pt x="448" y="180"/>
                      <a:pt x="455" y="175"/>
                    </a:cubicBezTo>
                    <a:cubicBezTo>
                      <a:pt x="456" y="175"/>
                      <a:pt x="457" y="176"/>
                      <a:pt x="457" y="177"/>
                    </a:cubicBezTo>
                    <a:cubicBezTo>
                      <a:pt x="454" y="182"/>
                      <a:pt x="448" y="183"/>
                      <a:pt x="446" y="188"/>
                    </a:cubicBezTo>
                    <a:cubicBezTo>
                      <a:pt x="452" y="186"/>
                      <a:pt x="458" y="198"/>
                      <a:pt x="464" y="189"/>
                    </a:cubicBezTo>
                    <a:cubicBezTo>
                      <a:pt x="469" y="188"/>
                      <a:pt x="469" y="195"/>
                      <a:pt x="470" y="197"/>
                    </a:cubicBezTo>
                    <a:cubicBezTo>
                      <a:pt x="474" y="195"/>
                      <a:pt x="481" y="195"/>
                      <a:pt x="483" y="191"/>
                    </a:cubicBezTo>
                    <a:cubicBezTo>
                      <a:pt x="492" y="196"/>
                      <a:pt x="489" y="170"/>
                      <a:pt x="497" y="184"/>
                    </a:cubicBezTo>
                    <a:cubicBezTo>
                      <a:pt x="497" y="187"/>
                      <a:pt x="495" y="189"/>
                      <a:pt x="498" y="192"/>
                    </a:cubicBezTo>
                    <a:cubicBezTo>
                      <a:pt x="503" y="184"/>
                      <a:pt x="508" y="193"/>
                      <a:pt x="510" y="191"/>
                    </a:cubicBezTo>
                    <a:cubicBezTo>
                      <a:pt x="514" y="195"/>
                      <a:pt x="516" y="198"/>
                      <a:pt x="518" y="200"/>
                    </a:cubicBezTo>
                    <a:cubicBezTo>
                      <a:pt x="524" y="198"/>
                      <a:pt x="526" y="206"/>
                      <a:pt x="526" y="210"/>
                    </a:cubicBezTo>
                    <a:cubicBezTo>
                      <a:pt x="524" y="213"/>
                      <a:pt x="519" y="218"/>
                      <a:pt x="525" y="219"/>
                    </a:cubicBezTo>
                    <a:cubicBezTo>
                      <a:pt x="530" y="219"/>
                      <a:pt x="532" y="209"/>
                      <a:pt x="537" y="215"/>
                    </a:cubicBezTo>
                    <a:cubicBezTo>
                      <a:pt x="540" y="212"/>
                      <a:pt x="541" y="194"/>
                      <a:pt x="548" y="205"/>
                    </a:cubicBezTo>
                    <a:cubicBezTo>
                      <a:pt x="550" y="211"/>
                      <a:pt x="547" y="219"/>
                      <a:pt x="551" y="224"/>
                    </a:cubicBezTo>
                    <a:cubicBezTo>
                      <a:pt x="554" y="223"/>
                      <a:pt x="552" y="220"/>
                      <a:pt x="556" y="218"/>
                    </a:cubicBezTo>
                    <a:cubicBezTo>
                      <a:pt x="560" y="217"/>
                      <a:pt x="561" y="215"/>
                      <a:pt x="563" y="213"/>
                    </a:cubicBezTo>
                    <a:cubicBezTo>
                      <a:pt x="564" y="216"/>
                      <a:pt x="567" y="213"/>
                      <a:pt x="568" y="210"/>
                    </a:cubicBezTo>
                    <a:cubicBezTo>
                      <a:pt x="567" y="208"/>
                      <a:pt x="566" y="206"/>
                      <a:pt x="568" y="204"/>
                    </a:cubicBezTo>
                    <a:cubicBezTo>
                      <a:pt x="574" y="203"/>
                      <a:pt x="578" y="214"/>
                      <a:pt x="585" y="211"/>
                    </a:cubicBezTo>
                    <a:cubicBezTo>
                      <a:pt x="587" y="213"/>
                      <a:pt x="589" y="214"/>
                      <a:pt x="590" y="217"/>
                    </a:cubicBezTo>
                    <a:cubicBezTo>
                      <a:pt x="582" y="219"/>
                      <a:pt x="586" y="225"/>
                      <a:pt x="591" y="227"/>
                    </a:cubicBezTo>
                    <a:cubicBezTo>
                      <a:pt x="595" y="229"/>
                      <a:pt x="592" y="234"/>
                      <a:pt x="589" y="234"/>
                    </a:cubicBezTo>
                    <a:cubicBezTo>
                      <a:pt x="588" y="236"/>
                      <a:pt x="577" y="230"/>
                      <a:pt x="581" y="237"/>
                    </a:cubicBezTo>
                    <a:cubicBezTo>
                      <a:pt x="584" y="239"/>
                      <a:pt x="580" y="241"/>
                      <a:pt x="580" y="242"/>
                    </a:cubicBezTo>
                    <a:cubicBezTo>
                      <a:pt x="585" y="250"/>
                      <a:pt x="592" y="239"/>
                      <a:pt x="595" y="247"/>
                    </a:cubicBezTo>
                    <a:cubicBezTo>
                      <a:pt x="594" y="251"/>
                      <a:pt x="586" y="254"/>
                      <a:pt x="593" y="258"/>
                    </a:cubicBezTo>
                    <a:cubicBezTo>
                      <a:pt x="591" y="262"/>
                      <a:pt x="583" y="264"/>
                      <a:pt x="590" y="270"/>
                    </a:cubicBezTo>
                    <a:cubicBezTo>
                      <a:pt x="590" y="274"/>
                      <a:pt x="587" y="275"/>
                      <a:pt x="583" y="273"/>
                    </a:cubicBezTo>
                    <a:cubicBezTo>
                      <a:pt x="581" y="272"/>
                      <a:pt x="578" y="270"/>
                      <a:pt x="577" y="274"/>
                    </a:cubicBezTo>
                    <a:cubicBezTo>
                      <a:pt x="580" y="276"/>
                      <a:pt x="579" y="278"/>
                      <a:pt x="578" y="282"/>
                    </a:cubicBezTo>
                    <a:cubicBezTo>
                      <a:pt x="588" y="287"/>
                      <a:pt x="582" y="297"/>
                      <a:pt x="587" y="304"/>
                    </a:cubicBezTo>
                    <a:cubicBezTo>
                      <a:pt x="583" y="309"/>
                      <a:pt x="580" y="303"/>
                      <a:pt x="576" y="307"/>
                    </a:cubicBezTo>
                    <a:cubicBezTo>
                      <a:pt x="572" y="304"/>
                      <a:pt x="568" y="300"/>
                      <a:pt x="566" y="306"/>
                    </a:cubicBezTo>
                    <a:cubicBezTo>
                      <a:pt x="560" y="296"/>
                      <a:pt x="549" y="302"/>
                      <a:pt x="548" y="291"/>
                    </a:cubicBezTo>
                    <a:cubicBezTo>
                      <a:pt x="543" y="291"/>
                      <a:pt x="540" y="284"/>
                      <a:pt x="539" y="282"/>
                    </a:cubicBezTo>
                    <a:cubicBezTo>
                      <a:pt x="539" y="279"/>
                      <a:pt x="541" y="276"/>
                      <a:pt x="537" y="275"/>
                    </a:cubicBezTo>
                    <a:cubicBezTo>
                      <a:pt x="535" y="279"/>
                      <a:pt x="527" y="290"/>
                      <a:pt x="524" y="279"/>
                    </a:cubicBezTo>
                    <a:cubicBezTo>
                      <a:pt x="524" y="278"/>
                      <a:pt x="524" y="276"/>
                      <a:pt x="522" y="276"/>
                    </a:cubicBezTo>
                    <a:cubicBezTo>
                      <a:pt x="520" y="281"/>
                      <a:pt x="515" y="278"/>
                      <a:pt x="512" y="277"/>
                    </a:cubicBezTo>
                    <a:cubicBezTo>
                      <a:pt x="509" y="275"/>
                      <a:pt x="508" y="269"/>
                      <a:pt x="504" y="272"/>
                    </a:cubicBezTo>
                    <a:cubicBezTo>
                      <a:pt x="503" y="270"/>
                      <a:pt x="500" y="265"/>
                      <a:pt x="496" y="265"/>
                    </a:cubicBezTo>
                    <a:cubicBezTo>
                      <a:pt x="494" y="273"/>
                      <a:pt x="490" y="264"/>
                      <a:pt x="486" y="271"/>
                    </a:cubicBezTo>
                    <a:cubicBezTo>
                      <a:pt x="489" y="274"/>
                      <a:pt x="496" y="276"/>
                      <a:pt x="495" y="281"/>
                    </a:cubicBezTo>
                    <a:cubicBezTo>
                      <a:pt x="492" y="287"/>
                      <a:pt x="481" y="279"/>
                      <a:pt x="478" y="285"/>
                    </a:cubicBezTo>
                    <a:cubicBezTo>
                      <a:pt x="483" y="292"/>
                      <a:pt x="496" y="289"/>
                      <a:pt x="499" y="298"/>
                    </a:cubicBezTo>
                    <a:cubicBezTo>
                      <a:pt x="493" y="303"/>
                      <a:pt x="489" y="294"/>
                      <a:pt x="483" y="296"/>
                    </a:cubicBezTo>
                    <a:cubicBezTo>
                      <a:pt x="487" y="299"/>
                      <a:pt x="480" y="300"/>
                      <a:pt x="481" y="303"/>
                    </a:cubicBezTo>
                    <a:cubicBezTo>
                      <a:pt x="485" y="305"/>
                      <a:pt x="490" y="311"/>
                      <a:pt x="496" y="307"/>
                    </a:cubicBezTo>
                    <a:cubicBezTo>
                      <a:pt x="500" y="311"/>
                      <a:pt x="506" y="314"/>
                      <a:pt x="506" y="320"/>
                    </a:cubicBezTo>
                    <a:cubicBezTo>
                      <a:pt x="508" y="328"/>
                      <a:pt x="520" y="329"/>
                      <a:pt x="524" y="337"/>
                    </a:cubicBezTo>
                    <a:cubicBezTo>
                      <a:pt x="527" y="336"/>
                      <a:pt x="528" y="332"/>
                      <a:pt x="530" y="334"/>
                    </a:cubicBezTo>
                    <a:cubicBezTo>
                      <a:pt x="535" y="336"/>
                      <a:pt x="532" y="341"/>
                      <a:pt x="537" y="343"/>
                    </a:cubicBezTo>
                    <a:cubicBezTo>
                      <a:pt x="542" y="343"/>
                      <a:pt x="543" y="338"/>
                      <a:pt x="547" y="334"/>
                    </a:cubicBezTo>
                    <a:cubicBezTo>
                      <a:pt x="550" y="338"/>
                      <a:pt x="555" y="339"/>
                      <a:pt x="557" y="343"/>
                    </a:cubicBezTo>
                    <a:cubicBezTo>
                      <a:pt x="558" y="340"/>
                      <a:pt x="559" y="338"/>
                      <a:pt x="560" y="335"/>
                    </a:cubicBezTo>
                    <a:cubicBezTo>
                      <a:pt x="562" y="333"/>
                      <a:pt x="564" y="338"/>
                      <a:pt x="563" y="339"/>
                    </a:cubicBezTo>
                    <a:cubicBezTo>
                      <a:pt x="563" y="344"/>
                      <a:pt x="560" y="344"/>
                      <a:pt x="557" y="344"/>
                    </a:cubicBezTo>
                    <a:cubicBezTo>
                      <a:pt x="558" y="346"/>
                      <a:pt x="558" y="346"/>
                      <a:pt x="559" y="347"/>
                    </a:cubicBezTo>
                    <a:cubicBezTo>
                      <a:pt x="564" y="347"/>
                      <a:pt x="569" y="345"/>
                      <a:pt x="572" y="351"/>
                    </a:cubicBezTo>
                    <a:cubicBezTo>
                      <a:pt x="566" y="359"/>
                      <a:pt x="581" y="358"/>
                      <a:pt x="583" y="366"/>
                    </a:cubicBezTo>
                    <a:cubicBezTo>
                      <a:pt x="597" y="359"/>
                      <a:pt x="598" y="379"/>
                      <a:pt x="611" y="381"/>
                    </a:cubicBezTo>
                    <a:cubicBezTo>
                      <a:pt x="611" y="379"/>
                      <a:pt x="611" y="377"/>
                      <a:pt x="611" y="376"/>
                    </a:cubicBezTo>
                    <a:cubicBezTo>
                      <a:pt x="615" y="377"/>
                      <a:pt x="618" y="381"/>
                      <a:pt x="621" y="384"/>
                    </a:cubicBezTo>
                    <a:cubicBezTo>
                      <a:pt x="619" y="387"/>
                      <a:pt x="616" y="383"/>
                      <a:pt x="613" y="383"/>
                    </a:cubicBezTo>
                    <a:cubicBezTo>
                      <a:pt x="614" y="386"/>
                      <a:pt x="615" y="389"/>
                      <a:pt x="615" y="392"/>
                    </a:cubicBezTo>
                    <a:cubicBezTo>
                      <a:pt x="607" y="394"/>
                      <a:pt x="607" y="381"/>
                      <a:pt x="599" y="383"/>
                    </a:cubicBezTo>
                    <a:cubicBezTo>
                      <a:pt x="594" y="390"/>
                      <a:pt x="610" y="390"/>
                      <a:pt x="606" y="396"/>
                    </a:cubicBezTo>
                    <a:cubicBezTo>
                      <a:pt x="610" y="401"/>
                      <a:pt x="620" y="401"/>
                      <a:pt x="619" y="409"/>
                    </a:cubicBezTo>
                    <a:cubicBezTo>
                      <a:pt x="616" y="414"/>
                      <a:pt x="610" y="407"/>
                      <a:pt x="608" y="413"/>
                    </a:cubicBezTo>
                    <a:cubicBezTo>
                      <a:pt x="614" y="416"/>
                      <a:pt x="614" y="423"/>
                      <a:pt x="620" y="426"/>
                    </a:cubicBezTo>
                    <a:cubicBezTo>
                      <a:pt x="623" y="431"/>
                      <a:pt x="616" y="432"/>
                      <a:pt x="613" y="430"/>
                    </a:cubicBezTo>
                    <a:cubicBezTo>
                      <a:pt x="611" y="426"/>
                      <a:pt x="605" y="424"/>
                      <a:pt x="602" y="426"/>
                    </a:cubicBezTo>
                    <a:cubicBezTo>
                      <a:pt x="595" y="425"/>
                      <a:pt x="589" y="417"/>
                      <a:pt x="584" y="426"/>
                    </a:cubicBezTo>
                    <a:cubicBezTo>
                      <a:pt x="583" y="423"/>
                      <a:pt x="580" y="423"/>
                      <a:pt x="577" y="423"/>
                    </a:cubicBezTo>
                    <a:cubicBezTo>
                      <a:pt x="579" y="436"/>
                      <a:pt x="567" y="423"/>
                      <a:pt x="563" y="423"/>
                    </a:cubicBezTo>
                    <a:cubicBezTo>
                      <a:pt x="554" y="424"/>
                      <a:pt x="553" y="413"/>
                      <a:pt x="545" y="412"/>
                    </a:cubicBezTo>
                    <a:cubicBezTo>
                      <a:pt x="542" y="410"/>
                      <a:pt x="535" y="403"/>
                      <a:pt x="534" y="409"/>
                    </a:cubicBezTo>
                    <a:cubicBezTo>
                      <a:pt x="536" y="415"/>
                      <a:pt x="548" y="417"/>
                      <a:pt x="542" y="423"/>
                    </a:cubicBezTo>
                    <a:cubicBezTo>
                      <a:pt x="532" y="420"/>
                      <a:pt x="522" y="410"/>
                      <a:pt x="511" y="414"/>
                    </a:cubicBezTo>
                    <a:cubicBezTo>
                      <a:pt x="507" y="415"/>
                      <a:pt x="522" y="428"/>
                      <a:pt x="518" y="424"/>
                    </a:cubicBezTo>
                    <a:cubicBezTo>
                      <a:pt x="522" y="424"/>
                      <a:pt x="525" y="427"/>
                      <a:pt x="528" y="430"/>
                    </a:cubicBezTo>
                    <a:cubicBezTo>
                      <a:pt x="535" y="432"/>
                      <a:pt x="544" y="433"/>
                      <a:pt x="551" y="437"/>
                    </a:cubicBezTo>
                    <a:cubicBezTo>
                      <a:pt x="563" y="440"/>
                      <a:pt x="571" y="450"/>
                      <a:pt x="584" y="450"/>
                    </a:cubicBezTo>
                    <a:cubicBezTo>
                      <a:pt x="589" y="451"/>
                      <a:pt x="592" y="457"/>
                      <a:pt x="596" y="458"/>
                    </a:cubicBezTo>
                    <a:cubicBezTo>
                      <a:pt x="600" y="452"/>
                      <a:pt x="604" y="457"/>
                      <a:pt x="608" y="460"/>
                    </a:cubicBezTo>
                    <a:cubicBezTo>
                      <a:pt x="608" y="465"/>
                      <a:pt x="619" y="471"/>
                      <a:pt x="609" y="475"/>
                    </a:cubicBezTo>
                    <a:cubicBezTo>
                      <a:pt x="601" y="470"/>
                      <a:pt x="593" y="475"/>
                      <a:pt x="586" y="477"/>
                    </a:cubicBezTo>
                    <a:cubicBezTo>
                      <a:pt x="583" y="478"/>
                      <a:pt x="580" y="473"/>
                      <a:pt x="577" y="475"/>
                    </a:cubicBezTo>
                    <a:cubicBezTo>
                      <a:pt x="567" y="478"/>
                      <a:pt x="557" y="481"/>
                      <a:pt x="547" y="480"/>
                    </a:cubicBezTo>
                    <a:cubicBezTo>
                      <a:pt x="536" y="481"/>
                      <a:pt x="529" y="466"/>
                      <a:pt x="519" y="473"/>
                    </a:cubicBezTo>
                    <a:cubicBezTo>
                      <a:pt x="510" y="464"/>
                      <a:pt x="498" y="464"/>
                      <a:pt x="487" y="461"/>
                    </a:cubicBezTo>
                    <a:cubicBezTo>
                      <a:pt x="482" y="471"/>
                      <a:pt x="475" y="460"/>
                      <a:pt x="467" y="463"/>
                    </a:cubicBezTo>
                    <a:cubicBezTo>
                      <a:pt x="460" y="463"/>
                      <a:pt x="464" y="452"/>
                      <a:pt x="456" y="456"/>
                    </a:cubicBezTo>
                    <a:cubicBezTo>
                      <a:pt x="446" y="452"/>
                      <a:pt x="462" y="451"/>
                      <a:pt x="462" y="445"/>
                    </a:cubicBezTo>
                    <a:cubicBezTo>
                      <a:pt x="459" y="443"/>
                      <a:pt x="455" y="441"/>
                      <a:pt x="452" y="438"/>
                    </a:cubicBezTo>
                    <a:cubicBezTo>
                      <a:pt x="444" y="438"/>
                      <a:pt x="453" y="449"/>
                      <a:pt x="444" y="446"/>
                    </a:cubicBezTo>
                    <a:cubicBezTo>
                      <a:pt x="445" y="436"/>
                      <a:pt x="435" y="443"/>
                      <a:pt x="431" y="437"/>
                    </a:cubicBezTo>
                    <a:cubicBezTo>
                      <a:pt x="431" y="424"/>
                      <a:pt x="415" y="427"/>
                      <a:pt x="408" y="418"/>
                    </a:cubicBezTo>
                    <a:cubicBezTo>
                      <a:pt x="406" y="414"/>
                      <a:pt x="406" y="409"/>
                      <a:pt x="401" y="406"/>
                    </a:cubicBezTo>
                    <a:cubicBezTo>
                      <a:pt x="398" y="410"/>
                      <a:pt x="398" y="414"/>
                      <a:pt x="393" y="417"/>
                    </a:cubicBezTo>
                    <a:cubicBezTo>
                      <a:pt x="393" y="418"/>
                      <a:pt x="393" y="420"/>
                      <a:pt x="393" y="421"/>
                    </a:cubicBezTo>
                    <a:cubicBezTo>
                      <a:pt x="389" y="424"/>
                      <a:pt x="390" y="417"/>
                      <a:pt x="390" y="416"/>
                    </a:cubicBezTo>
                    <a:cubicBezTo>
                      <a:pt x="386" y="413"/>
                      <a:pt x="389" y="407"/>
                      <a:pt x="384" y="40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Freeform 960">
                <a:extLst>
                  <a:ext uri="{FF2B5EF4-FFF2-40B4-BE49-F238E27FC236}">
                    <a16:creationId xmlns:a16="http://schemas.microsoft.com/office/drawing/2014/main" id="{168A6294-F756-48C4-8C7C-DBD23DF57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5" y="1267"/>
                <a:ext cx="93" cy="87"/>
              </a:xfrm>
              <a:custGeom>
                <a:avLst/>
                <a:gdLst>
                  <a:gd name="T0" fmla="*/ 29 w 151"/>
                  <a:gd name="T1" fmla="*/ 12 h 140"/>
                  <a:gd name="T2" fmla="*/ 40 w 151"/>
                  <a:gd name="T3" fmla="*/ 30 h 140"/>
                  <a:gd name="T4" fmla="*/ 42 w 151"/>
                  <a:gd name="T5" fmla="*/ 23 h 140"/>
                  <a:gd name="T6" fmla="*/ 55 w 151"/>
                  <a:gd name="T7" fmla="*/ 31 h 140"/>
                  <a:gd name="T8" fmla="*/ 71 w 151"/>
                  <a:gd name="T9" fmla="*/ 32 h 140"/>
                  <a:gd name="T10" fmla="*/ 92 w 151"/>
                  <a:gd name="T11" fmla="*/ 48 h 140"/>
                  <a:gd name="T12" fmla="*/ 107 w 151"/>
                  <a:gd name="T13" fmla="*/ 53 h 140"/>
                  <a:gd name="T14" fmla="*/ 120 w 151"/>
                  <a:gd name="T15" fmla="*/ 68 h 140"/>
                  <a:gd name="T16" fmla="*/ 124 w 151"/>
                  <a:gd name="T17" fmla="*/ 78 h 140"/>
                  <a:gd name="T18" fmla="*/ 136 w 151"/>
                  <a:gd name="T19" fmla="*/ 79 h 140"/>
                  <a:gd name="T20" fmla="*/ 139 w 151"/>
                  <a:gd name="T21" fmla="*/ 72 h 140"/>
                  <a:gd name="T22" fmla="*/ 151 w 151"/>
                  <a:gd name="T23" fmla="*/ 85 h 140"/>
                  <a:gd name="T24" fmla="*/ 142 w 151"/>
                  <a:gd name="T25" fmla="*/ 104 h 140"/>
                  <a:gd name="T26" fmla="*/ 119 w 151"/>
                  <a:gd name="T27" fmla="*/ 99 h 140"/>
                  <a:gd name="T28" fmla="*/ 109 w 151"/>
                  <a:gd name="T29" fmla="*/ 89 h 140"/>
                  <a:gd name="T30" fmla="*/ 92 w 151"/>
                  <a:gd name="T31" fmla="*/ 90 h 140"/>
                  <a:gd name="T32" fmla="*/ 81 w 151"/>
                  <a:gd name="T33" fmla="*/ 84 h 140"/>
                  <a:gd name="T34" fmla="*/ 65 w 151"/>
                  <a:gd name="T35" fmla="*/ 110 h 140"/>
                  <a:gd name="T36" fmla="*/ 48 w 151"/>
                  <a:gd name="T37" fmla="*/ 135 h 140"/>
                  <a:gd name="T38" fmla="*/ 38 w 151"/>
                  <a:gd name="T39" fmla="*/ 136 h 140"/>
                  <a:gd name="T40" fmla="*/ 26 w 151"/>
                  <a:gd name="T41" fmla="*/ 114 h 140"/>
                  <a:gd name="T42" fmla="*/ 11 w 151"/>
                  <a:gd name="T43" fmla="*/ 118 h 140"/>
                  <a:gd name="T44" fmla="*/ 20 w 151"/>
                  <a:gd name="T45" fmla="*/ 98 h 140"/>
                  <a:gd name="T46" fmla="*/ 13 w 151"/>
                  <a:gd name="T47" fmla="*/ 5 h 140"/>
                  <a:gd name="T48" fmla="*/ 17 w 151"/>
                  <a:gd name="T49" fmla="*/ 0 h 140"/>
                  <a:gd name="T50" fmla="*/ 29 w 151"/>
                  <a:gd name="T51" fmla="*/ 1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1" h="140">
                    <a:moveTo>
                      <a:pt x="29" y="12"/>
                    </a:moveTo>
                    <a:cubicBezTo>
                      <a:pt x="18" y="19"/>
                      <a:pt x="36" y="24"/>
                      <a:pt x="40" y="30"/>
                    </a:cubicBezTo>
                    <a:cubicBezTo>
                      <a:pt x="42" y="29"/>
                      <a:pt x="42" y="26"/>
                      <a:pt x="42" y="23"/>
                    </a:cubicBezTo>
                    <a:cubicBezTo>
                      <a:pt x="47" y="25"/>
                      <a:pt x="53" y="24"/>
                      <a:pt x="55" y="31"/>
                    </a:cubicBezTo>
                    <a:cubicBezTo>
                      <a:pt x="60" y="33"/>
                      <a:pt x="65" y="31"/>
                      <a:pt x="71" y="32"/>
                    </a:cubicBezTo>
                    <a:cubicBezTo>
                      <a:pt x="75" y="41"/>
                      <a:pt x="86" y="40"/>
                      <a:pt x="92" y="48"/>
                    </a:cubicBezTo>
                    <a:cubicBezTo>
                      <a:pt x="98" y="43"/>
                      <a:pt x="103" y="51"/>
                      <a:pt x="107" y="53"/>
                    </a:cubicBezTo>
                    <a:cubicBezTo>
                      <a:pt x="114" y="57"/>
                      <a:pt x="116" y="62"/>
                      <a:pt x="120" y="68"/>
                    </a:cubicBezTo>
                    <a:cubicBezTo>
                      <a:pt x="120" y="72"/>
                      <a:pt x="117" y="79"/>
                      <a:pt x="124" y="78"/>
                    </a:cubicBezTo>
                    <a:cubicBezTo>
                      <a:pt x="129" y="73"/>
                      <a:pt x="132" y="81"/>
                      <a:pt x="136" y="79"/>
                    </a:cubicBezTo>
                    <a:cubicBezTo>
                      <a:pt x="136" y="76"/>
                      <a:pt x="133" y="72"/>
                      <a:pt x="139" y="72"/>
                    </a:cubicBezTo>
                    <a:cubicBezTo>
                      <a:pt x="141" y="77"/>
                      <a:pt x="149" y="81"/>
                      <a:pt x="151" y="85"/>
                    </a:cubicBezTo>
                    <a:cubicBezTo>
                      <a:pt x="143" y="91"/>
                      <a:pt x="151" y="99"/>
                      <a:pt x="142" y="104"/>
                    </a:cubicBezTo>
                    <a:cubicBezTo>
                      <a:pt x="134" y="102"/>
                      <a:pt x="126" y="90"/>
                      <a:pt x="119" y="99"/>
                    </a:cubicBezTo>
                    <a:cubicBezTo>
                      <a:pt x="111" y="100"/>
                      <a:pt x="117" y="89"/>
                      <a:pt x="109" y="89"/>
                    </a:cubicBezTo>
                    <a:cubicBezTo>
                      <a:pt x="103" y="88"/>
                      <a:pt x="98" y="94"/>
                      <a:pt x="92" y="90"/>
                    </a:cubicBezTo>
                    <a:cubicBezTo>
                      <a:pt x="90" y="85"/>
                      <a:pt x="88" y="77"/>
                      <a:pt x="81" y="84"/>
                    </a:cubicBezTo>
                    <a:cubicBezTo>
                      <a:pt x="73" y="91"/>
                      <a:pt x="78" y="105"/>
                      <a:pt x="65" y="110"/>
                    </a:cubicBezTo>
                    <a:cubicBezTo>
                      <a:pt x="67" y="119"/>
                      <a:pt x="50" y="126"/>
                      <a:pt x="48" y="135"/>
                    </a:cubicBezTo>
                    <a:cubicBezTo>
                      <a:pt x="47" y="138"/>
                      <a:pt x="41" y="140"/>
                      <a:pt x="38" y="136"/>
                    </a:cubicBezTo>
                    <a:cubicBezTo>
                      <a:pt x="28" y="130"/>
                      <a:pt x="37" y="112"/>
                      <a:pt x="26" y="114"/>
                    </a:cubicBezTo>
                    <a:cubicBezTo>
                      <a:pt x="21" y="118"/>
                      <a:pt x="17" y="119"/>
                      <a:pt x="11" y="118"/>
                    </a:cubicBezTo>
                    <a:cubicBezTo>
                      <a:pt x="0" y="111"/>
                      <a:pt x="20" y="105"/>
                      <a:pt x="20" y="98"/>
                    </a:cubicBezTo>
                    <a:cubicBezTo>
                      <a:pt x="9" y="69"/>
                      <a:pt x="11" y="36"/>
                      <a:pt x="13" y="5"/>
                    </a:cubicBezTo>
                    <a:cubicBezTo>
                      <a:pt x="14" y="3"/>
                      <a:pt x="15" y="1"/>
                      <a:pt x="17" y="0"/>
                    </a:cubicBezTo>
                    <a:cubicBezTo>
                      <a:pt x="21" y="6"/>
                      <a:pt x="27" y="4"/>
                      <a:pt x="29" y="12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Freeform 961">
                <a:extLst>
                  <a:ext uri="{FF2B5EF4-FFF2-40B4-BE49-F238E27FC236}">
                    <a16:creationId xmlns:a16="http://schemas.microsoft.com/office/drawing/2014/main" id="{750BEA63-8077-4CBD-8139-E01E157D7C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5" y="1267"/>
                <a:ext cx="93" cy="87"/>
              </a:xfrm>
              <a:custGeom>
                <a:avLst/>
                <a:gdLst>
                  <a:gd name="T0" fmla="*/ 29 w 151"/>
                  <a:gd name="T1" fmla="*/ 12 h 140"/>
                  <a:gd name="T2" fmla="*/ 40 w 151"/>
                  <a:gd name="T3" fmla="*/ 30 h 140"/>
                  <a:gd name="T4" fmla="*/ 42 w 151"/>
                  <a:gd name="T5" fmla="*/ 23 h 140"/>
                  <a:gd name="T6" fmla="*/ 55 w 151"/>
                  <a:gd name="T7" fmla="*/ 31 h 140"/>
                  <a:gd name="T8" fmla="*/ 71 w 151"/>
                  <a:gd name="T9" fmla="*/ 32 h 140"/>
                  <a:gd name="T10" fmla="*/ 92 w 151"/>
                  <a:gd name="T11" fmla="*/ 48 h 140"/>
                  <a:gd name="T12" fmla="*/ 107 w 151"/>
                  <a:gd name="T13" fmla="*/ 53 h 140"/>
                  <a:gd name="T14" fmla="*/ 120 w 151"/>
                  <a:gd name="T15" fmla="*/ 68 h 140"/>
                  <a:gd name="T16" fmla="*/ 124 w 151"/>
                  <a:gd name="T17" fmla="*/ 78 h 140"/>
                  <a:gd name="T18" fmla="*/ 136 w 151"/>
                  <a:gd name="T19" fmla="*/ 79 h 140"/>
                  <a:gd name="T20" fmla="*/ 139 w 151"/>
                  <a:gd name="T21" fmla="*/ 72 h 140"/>
                  <a:gd name="T22" fmla="*/ 151 w 151"/>
                  <a:gd name="T23" fmla="*/ 85 h 140"/>
                  <a:gd name="T24" fmla="*/ 142 w 151"/>
                  <a:gd name="T25" fmla="*/ 104 h 140"/>
                  <a:gd name="T26" fmla="*/ 119 w 151"/>
                  <a:gd name="T27" fmla="*/ 99 h 140"/>
                  <a:gd name="T28" fmla="*/ 109 w 151"/>
                  <a:gd name="T29" fmla="*/ 89 h 140"/>
                  <a:gd name="T30" fmla="*/ 92 w 151"/>
                  <a:gd name="T31" fmla="*/ 90 h 140"/>
                  <a:gd name="T32" fmla="*/ 81 w 151"/>
                  <a:gd name="T33" fmla="*/ 84 h 140"/>
                  <a:gd name="T34" fmla="*/ 65 w 151"/>
                  <a:gd name="T35" fmla="*/ 110 h 140"/>
                  <a:gd name="T36" fmla="*/ 48 w 151"/>
                  <a:gd name="T37" fmla="*/ 135 h 140"/>
                  <a:gd name="T38" fmla="*/ 38 w 151"/>
                  <a:gd name="T39" fmla="*/ 136 h 140"/>
                  <a:gd name="T40" fmla="*/ 26 w 151"/>
                  <a:gd name="T41" fmla="*/ 114 h 140"/>
                  <a:gd name="T42" fmla="*/ 11 w 151"/>
                  <a:gd name="T43" fmla="*/ 118 h 140"/>
                  <a:gd name="T44" fmla="*/ 20 w 151"/>
                  <a:gd name="T45" fmla="*/ 98 h 140"/>
                  <a:gd name="T46" fmla="*/ 13 w 151"/>
                  <a:gd name="T47" fmla="*/ 5 h 140"/>
                  <a:gd name="T48" fmla="*/ 17 w 151"/>
                  <a:gd name="T49" fmla="*/ 0 h 140"/>
                  <a:gd name="T50" fmla="*/ 29 w 151"/>
                  <a:gd name="T51" fmla="*/ 1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1" h="140">
                    <a:moveTo>
                      <a:pt x="29" y="12"/>
                    </a:moveTo>
                    <a:cubicBezTo>
                      <a:pt x="18" y="19"/>
                      <a:pt x="36" y="24"/>
                      <a:pt x="40" y="30"/>
                    </a:cubicBezTo>
                    <a:cubicBezTo>
                      <a:pt x="42" y="29"/>
                      <a:pt x="42" y="26"/>
                      <a:pt x="42" y="23"/>
                    </a:cubicBezTo>
                    <a:cubicBezTo>
                      <a:pt x="47" y="25"/>
                      <a:pt x="53" y="24"/>
                      <a:pt x="55" y="31"/>
                    </a:cubicBezTo>
                    <a:cubicBezTo>
                      <a:pt x="60" y="33"/>
                      <a:pt x="65" y="31"/>
                      <a:pt x="71" y="32"/>
                    </a:cubicBezTo>
                    <a:cubicBezTo>
                      <a:pt x="75" y="41"/>
                      <a:pt x="86" y="40"/>
                      <a:pt x="92" y="48"/>
                    </a:cubicBezTo>
                    <a:cubicBezTo>
                      <a:pt x="98" y="43"/>
                      <a:pt x="103" y="51"/>
                      <a:pt x="107" y="53"/>
                    </a:cubicBezTo>
                    <a:cubicBezTo>
                      <a:pt x="114" y="57"/>
                      <a:pt x="116" y="62"/>
                      <a:pt x="120" y="68"/>
                    </a:cubicBezTo>
                    <a:cubicBezTo>
                      <a:pt x="120" y="72"/>
                      <a:pt x="117" y="79"/>
                      <a:pt x="124" y="78"/>
                    </a:cubicBezTo>
                    <a:cubicBezTo>
                      <a:pt x="129" y="73"/>
                      <a:pt x="132" y="81"/>
                      <a:pt x="136" y="79"/>
                    </a:cubicBezTo>
                    <a:cubicBezTo>
                      <a:pt x="136" y="76"/>
                      <a:pt x="133" y="72"/>
                      <a:pt x="139" y="72"/>
                    </a:cubicBezTo>
                    <a:cubicBezTo>
                      <a:pt x="141" y="77"/>
                      <a:pt x="149" y="81"/>
                      <a:pt x="151" y="85"/>
                    </a:cubicBezTo>
                    <a:cubicBezTo>
                      <a:pt x="143" y="91"/>
                      <a:pt x="151" y="99"/>
                      <a:pt x="142" y="104"/>
                    </a:cubicBezTo>
                    <a:cubicBezTo>
                      <a:pt x="134" y="102"/>
                      <a:pt x="126" y="90"/>
                      <a:pt x="119" y="99"/>
                    </a:cubicBezTo>
                    <a:cubicBezTo>
                      <a:pt x="111" y="100"/>
                      <a:pt x="117" y="89"/>
                      <a:pt x="109" y="89"/>
                    </a:cubicBezTo>
                    <a:cubicBezTo>
                      <a:pt x="103" y="88"/>
                      <a:pt x="98" y="94"/>
                      <a:pt x="92" y="90"/>
                    </a:cubicBezTo>
                    <a:cubicBezTo>
                      <a:pt x="90" y="85"/>
                      <a:pt x="88" y="77"/>
                      <a:pt x="81" y="84"/>
                    </a:cubicBezTo>
                    <a:cubicBezTo>
                      <a:pt x="73" y="91"/>
                      <a:pt x="78" y="105"/>
                      <a:pt x="65" y="110"/>
                    </a:cubicBezTo>
                    <a:cubicBezTo>
                      <a:pt x="67" y="119"/>
                      <a:pt x="50" y="126"/>
                      <a:pt x="48" y="135"/>
                    </a:cubicBezTo>
                    <a:cubicBezTo>
                      <a:pt x="47" y="138"/>
                      <a:pt x="41" y="140"/>
                      <a:pt x="38" y="136"/>
                    </a:cubicBezTo>
                    <a:cubicBezTo>
                      <a:pt x="28" y="130"/>
                      <a:pt x="37" y="112"/>
                      <a:pt x="26" y="114"/>
                    </a:cubicBezTo>
                    <a:cubicBezTo>
                      <a:pt x="21" y="118"/>
                      <a:pt x="17" y="119"/>
                      <a:pt x="11" y="118"/>
                    </a:cubicBezTo>
                    <a:cubicBezTo>
                      <a:pt x="0" y="111"/>
                      <a:pt x="20" y="105"/>
                      <a:pt x="20" y="98"/>
                    </a:cubicBezTo>
                    <a:cubicBezTo>
                      <a:pt x="9" y="69"/>
                      <a:pt x="11" y="36"/>
                      <a:pt x="13" y="5"/>
                    </a:cubicBezTo>
                    <a:cubicBezTo>
                      <a:pt x="14" y="3"/>
                      <a:pt x="15" y="1"/>
                      <a:pt x="17" y="0"/>
                    </a:cubicBezTo>
                    <a:cubicBezTo>
                      <a:pt x="21" y="6"/>
                      <a:pt x="27" y="4"/>
                      <a:pt x="29" y="12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Freeform 962">
                <a:extLst>
                  <a:ext uri="{FF2B5EF4-FFF2-40B4-BE49-F238E27FC236}">
                    <a16:creationId xmlns:a16="http://schemas.microsoft.com/office/drawing/2014/main" id="{19C9283F-8A75-4E62-A398-DC511B12A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9" y="1261"/>
                <a:ext cx="17" cy="13"/>
              </a:xfrm>
              <a:custGeom>
                <a:avLst/>
                <a:gdLst>
                  <a:gd name="T0" fmla="*/ 27 w 27"/>
                  <a:gd name="T1" fmla="*/ 14 h 21"/>
                  <a:gd name="T2" fmla="*/ 15 w 27"/>
                  <a:gd name="T3" fmla="*/ 18 h 21"/>
                  <a:gd name="T4" fmla="*/ 0 w 27"/>
                  <a:gd name="T5" fmla="*/ 0 h 21"/>
                  <a:gd name="T6" fmla="*/ 27 w 27"/>
                  <a:gd name="T7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1">
                    <a:moveTo>
                      <a:pt x="27" y="14"/>
                    </a:moveTo>
                    <a:cubicBezTo>
                      <a:pt x="26" y="18"/>
                      <a:pt x="19" y="21"/>
                      <a:pt x="15" y="18"/>
                    </a:cubicBezTo>
                    <a:cubicBezTo>
                      <a:pt x="4" y="17"/>
                      <a:pt x="6" y="6"/>
                      <a:pt x="0" y="0"/>
                    </a:cubicBezTo>
                    <a:cubicBezTo>
                      <a:pt x="9" y="4"/>
                      <a:pt x="17" y="12"/>
                      <a:pt x="27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Freeform 963">
                <a:extLst>
                  <a:ext uri="{FF2B5EF4-FFF2-40B4-BE49-F238E27FC236}">
                    <a16:creationId xmlns:a16="http://schemas.microsoft.com/office/drawing/2014/main" id="{4909696D-C128-4B09-81BE-648535D58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9" y="1261"/>
                <a:ext cx="17" cy="13"/>
              </a:xfrm>
              <a:custGeom>
                <a:avLst/>
                <a:gdLst>
                  <a:gd name="T0" fmla="*/ 27 w 27"/>
                  <a:gd name="T1" fmla="*/ 14 h 21"/>
                  <a:gd name="T2" fmla="*/ 15 w 27"/>
                  <a:gd name="T3" fmla="*/ 18 h 21"/>
                  <a:gd name="T4" fmla="*/ 0 w 27"/>
                  <a:gd name="T5" fmla="*/ 0 h 21"/>
                  <a:gd name="T6" fmla="*/ 27 w 27"/>
                  <a:gd name="T7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1">
                    <a:moveTo>
                      <a:pt x="27" y="14"/>
                    </a:moveTo>
                    <a:cubicBezTo>
                      <a:pt x="26" y="18"/>
                      <a:pt x="19" y="21"/>
                      <a:pt x="15" y="18"/>
                    </a:cubicBezTo>
                    <a:cubicBezTo>
                      <a:pt x="4" y="17"/>
                      <a:pt x="6" y="6"/>
                      <a:pt x="0" y="0"/>
                    </a:cubicBezTo>
                    <a:cubicBezTo>
                      <a:pt x="9" y="4"/>
                      <a:pt x="17" y="12"/>
                      <a:pt x="27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Freeform 964">
                <a:extLst>
                  <a:ext uri="{FF2B5EF4-FFF2-40B4-BE49-F238E27FC236}">
                    <a16:creationId xmlns:a16="http://schemas.microsoft.com/office/drawing/2014/main" id="{B35ADDB1-8AAC-4ED4-B384-9B7B1DCE5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08" y="1200"/>
                <a:ext cx="12" cy="5"/>
              </a:xfrm>
              <a:custGeom>
                <a:avLst/>
                <a:gdLst>
                  <a:gd name="T0" fmla="*/ 6 w 19"/>
                  <a:gd name="T1" fmla="*/ 0 h 7"/>
                  <a:gd name="T2" fmla="*/ 6 w 19"/>
                  <a:gd name="T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9" h="7">
                    <a:moveTo>
                      <a:pt x="6" y="0"/>
                    </a:moveTo>
                    <a:cubicBezTo>
                      <a:pt x="19" y="4"/>
                      <a:pt x="0" y="7"/>
                      <a:pt x="6" y="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Freeform 965">
                <a:extLst>
                  <a:ext uri="{FF2B5EF4-FFF2-40B4-BE49-F238E27FC236}">
                    <a16:creationId xmlns:a16="http://schemas.microsoft.com/office/drawing/2014/main" id="{693BD5B8-2E0C-46E2-8381-E29F6C45D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908" y="1200"/>
                <a:ext cx="12" cy="5"/>
              </a:xfrm>
              <a:custGeom>
                <a:avLst/>
                <a:gdLst>
                  <a:gd name="T0" fmla="*/ 6 w 19"/>
                  <a:gd name="T1" fmla="*/ 0 h 7"/>
                  <a:gd name="T2" fmla="*/ 6 w 19"/>
                  <a:gd name="T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9" h="7">
                    <a:moveTo>
                      <a:pt x="6" y="0"/>
                    </a:moveTo>
                    <a:cubicBezTo>
                      <a:pt x="19" y="4"/>
                      <a:pt x="0" y="7"/>
                      <a:pt x="6" y="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Freeform 966">
                <a:extLst>
                  <a:ext uri="{FF2B5EF4-FFF2-40B4-BE49-F238E27FC236}">
                    <a16:creationId xmlns:a16="http://schemas.microsoft.com/office/drawing/2014/main" id="{76A8DB75-A20B-474E-B635-C785B6AFA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43" y="1195"/>
                <a:ext cx="7" cy="17"/>
              </a:xfrm>
              <a:custGeom>
                <a:avLst/>
                <a:gdLst>
                  <a:gd name="T0" fmla="*/ 8 w 11"/>
                  <a:gd name="T1" fmla="*/ 13 h 27"/>
                  <a:gd name="T2" fmla="*/ 6 w 11"/>
                  <a:gd name="T3" fmla="*/ 27 h 27"/>
                  <a:gd name="T4" fmla="*/ 0 w 11"/>
                  <a:gd name="T5" fmla="*/ 7 h 27"/>
                  <a:gd name="T6" fmla="*/ 3 w 11"/>
                  <a:gd name="T7" fmla="*/ 0 h 27"/>
                  <a:gd name="T8" fmla="*/ 8 w 11"/>
                  <a:gd name="T9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7">
                    <a:moveTo>
                      <a:pt x="8" y="13"/>
                    </a:moveTo>
                    <a:cubicBezTo>
                      <a:pt x="10" y="17"/>
                      <a:pt x="8" y="23"/>
                      <a:pt x="6" y="27"/>
                    </a:cubicBezTo>
                    <a:cubicBezTo>
                      <a:pt x="0" y="22"/>
                      <a:pt x="6" y="11"/>
                      <a:pt x="0" y="7"/>
                    </a:cubicBezTo>
                    <a:cubicBezTo>
                      <a:pt x="1" y="3"/>
                      <a:pt x="1" y="2"/>
                      <a:pt x="3" y="0"/>
                    </a:cubicBezTo>
                    <a:cubicBezTo>
                      <a:pt x="11" y="0"/>
                      <a:pt x="8" y="10"/>
                      <a:pt x="8" y="1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Freeform 967">
                <a:extLst>
                  <a:ext uri="{FF2B5EF4-FFF2-40B4-BE49-F238E27FC236}">
                    <a16:creationId xmlns:a16="http://schemas.microsoft.com/office/drawing/2014/main" id="{6F60D7EF-9106-4572-971A-008506BE8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43" y="1195"/>
                <a:ext cx="7" cy="17"/>
              </a:xfrm>
              <a:custGeom>
                <a:avLst/>
                <a:gdLst>
                  <a:gd name="T0" fmla="*/ 8 w 11"/>
                  <a:gd name="T1" fmla="*/ 13 h 27"/>
                  <a:gd name="T2" fmla="*/ 6 w 11"/>
                  <a:gd name="T3" fmla="*/ 27 h 27"/>
                  <a:gd name="T4" fmla="*/ 0 w 11"/>
                  <a:gd name="T5" fmla="*/ 7 h 27"/>
                  <a:gd name="T6" fmla="*/ 3 w 11"/>
                  <a:gd name="T7" fmla="*/ 0 h 27"/>
                  <a:gd name="T8" fmla="*/ 8 w 11"/>
                  <a:gd name="T9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7">
                    <a:moveTo>
                      <a:pt x="8" y="13"/>
                    </a:moveTo>
                    <a:cubicBezTo>
                      <a:pt x="10" y="17"/>
                      <a:pt x="8" y="23"/>
                      <a:pt x="6" y="27"/>
                    </a:cubicBezTo>
                    <a:cubicBezTo>
                      <a:pt x="0" y="22"/>
                      <a:pt x="6" y="11"/>
                      <a:pt x="0" y="7"/>
                    </a:cubicBezTo>
                    <a:cubicBezTo>
                      <a:pt x="1" y="3"/>
                      <a:pt x="1" y="2"/>
                      <a:pt x="3" y="0"/>
                    </a:cubicBezTo>
                    <a:cubicBezTo>
                      <a:pt x="11" y="0"/>
                      <a:pt x="8" y="10"/>
                      <a:pt x="8" y="1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0" name="Freeform 969">
              <a:extLst>
                <a:ext uri="{FF2B5EF4-FFF2-40B4-BE49-F238E27FC236}">
                  <a16:creationId xmlns:a16="http://schemas.microsoft.com/office/drawing/2014/main" id="{DD5FA30A-14E3-4892-8F52-6E790BBD5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42251" y="1881188"/>
              <a:ext cx="7938" cy="6350"/>
            </a:xfrm>
            <a:custGeom>
              <a:avLst/>
              <a:gdLst>
                <a:gd name="T0" fmla="*/ 7 w 8"/>
                <a:gd name="T1" fmla="*/ 4 h 7"/>
                <a:gd name="T2" fmla="*/ 1 w 8"/>
                <a:gd name="T3" fmla="*/ 4 h 7"/>
                <a:gd name="T4" fmla="*/ 5 w 8"/>
                <a:gd name="T5" fmla="*/ 0 h 7"/>
                <a:gd name="T6" fmla="*/ 7 w 8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4"/>
                  </a:moveTo>
                  <a:cubicBezTo>
                    <a:pt x="5" y="7"/>
                    <a:pt x="0" y="7"/>
                    <a:pt x="1" y="4"/>
                  </a:cubicBezTo>
                  <a:cubicBezTo>
                    <a:pt x="1" y="2"/>
                    <a:pt x="3" y="2"/>
                    <a:pt x="5" y="0"/>
                  </a:cubicBezTo>
                  <a:cubicBezTo>
                    <a:pt x="6" y="1"/>
                    <a:pt x="8" y="3"/>
                    <a:pt x="7" y="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970">
              <a:extLst>
                <a:ext uri="{FF2B5EF4-FFF2-40B4-BE49-F238E27FC236}">
                  <a16:creationId xmlns:a16="http://schemas.microsoft.com/office/drawing/2014/main" id="{A03E3722-EC70-425B-9E69-65D04E23A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42251" y="1881188"/>
              <a:ext cx="7938" cy="6350"/>
            </a:xfrm>
            <a:custGeom>
              <a:avLst/>
              <a:gdLst>
                <a:gd name="T0" fmla="*/ 7 w 8"/>
                <a:gd name="T1" fmla="*/ 4 h 7"/>
                <a:gd name="T2" fmla="*/ 1 w 8"/>
                <a:gd name="T3" fmla="*/ 4 h 7"/>
                <a:gd name="T4" fmla="*/ 5 w 8"/>
                <a:gd name="T5" fmla="*/ 0 h 7"/>
                <a:gd name="T6" fmla="*/ 7 w 8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4"/>
                  </a:moveTo>
                  <a:cubicBezTo>
                    <a:pt x="5" y="7"/>
                    <a:pt x="0" y="7"/>
                    <a:pt x="1" y="4"/>
                  </a:cubicBezTo>
                  <a:cubicBezTo>
                    <a:pt x="1" y="2"/>
                    <a:pt x="3" y="2"/>
                    <a:pt x="5" y="0"/>
                  </a:cubicBezTo>
                  <a:cubicBezTo>
                    <a:pt x="6" y="1"/>
                    <a:pt x="8" y="3"/>
                    <a:pt x="7" y="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971">
              <a:extLst>
                <a:ext uri="{FF2B5EF4-FFF2-40B4-BE49-F238E27FC236}">
                  <a16:creationId xmlns:a16="http://schemas.microsoft.com/office/drawing/2014/main" id="{B99E53EF-9285-4FAE-84D4-748EB1CD2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02551" y="1879600"/>
              <a:ext cx="7938" cy="11113"/>
            </a:xfrm>
            <a:custGeom>
              <a:avLst/>
              <a:gdLst>
                <a:gd name="T0" fmla="*/ 6 w 8"/>
                <a:gd name="T1" fmla="*/ 10 h 11"/>
                <a:gd name="T2" fmla="*/ 0 w 8"/>
                <a:gd name="T3" fmla="*/ 4 h 11"/>
                <a:gd name="T4" fmla="*/ 3 w 8"/>
                <a:gd name="T5" fmla="*/ 0 h 11"/>
                <a:gd name="T6" fmla="*/ 6 w 8"/>
                <a:gd name="T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6" y="10"/>
                  </a:moveTo>
                  <a:cubicBezTo>
                    <a:pt x="3" y="11"/>
                    <a:pt x="0" y="7"/>
                    <a:pt x="0" y="4"/>
                  </a:cubicBezTo>
                  <a:cubicBezTo>
                    <a:pt x="0" y="2"/>
                    <a:pt x="2" y="1"/>
                    <a:pt x="3" y="0"/>
                  </a:cubicBezTo>
                  <a:cubicBezTo>
                    <a:pt x="8" y="2"/>
                    <a:pt x="7" y="7"/>
                    <a:pt x="6" y="1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972">
              <a:extLst>
                <a:ext uri="{FF2B5EF4-FFF2-40B4-BE49-F238E27FC236}">
                  <a16:creationId xmlns:a16="http://schemas.microsoft.com/office/drawing/2014/main" id="{819FC86A-DFFD-4A0C-93B1-0D6B5BB8D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02551" y="1879600"/>
              <a:ext cx="7938" cy="11113"/>
            </a:xfrm>
            <a:custGeom>
              <a:avLst/>
              <a:gdLst>
                <a:gd name="T0" fmla="*/ 6 w 8"/>
                <a:gd name="T1" fmla="*/ 10 h 11"/>
                <a:gd name="T2" fmla="*/ 0 w 8"/>
                <a:gd name="T3" fmla="*/ 4 h 11"/>
                <a:gd name="T4" fmla="*/ 3 w 8"/>
                <a:gd name="T5" fmla="*/ 0 h 11"/>
                <a:gd name="T6" fmla="*/ 6 w 8"/>
                <a:gd name="T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6" y="10"/>
                  </a:moveTo>
                  <a:cubicBezTo>
                    <a:pt x="3" y="11"/>
                    <a:pt x="0" y="7"/>
                    <a:pt x="0" y="4"/>
                  </a:cubicBezTo>
                  <a:cubicBezTo>
                    <a:pt x="0" y="2"/>
                    <a:pt x="2" y="1"/>
                    <a:pt x="3" y="0"/>
                  </a:cubicBezTo>
                  <a:cubicBezTo>
                    <a:pt x="8" y="2"/>
                    <a:pt x="7" y="7"/>
                    <a:pt x="6" y="1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973">
              <a:extLst>
                <a:ext uri="{FF2B5EF4-FFF2-40B4-BE49-F238E27FC236}">
                  <a16:creationId xmlns:a16="http://schemas.microsoft.com/office/drawing/2014/main" id="{2CC45D34-8616-4A49-A19B-C71995F03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58101" y="1879600"/>
              <a:ext cx="7938" cy="7938"/>
            </a:xfrm>
            <a:custGeom>
              <a:avLst/>
              <a:gdLst>
                <a:gd name="T0" fmla="*/ 5 w 9"/>
                <a:gd name="T1" fmla="*/ 7 h 8"/>
                <a:gd name="T2" fmla="*/ 1 w 9"/>
                <a:gd name="T3" fmla="*/ 3 h 8"/>
                <a:gd name="T4" fmla="*/ 5 w 9"/>
                <a:gd name="T5" fmla="*/ 0 h 8"/>
                <a:gd name="T6" fmla="*/ 5 w 9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5" y="7"/>
                  </a:moveTo>
                  <a:cubicBezTo>
                    <a:pt x="3" y="8"/>
                    <a:pt x="0" y="5"/>
                    <a:pt x="1" y="3"/>
                  </a:cubicBezTo>
                  <a:cubicBezTo>
                    <a:pt x="1" y="0"/>
                    <a:pt x="4" y="2"/>
                    <a:pt x="5" y="0"/>
                  </a:cubicBezTo>
                  <a:cubicBezTo>
                    <a:pt x="9" y="1"/>
                    <a:pt x="8" y="5"/>
                    <a:pt x="5" y="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974">
              <a:extLst>
                <a:ext uri="{FF2B5EF4-FFF2-40B4-BE49-F238E27FC236}">
                  <a16:creationId xmlns:a16="http://schemas.microsoft.com/office/drawing/2014/main" id="{3C943331-20AB-4E86-8DCF-7AF00C633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58101" y="1879600"/>
              <a:ext cx="7938" cy="7938"/>
            </a:xfrm>
            <a:custGeom>
              <a:avLst/>
              <a:gdLst>
                <a:gd name="T0" fmla="*/ 5 w 9"/>
                <a:gd name="T1" fmla="*/ 7 h 8"/>
                <a:gd name="T2" fmla="*/ 1 w 9"/>
                <a:gd name="T3" fmla="*/ 3 h 8"/>
                <a:gd name="T4" fmla="*/ 5 w 9"/>
                <a:gd name="T5" fmla="*/ 0 h 8"/>
                <a:gd name="T6" fmla="*/ 5 w 9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5" y="7"/>
                  </a:moveTo>
                  <a:cubicBezTo>
                    <a:pt x="3" y="8"/>
                    <a:pt x="0" y="5"/>
                    <a:pt x="1" y="3"/>
                  </a:cubicBezTo>
                  <a:cubicBezTo>
                    <a:pt x="1" y="0"/>
                    <a:pt x="4" y="2"/>
                    <a:pt x="5" y="0"/>
                  </a:cubicBezTo>
                  <a:cubicBezTo>
                    <a:pt x="9" y="1"/>
                    <a:pt x="8" y="5"/>
                    <a:pt x="5" y="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975">
              <a:extLst>
                <a:ext uri="{FF2B5EF4-FFF2-40B4-BE49-F238E27FC236}">
                  <a16:creationId xmlns:a16="http://schemas.microsoft.com/office/drawing/2014/main" id="{D2BFA553-C0AF-407A-ABBC-D4A9EC6EB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29526" y="1868488"/>
              <a:ext cx="12700" cy="19050"/>
            </a:xfrm>
            <a:custGeom>
              <a:avLst/>
              <a:gdLst>
                <a:gd name="T0" fmla="*/ 8 w 13"/>
                <a:gd name="T1" fmla="*/ 12 h 19"/>
                <a:gd name="T2" fmla="*/ 0 w 13"/>
                <a:gd name="T3" fmla="*/ 10 h 19"/>
                <a:gd name="T4" fmla="*/ 7 w 13"/>
                <a:gd name="T5" fmla="*/ 0 h 19"/>
                <a:gd name="T6" fmla="*/ 8 w 13"/>
                <a:gd name="T7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9">
                  <a:moveTo>
                    <a:pt x="8" y="12"/>
                  </a:moveTo>
                  <a:cubicBezTo>
                    <a:pt x="5" y="19"/>
                    <a:pt x="3" y="11"/>
                    <a:pt x="0" y="10"/>
                  </a:cubicBezTo>
                  <a:cubicBezTo>
                    <a:pt x="2" y="7"/>
                    <a:pt x="4" y="3"/>
                    <a:pt x="7" y="0"/>
                  </a:cubicBezTo>
                  <a:cubicBezTo>
                    <a:pt x="13" y="2"/>
                    <a:pt x="9" y="9"/>
                    <a:pt x="8" y="12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976">
              <a:extLst>
                <a:ext uri="{FF2B5EF4-FFF2-40B4-BE49-F238E27FC236}">
                  <a16:creationId xmlns:a16="http://schemas.microsoft.com/office/drawing/2014/main" id="{FAE84E5E-D7F1-4A0E-ADDC-6CA20411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29526" y="1868488"/>
              <a:ext cx="12700" cy="19050"/>
            </a:xfrm>
            <a:custGeom>
              <a:avLst/>
              <a:gdLst>
                <a:gd name="T0" fmla="*/ 8 w 13"/>
                <a:gd name="T1" fmla="*/ 12 h 19"/>
                <a:gd name="T2" fmla="*/ 0 w 13"/>
                <a:gd name="T3" fmla="*/ 10 h 19"/>
                <a:gd name="T4" fmla="*/ 7 w 13"/>
                <a:gd name="T5" fmla="*/ 0 h 19"/>
                <a:gd name="T6" fmla="*/ 8 w 13"/>
                <a:gd name="T7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9">
                  <a:moveTo>
                    <a:pt x="8" y="12"/>
                  </a:moveTo>
                  <a:cubicBezTo>
                    <a:pt x="5" y="19"/>
                    <a:pt x="3" y="11"/>
                    <a:pt x="0" y="10"/>
                  </a:cubicBezTo>
                  <a:cubicBezTo>
                    <a:pt x="2" y="7"/>
                    <a:pt x="4" y="3"/>
                    <a:pt x="7" y="0"/>
                  </a:cubicBezTo>
                  <a:cubicBezTo>
                    <a:pt x="13" y="2"/>
                    <a:pt x="9" y="9"/>
                    <a:pt x="8" y="12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977">
              <a:extLst>
                <a:ext uri="{FF2B5EF4-FFF2-40B4-BE49-F238E27FC236}">
                  <a16:creationId xmlns:a16="http://schemas.microsoft.com/office/drawing/2014/main" id="{C2CB04F3-5416-406F-BF53-D133A02B4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27888" y="1865313"/>
              <a:ext cx="7938" cy="11113"/>
            </a:xfrm>
            <a:custGeom>
              <a:avLst/>
              <a:gdLst>
                <a:gd name="T0" fmla="*/ 8 w 8"/>
                <a:gd name="T1" fmla="*/ 8 h 11"/>
                <a:gd name="T2" fmla="*/ 3 w 8"/>
                <a:gd name="T3" fmla="*/ 11 h 11"/>
                <a:gd name="T4" fmla="*/ 2 w 8"/>
                <a:gd name="T5" fmla="*/ 1 h 11"/>
                <a:gd name="T6" fmla="*/ 8 w 8"/>
                <a:gd name="T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8" y="8"/>
                  </a:moveTo>
                  <a:cubicBezTo>
                    <a:pt x="8" y="11"/>
                    <a:pt x="5" y="11"/>
                    <a:pt x="3" y="11"/>
                  </a:cubicBezTo>
                  <a:cubicBezTo>
                    <a:pt x="0" y="8"/>
                    <a:pt x="0" y="4"/>
                    <a:pt x="2" y="1"/>
                  </a:cubicBezTo>
                  <a:cubicBezTo>
                    <a:pt x="7" y="0"/>
                    <a:pt x="8" y="6"/>
                    <a:pt x="8" y="8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978">
              <a:extLst>
                <a:ext uri="{FF2B5EF4-FFF2-40B4-BE49-F238E27FC236}">
                  <a16:creationId xmlns:a16="http://schemas.microsoft.com/office/drawing/2014/main" id="{B9DE572D-6696-4097-8C9C-8A7407169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27888" y="1865313"/>
              <a:ext cx="7938" cy="11113"/>
            </a:xfrm>
            <a:custGeom>
              <a:avLst/>
              <a:gdLst>
                <a:gd name="T0" fmla="*/ 8 w 8"/>
                <a:gd name="T1" fmla="*/ 8 h 11"/>
                <a:gd name="T2" fmla="*/ 3 w 8"/>
                <a:gd name="T3" fmla="*/ 11 h 11"/>
                <a:gd name="T4" fmla="*/ 2 w 8"/>
                <a:gd name="T5" fmla="*/ 1 h 11"/>
                <a:gd name="T6" fmla="*/ 8 w 8"/>
                <a:gd name="T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8" y="8"/>
                  </a:moveTo>
                  <a:cubicBezTo>
                    <a:pt x="8" y="11"/>
                    <a:pt x="5" y="11"/>
                    <a:pt x="3" y="11"/>
                  </a:cubicBezTo>
                  <a:cubicBezTo>
                    <a:pt x="0" y="8"/>
                    <a:pt x="0" y="4"/>
                    <a:pt x="2" y="1"/>
                  </a:cubicBezTo>
                  <a:cubicBezTo>
                    <a:pt x="7" y="0"/>
                    <a:pt x="8" y="6"/>
                    <a:pt x="8" y="8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979">
              <a:extLst>
                <a:ext uri="{FF2B5EF4-FFF2-40B4-BE49-F238E27FC236}">
                  <a16:creationId xmlns:a16="http://schemas.microsoft.com/office/drawing/2014/main" id="{C0039EE6-EF86-47DE-80B1-0966DFA5C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18413" y="1865313"/>
              <a:ext cx="6350" cy="6350"/>
            </a:xfrm>
            <a:custGeom>
              <a:avLst/>
              <a:gdLst>
                <a:gd name="T0" fmla="*/ 4 w 6"/>
                <a:gd name="T1" fmla="*/ 6 h 6"/>
                <a:gd name="T2" fmla="*/ 4 w 6"/>
                <a:gd name="T3" fmla="*/ 6 h 6"/>
                <a:gd name="T4" fmla="*/ 2 w 6"/>
                <a:gd name="T5" fmla="*/ 1 h 6"/>
                <a:gd name="T6" fmla="*/ 4 w 6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cubicBezTo>
                    <a:pt x="5" y="5"/>
                    <a:pt x="4" y="6"/>
                    <a:pt x="4" y="6"/>
                  </a:cubicBezTo>
                  <a:cubicBezTo>
                    <a:pt x="1" y="5"/>
                    <a:pt x="0" y="3"/>
                    <a:pt x="2" y="1"/>
                  </a:cubicBezTo>
                  <a:cubicBezTo>
                    <a:pt x="3" y="0"/>
                    <a:pt x="6" y="1"/>
                    <a:pt x="4" y="6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980">
              <a:extLst>
                <a:ext uri="{FF2B5EF4-FFF2-40B4-BE49-F238E27FC236}">
                  <a16:creationId xmlns:a16="http://schemas.microsoft.com/office/drawing/2014/main" id="{9D6299A2-EEC6-47B2-9D14-F88039539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18413" y="1865313"/>
              <a:ext cx="6350" cy="6350"/>
            </a:xfrm>
            <a:custGeom>
              <a:avLst/>
              <a:gdLst>
                <a:gd name="T0" fmla="*/ 4 w 6"/>
                <a:gd name="T1" fmla="*/ 6 h 6"/>
                <a:gd name="T2" fmla="*/ 4 w 6"/>
                <a:gd name="T3" fmla="*/ 6 h 6"/>
                <a:gd name="T4" fmla="*/ 2 w 6"/>
                <a:gd name="T5" fmla="*/ 1 h 6"/>
                <a:gd name="T6" fmla="*/ 4 w 6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cubicBezTo>
                    <a:pt x="5" y="5"/>
                    <a:pt x="4" y="6"/>
                    <a:pt x="4" y="6"/>
                  </a:cubicBezTo>
                  <a:cubicBezTo>
                    <a:pt x="1" y="5"/>
                    <a:pt x="0" y="3"/>
                    <a:pt x="2" y="1"/>
                  </a:cubicBezTo>
                  <a:cubicBezTo>
                    <a:pt x="3" y="0"/>
                    <a:pt x="6" y="1"/>
                    <a:pt x="4" y="6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981">
              <a:extLst>
                <a:ext uri="{FF2B5EF4-FFF2-40B4-BE49-F238E27FC236}">
                  <a16:creationId xmlns:a16="http://schemas.microsoft.com/office/drawing/2014/main" id="{CCE250A7-334A-4790-98C8-48241956E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85026" y="1851025"/>
              <a:ext cx="39688" cy="71438"/>
            </a:xfrm>
            <a:custGeom>
              <a:avLst/>
              <a:gdLst>
                <a:gd name="T0" fmla="*/ 32 w 40"/>
                <a:gd name="T1" fmla="*/ 7 h 72"/>
                <a:gd name="T2" fmla="*/ 40 w 40"/>
                <a:gd name="T3" fmla="*/ 42 h 72"/>
                <a:gd name="T4" fmla="*/ 31 w 40"/>
                <a:gd name="T5" fmla="*/ 57 h 72"/>
                <a:gd name="T6" fmla="*/ 12 w 40"/>
                <a:gd name="T7" fmla="*/ 64 h 72"/>
                <a:gd name="T8" fmla="*/ 10 w 40"/>
                <a:gd name="T9" fmla="*/ 14 h 72"/>
                <a:gd name="T10" fmla="*/ 32 w 40"/>
                <a:gd name="T11" fmla="*/ 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2">
                  <a:moveTo>
                    <a:pt x="32" y="7"/>
                  </a:moveTo>
                  <a:cubicBezTo>
                    <a:pt x="39" y="17"/>
                    <a:pt x="38" y="30"/>
                    <a:pt x="40" y="42"/>
                  </a:cubicBezTo>
                  <a:cubicBezTo>
                    <a:pt x="40" y="48"/>
                    <a:pt x="37" y="53"/>
                    <a:pt x="31" y="57"/>
                  </a:cubicBezTo>
                  <a:cubicBezTo>
                    <a:pt x="25" y="56"/>
                    <a:pt x="20" y="72"/>
                    <a:pt x="12" y="64"/>
                  </a:cubicBezTo>
                  <a:cubicBezTo>
                    <a:pt x="4" y="51"/>
                    <a:pt x="0" y="29"/>
                    <a:pt x="10" y="14"/>
                  </a:cubicBezTo>
                  <a:cubicBezTo>
                    <a:pt x="18" y="11"/>
                    <a:pt x="21" y="0"/>
                    <a:pt x="32" y="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982">
              <a:extLst>
                <a:ext uri="{FF2B5EF4-FFF2-40B4-BE49-F238E27FC236}">
                  <a16:creationId xmlns:a16="http://schemas.microsoft.com/office/drawing/2014/main" id="{C16AF15F-3C77-4E30-BD23-B2FB92001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85026" y="1851025"/>
              <a:ext cx="39688" cy="71438"/>
            </a:xfrm>
            <a:custGeom>
              <a:avLst/>
              <a:gdLst>
                <a:gd name="T0" fmla="*/ 32 w 40"/>
                <a:gd name="T1" fmla="*/ 7 h 72"/>
                <a:gd name="T2" fmla="*/ 40 w 40"/>
                <a:gd name="T3" fmla="*/ 42 h 72"/>
                <a:gd name="T4" fmla="*/ 31 w 40"/>
                <a:gd name="T5" fmla="*/ 57 h 72"/>
                <a:gd name="T6" fmla="*/ 12 w 40"/>
                <a:gd name="T7" fmla="*/ 64 h 72"/>
                <a:gd name="T8" fmla="*/ 10 w 40"/>
                <a:gd name="T9" fmla="*/ 14 h 72"/>
                <a:gd name="T10" fmla="*/ 32 w 40"/>
                <a:gd name="T11" fmla="*/ 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2">
                  <a:moveTo>
                    <a:pt x="32" y="7"/>
                  </a:moveTo>
                  <a:cubicBezTo>
                    <a:pt x="39" y="17"/>
                    <a:pt x="38" y="30"/>
                    <a:pt x="40" y="42"/>
                  </a:cubicBezTo>
                  <a:cubicBezTo>
                    <a:pt x="40" y="48"/>
                    <a:pt x="37" y="53"/>
                    <a:pt x="31" y="57"/>
                  </a:cubicBezTo>
                  <a:cubicBezTo>
                    <a:pt x="25" y="56"/>
                    <a:pt x="20" y="72"/>
                    <a:pt x="12" y="64"/>
                  </a:cubicBezTo>
                  <a:cubicBezTo>
                    <a:pt x="4" y="51"/>
                    <a:pt x="0" y="29"/>
                    <a:pt x="10" y="14"/>
                  </a:cubicBezTo>
                  <a:cubicBezTo>
                    <a:pt x="18" y="11"/>
                    <a:pt x="21" y="0"/>
                    <a:pt x="32" y="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983">
              <a:extLst>
                <a:ext uri="{FF2B5EF4-FFF2-40B4-BE49-F238E27FC236}">
                  <a16:creationId xmlns:a16="http://schemas.microsoft.com/office/drawing/2014/main" id="{04368F55-50EB-4EDB-8710-432CD85A3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42163" y="1852613"/>
              <a:ext cx="25400" cy="19050"/>
            </a:xfrm>
            <a:custGeom>
              <a:avLst/>
              <a:gdLst>
                <a:gd name="T0" fmla="*/ 22 w 26"/>
                <a:gd name="T1" fmla="*/ 4 h 18"/>
                <a:gd name="T2" fmla="*/ 24 w 26"/>
                <a:gd name="T3" fmla="*/ 13 h 18"/>
                <a:gd name="T4" fmla="*/ 4 w 26"/>
                <a:gd name="T5" fmla="*/ 11 h 18"/>
                <a:gd name="T6" fmla="*/ 8 w 26"/>
                <a:gd name="T7" fmla="*/ 0 h 18"/>
                <a:gd name="T8" fmla="*/ 22 w 26"/>
                <a:gd name="T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">
                  <a:moveTo>
                    <a:pt x="22" y="4"/>
                  </a:moveTo>
                  <a:cubicBezTo>
                    <a:pt x="26" y="6"/>
                    <a:pt x="25" y="10"/>
                    <a:pt x="24" y="13"/>
                  </a:cubicBezTo>
                  <a:cubicBezTo>
                    <a:pt x="18" y="18"/>
                    <a:pt x="10" y="14"/>
                    <a:pt x="4" y="11"/>
                  </a:cubicBezTo>
                  <a:cubicBezTo>
                    <a:pt x="0" y="7"/>
                    <a:pt x="4" y="3"/>
                    <a:pt x="8" y="0"/>
                  </a:cubicBezTo>
                  <a:cubicBezTo>
                    <a:pt x="10" y="4"/>
                    <a:pt x="17" y="6"/>
                    <a:pt x="22" y="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984">
              <a:extLst>
                <a:ext uri="{FF2B5EF4-FFF2-40B4-BE49-F238E27FC236}">
                  <a16:creationId xmlns:a16="http://schemas.microsoft.com/office/drawing/2014/main" id="{0B2660E2-F761-4C13-A33F-3715C2CC3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42163" y="1852613"/>
              <a:ext cx="25400" cy="19050"/>
            </a:xfrm>
            <a:custGeom>
              <a:avLst/>
              <a:gdLst>
                <a:gd name="T0" fmla="*/ 22 w 26"/>
                <a:gd name="T1" fmla="*/ 4 h 18"/>
                <a:gd name="T2" fmla="*/ 24 w 26"/>
                <a:gd name="T3" fmla="*/ 13 h 18"/>
                <a:gd name="T4" fmla="*/ 4 w 26"/>
                <a:gd name="T5" fmla="*/ 11 h 18"/>
                <a:gd name="T6" fmla="*/ 8 w 26"/>
                <a:gd name="T7" fmla="*/ 0 h 18"/>
                <a:gd name="T8" fmla="*/ 22 w 26"/>
                <a:gd name="T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">
                  <a:moveTo>
                    <a:pt x="22" y="4"/>
                  </a:moveTo>
                  <a:cubicBezTo>
                    <a:pt x="26" y="6"/>
                    <a:pt x="25" y="10"/>
                    <a:pt x="24" y="13"/>
                  </a:cubicBezTo>
                  <a:cubicBezTo>
                    <a:pt x="18" y="18"/>
                    <a:pt x="10" y="14"/>
                    <a:pt x="4" y="11"/>
                  </a:cubicBezTo>
                  <a:cubicBezTo>
                    <a:pt x="0" y="7"/>
                    <a:pt x="4" y="3"/>
                    <a:pt x="8" y="0"/>
                  </a:cubicBezTo>
                  <a:cubicBezTo>
                    <a:pt x="10" y="4"/>
                    <a:pt x="17" y="6"/>
                    <a:pt x="22" y="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985">
              <a:extLst>
                <a:ext uri="{FF2B5EF4-FFF2-40B4-BE49-F238E27FC236}">
                  <a16:creationId xmlns:a16="http://schemas.microsoft.com/office/drawing/2014/main" id="{A5B67468-BA53-42A3-98AA-AF0802918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42213" y="1844675"/>
              <a:ext cx="11113" cy="9525"/>
            </a:xfrm>
            <a:custGeom>
              <a:avLst/>
              <a:gdLst>
                <a:gd name="T0" fmla="*/ 10 w 11"/>
                <a:gd name="T1" fmla="*/ 7 h 10"/>
                <a:gd name="T2" fmla="*/ 9 w 11"/>
                <a:gd name="T3" fmla="*/ 10 h 10"/>
                <a:gd name="T4" fmla="*/ 2 w 11"/>
                <a:gd name="T5" fmla="*/ 8 h 10"/>
                <a:gd name="T6" fmla="*/ 5 w 11"/>
                <a:gd name="T7" fmla="*/ 1 h 10"/>
                <a:gd name="T8" fmla="*/ 10 w 11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7"/>
                  </a:moveTo>
                  <a:cubicBezTo>
                    <a:pt x="10" y="8"/>
                    <a:pt x="9" y="9"/>
                    <a:pt x="9" y="10"/>
                  </a:cubicBezTo>
                  <a:cubicBezTo>
                    <a:pt x="7" y="4"/>
                    <a:pt x="0" y="9"/>
                    <a:pt x="2" y="8"/>
                  </a:cubicBezTo>
                  <a:cubicBezTo>
                    <a:pt x="3" y="6"/>
                    <a:pt x="4" y="3"/>
                    <a:pt x="5" y="1"/>
                  </a:cubicBezTo>
                  <a:cubicBezTo>
                    <a:pt x="9" y="0"/>
                    <a:pt x="11" y="4"/>
                    <a:pt x="10" y="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986">
              <a:extLst>
                <a:ext uri="{FF2B5EF4-FFF2-40B4-BE49-F238E27FC236}">
                  <a16:creationId xmlns:a16="http://schemas.microsoft.com/office/drawing/2014/main" id="{930A8573-A52A-4D53-993F-E791AFD21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42213" y="1844675"/>
              <a:ext cx="11113" cy="9525"/>
            </a:xfrm>
            <a:custGeom>
              <a:avLst/>
              <a:gdLst>
                <a:gd name="T0" fmla="*/ 10 w 11"/>
                <a:gd name="T1" fmla="*/ 7 h 10"/>
                <a:gd name="T2" fmla="*/ 9 w 11"/>
                <a:gd name="T3" fmla="*/ 10 h 10"/>
                <a:gd name="T4" fmla="*/ 2 w 11"/>
                <a:gd name="T5" fmla="*/ 8 h 10"/>
                <a:gd name="T6" fmla="*/ 5 w 11"/>
                <a:gd name="T7" fmla="*/ 1 h 10"/>
                <a:gd name="T8" fmla="*/ 10 w 11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7"/>
                  </a:moveTo>
                  <a:cubicBezTo>
                    <a:pt x="10" y="8"/>
                    <a:pt x="9" y="9"/>
                    <a:pt x="9" y="10"/>
                  </a:cubicBezTo>
                  <a:cubicBezTo>
                    <a:pt x="7" y="4"/>
                    <a:pt x="0" y="9"/>
                    <a:pt x="2" y="8"/>
                  </a:cubicBezTo>
                  <a:cubicBezTo>
                    <a:pt x="3" y="6"/>
                    <a:pt x="4" y="3"/>
                    <a:pt x="5" y="1"/>
                  </a:cubicBezTo>
                  <a:cubicBezTo>
                    <a:pt x="9" y="0"/>
                    <a:pt x="11" y="4"/>
                    <a:pt x="10" y="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987">
              <a:extLst>
                <a:ext uri="{FF2B5EF4-FFF2-40B4-BE49-F238E27FC236}">
                  <a16:creationId xmlns:a16="http://schemas.microsoft.com/office/drawing/2014/main" id="{42D799FD-D956-4D14-866F-785DD74B3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6501" y="1841500"/>
              <a:ext cx="11113" cy="11113"/>
            </a:xfrm>
            <a:custGeom>
              <a:avLst/>
              <a:gdLst>
                <a:gd name="T0" fmla="*/ 11 w 11"/>
                <a:gd name="T1" fmla="*/ 8 h 12"/>
                <a:gd name="T2" fmla="*/ 6 w 11"/>
                <a:gd name="T3" fmla="*/ 8 h 12"/>
                <a:gd name="T4" fmla="*/ 3 w 11"/>
                <a:gd name="T5" fmla="*/ 0 h 12"/>
                <a:gd name="T6" fmla="*/ 11 w 11"/>
                <a:gd name="T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2">
                  <a:moveTo>
                    <a:pt x="11" y="8"/>
                  </a:moveTo>
                  <a:cubicBezTo>
                    <a:pt x="10" y="12"/>
                    <a:pt x="8" y="9"/>
                    <a:pt x="6" y="8"/>
                  </a:cubicBezTo>
                  <a:cubicBezTo>
                    <a:pt x="5" y="5"/>
                    <a:pt x="0" y="2"/>
                    <a:pt x="3" y="0"/>
                  </a:cubicBezTo>
                  <a:cubicBezTo>
                    <a:pt x="9" y="1"/>
                    <a:pt x="9" y="4"/>
                    <a:pt x="11" y="8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988">
              <a:extLst>
                <a:ext uri="{FF2B5EF4-FFF2-40B4-BE49-F238E27FC236}">
                  <a16:creationId xmlns:a16="http://schemas.microsoft.com/office/drawing/2014/main" id="{42469807-E3DB-4BD8-ADF9-DD49CB00E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6501" y="1841500"/>
              <a:ext cx="11113" cy="11113"/>
            </a:xfrm>
            <a:custGeom>
              <a:avLst/>
              <a:gdLst>
                <a:gd name="T0" fmla="*/ 11 w 11"/>
                <a:gd name="T1" fmla="*/ 8 h 12"/>
                <a:gd name="T2" fmla="*/ 6 w 11"/>
                <a:gd name="T3" fmla="*/ 8 h 12"/>
                <a:gd name="T4" fmla="*/ 3 w 11"/>
                <a:gd name="T5" fmla="*/ 0 h 12"/>
                <a:gd name="T6" fmla="*/ 11 w 11"/>
                <a:gd name="T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2">
                  <a:moveTo>
                    <a:pt x="11" y="8"/>
                  </a:moveTo>
                  <a:cubicBezTo>
                    <a:pt x="10" y="12"/>
                    <a:pt x="8" y="9"/>
                    <a:pt x="6" y="8"/>
                  </a:cubicBezTo>
                  <a:cubicBezTo>
                    <a:pt x="5" y="5"/>
                    <a:pt x="0" y="2"/>
                    <a:pt x="3" y="0"/>
                  </a:cubicBezTo>
                  <a:cubicBezTo>
                    <a:pt x="9" y="1"/>
                    <a:pt x="9" y="4"/>
                    <a:pt x="11" y="8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989">
              <a:extLst>
                <a:ext uri="{FF2B5EF4-FFF2-40B4-BE49-F238E27FC236}">
                  <a16:creationId xmlns:a16="http://schemas.microsoft.com/office/drawing/2014/main" id="{6C56669E-DC1D-4329-A3D6-4A932DD62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39051" y="1839913"/>
              <a:ext cx="7938" cy="12700"/>
            </a:xfrm>
            <a:custGeom>
              <a:avLst/>
              <a:gdLst>
                <a:gd name="T0" fmla="*/ 6 w 8"/>
                <a:gd name="T1" fmla="*/ 9 h 14"/>
                <a:gd name="T2" fmla="*/ 1 w 8"/>
                <a:gd name="T3" fmla="*/ 3 h 14"/>
                <a:gd name="T4" fmla="*/ 3 w 8"/>
                <a:gd name="T5" fmla="*/ 0 h 14"/>
                <a:gd name="T6" fmla="*/ 6 w 8"/>
                <a:gd name="T7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6" y="9"/>
                  </a:moveTo>
                  <a:cubicBezTo>
                    <a:pt x="0" y="14"/>
                    <a:pt x="3" y="5"/>
                    <a:pt x="1" y="3"/>
                  </a:cubicBezTo>
                  <a:cubicBezTo>
                    <a:pt x="2" y="2"/>
                    <a:pt x="2" y="1"/>
                    <a:pt x="3" y="0"/>
                  </a:cubicBezTo>
                  <a:cubicBezTo>
                    <a:pt x="8" y="1"/>
                    <a:pt x="8" y="6"/>
                    <a:pt x="6" y="9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990">
              <a:extLst>
                <a:ext uri="{FF2B5EF4-FFF2-40B4-BE49-F238E27FC236}">
                  <a16:creationId xmlns:a16="http://schemas.microsoft.com/office/drawing/2014/main" id="{33C44543-065E-4A30-BBD1-6E061CEB5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39051" y="1839913"/>
              <a:ext cx="7938" cy="12700"/>
            </a:xfrm>
            <a:custGeom>
              <a:avLst/>
              <a:gdLst>
                <a:gd name="T0" fmla="*/ 6 w 8"/>
                <a:gd name="T1" fmla="*/ 9 h 14"/>
                <a:gd name="T2" fmla="*/ 1 w 8"/>
                <a:gd name="T3" fmla="*/ 3 h 14"/>
                <a:gd name="T4" fmla="*/ 3 w 8"/>
                <a:gd name="T5" fmla="*/ 0 h 14"/>
                <a:gd name="T6" fmla="*/ 6 w 8"/>
                <a:gd name="T7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6" y="9"/>
                  </a:moveTo>
                  <a:cubicBezTo>
                    <a:pt x="0" y="14"/>
                    <a:pt x="3" y="5"/>
                    <a:pt x="1" y="3"/>
                  </a:cubicBezTo>
                  <a:cubicBezTo>
                    <a:pt x="2" y="2"/>
                    <a:pt x="2" y="1"/>
                    <a:pt x="3" y="0"/>
                  </a:cubicBezTo>
                  <a:cubicBezTo>
                    <a:pt x="8" y="1"/>
                    <a:pt x="8" y="6"/>
                    <a:pt x="6" y="9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991">
              <a:extLst>
                <a:ext uri="{FF2B5EF4-FFF2-40B4-BE49-F238E27FC236}">
                  <a16:creationId xmlns:a16="http://schemas.microsoft.com/office/drawing/2014/main" id="{CDDD4BE4-C701-4674-AAC7-3899DDDEF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62801" y="1831975"/>
              <a:ext cx="15875" cy="15875"/>
            </a:xfrm>
            <a:custGeom>
              <a:avLst/>
              <a:gdLst>
                <a:gd name="T0" fmla="*/ 14 w 16"/>
                <a:gd name="T1" fmla="*/ 11 h 16"/>
                <a:gd name="T2" fmla="*/ 13 w 16"/>
                <a:gd name="T3" fmla="*/ 15 h 16"/>
                <a:gd name="T4" fmla="*/ 2 w 16"/>
                <a:gd name="T5" fmla="*/ 0 h 16"/>
                <a:gd name="T6" fmla="*/ 14 w 16"/>
                <a:gd name="T7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6">
                  <a:moveTo>
                    <a:pt x="14" y="11"/>
                  </a:moveTo>
                  <a:cubicBezTo>
                    <a:pt x="16" y="12"/>
                    <a:pt x="16" y="16"/>
                    <a:pt x="13" y="15"/>
                  </a:cubicBezTo>
                  <a:cubicBezTo>
                    <a:pt x="9" y="11"/>
                    <a:pt x="0" y="7"/>
                    <a:pt x="2" y="0"/>
                  </a:cubicBezTo>
                  <a:cubicBezTo>
                    <a:pt x="8" y="1"/>
                    <a:pt x="8" y="9"/>
                    <a:pt x="14" y="11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992">
              <a:extLst>
                <a:ext uri="{FF2B5EF4-FFF2-40B4-BE49-F238E27FC236}">
                  <a16:creationId xmlns:a16="http://schemas.microsoft.com/office/drawing/2014/main" id="{3CA455F0-FC2E-4DBA-A351-F6C671CDB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62801" y="1831975"/>
              <a:ext cx="15875" cy="15875"/>
            </a:xfrm>
            <a:custGeom>
              <a:avLst/>
              <a:gdLst>
                <a:gd name="T0" fmla="*/ 14 w 16"/>
                <a:gd name="T1" fmla="*/ 11 h 16"/>
                <a:gd name="T2" fmla="*/ 13 w 16"/>
                <a:gd name="T3" fmla="*/ 15 h 16"/>
                <a:gd name="T4" fmla="*/ 2 w 16"/>
                <a:gd name="T5" fmla="*/ 0 h 16"/>
                <a:gd name="T6" fmla="*/ 14 w 16"/>
                <a:gd name="T7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6">
                  <a:moveTo>
                    <a:pt x="14" y="11"/>
                  </a:moveTo>
                  <a:cubicBezTo>
                    <a:pt x="16" y="12"/>
                    <a:pt x="16" y="16"/>
                    <a:pt x="13" y="15"/>
                  </a:cubicBezTo>
                  <a:cubicBezTo>
                    <a:pt x="9" y="11"/>
                    <a:pt x="0" y="7"/>
                    <a:pt x="2" y="0"/>
                  </a:cubicBezTo>
                  <a:cubicBezTo>
                    <a:pt x="8" y="1"/>
                    <a:pt x="8" y="9"/>
                    <a:pt x="14" y="11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993">
              <a:extLst>
                <a:ext uri="{FF2B5EF4-FFF2-40B4-BE49-F238E27FC236}">
                  <a16:creationId xmlns:a16="http://schemas.microsoft.com/office/drawing/2014/main" id="{68E9B3B2-39A3-45B8-9197-162A70DFC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04126" y="1828800"/>
              <a:ext cx="71438" cy="68263"/>
            </a:xfrm>
            <a:custGeom>
              <a:avLst/>
              <a:gdLst>
                <a:gd name="T0" fmla="*/ 34 w 73"/>
                <a:gd name="T1" fmla="*/ 11 h 69"/>
                <a:gd name="T2" fmla="*/ 42 w 73"/>
                <a:gd name="T3" fmla="*/ 9 h 69"/>
                <a:gd name="T4" fmla="*/ 57 w 73"/>
                <a:gd name="T5" fmla="*/ 37 h 69"/>
                <a:gd name="T6" fmla="*/ 62 w 73"/>
                <a:gd name="T7" fmla="*/ 38 h 69"/>
                <a:gd name="T8" fmla="*/ 73 w 73"/>
                <a:gd name="T9" fmla="*/ 50 h 69"/>
                <a:gd name="T10" fmla="*/ 70 w 73"/>
                <a:gd name="T11" fmla="*/ 59 h 69"/>
                <a:gd name="T12" fmla="*/ 61 w 73"/>
                <a:gd name="T13" fmla="*/ 61 h 69"/>
                <a:gd name="T14" fmla="*/ 54 w 73"/>
                <a:gd name="T15" fmla="*/ 67 h 69"/>
                <a:gd name="T16" fmla="*/ 40 w 73"/>
                <a:gd name="T17" fmla="*/ 64 h 69"/>
                <a:gd name="T18" fmla="*/ 21 w 73"/>
                <a:gd name="T19" fmla="*/ 52 h 69"/>
                <a:gd name="T20" fmla="*/ 4 w 73"/>
                <a:gd name="T21" fmla="*/ 47 h 69"/>
                <a:gd name="T22" fmla="*/ 0 w 73"/>
                <a:gd name="T23" fmla="*/ 35 h 69"/>
                <a:gd name="T24" fmla="*/ 7 w 73"/>
                <a:gd name="T25" fmla="*/ 30 h 69"/>
                <a:gd name="T26" fmla="*/ 17 w 73"/>
                <a:gd name="T27" fmla="*/ 30 h 69"/>
                <a:gd name="T28" fmla="*/ 16 w 73"/>
                <a:gd name="T29" fmla="*/ 16 h 69"/>
                <a:gd name="T30" fmla="*/ 24 w 73"/>
                <a:gd name="T31" fmla="*/ 19 h 69"/>
                <a:gd name="T32" fmla="*/ 25 w 73"/>
                <a:gd name="T33" fmla="*/ 0 h 69"/>
                <a:gd name="T34" fmla="*/ 34 w 73"/>
                <a:gd name="T35" fmla="*/ 1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69">
                  <a:moveTo>
                    <a:pt x="34" y="11"/>
                  </a:moveTo>
                  <a:cubicBezTo>
                    <a:pt x="36" y="15"/>
                    <a:pt x="39" y="8"/>
                    <a:pt x="42" y="9"/>
                  </a:cubicBezTo>
                  <a:cubicBezTo>
                    <a:pt x="40" y="24"/>
                    <a:pt x="66" y="24"/>
                    <a:pt x="57" y="37"/>
                  </a:cubicBezTo>
                  <a:cubicBezTo>
                    <a:pt x="56" y="39"/>
                    <a:pt x="60" y="39"/>
                    <a:pt x="62" y="38"/>
                  </a:cubicBezTo>
                  <a:cubicBezTo>
                    <a:pt x="65" y="43"/>
                    <a:pt x="64" y="55"/>
                    <a:pt x="73" y="50"/>
                  </a:cubicBezTo>
                  <a:cubicBezTo>
                    <a:pt x="72" y="53"/>
                    <a:pt x="73" y="56"/>
                    <a:pt x="70" y="59"/>
                  </a:cubicBezTo>
                  <a:cubicBezTo>
                    <a:pt x="68" y="54"/>
                    <a:pt x="62" y="57"/>
                    <a:pt x="61" y="61"/>
                  </a:cubicBezTo>
                  <a:cubicBezTo>
                    <a:pt x="62" y="63"/>
                    <a:pt x="57" y="69"/>
                    <a:pt x="54" y="67"/>
                  </a:cubicBezTo>
                  <a:cubicBezTo>
                    <a:pt x="48" y="69"/>
                    <a:pt x="45" y="57"/>
                    <a:pt x="40" y="64"/>
                  </a:cubicBezTo>
                  <a:cubicBezTo>
                    <a:pt x="34" y="58"/>
                    <a:pt x="24" y="59"/>
                    <a:pt x="21" y="52"/>
                  </a:cubicBezTo>
                  <a:cubicBezTo>
                    <a:pt x="15" y="55"/>
                    <a:pt x="11" y="46"/>
                    <a:pt x="4" y="47"/>
                  </a:cubicBezTo>
                  <a:cubicBezTo>
                    <a:pt x="2" y="43"/>
                    <a:pt x="1" y="40"/>
                    <a:pt x="0" y="35"/>
                  </a:cubicBezTo>
                  <a:cubicBezTo>
                    <a:pt x="6" y="39"/>
                    <a:pt x="3" y="31"/>
                    <a:pt x="7" y="30"/>
                  </a:cubicBezTo>
                  <a:cubicBezTo>
                    <a:pt x="11" y="28"/>
                    <a:pt x="13" y="33"/>
                    <a:pt x="17" y="30"/>
                  </a:cubicBezTo>
                  <a:cubicBezTo>
                    <a:pt x="19" y="25"/>
                    <a:pt x="8" y="20"/>
                    <a:pt x="16" y="16"/>
                  </a:cubicBezTo>
                  <a:cubicBezTo>
                    <a:pt x="19" y="16"/>
                    <a:pt x="21" y="23"/>
                    <a:pt x="24" y="19"/>
                  </a:cubicBezTo>
                  <a:cubicBezTo>
                    <a:pt x="24" y="14"/>
                    <a:pt x="17" y="4"/>
                    <a:pt x="25" y="0"/>
                  </a:cubicBezTo>
                  <a:cubicBezTo>
                    <a:pt x="28" y="1"/>
                    <a:pt x="39" y="4"/>
                    <a:pt x="34" y="11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994">
              <a:extLst>
                <a:ext uri="{FF2B5EF4-FFF2-40B4-BE49-F238E27FC236}">
                  <a16:creationId xmlns:a16="http://schemas.microsoft.com/office/drawing/2014/main" id="{B1AAB647-F710-406E-AA55-186C9EBBD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04126" y="1828800"/>
              <a:ext cx="71438" cy="68263"/>
            </a:xfrm>
            <a:custGeom>
              <a:avLst/>
              <a:gdLst>
                <a:gd name="T0" fmla="*/ 34 w 73"/>
                <a:gd name="T1" fmla="*/ 11 h 69"/>
                <a:gd name="T2" fmla="*/ 42 w 73"/>
                <a:gd name="T3" fmla="*/ 9 h 69"/>
                <a:gd name="T4" fmla="*/ 57 w 73"/>
                <a:gd name="T5" fmla="*/ 37 h 69"/>
                <a:gd name="T6" fmla="*/ 62 w 73"/>
                <a:gd name="T7" fmla="*/ 38 h 69"/>
                <a:gd name="T8" fmla="*/ 73 w 73"/>
                <a:gd name="T9" fmla="*/ 50 h 69"/>
                <a:gd name="T10" fmla="*/ 70 w 73"/>
                <a:gd name="T11" fmla="*/ 59 h 69"/>
                <a:gd name="T12" fmla="*/ 61 w 73"/>
                <a:gd name="T13" fmla="*/ 61 h 69"/>
                <a:gd name="T14" fmla="*/ 54 w 73"/>
                <a:gd name="T15" fmla="*/ 67 h 69"/>
                <a:gd name="T16" fmla="*/ 40 w 73"/>
                <a:gd name="T17" fmla="*/ 64 h 69"/>
                <a:gd name="T18" fmla="*/ 21 w 73"/>
                <a:gd name="T19" fmla="*/ 52 h 69"/>
                <a:gd name="T20" fmla="*/ 4 w 73"/>
                <a:gd name="T21" fmla="*/ 47 h 69"/>
                <a:gd name="T22" fmla="*/ 0 w 73"/>
                <a:gd name="T23" fmla="*/ 35 h 69"/>
                <a:gd name="T24" fmla="*/ 7 w 73"/>
                <a:gd name="T25" fmla="*/ 30 h 69"/>
                <a:gd name="T26" fmla="*/ 17 w 73"/>
                <a:gd name="T27" fmla="*/ 30 h 69"/>
                <a:gd name="T28" fmla="*/ 16 w 73"/>
                <a:gd name="T29" fmla="*/ 16 h 69"/>
                <a:gd name="T30" fmla="*/ 24 w 73"/>
                <a:gd name="T31" fmla="*/ 19 h 69"/>
                <a:gd name="T32" fmla="*/ 25 w 73"/>
                <a:gd name="T33" fmla="*/ 0 h 69"/>
                <a:gd name="T34" fmla="*/ 34 w 73"/>
                <a:gd name="T35" fmla="*/ 1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69">
                  <a:moveTo>
                    <a:pt x="34" y="11"/>
                  </a:moveTo>
                  <a:cubicBezTo>
                    <a:pt x="36" y="15"/>
                    <a:pt x="39" y="8"/>
                    <a:pt x="42" y="9"/>
                  </a:cubicBezTo>
                  <a:cubicBezTo>
                    <a:pt x="40" y="24"/>
                    <a:pt x="66" y="24"/>
                    <a:pt x="57" y="37"/>
                  </a:cubicBezTo>
                  <a:cubicBezTo>
                    <a:pt x="56" y="39"/>
                    <a:pt x="60" y="39"/>
                    <a:pt x="62" y="38"/>
                  </a:cubicBezTo>
                  <a:cubicBezTo>
                    <a:pt x="65" y="43"/>
                    <a:pt x="64" y="55"/>
                    <a:pt x="73" y="50"/>
                  </a:cubicBezTo>
                  <a:cubicBezTo>
                    <a:pt x="72" y="53"/>
                    <a:pt x="73" y="56"/>
                    <a:pt x="70" y="59"/>
                  </a:cubicBezTo>
                  <a:cubicBezTo>
                    <a:pt x="68" y="54"/>
                    <a:pt x="62" y="57"/>
                    <a:pt x="61" y="61"/>
                  </a:cubicBezTo>
                  <a:cubicBezTo>
                    <a:pt x="62" y="63"/>
                    <a:pt x="57" y="69"/>
                    <a:pt x="54" y="67"/>
                  </a:cubicBezTo>
                  <a:cubicBezTo>
                    <a:pt x="48" y="69"/>
                    <a:pt x="45" y="57"/>
                    <a:pt x="40" y="64"/>
                  </a:cubicBezTo>
                  <a:cubicBezTo>
                    <a:pt x="34" y="58"/>
                    <a:pt x="24" y="59"/>
                    <a:pt x="21" y="52"/>
                  </a:cubicBezTo>
                  <a:cubicBezTo>
                    <a:pt x="15" y="55"/>
                    <a:pt x="11" y="46"/>
                    <a:pt x="4" y="47"/>
                  </a:cubicBezTo>
                  <a:cubicBezTo>
                    <a:pt x="2" y="43"/>
                    <a:pt x="1" y="40"/>
                    <a:pt x="0" y="35"/>
                  </a:cubicBezTo>
                  <a:cubicBezTo>
                    <a:pt x="6" y="39"/>
                    <a:pt x="3" y="31"/>
                    <a:pt x="7" y="30"/>
                  </a:cubicBezTo>
                  <a:cubicBezTo>
                    <a:pt x="11" y="28"/>
                    <a:pt x="13" y="33"/>
                    <a:pt x="17" y="30"/>
                  </a:cubicBezTo>
                  <a:cubicBezTo>
                    <a:pt x="19" y="25"/>
                    <a:pt x="8" y="20"/>
                    <a:pt x="16" y="16"/>
                  </a:cubicBezTo>
                  <a:cubicBezTo>
                    <a:pt x="19" y="16"/>
                    <a:pt x="21" y="23"/>
                    <a:pt x="24" y="19"/>
                  </a:cubicBezTo>
                  <a:cubicBezTo>
                    <a:pt x="24" y="14"/>
                    <a:pt x="17" y="4"/>
                    <a:pt x="25" y="0"/>
                  </a:cubicBezTo>
                  <a:cubicBezTo>
                    <a:pt x="28" y="1"/>
                    <a:pt x="39" y="4"/>
                    <a:pt x="34" y="11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995">
              <a:extLst>
                <a:ext uri="{FF2B5EF4-FFF2-40B4-BE49-F238E27FC236}">
                  <a16:creationId xmlns:a16="http://schemas.microsoft.com/office/drawing/2014/main" id="{E14F3C87-3A36-49C3-8E53-96F208DF9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37413" y="1811338"/>
              <a:ext cx="23813" cy="34925"/>
            </a:xfrm>
            <a:custGeom>
              <a:avLst/>
              <a:gdLst>
                <a:gd name="T0" fmla="*/ 13 w 24"/>
                <a:gd name="T1" fmla="*/ 24 h 35"/>
                <a:gd name="T2" fmla="*/ 0 w 24"/>
                <a:gd name="T3" fmla="*/ 28 h 35"/>
                <a:gd name="T4" fmla="*/ 9 w 24"/>
                <a:gd name="T5" fmla="*/ 0 h 35"/>
                <a:gd name="T6" fmla="*/ 13 w 24"/>
                <a:gd name="T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5">
                  <a:moveTo>
                    <a:pt x="13" y="24"/>
                  </a:moveTo>
                  <a:cubicBezTo>
                    <a:pt x="9" y="26"/>
                    <a:pt x="4" y="35"/>
                    <a:pt x="0" y="28"/>
                  </a:cubicBezTo>
                  <a:cubicBezTo>
                    <a:pt x="3" y="19"/>
                    <a:pt x="8" y="7"/>
                    <a:pt x="9" y="0"/>
                  </a:cubicBezTo>
                  <a:cubicBezTo>
                    <a:pt x="24" y="4"/>
                    <a:pt x="8" y="16"/>
                    <a:pt x="13" y="2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996">
              <a:extLst>
                <a:ext uri="{FF2B5EF4-FFF2-40B4-BE49-F238E27FC236}">
                  <a16:creationId xmlns:a16="http://schemas.microsoft.com/office/drawing/2014/main" id="{ED3E7D13-72D0-4B85-B7B7-795FA492E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37413" y="1811338"/>
              <a:ext cx="23813" cy="34925"/>
            </a:xfrm>
            <a:custGeom>
              <a:avLst/>
              <a:gdLst>
                <a:gd name="T0" fmla="*/ 13 w 24"/>
                <a:gd name="T1" fmla="*/ 24 h 35"/>
                <a:gd name="T2" fmla="*/ 0 w 24"/>
                <a:gd name="T3" fmla="*/ 28 h 35"/>
                <a:gd name="T4" fmla="*/ 9 w 24"/>
                <a:gd name="T5" fmla="*/ 0 h 35"/>
                <a:gd name="T6" fmla="*/ 13 w 24"/>
                <a:gd name="T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5">
                  <a:moveTo>
                    <a:pt x="13" y="24"/>
                  </a:moveTo>
                  <a:cubicBezTo>
                    <a:pt x="9" y="26"/>
                    <a:pt x="4" y="35"/>
                    <a:pt x="0" y="28"/>
                  </a:cubicBezTo>
                  <a:cubicBezTo>
                    <a:pt x="3" y="19"/>
                    <a:pt x="8" y="7"/>
                    <a:pt x="9" y="0"/>
                  </a:cubicBezTo>
                  <a:cubicBezTo>
                    <a:pt x="24" y="4"/>
                    <a:pt x="8" y="16"/>
                    <a:pt x="13" y="2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997">
              <a:extLst>
                <a:ext uri="{FF2B5EF4-FFF2-40B4-BE49-F238E27FC236}">
                  <a16:creationId xmlns:a16="http://schemas.microsoft.com/office/drawing/2014/main" id="{82A541BE-9D6E-49C4-91A0-2A1001D72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94576" y="1808163"/>
              <a:ext cx="17463" cy="12700"/>
            </a:xfrm>
            <a:custGeom>
              <a:avLst/>
              <a:gdLst>
                <a:gd name="T0" fmla="*/ 19 w 19"/>
                <a:gd name="T1" fmla="*/ 6 h 12"/>
                <a:gd name="T2" fmla="*/ 3 w 19"/>
                <a:gd name="T3" fmla="*/ 7 h 12"/>
                <a:gd name="T4" fmla="*/ 4 w 19"/>
                <a:gd name="T5" fmla="*/ 2 h 12"/>
                <a:gd name="T6" fmla="*/ 19 w 19"/>
                <a:gd name="T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2">
                  <a:moveTo>
                    <a:pt x="19" y="6"/>
                  </a:moveTo>
                  <a:cubicBezTo>
                    <a:pt x="14" y="11"/>
                    <a:pt x="8" y="12"/>
                    <a:pt x="3" y="7"/>
                  </a:cubicBezTo>
                  <a:cubicBezTo>
                    <a:pt x="3" y="6"/>
                    <a:pt x="0" y="3"/>
                    <a:pt x="4" y="2"/>
                  </a:cubicBezTo>
                  <a:cubicBezTo>
                    <a:pt x="10" y="6"/>
                    <a:pt x="16" y="0"/>
                    <a:pt x="19" y="6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998">
              <a:extLst>
                <a:ext uri="{FF2B5EF4-FFF2-40B4-BE49-F238E27FC236}">
                  <a16:creationId xmlns:a16="http://schemas.microsoft.com/office/drawing/2014/main" id="{95B8D850-B6D7-49CA-A78D-44E2D4D40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94576" y="1808163"/>
              <a:ext cx="17463" cy="12700"/>
            </a:xfrm>
            <a:custGeom>
              <a:avLst/>
              <a:gdLst>
                <a:gd name="T0" fmla="*/ 19 w 19"/>
                <a:gd name="T1" fmla="*/ 6 h 12"/>
                <a:gd name="T2" fmla="*/ 3 w 19"/>
                <a:gd name="T3" fmla="*/ 7 h 12"/>
                <a:gd name="T4" fmla="*/ 4 w 19"/>
                <a:gd name="T5" fmla="*/ 2 h 12"/>
                <a:gd name="T6" fmla="*/ 19 w 19"/>
                <a:gd name="T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2">
                  <a:moveTo>
                    <a:pt x="19" y="6"/>
                  </a:moveTo>
                  <a:cubicBezTo>
                    <a:pt x="14" y="11"/>
                    <a:pt x="8" y="12"/>
                    <a:pt x="3" y="7"/>
                  </a:cubicBezTo>
                  <a:cubicBezTo>
                    <a:pt x="3" y="6"/>
                    <a:pt x="0" y="3"/>
                    <a:pt x="4" y="2"/>
                  </a:cubicBezTo>
                  <a:cubicBezTo>
                    <a:pt x="10" y="6"/>
                    <a:pt x="16" y="0"/>
                    <a:pt x="19" y="6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999">
              <a:extLst>
                <a:ext uri="{FF2B5EF4-FFF2-40B4-BE49-F238E27FC236}">
                  <a16:creationId xmlns:a16="http://schemas.microsoft.com/office/drawing/2014/main" id="{1EB37CFC-C571-40C7-B9C9-0762E7A29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04076" y="1801813"/>
              <a:ext cx="11113" cy="17463"/>
            </a:xfrm>
            <a:custGeom>
              <a:avLst/>
              <a:gdLst>
                <a:gd name="T0" fmla="*/ 11 w 12"/>
                <a:gd name="T1" fmla="*/ 17 h 17"/>
                <a:gd name="T2" fmla="*/ 4 w 12"/>
                <a:gd name="T3" fmla="*/ 16 h 17"/>
                <a:gd name="T4" fmla="*/ 0 w 12"/>
                <a:gd name="T5" fmla="*/ 5 h 17"/>
                <a:gd name="T6" fmla="*/ 11 w 12"/>
                <a:gd name="T7" fmla="*/ 3 h 17"/>
                <a:gd name="T8" fmla="*/ 11 w 12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7">
                  <a:moveTo>
                    <a:pt x="11" y="17"/>
                  </a:moveTo>
                  <a:cubicBezTo>
                    <a:pt x="8" y="17"/>
                    <a:pt x="7" y="14"/>
                    <a:pt x="4" y="16"/>
                  </a:cubicBezTo>
                  <a:cubicBezTo>
                    <a:pt x="1" y="13"/>
                    <a:pt x="0" y="10"/>
                    <a:pt x="0" y="5"/>
                  </a:cubicBezTo>
                  <a:cubicBezTo>
                    <a:pt x="4" y="7"/>
                    <a:pt x="6" y="0"/>
                    <a:pt x="11" y="3"/>
                  </a:cubicBezTo>
                  <a:cubicBezTo>
                    <a:pt x="8" y="8"/>
                    <a:pt x="12" y="13"/>
                    <a:pt x="11" y="1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000">
              <a:extLst>
                <a:ext uri="{FF2B5EF4-FFF2-40B4-BE49-F238E27FC236}">
                  <a16:creationId xmlns:a16="http://schemas.microsoft.com/office/drawing/2014/main" id="{97EFCF4A-E20D-4642-BCE9-3F334C841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04076" y="1801813"/>
              <a:ext cx="11113" cy="17463"/>
            </a:xfrm>
            <a:custGeom>
              <a:avLst/>
              <a:gdLst>
                <a:gd name="T0" fmla="*/ 11 w 12"/>
                <a:gd name="T1" fmla="*/ 17 h 17"/>
                <a:gd name="T2" fmla="*/ 4 w 12"/>
                <a:gd name="T3" fmla="*/ 16 h 17"/>
                <a:gd name="T4" fmla="*/ 0 w 12"/>
                <a:gd name="T5" fmla="*/ 5 h 17"/>
                <a:gd name="T6" fmla="*/ 11 w 12"/>
                <a:gd name="T7" fmla="*/ 3 h 17"/>
                <a:gd name="T8" fmla="*/ 11 w 12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7">
                  <a:moveTo>
                    <a:pt x="11" y="17"/>
                  </a:moveTo>
                  <a:cubicBezTo>
                    <a:pt x="8" y="17"/>
                    <a:pt x="7" y="14"/>
                    <a:pt x="4" y="16"/>
                  </a:cubicBezTo>
                  <a:cubicBezTo>
                    <a:pt x="1" y="13"/>
                    <a:pt x="0" y="10"/>
                    <a:pt x="0" y="5"/>
                  </a:cubicBezTo>
                  <a:cubicBezTo>
                    <a:pt x="4" y="7"/>
                    <a:pt x="6" y="0"/>
                    <a:pt x="11" y="3"/>
                  </a:cubicBezTo>
                  <a:cubicBezTo>
                    <a:pt x="8" y="8"/>
                    <a:pt x="12" y="13"/>
                    <a:pt x="11" y="1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001">
              <a:extLst>
                <a:ext uri="{FF2B5EF4-FFF2-40B4-BE49-F238E27FC236}">
                  <a16:creationId xmlns:a16="http://schemas.microsoft.com/office/drawing/2014/main" id="{830B53DB-B2F2-4950-B079-31DC2E6BE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67576" y="1803400"/>
              <a:ext cx="23813" cy="15875"/>
            </a:xfrm>
            <a:custGeom>
              <a:avLst/>
              <a:gdLst>
                <a:gd name="T0" fmla="*/ 15 w 24"/>
                <a:gd name="T1" fmla="*/ 14 h 15"/>
                <a:gd name="T2" fmla="*/ 0 w 24"/>
                <a:gd name="T3" fmla="*/ 10 h 15"/>
                <a:gd name="T4" fmla="*/ 10 w 24"/>
                <a:gd name="T5" fmla="*/ 5 h 15"/>
                <a:gd name="T6" fmla="*/ 16 w 24"/>
                <a:gd name="T7" fmla="*/ 1 h 15"/>
                <a:gd name="T8" fmla="*/ 15 w 24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15" y="14"/>
                  </a:moveTo>
                  <a:cubicBezTo>
                    <a:pt x="9" y="15"/>
                    <a:pt x="5" y="15"/>
                    <a:pt x="0" y="10"/>
                  </a:cubicBezTo>
                  <a:cubicBezTo>
                    <a:pt x="8" y="10"/>
                    <a:pt x="2" y="0"/>
                    <a:pt x="10" y="5"/>
                  </a:cubicBezTo>
                  <a:cubicBezTo>
                    <a:pt x="12" y="6"/>
                    <a:pt x="14" y="2"/>
                    <a:pt x="16" y="1"/>
                  </a:cubicBezTo>
                  <a:cubicBezTo>
                    <a:pt x="24" y="3"/>
                    <a:pt x="14" y="11"/>
                    <a:pt x="15" y="1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002">
              <a:extLst>
                <a:ext uri="{FF2B5EF4-FFF2-40B4-BE49-F238E27FC236}">
                  <a16:creationId xmlns:a16="http://schemas.microsoft.com/office/drawing/2014/main" id="{230DC42F-6192-4F11-88AE-AF923C053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67576" y="1803400"/>
              <a:ext cx="23813" cy="15875"/>
            </a:xfrm>
            <a:custGeom>
              <a:avLst/>
              <a:gdLst>
                <a:gd name="T0" fmla="*/ 15 w 24"/>
                <a:gd name="T1" fmla="*/ 14 h 15"/>
                <a:gd name="T2" fmla="*/ 0 w 24"/>
                <a:gd name="T3" fmla="*/ 10 h 15"/>
                <a:gd name="T4" fmla="*/ 10 w 24"/>
                <a:gd name="T5" fmla="*/ 5 h 15"/>
                <a:gd name="T6" fmla="*/ 16 w 24"/>
                <a:gd name="T7" fmla="*/ 1 h 15"/>
                <a:gd name="T8" fmla="*/ 15 w 24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15" y="14"/>
                  </a:moveTo>
                  <a:cubicBezTo>
                    <a:pt x="9" y="15"/>
                    <a:pt x="5" y="15"/>
                    <a:pt x="0" y="10"/>
                  </a:cubicBezTo>
                  <a:cubicBezTo>
                    <a:pt x="8" y="10"/>
                    <a:pt x="2" y="0"/>
                    <a:pt x="10" y="5"/>
                  </a:cubicBezTo>
                  <a:cubicBezTo>
                    <a:pt x="12" y="6"/>
                    <a:pt x="14" y="2"/>
                    <a:pt x="16" y="1"/>
                  </a:cubicBezTo>
                  <a:cubicBezTo>
                    <a:pt x="24" y="3"/>
                    <a:pt x="14" y="11"/>
                    <a:pt x="15" y="1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003">
              <a:extLst>
                <a:ext uri="{FF2B5EF4-FFF2-40B4-BE49-F238E27FC236}">
                  <a16:creationId xmlns:a16="http://schemas.microsoft.com/office/drawing/2014/main" id="{8CE6B118-9E5C-4BB7-9BB4-627AB10B0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32651" y="1798638"/>
              <a:ext cx="9525" cy="9525"/>
            </a:xfrm>
            <a:custGeom>
              <a:avLst/>
              <a:gdLst>
                <a:gd name="T0" fmla="*/ 8 w 10"/>
                <a:gd name="T1" fmla="*/ 5 h 9"/>
                <a:gd name="T2" fmla="*/ 0 w 10"/>
                <a:gd name="T3" fmla="*/ 8 h 9"/>
                <a:gd name="T4" fmla="*/ 3 w 10"/>
                <a:gd name="T5" fmla="*/ 2 h 9"/>
                <a:gd name="T6" fmla="*/ 7 w 10"/>
                <a:gd name="T7" fmla="*/ 0 h 9"/>
                <a:gd name="T8" fmla="*/ 8 w 10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8" y="5"/>
                  </a:moveTo>
                  <a:cubicBezTo>
                    <a:pt x="6" y="8"/>
                    <a:pt x="2" y="9"/>
                    <a:pt x="0" y="8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4" y="1"/>
                    <a:pt x="5" y="1"/>
                    <a:pt x="7" y="0"/>
                  </a:cubicBezTo>
                  <a:cubicBezTo>
                    <a:pt x="10" y="1"/>
                    <a:pt x="9" y="3"/>
                    <a:pt x="8" y="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004">
              <a:extLst>
                <a:ext uri="{FF2B5EF4-FFF2-40B4-BE49-F238E27FC236}">
                  <a16:creationId xmlns:a16="http://schemas.microsoft.com/office/drawing/2014/main" id="{72B48730-5400-466F-B554-8AC6ABB67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32651" y="1798638"/>
              <a:ext cx="9525" cy="9525"/>
            </a:xfrm>
            <a:custGeom>
              <a:avLst/>
              <a:gdLst>
                <a:gd name="T0" fmla="*/ 8 w 10"/>
                <a:gd name="T1" fmla="*/ 5 h 9"/>
                <a:gd name="T2" fmla="*/ 0 w 10"/>
                <a:gd name="T3" fmla="*/ 8 h 9"/>
                <a:gd name="T4" fmla="*/ 3 w 10"/>
                <a:gd name="T5" fmla="*/ 2 h 9"/>
                <a:gd name="T6" fmla="*/ 7 w 10"/>
                <a:gd name="T7" fmla="*/ 0 h 9"/>
                <a:gd name="T8" fmla="*/ 8 w 10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8" y="5"/>
                  </a:moveTo>
                  <a:cubicBezTo>
                    <a:pt x="6" y="8"/>
                    <a:pt x="2" y="9"/>
                    <a:pt x="0" y="8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4" y="1"/>
                    <a:pt x="5" y="1"/>
                    <a:pt x="7" y="0"/>
                  </a:cubicBezTo>
                  <a:cubicBezTo>
                    <a:pt x="10" y="1"/>
                    <a:pt x="9" y="3"/>
                    <a:pt x="8" y="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005">
              <a:extLst>
                <a:ext uri="{FF2B5EF4-FFF2-40B4-BE49-F238E27FC236}">
                  <a16:creationId xmlns:a16="http://schemas.microsoft.com/office/drawing/2014/main" id="{4BF4D65F-6A22-46DA-A006-CBE16B8DB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20001" y="1784350"/>
              <a:ext cx="7938" cy="11113"/>
            </a:xfrm>
            <a:custGeom>
              <a:avLst/>
              <a:gdLst>
                <a:gd name="T0" fmla="*/ 5 w 8"/>
                <a:gd name="T1" fmla="*/ 9 h 12"/>
                <a:gd name="T2" fmla="*/ 0 w 8"/>
                <a:gd name="T3" fmla="*/ 4 h 12"/>
                <a:gd name="T4" fmla="*/ 2 w 8"/>
                <a:gd name="T5" fmla="*/ 0 h 12"/>
                <a:gd name="T6" fmla="*/ 5 w 8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5" y="9"/>
                  </a:moveTo>
                  <a:cubicBezTo>
                    <a:pt x="1" y="12"/>
                    <a:pt x="1" y="5"/>
                    <a:pt x="0" y="4"/>
                  </a:cubicBezTo>
                  <a:cubicBezTo>
                    <a:pt x="1" y="3"/>
                    <a:pt x="1" y="2"/>
                    <a:pt x="2" y="0"/>
                  </a:cubicBezTo>
                  <a:cubicBezTo>
                    <a:pt x="6" y="1"/>
                    <a:pt x="8" y="5"/>
                    <a:pt x="5" y="9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006">
              <a:extLst>
                <a:ext uri="{FF2B5EF4-FFF2-40B4-BE49-F238E27FC236}">
                  <a16:creationId xmlns:a16="http://schemas.microsoft.com/office/drawing/2014/main" id="{476FD85E-48FA-4497-B5EC-07505EF98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20001" y="1784350"/>
              <a:ext cx="7938" cy="11113"/>
            </a:xfrm>
            <a:custGeom>
              <a:avLst/>
              <a:gdLst>
                <a:gd name="T0" fmla="*/ 5 w 8"/>
                <a:gd name="T1" fmla="*/ 9 h 12"/>
                <a:gd name="T2" fmla="*/ 0 w 8"/>
                <a:gd name="T3" fmla="*/ 4 h 12"/>
                <a:gd name="T4" fmla="*/ 2 w 8"/>
                <a:gd name="T5" fmla="*/ 0 h 12"/>
                <a:gd name="T6" fmla="*/ 5 w 8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5" y="9"/>
                  </a:moveTo>
                  <a:cubicBezTo>
                    <a:pt x="1" y="12"/>
                    <a:pt x="1" y="5"/>
                    <a:pt x="0" y="4"/>
                  </a:cubicBezTo>
                  <a:cubicBezTo>
                    <a:pt x="1" y="3"/>
                    <a:pt x="1" y="2"/>
                    <a:pt x="2" y="0"/>
                  </a:cubicBezTo>
                  <a:cubicBezTo>
                    <a:pt x="6" y="1"/>
                    <a:pt x="8" y="5"/>
                    <a:pt x="5" y="9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007">
              <a:extLst>
                <a:ext uri="{FF2B5EF4-FFF2-40B4-BE49-F238E27FC236}">
                  <a16:creationId xmlns:a16="http://schemas.microsoft.com/office/drawing/2014/main" id="{0878F009-A6ED-45ED-A555-C46BD609E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40638" y="1630363"/>
              <a:ext cx="101600" cy="133350"/>
            </a:xfrm>
            <a:custGeom>
              <a:avLst/>
              <a:gdLst>
                <a:gd name="T0" fmla="*/ 56 w 103"/>
                <a:gd name="T1" fmla="*/ 11 h 135"/>
                <a:gd name="T2" fmla="*/ 77 w 103"/>
                <a:gd name="T3" fmla="*/ 6 h 135"/>
                <a:gd name="T4" fmla="*/ 86 w 103"/>
                <a:gd name="T5" fmla="*/ 15 h 135"/>
                <a:gd name="T6" fmla="*/ 84 w 103"/>
                <a:gd name="T7" fmla="*/ 33 h 135"/>
                <a:gd name="T8" fmla="*/ 68 w 103"/>
                <a:gd name="T9" fmla="*/ 52 h 135"/>
                <a:gd name="T10" fmla="*/ 75 w 103"/>
                <a:gd name="T11" fmla="*/ 55 h 135"/>
                <a:gd name="T12" fmla="*/ 85 w 103"/>
                <a:gd name="T13" fmla="*/ 50 h 135"/>
                <a:gd name="T14" fmla="*/ 88 w 103"/>
                <a:gd name="T15" fmla="*/ 68 h 135"/>
                <a:gd name="T16" fmla="*/ 99 w 103"/>
                <a:gd name="T17" fmla="*/ 69 h 135"/>
                <a:gd name="T18" fmla="*/ 94 w 103"/>
                <a:gd name="T19" fmla="*/ 85 h 135"/>
                <a:gd name="T20" fmla="*/ 95 w 103"/>
                <a:gd name="T21" fmla="*/ 95 h 135"/>
                <a:gd name="T22" fmla="*/ 95 w 103"/>
                <a:gd name="T23" fmla="*/ 101 h 135"/>
                <a:gd name="T24" fmla="*/ 91 w 103"/>
                <a:gd name="T25" fmla="*/ 107 h 135"/>
                <a:gd name="T26" fmla="*/ 66 w 103"/>
                <a:gd name="T27" fmla="*/ 113 h 135"/>
                <a:gd name="T28" fmla="*/ 69 w 103"/>
                <a:gd name="T29" fmla="*/ 125 h 135"/>
                <a:gd name="T30" fmla="*/ 61 w 103"/>
                <a:gd name="T31" fmla="*/ 135 h 135"/>
                <a:gd name="T32" fmla="*/ 50 w 103"/>
                <a:gd name="T33" fmla="*/ 121 h 135"/>
                <a:gd name="T34" fmla="*/ 29 w 103"/>
                <a:gd name="T35" fmla="*/ 98 h 135"/>
                <a:gd name="T36" fmla="*/ 20 w 103"/>
                <a:gd name="T37" fmla="*/ 86 h 135"/>
                <a:gd name="T38" fmla="*/ 8 w 103"/>
                <a:gd name="T39" fmla="*/ 82 h 135"/>
                <a:gd name="T40" fmla="*/ 6 w 103"/>
                <a:gd name="T41" fmla="*/ 47 h 135"/>
                <a:gd name="T42" fmla="*/ 15 w 103"/>
                <a:gd name="T43" fmla="*/ 50 h 135"/>
                <a:gd name="T44" fmla="*/ 21 w 103"/>
                <a:gd name="T45" fmla="*/ 62 h 135"/>
                <a:gd name="T46" fmla="*/ 32 w 103"/>
                <a:gd name="T47" fmla="*/ 58 h 135"/>
                <a:gd name="T48" fmla="*/ 33 w 103"/>
                <a:gd name="T49" fmla="*/ 51 h 135"/>
                <a:gd name="T50" fmla="*/ 38 w 103"/>
                <a:gd name="T51" fmla="*/ 53 h 135"/>
                <a:gd name="T52" fmla="*/ 37 w 103"/>
                <a:gd name="T53" fmla="*/ 36 h 135"/>
                <a:gd name="T54" fmla="*/ 27 w 103"/>
                <a:gd name="T55" fmla="*/ 22 h 135"/>
                <a:gd name="T56" fmla="*/ 31 w 103"/>
                <a:gd name="T57" fmla="*/ 23 h 135"/>
                <a:gd name="T58" fmla="*/ 29 w 103"/>
                <a:gd name="T59" fmla="*/ 17 h 135"/>
                <a:gd name="T60" fmla="*/ 35 w 103"/>
                <a:gd name="T61" fmla="*/ 12 h 135"/>
                <a:gd name="T62" fmla="*/ 38 w 103"/>
                <a:gd name="T63" fmla="*/ 16 h 135"/>
                <a:gd name="T64" fmla="*/ 39 w 103"/>
                <a:gd name="T65" fmla="*/ 8 h 135"/>
                <a:gd name="T66" fmla="*/ 42 w 103"/>
                <a:gd name="T67" fmla="*/ 7 h 135"/>
                <a:gd name="T68" fmla="*/ 44 w 103"/>
                <a:gd name="T69" fmla="*/ 0 h 135"/>
                <a:gd name="T70" fmla="*/ 56 w 103"/>
                <a:gd name="T71" fmla="*/ 1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" h="135">
                  <a:moveTo>
                    <a:pt x="56" y="11"/>
                  </a:moveTo>
                  <a:cubicBezTo>
                    <a:pt x="63" y="11"/>
                    <a:pt x="70" y="7"/>
                    <a:pt x="77" y="6"/>
                  </a:cubicBezTo>
                  <a:cubicBezTo>
                    <a:pt x="81" y="7"/>
                    <a:pt x="88" y="10"/>
                    <a:pt x="86" y="15"/>
                  </a:cubicBezTo>
                  <a:cubicBezTo>
                    <a:pt x="87" y="22"/>
                    <a:pt x="77" y="27"/>
                    <a:pt x="84" y="33"/>
                  </a:cubicBezTo>
                  <a:cubicBezTo>
                    <a:pt x="77" y="36"/>
                    <a:pt x="72" y="45"/>
                    <a:pt x="68" y="52"/>
                  </a:cubicBezTo>
                  <a:cubicBezTo>
                    <a:pt x="68" y="57"/>
                    <a:pt x="72" y="55"/>
                    <a:pt x="75" y="55"/>
                  </a:cubicBezTo>
                  <a:cubicBezTo>
                    <a:pt x="78" y="51"/>
                    <a:pt x="82" y="49"/>
                    <a:pt x="85" y="50"/>
                  </a:cubicBezTo>
                  <a:cubicBezTo>
                    <a:pt x="90" y="55"/>
                    <a:pt x="91" y="62"/>
                    <a:pt x="88" y="68"/>
                  </a:cubicBezTo>
                  <a:cubicBezTo>
                    <a:pt x="91" y="71"/>
                    <a:pt x="96" y="61"/>
                    <a:pt x="99" y="69"/>
                  </a:cubicBezTo>
                  <a:cubicBezTo>
                    <a:pt x="96" y="73"/>
                    <a:pt x="103" y="84"/>
                    <a:pt x="94" y="85"/>
                  </a:cubicBezTo>
                  <a:cubicBezTo>
                    <a:pt x="96" y="87"/>
                    <a:pt x="99" y="92"/>
                    <a:pt x="95" y="95"/>
                  </a:cubicBezTo>
                  <a:cubicBezTo>
                    <a:pt x="92" y="95"/>
                    <a:pt x="92" y="100"/>
                    <a:pt x="95" y="101"/>
                  </a:cubicBezTo>
                  <a:cubicBezTo>
                    <a:pt x="98" y="103"/>
                    <a:pt x="94" y="106"/>
                    <a:pt x="91" y="107"/>
                  </a:cubicBezTo>
                  <a:cubicBezTo>
                    <a:pt x="84" y="114"/>
                    <a:pt x="75" y="113"/>
                    <a:pt x="66" y="113"/>
                  </a:cubicBezTo>
                  <a:cubicBezTo>
                    <a:pt x="67" y="118"/>
                    <a:pt x="68" y="121"/>
                    <a:pt x="69" y="125"/>
                  </a:cubicBezTo>
                  <a:cubicBezTo>
                    <a:pt x="65" y="128"/>
                    <a:pt x="64" y="132"/>
                    <a:pt x="61" y="135"/>
                  </a:cubicBezTo>
                  <a:cubicBezTo>
                    <a:pt x="57" y="127"/>
                    <a:pt x="45" y="133"/>
                    <a:pt x="50" y="121"/>
                  </a:cubicBezTo>
                  <a:cubicBezTo>
                    <a:pt x="48" y="108"/>
                    <a:pt x="37" y="106"/>
                    <a:pt x="29" y="98"/>
                  </a:cubicBezTo>
                  <a:cubicBezTo>
                    <a:pt x="29" y="92"/>
                    <a:pt x="24" y="89"/>
                    <a:pt x="20" y="86"/>
                  </a:cubicBezTo>
                  <a:cubicBezTo>
                    <a:pt x="16" y="92"/>
                    <a:pt x="13" y="83"/>
                    <a:pt x="8" y="82"/>
                  </a:cubicBezTo>
                  <a:cubicBezTo>
                    <a:pt x="0" y="70"/>
                    <a:pt x="2" y="60"/>
                    <a:pt x="6" y="47"/>
                  </a:cubicBezTo>
                  <a:cubicBezTo>
                    <a:pt x="9" y="44"/>
                    <a:pt x="16" y="45"/>
                    <a:pt x="15" y="50"/>
                  </a:cubicBezTo>
                  <a:cubicBezTo>
                    <a:pt x="15" y="53"/>
                    <a:pt x="16" y="60"/>
                    <a:pt x="21" y="62"/>
                  </a:cubicBezTo>
                  <a:cubicBezTo>
                    <a:pt x="24" y="54"/>
                    <a:pt x="32" y="67"/>
                    <a:pt x="32" y="58"/>
                  </a:cubicBezTo>
                  <a:cubicBezTo>
                    <a:pt x="32" y="56"/>
                    <a:pt x="29" y="51"/>
                    <a:pt x="33" y="51"/>
                  </a:cubicBezTo>
                  <a:cubicBezTo>
                    <a:pt x="35" y="53"/>
                    <a:pt x="37" y="58"/>
                    <a:pt x="38" y="53"/>
                  </a:cubicBezTo>
                  <a:cubicBezTo>
                    <a:pt x="43" y="44"/>
                    <a:pt x="24" y="42"/>
                    <a:pt x="37" y="36"/>
                  </a:cubicBezTo>
                  <a:cubicBezTo>
                    <a:pt x="33" y="32"/>
                    <a:pt x="24" y="29"/>
                    <a:pt x="27" y="22"/>
                  </a:cubicBezTo>
                  <a:cubicBezTo>
                    <a:pt x="29" y="21"/>
                    <a:pt x="29" y="24"/>
                    <a:pt x="31" y="23"/>
                  </a:cubicBezTo>
                  <a:cubicBezTo>
                    <a:pt x="32" y="20"/>
                    <a:pt x="31" y="18"/>
                    <a:pt x="29" y="17"/>
                  </a:cubicBezTo>
                  <a:cubicBezTo>
                    <a:pt x="29" y="14"/>
                    <a:pt x="32" y="13"/>
                    <a:pt x="35" y="12"/>
                  </a:cubicBezTo>
                  <a:cubicBezTo>
                    <a:pt x="36" y="13"/>
                    <a:pt x="36" y="16"/>
                    <a:pt x="38" y="16"/>
                  </a:cubicBezTo>
                  <a:cubicBezTo>
                    <a:pt x="40" y="12"/>
                    <a:pt x="39" y="10"/>
                    <a:pt x="39" y="8"/>
                  </a:cubicBezTo>
                  <a:cubicBezTo>
                    <a:pt x="41" y="7"/>
                    <a:pt x="42" y="7"/>
                    <a:pt x="42" y="7"/>
                  </a:cubicBezTo>
                  <a:cubicBezTo>
                    <a:pt x="43" y="5"/>
                    <a:pt x="44" y="2"/>
                    <a:pt x="44" y="0"/>
                  </a:cubicBezTo>
                  <a:cubicBezTo>
                    <a:pt x="49" y="0"/>
                    <a:pt x="55" y="6"/>
                    <a:pt x="56" y="11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008">
              <a:extLst>
                <a:ext uri="{FF2B5EF4-FFF2-40B4-BE49-F238E27FC236}">
                  <a16:creationId xmlns:a16="http://schemas.microsoft.com/office/drawing/2014/main" id="{AB7E7AB5-CE80-4C47-8DDB-CC40AF16C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40638" y="1630363"/>
              <a:ext cx="101600" cy="133350"/>
            </a:xfrm>
            <a:custGeom>
              <a:avLst/>
              <a:gdLst>
                <a:gd name="T0" fmla="*/ 56 w 103"/>
                <a:gd name="T1" fmla="*/ 11 h 135"/>
                <a:gd name="T2" fmla="*/ 77 w 103"/>
                <a:gd name="T3" fmla="*/ 6 h 135"/>
                <a:gd name="T4" fmla="*/ 86 w 103"/>
                <a:gd name="T5" fmla="*/ 15 h 135"/>
                <a:gd name="T6" fmla="*/ 84 w 103"/>
                <a:gd name="T7" fmla="*/ 33 h 135"/>
                <a:gd name="T8" fmla="*/ 68 w 103"/>
                <a:gd name="T9" fmla="*/ 52 h 135"/>
                <a:gd name="T10" fmla="*/ 75 w 103"/>
                <a:gd name="T11" fmla="*/ 55 h 135"/>
                <a:gd name="T12" fmla="*/ 85 w 103"/>
                <a:gd name="T13" fmla="*/ 50 h 135"/>
                <a:gd name="T14" fmla="*/ 88 w 103"/>
                <a:gd name="T15" fmla="*/ 68 h 135"/>
                <a:gd name="T16" fmla="*/ 99 w 103"/>
                <a:gd name="T17" fmla="*/ 69 h 135"/>
                <a:gd name="T18" fmla="*/ 94 w 103"/>
                <a:gd name="T19" fmla="*/ 85 h 135"/>
                <a:gd name="T20" fmla="*/ 95 w 103"/>
                <a:gd name="T21" fmla="*/ 95 h 135"/>
                <a:gd name="T22" fmla="*/ 95 w 103"/>
                <a:gd name="T23" fmla="*/ 101 h 135"/>
                <a:gd name="T24" fmla="*/ 91 w 103"/>
                <a:gd name="T25" fmla="*/ 107 h 135"/>
                <a:gd name="T26" fmla="*/ 66 w 103"/>
                <a:gd name="T27" fmla="*/ 113 h 135"/>
                <a:gd name="T28" fmla="*/ 69 w 103"/>
                <a:gd name="T29" fmla="*/ 125 h 135"/>
                <a:gd name="T30" fmla="*/ 61 w 103"/>
                <a:gd name="T31" fmla="*/ 135 h 135"/>
                <a:gd name="T32" fmla="*/ 50 w 103"/>
                <a:gd name="T33" fmla="*/ 121 h 135"/>
                <a:gd name="T34" fmla="*/ 29 w 103"/>
                <a:gd name="T35" fmla="*/ 98 h 135"/>
                <a:gd name="T36" fmla="*/ 20 w 103"/>
                <a:gd name="T37" fmla="*/ 86 h 135"/>
                <a:gd name="T38" fmla="*/ 8 w 103"/>
                <a:gd name="T39" fmla="*/ 82 h 135"/>
                <a:gd name="T40" fmla="*/ 6 w 103"/>
                <a:gd name="T41" fmla="*/ 47 h 135"/>
                <a:gd name="T42" fmla="*/ 15 w 103"/>
                <a:gd name="T43" fmla="*/ 50 h 135"/>
                <a:gd name="T44" fmla="*/ 21 w 103"/>
                <a:gd name="T45" fmla="*/ 62 h 135"/>
                <a:gd name="T46" fmla="*/ 32 w 103"/>
                <a:gd name="T47" fmla="*/ 58 h 135"/>
                <a:gd name="T48" fmla="*/ 33 w 103"/>
                <a:gd name="T49" fmla="*/ 51 h 135"/>
                <a:gd name="T50" fmla="*/ 38 w 103"/>
                <a:gd name="T51" fmla="*/ 53 h 135"/>
                <a:gd name="T52" fmla="*/ 37 w 103"/>
                <a:gd name="T53" fmla="*/ 36 h 135"/>
                <a:gd name="T54" fmla="*/ 27 w 103"/>
                <a:gd name="T55" fmla="*/ 22 h 135"/>
                <a:gd name="T56" fmla="*/ 31 w 103"/>
                <a:gd name="T57" fmla="*/ 23 h 135"/>
                <a:gd name="T58" fmla="*/ 29 w 103"/>
                <a:gd name="T59" fmla="*/ 17 h 135"/>
                <a:gd name="T60" fmla="*/ 35 w 103"/>
                <a:gd name="T61" fmla="*/ 12 h 135"/>
                <a:gd name="T62" fmla="*/ 38 w 103"/>
                <a:gd name="T63" fmla="*/ 16 h 135"/>
                <a:gd name="T64" fmla="*/ 39 w 103"/>
                <a:gd name="T65" fmla="*/ 8 h 135"/>
                <a:gd name="T66" fmla="*/ 42 w 103"/>
                <a:gd name="T67" fmla="*/ 7 h 135"/>
                <a:gd name="T68" fmla="*/ 44 w 103"/>
                <a:gd name="T69" fmla="*/ 0 h 135"/>
                <a:gd name="T70" fmla="*/ 56 w 103"/>
                <a:gd name="T71" fmla="*/ 1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" h="135">
                  <a:moveTo>
                    <a:pt x="56" y="11"/>
                  </a:moveTo>
                  <a:cubicBezTo>
                    <a:pt x="63" y="11"/>
                    <a:pt x="70" y="7"/>
                    <a:pt x="77" y="6"/>
                  </a:cubicBezTo>
                  <a:cubicBezTo>
                    <a:pt x="81" y="7"/>
                    <a:pt x="88" y="10"/>
                    <a:pt x="86" y="15"/>
                  </a:cubicBezTo>
                  <a:cubicBezTo>
                    <a:pt x="87" y="22"/>
                    <a:pt x="77" y="27"/>
                    <a:pt x="84" y="33"/>
                  </a:cubicBezTo>
                  <a:cubicBezTo>
                    <a:pt x="77" y="36"/>
                    <a:pt x="72" y="45"/>
                    <a:pt x="68" y="52"/>
                  </a:cubicBezTo>
                  <a:cubicBezTo>
                    <a:pt x="68" y="57"/>
                    <a:pt x="72" y="55"/>
                    <a:pt x="75" y="55"/>
                  </a:cubicBezTo>
                  <a:cubicBezTo>
                    <a:pt x="78" y="51"/>
                    <a:pt x="82" y="49"/>
                    <a:pt x="85" y="50"/>
                  </a:cubicBezTo>
                  <a:cubicBezTo>
                    <a:pt x="90" y="55"/>
                    <a:pt x="91" y="62"/>
                    <a:pt x="88" y="68"/>
                  </a:cubicBezTo>
                  <a:cubicBezTo>
                    <a:pt x="91" y="71"/>
                    <a:pt x="96" y="61"/>
                    <a:pt x="99" y="69"/>
                  </a:cubicBezTo>
                  <a:cubicBezTo>
                    <a:pt x="96" y="73"/>
                    <a:pt x="103" y="84"/>
                    <a:pt x="94" y="85"/>
                  </a:cubicBezTo>
                  <a:cubicBezTo>
                    <a:pt x="96" y="87"/>
                    <a:pt x="99" y="92"/>
                    <a:pt x="95" y="95"/>
                  </a:cubicBezTo>
                  <a:cubicBezTo>
                    <a:pt x="92" y="95"/>
                    <a:pt x="92" y="100"/>
                    <a:pt x="95" y="101"/>
                  </a:cubicBezTo>
                  <a:cubicBezTo>
                    <a:pt x="98" y="103"/>
                    <a:pt x="94" y="106"/>
                    <a:pt x="91" y="107"/>
                  </a:cubicBezTo>
                  <a:cubicBezTo>
                    <a:pt x="84" y="114"/>
                    <a:pt x="75" y="113"/>
                    <a:pt x="66" y="113"/>
                  </a:cubicBezTo>
                  <a:cubicBezTo>
                    <a:pt x="67" y="118"/>
                    <a:pt x="68" y="121"/>
                    <a:pt x="69" y="125"/>
                  </a:cubicBezTo>
                  <a:cubicBezTo>
                    <a:pt x="65" y="128"/>
                    <a:pt x="64" y="132"/>
                    <a:pt x="61" y="135"/>
                  </a:cubicBezTo>
                  <a:cubicBezTo>
                    <a:pt x="57" y="127"/>
                    <a:pt x="45" y="133"/>
                    <a:pt x="50" y="121"/>
                  </a:cubicBezTo>
                  <a:cubicBezTo>
                    <a:pt x="48" y="108"/>
                    <a:pt x="37" y="106"/>
                    <a:pt x="29" y="98"/>
                  </a:cubicBezTo>
                  <a:cubicBezTo>
                    <a:pt x="29" y="92"/>
                    <a:pt x="24" y="89"/>
                    <a:pt x="20" y="86"/>
                  </a:cubicBezTo>
                  <a:cubicBezTo>
                    <a:pt x="16" y="92"/>
                    <a:pt x="13" y="83"/>
                    <a:pt x="8" y="82"/>
                  </a:cubicBezTo>
                  <a:cubicBezTo>
                    <a:pt x="0" y="70"/>
                    <a:pt x="2" y="60"/>
                    <a:pt x="6" y="47"/>
                  </a:cubicBezTo>
                  <a:cubicBezTo>
                    <a:pt x="9" y="44"/>
                    <a:pt x="16" y="45"/>
                    <a:pt x="15" y="50"/>
                  </a:cubicBezTo>
                  <a:cubicBezTo>
                    <a:pt x="15" y="53"/>
                    <a:pt x="16" y="60"/>
                    <a:pt x="21" y="62"/>
                  </a:cubicBezTo>
                  <a:cubicBezTo>
                    <a:pt x="24" y="54"/>
                    <a:pt x="32" y="67"/>
                    <a:pt x="32" y="58"/>
                  </a:cubicBezTo>
                  <a:cubicBezTo>
                    <a:pt x="32" y="56"/>
                    <a:pt x="29" y="51"/>
                    <a:pt x="33" y="51"/>
                  </a:cubicBezTo>
                  <a:cubicBezTo>
                    <a:pt x="35" y="53"/>
                    <a:pt x="37" y="58"/>
                    <a:pt x="38" y="53"/>
                  </a:cubicBezTo>
                  <a:cubicBezTo>
                    <a:pt x="43" y="44"/>
                    <a:pt x="24" y="42"/>
                    <a:pt x="37" y="36"/>
                  </a:cubicBezTo>
                  <a:cubicBezTo>
                    <a:pt x="33" y="32"/>
                    <a:pt x="24" y="29"/>
                    <a:pt x="27" y="22"/>
                  </a:cubicBezTo>
                  <a:cubicBezTo>
                    <a:pt x="29" y="21"/>
                    <a:pt x="29" y="24"/>
                    <a:pt x="31" y="23"/>
                  </a:cubicBezTo>
                  <a:cubicBezTo>
                    <a:pt x="32" y="20"/>
                    <a:pt x="31" y="18"/>
                    <a:pt x="29" y="17"/>
                  </a:cubicBezTo>
                  <a:cubicBezTo>
                    <a:pt x="29" y="14"/>
                    <a:pt x="32" y="13"/>
                    <a:pt x="35" y="12"/>
                  </a:cubicBezTo>
                  <a:cubicBezTo>
                    <a:pt x="36" y="13"/>
                    <a:pt x="36" y="16"/>
                    <a:pt x="38" y="16"/>
                  </a:cubicBezTo>
                  <a:cubicBezTo>
                    <a:pt x="40" y="12"/>
                    <a:pt x="39" y="10"/>
                    <a:pt x="39" y="8"/>
                  </a:cubicBezTo>
                  <a:cubicBezTo>
                    <a:pt x="41" y="7"/>
                    <a:pt x="42" y="7"/>
                    <a:pt x="42" y="7"/>
                  </a:cubicBezTo>
                  <a:cubicBezTo>
                    <a:pt x="43" y="5"/>
                    <a:pt x="44" y="2"/>
                    <a:pt x="44" y="0"/>
                  </a:cubicBezTo>
                  <a:cubicBezTo>
                    <a:pt x="49" y="0"/>
                    <a:pt x="55" y="6"/>
                    <a:pt x="56" y="11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009">
              <a:extLst>
                <a:ext uri="{FF2B5EF4-FFF2-40B4-BE49-F238E27FC236}">
                  <a16:creationId xmlns:a16="http://schemas.microsoft.com/office/drawing/2014/main" id="{FD8578A2-A8C3-450E-B097-AEC9B7B8F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00963" y="1625600"/>
              <a:ext cx="36513" cy="44450"/>
            </a:xfrm>
            <a:custGeom>
              <a:avLst/>
              <a:gdLst>
                <a:gd name="T0" fmla="*/ 38 w 38"/>
                <a:gd name="T1" fmla="*/ 25 h 46"/>
                <a:gd name="T2" fmla="*/ 30 w 38"/>
                <a:gd name="T3" fmla="*/ 46 h 46"/>
                <a:gd name="T4" fmla="*/ 10 w 38"/>
                <a:gd name="T5" fmla="*/ 20 h 46"/>
                <a:gd name="T6" fmla="*/ 0 w 38"/>
                <a:gd name="T7" fmla="*/ 11 h 46"/>
                <a:gd name="T8" fmla="*/ 23 w 38"/>
                <a:gd name="T9" fmla="*/ 2 h 46"/>
                <a:gd name="T10" fmla="*/ 38 w 38"/>
                <a:gd name="T11" fmla="*/ 2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6">
                  <a:moveTo>
                    <a:pt x="38" y="25"/>
                  </a:moveTo>
                  <a:cubicBezTo>
                    <a:pt x="34" y="31"/>
                    <a:pt x="34" y="40"/>
                    <a:pt x="30" y="46"/>
                  </a:cubicBezTo>
                  <a:cubicBezTo>
                    <a:pt x="28" y="37"/>
                    <a:pt x="7" y="34"/>
                    <a:pt x="10" y="20"/>
                  </a:cubicBezTo>
                  <a:cubicBezTo>
                    <a:pt x="8" y="17"/>
                    <a:pt x="0" y="17"/>
                    <a:pt x="0" y="11"/>
                  </a:cubicBezTo>
                  <a:cubicBezTo>
                    <a:pt x="7" y="5"/>
                    <a:pt x="14" y="1"/>
                    <a:pt x="23" y="2"/>
                  </a:cubicBezTo>
                  <a:cubicBezTo>
                    <a:pt x="37" y="0"/>
                    <a:pt x="33" y="17"/>
                    <a:pt x="38" y="2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010">
              <a:extLst>
                <a:ext uri="{FF2B5EF4-FFF2-40B4-BE49-F238E27FC236}">
                  <a16:creationId xmlns:a16="http://schemas.microsoft.com/office/drawing/2014/main" id="{A1B10DED-DF50-4E13-9257-26878722A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00963" y="1625600"/>
              <a:ext cx="36513" cy="44450"/>
            </a:xfrm>
            <a:custGeom>
              <a:avLst/>
              <a:gdLst>
                <a:gd name="T0" fmla="*/ 38 w 38"/>
                <a:gd name="T1" fmla="*/ 25 h 46"/>
                <a:gd name="T2" fmla="*/ 30 w 38"/>
                <a:gd name="T3" fmla="*/ 46 h 46"/>
                <a:gd name="T4" fmla="*/ 10 w 38"/>
                <a:gd name="T5" fmla="*/ 20 h 46"/>
                <a:gd name="T6" fmla="*/ 0 w 38"/>
                <a:gd name="T7" fmla="*/ 11 h 46"/>
                <a:gd name="T8" fmla="*/ 23 w 38"/>
                <a:gd name="T9" fmla="*/ 2 h 46"/>
                <a:gd name="T10" fmla="*/ 38 w 38"/>
                <a:gd name="T11" fmla="*/ 2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6">
                  <a:moveTo>
                    <a:pt x="38" y="25"/>
                  </a:moveTo>
                  <a:cubicBezTo>
                    <a:pt x="34" y="31"/>
                    <a:pt x="34" y="40"/>
                    <a:pt x="30" y="46"/>
                  </a:cubicBezTo>
                  <a:cubicBezTo>
                    <a:pt x="28" y="37"/>
                    <a:pt x="7" y="34"/>
                    <a:pt x="10" y="20"/>
                  </a:cubicBezTo>
                  <a:cubicBezTo>
                    <a:pt x="8" y="17"/>
                    <a:pt x="0" y="17"/>
                    <a:pt x="0" y="11"/>
                  </a:cubicBezTo>
                  <a:cubicBezTo>
                    <a:pt x="7" y="5"/>
                    <a:pt x="14" y="1"/>
                    <a:pt x="23" y="2"/>
                  </a:cubicBezTo>
                  <a:cubicBezTo>
                    <a:pt x="37" y="0"/>
                    <a:pt x="33" y="17"/>
                    <a:pt x="38" y="2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011">
              <a:extLst>
                <a:ext uri="{FF2B5EF4-FFF2-40B4-BE49-F238E27FC236}">
                  <a16:creationId xmlns:a16="http://schemas.microsoft.com/office/drawing/2014/main" id="{4924FC9F-EBAC-489B-9556-3352E39EC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83488" y="1625600"/>
              <a:ext cx="19050" cy="9525"/>
            </a:xfrm>
            <a:custGeom>
              <a:avLst/>
              <a:gdLst>
                <a:gd name="T0" fmla="*/ 18 w 18"/>
                <a:gd name="T1" fmla="*/ 5 h 10"/>
                <a:gd name="T2" fmla="*/ 4 w 18"/>
                <a:gd name="T3" fmla="*/ 8 h 10"/>
                <a:gd name="T4" fmla="*/ 8 w 18"/>
                <a:gd name="T5" fmla="*/ 0 h 10"/>
                <a:gd name="T6" fmla="*/ 18 w 18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0">
                  <a:moveTo>
                    <a:pt x="18" y="5"/>
                  </a:moveTo>
                  <a:cubicBezTo>
                    <a:pt x="15" y="10"/>
                    <a:pt x="9" y="7"/>
                    <a:pt x="4" y="8"/>
                  </a:cubicBezTo>
                  <a:cubicBezTo>
                    <a:pt x="0" y="4"/>
                    <a:pt x="5" y="1"/>
                    <a:pt x="8" y="0"/>
                  </a:cubicBezTo>
                  <a:cubicBezTo>
                    <a:pt x="11" y="2"/>
                    <a:pt x="16" y="0"/>
                    <a:pt x="18" y="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012">
              <a:extLst>
                <a:ext uri="{FF2B5EF4-FFF2-40B4-BE49-F238E27FC236}">
                  <a16:creationId xmlns:a16="http://schemas.microsoft.com/office/drawing/2014/main" id="{DCEE9939-8C96-4B8D-9933-AB5A897A9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83488" y="1625600"/>
              <a:ext cx="19050" cy="9525"/>
            </a:xfrm>
            <a:custGeom>
              <a:avLst/>
              <a:gdLst>
                <a:gd name="T0" fmla="*/ 18 w 18"/>
                <a:gd name="T1" fmla="*/ 5 h 10"/>
                <a:gd name="T2" fmla="*/ 4 w 18"/>
                <a:gd name="T3" fmla="*/ 8 h 10"/>
                <a:gd name="T4" fmla="*/ 8 w 18"/>
                <a:gd name="T5" fmla="*/ 0 h 10"/>
                <a:gd name="T6" fmla="*/ 18 w 18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0">
                  <a:moveTo>
                    <a:pt x="18" y="5"/>
                  </a:moveTo>
                  <a:cubicBezTo>
                    <a:pt x="15" y="10"/>
                    <a:pt x="9" y="7"/>
                    <a:pt x="4" y="8"/>
                  </a:cubicBezTo>
                  <a:cubicBezTo>
                    <a:pt x="0" y="4"/>
                    <a:pt x="5" y="1"/>
                    <a:pt x="8" y="0"/>
                  </a:cubicBezTo>
                  <a:cubicBezTo>
                    <a:pt x="11" y="2"/>
                    <a:pt x="16" y="0"/>
                    <a:pt x="18" y="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013">
              <a:extLst>
                <a:ext uri="{FF2B5EF4-FFF2-40B4-BE49-F238E27FC236}">
                  <a16:creationId xmlns:a16="http://schemas.microsoft.com/office/drawing/2014/main" id="{E6DBA6B3-6FC0-484B-98E7-192DCF7C8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39038" y="1617663"/>
              <a:ext cx="80963" cy="112713"/>
            </a:xfrm>
            <a:custGeom>
              <a:avLst/>
              <a:gdLst>
                <a:gd name="T0" fmla="*/ 37 w 82"/>
                <a:gd name="T1" fmla="*/ 6 h 114"/>
                <a:gd name="T2" fmla="*/ 54 w 82"/>
                <a:gd name="T3" fmla="*/ 13 h 114"/>
                <a:gd name="T4" fmla="*/ 79 w 82"/>
                <a:gd name="T5" fmla="*/ 16 h 114"/>
                <a:gd name="T6" fmla="*/ 82 w 82"/>
                <a:gd name="T7" fmla="*/ 19 h 114"/>
                <a:gd name="T8" fmla="*/ 78 w 82"/>
                <a:gd name="T9" fmla="*/ 37 h 114"/>
                <a:gd name="T10" fmla="*/ 66 w 82"/>
                <a:gd name="T11" fmla="*/ 63 h 114"/>
                <a:gd name="T12" fmla="*/ 45 w 82"/>
                <a:gd name="T13" fmla="*/ 73 h 114"/>
                <a:gd name="T14" fmla="*/ 30 w 82"/>
                <a:gd name="T15" fmla="*/ 72 h 114"/>
                <a:gd name="T16" fmla="*/ 36 w 82"/>
                <a:gd name="T17" fmla="*/ 79 h 114"/>
                <a:gd name="T18" fmla="*/ 36 w 82"/>
                <a:gd name="T19" fmla="*/ 91 h 114"/>
                <a:gd name="T20" fmla="*/ 15 w 82"/>
                <a:gd name="T21" fmla="*/ 109 h 114"/>
                <a:gd name="T22" fmla="*/ 14 w 82"/>
                <a:gd name="T23" fmla="*/ 101 h 114"/>
                <a:gd name="T24" fmla="*/ 12 w 82"/>
                <a:gd name="T25" fmla="*/ 91 h 114"/>
                <a:gd name="T26" fmla="*/ 5 w 82"/>
                <a:gd name="T27" fmla="*/ 56 h 114"/>
                <a:gd name="T28" fmla="*/ 3 w 82"/>
                <a:gd name="T29" fmla="*/ 24 h 114"/>
                <a:gd name="T30" fmla="*/ 10 w 82"/>
                <a:gd name="T31" fmla="*/ 26 h 114"/>
                <a:gd name="T32" fmla="*/ 10 w 82"/>
                <a:gd name="T33" fmla="*/ 15 h 114"/>
                <a:gd name="T34" fmla="*/ 22 w 82"/>
                <a:gd name="T35" fmla="*/ 5 h 114"/>
                <a:gd name="T36" fmla="*/ 30 w 82"/>
                <a:gd name="T37" fmla="*/ 2 h 114"/>
                <a:gd name="T38" fmla="*/ 37 w 82"/>
                <a:gd name="T39" fmla="*/ 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" h="114">
                  <a:moveTo>
                    <a:pt x="37" y="6"/>
                  </a:moveTo>
                  <a:cubicBezTo>
                    <a:pt x="49" y="0"/>
                    <a:pt x="43" y="23"/>
                    <a:pt x="54" y="13"/>
                  </a:cubicBezTo>
                  <a:cubicBezTo>
                    <a:pt x="63" y="3"/>
                    <a:pt x="70" y="15"/>
                    <a:pt x="79" y="16"/>
                  </a:cubicBezTo>
                  <a:cubicBezTo>
                    <a:pt x="80" y="17"/>
                    <a:pt x="81" y="18"/>
                    <a:pt x="82" y="19"/>
                  </a:cubicBezTo>
                  <a:cubicBezTo>
                    <a:pt x="78" y="25"/>
                    <a:pt x="81" y="31"/>
                    <a:pt x="78" y="37"/>
                  </a:cubicBezTo>
                  <a:cubicBezTo>
                    <a:pt x="70" y="44"/>
                    <a:pt x="66" y="54"/>
                    <a:pt x="66" y="63"/>
                  </a:cubicBezTo>
                  <a:cubicBezTo>
                    <a:pt x="60" y="66"/>
                    <a:pt x="55" y="84"/>
                    <a:pt x="45" y="73"/>
                  </a:cubicBezTo>
                  <a:cubicBezTo>
                    <a:pt x="40" y="72"/>
                    <a:pt x="34" y="64"/>
                    <a:pt x="30" y="72"/>
                  </a:cubicBezTo>
                  <a:cubicBezTo>
                    <a:pt x="28" y="77"/>
                    <a:pt x="34" y="75"/>
                    <a:pt x="36" y="79"/>
                  </a:cubicBezTo>
                  <a:cubicBezTo>
                    <a:pt x="37" y="83"/>
                    <a:pt x="37" y="88"/>
                    <a:pt x="36" y="91"/>
                  </a:cubicBezTo>
                  <a:cubicBezTo>
                    <a:pt x="28" y="96"/>
                    <a:pt x="30" y="114"/>
                    <a:pt x="15" y="109"/>
                  </a:cubicBezTo>
                  <a:cubicBezTo>
                    <a:pt x="10" y="108"/>
                    <a:pt x="14" y="103"/>
                    <a:pt x="14" y="101"/>
                  </a:cubicBezTo>
                  <a:cubicBezTo>
                    <a:pt x="12" y="98"/>
                    <a:pt x="9" y="94"/>
                    <a:pt x="12" y="91"/>
                  </a:cubicBezTo>
                  <a:cubicBezTo>
                    <a:pt x="7" y="80"/>
                    <a:pt x="5" y="67"/>
                    <a:pt x="5" y="56"/>
                  </a:cubicBezTo>
                  <a:cubicBezTo>
                    <a:pt x="4" y="45"/>
                    <a:pt x="0" y="33"/>
                    <a:pt x="3" y="24"/>
                  </a:cubicBezTo>
                  <a:cubicBezTo>
                    <a:pt x="5" y="21"/>
                    <a:pt x="8" y="25"/>
                    <a:pt x="10" y="26"/>
                  </a:cubicBezTo>
                  <a:cubicBezTo>
                    <a:pt x="15" y="23"/>
                    <a:pt x="10" y="19"/>
                    <a:pt x="10" y="15"/>
                  </a:cubicBezTo>
                  <a:cubicBezTo>
                    <a:pt x="12" y="10"/>
                    <a:pt x="18" y="7"/>
                    <a:pt x="22" y="5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3" y="0"/>
                    <a:pt x="35" y="4"/>
                    <a:pt x="37" y="6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014">
              <a:extLst>
                <a:ext uri="{FF2B5EF4-FFF2-40B4-BE49-F238E27FC236}">
                  <a16:creationId xmlns:a16="http://schemas.microsoft.com/office/drawing/2014/main" id="{F56D23E3-4FFD-4628-8B6F-83220D4C8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39038" y="1617663"/>
              <a:ext cx="80963" cy="112713"/>
            </a:xfrm>
            <a:custGeom>
              <a:avLst/>
              <a:gdLst>
                <a:gd name="T0" fmla="*/ 37 w 82"/>
                <a:gd name="T1" fmla="*/ 6 h 114"/>
                <a:gd name="T2" fmla="*/ 54 w 82"/>
                <a:gd name="T3" fmla="*/ 13 h 114"/>
                <a:gd name="T4" fmla="*/ 79 w 82"/>
                <a:gd name="T5" fmla="*/ 16 h 114"/>
                <a:gd name="T6" fmla="*/ 82 w 82"/>
                <a:gd name="T7" fmla="*/ 19 h 114"/>
                <a:gd name="T8" fmla="*/ 78 w 82"/>
                <a:gd name="T9" fmla="*/ 37 h 114"/>
                <a:gd name="T10" fmla="*/ 66 w 82"/>
                <a:gd name="T11" fmla="*/ 63 h 114"/>
                <a:gd name="T12" fmla="*/ 45 w 82"/>
                <a:gd name="T13" fmla="*/ 73 h 114"/>
                <a:gd name="T14" fmla="*/ 30 w 82"/>
                <a:gd name="T15" fmla="*/ 72 h 114"/>
                <a:gd name="T16" fmla="*/ 36 w 82"/>
                <a:gd name="T17" fmla="*/ 79 h 114"/>
                <a:gd name="T18" fmla="*/ 36 w 82"/>
                <a:gd name="T19" fmla="*/ 91 h 114"/>
                <a:gd name="T20" fmla="*/ 15 w 82"/>
                <a:gd name="T21" fmla="*/ 109 h 114"/>
                <a:gd name="T22" fmla="*/ 14 w 82"/>
                <a:gd name="T23" fmla="*/ 101 h 114"/>
                <a:gd name="T24" fmla="*/ 12 w 82"/>
                <a:gd name="T25" fmla="*/ 91 h 114"/>
                <a:gd name="T26" fmla="*/ 5 w 82"/>
                <a:gd name="T27" fmla="*/ 56 h 114"/>
                <a:gd name="T28" fmla="*/ 3 w 82"/>
                <a:gd name="T29" fmla="*/ 24 h 114"/>
                <a:gd name="T30" fmla="*/ 10 w 82"/>
                <a:gd name="T31" fmla="*/ 26 h 114"/>
                <a:gd name="T32" fmla="*/ 10 w 82"/>
                <a:gd name="T33" fmla="*/ 15 h 114"/>
                <a:gd name="T34" fmla="*/ 22 w 82"/>
                <a:gd name="T35" fmla="*/ 5 h 114"/>
                <a:gd name="T36" fmla="*/ 30 w 82"/>
                <a:gd name="T37" fmla="*/ 2 h 114"/>
                <a:gd name="T38" fmla="*/ 37 w 82"/>
                <a:gd name="T39" fmla="*/ 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" h="114">
                  <a:moveTo>
                    <a:pt x="37" y="6"/>
                  </a:moveTo>
                  <a:cubicBezTo>
                    <a:pt x="49" y="0"/>
                    <a:pt x="43" y="23"/>
                    <a:pt x="54" y="13"/>
                  </a:cubicBezTo>
                  <a:cubicBezTo>
                    <a:pt x="63" y="3"/>
                    <a:pt x="70" y="15"/>
                    <a:pt x="79" y="16"/>
                  </a:cubicBezTo>
                  <a:cubicBezTo>
                    <a:pt x="80" y="17"/>
                    <a:pt x="81" y="18"/>
                    <a:pt x="82" y="19"/>
                  </a:cubicBezTo>
                  <a:cubicBezTo>
                    <a:pt x="78" y="25"/>
                    <a:pt x="81" y="31"/>
                    <a:pt x="78" y="37"/>
                  </a:cubicBezTo>
                  <a:cubicBezTo>
                    <a:pt x="70" y="44"/>
                    <a:pt x="66" y="54"/>
                    <a:pt x="66" y="63"/>
                  </a:cubicBezTo>
                  <a:cubicBezTo>
                    <a:pt x="60" y="66"/>
                    <a:pt x="55" y="84"/>
                    <a:pt x="45" y="73"/>
                  </a:cubicBezTo>
                  <a:cubicBezTo>
                    <a:pt x="40" y="72"/>
                    <a:pt x="34" y="64"/>
                    <a:pt x="30" y="72"/>
                  </a:cubicBezTo>
                  <a:cubicBezTo>
                    <a:pt x="28" y="77"/>
                    <a:pt x="34" y="75"/>
                    <a:pt x="36" y="79"/>
                  </a:cubicBezTo>
                  <a:cubicBezTo>
                    <a:pt x="37" y="83"/>
                    <a:pt x="37" y="88"/>
                    <a:pt x="36" y="91"/>
                  </a:cubicBezTo>
                  <a:cubicBezTo>
                    <a:pt x="28" y="96"/>
                    <a:pt x="30" y="114"/>
                    <a:pt x="15" y="109"/>
                  </a:cubicBezTo>
                  <a:cubicBezTo>
                    <a:pt x="10" y="108"/>
                    <a:pt x="14" y="103"/>
                    <a:pt x="14" y="101"/>
                  </a:cubicBezTo>
                  <a:cubicBezTo>
                    <a:pt x="12" y="98"/>
                    <a:pt x="9" y="94"/>
                    <a:pt x="12" y="91"/>
                  </a:cubicBezTo>
                  <a:cubicBezTo>
                    <a:pt x="7" y="80"/>
                    <a:pt x="5" y="67"/>
                    <a:pt x="5" y="56"/>
                  </a:cubicBezTo>
                  <a:cubicBezTo>
                    <a:pt x="4" y="45"/>
                    <a:pt x="0" y="33"/>
                    <a:pt x="3" y="24"/>
                  </a:cubicBezTo>
                  <a:cubicBezTo>
                    <a:pt x="5" y="21"/>
                    <a:pt x="8" y="25"/>
                    <a:pt x="10" y="26"/>
                  </a:cubicBezTo>
                  <a:cubicBezTo>
                    <a:pt x="15" y="23"/>
                    <a:pt x="10" y="19"/>
                    <a:pt x="10" y="15"/>
                  </a:cubicBezTo>
                  <a:cubicBezTo>
                    <a:pt x="12" y="10"/>
                    <a:pt x="18" y="7"/>
                    <a:pt x="22" y="5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3" y="0"/>
                    <a:pt x="35" y="4"/>
                    <a:pt x="37" y="6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015">
              <a:extLst>
                <a:ext uri="{FF2B5EF4-FFF2-40B4-BE49-F238E27FC236}">
                  <a16:creationId xmlns:a16="http://schemas.microsoft.com/office/drawing/2014/main" id="{95D3B7FC-D2EC-4F47-9B7E-14D8CDF59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23138" y="1604963"/>
              <a:ext cx="80963" cy="55563"/>
            </a:xfrm>
            <a:custGeom>
              <a:avLst/>
              <a:gdLst>
                <a:gd name="T0" fmla="*/ 65 w 82"/>
                <a:gd name="T1" fmla="*/ 20 h 56"/>
                <a:gd name="T2" fmla="*/ 33 w 82"/>
                <a:gd name="T3" fmla="*/ 1 h 56"/>
                <a:gd name="T4" fmla="*/ 8 w 82"/>
                <a:gd name="T5" fmla="*/ 9 h 56"/>
                <a:gd name="T6" fmla="*/ 9 w 82"/>
                <a:gd name="T7" fmla="*/ 28 h 56"/>
                <a:gd name="T8" fmla="*/ 19 w 82"/>
                <a:gd name="T9" fmla="*/ 46 h 56"/>
                <a:gd name="T10" fmla="*/ 29 w 82"/>
                <a:gd name="T11" fmla="*/ 56 h 56"/>
                <a:gd name="T12" fmla="*/ 63 w 82"/>
                <a:gd name="T13" fmla="*/ 42 h 56"/>
                <a:gd name="T14" fmla="*/ 80 w 82"/>
                <a:gd name="T15" fmla="*/ 38 h 56"/>
                <a:gd name="T16" fmla="*/ 65 w 82"/>
                <a:gd name="T17" fmla="*/ 2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56">
                  <a:moveTo>
                    <a:pt x="65" y="20"/>
                  </a:moveTo>
                  <a:cubicBezTo>
                    <a:pt x="58" y="9"/>
                    <a:pt x="47" y="0"/>
                    <a:pt x="33" y="1"/>
                  </a:cubicBezTo>
                  <a:cubicBezTo>
                    <a:pt x="24" y="4"/>
                    <a:pt x="18" y="12"/>
                    <a:pt x="8" y="9"/>
                  </a:cubicBezTo>
                  <a:cubicBezTo>
                    <a:pt x="0" y="15"/>
                    <a:pt x="9" y="20"/>
                    <a:pt x="9" y="28"/>
                  </a:cubicBezTo>
                  <a:cubicBezTo>
                    <a:pt x="2" y="36"/>
                    <a:pt x="18" y="37"/>
                    <a:pt x="19" y="46"/>
                  </a:cubicBezTo>
                  <a:cubicBezTo>
                    <a:pt x="20" y="50"/>
                    <a:pt x="25" y="54"/>
                    <a:pt x="29" y="56"/>
                  </a:cubicBezTo>
                  <a:cubicBezTo>
                    <a:pt x="39" y="51"/>
                    <a:pt x="53" y="45"/>
                    <a:pt x="63" y="42"/>
                  </a:cubicBezTo>
                  <a:cubicBezTo>
                    <a:pt x="64" y="40"/>
                    <a:pt x="82" y="43"/>
                    <a:pt x="80" y="38"/>
                  </a:cubicBezTo>
                  <a:cubicBezTo>
                    <a:pt x="77" y="34"/>
                    <a:pt x="71" y="24"/>
                    <a:pt x="65" y="2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016">
              <a:extLst>
                <a:ext uri="{FF2B5EF4-FFF2-40B4-BE49-F238E27FC236}">
                  <a16:creationId xmlns:a16="http://schemas.microsoft.com/office/drawing/2014/main" id="{9AA4F9A9-069F-42E4-B171-CEE691013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23138" y="1604963"/>
              <a:ext cx="80963" cy="55563"/>
            </a:xfrm>
            <a:custGeom>
              <a:avLst/>
              <a:gdLst>
                <a:gd name="T0" fmla="*/ 65 w 82"/>
                <a:gd name="T1" fmla="*/ 20 h 56"/>
                <a:gd name="T2" fmla="*/ 33 w 82"/>
                <a:gd name="T3" fmla="*/ 1 h 56"/>
                <a:gd name="T4" fmla="*/ 8 w 82"/>
                <a:gd name="T5" fmla="*/ 9 h 56"/>
                <a:gd name="T6" fmla="*/ 9 w 82"/>
                <a:gd name="T7" fmla="*/ 28 h 56"/>
                <a:gd name="T8" fmla="*/ 19 w 82"/>
                <a:gd name="T9" fmla="*/ 46 h 56"/>
                <a:gd name="T10" fmla="*/ 29 w 82"/>
                <a:gd name="T11" fmla="*/ 56 h 56"/>
                <a:gd name="T12" fmla="*/ 63 w 82"/>
                <a:gd name="T13" fmla="*/ 42 h 56"/>
                <a:gd name="T14" fmla="*/ 80 w 82"/>
                <a:gd name="T15" fmla="*/ 38 h 56"/>
                <a:gd name="T16" fmla="*/ 65 w 82"/>
                <a:gd name="T17" fmla="*/ 2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56">
                  <a:moveTo>
                    <a:pt x="65" y="20"/>
                  </a:moveTo>
                  <a:cubicBezTo>
                    <a:pt x="58" y="9"/>
                    <a:pt x="47" y="0"/>
                    <a:pt x="33" y="1"/>
                  </a:cubicBezTo>
                  <a:cubicBezTo>
                    <a:pt x="24" y="4"/>
                    <a:pt x="18" y="12"/>
                    <a:pt x="8" y="9"/>
                  </a:cubicBezTo>
                  <a:cubicBezTo>
                    <a:pt x="0" y="15"/>
                    <a:pt x="9" y="20"/>
                    <a:pt x="9" y="28"/>
                  </a:cubicBezTo>
                  <a:cubicBezTo>
                    <a:pt x="2" y="36"/>
                    <a:pt x="18" y="37"/>
                    <a:pt x="19" y="46"/>
                  </a:cubicBezTo>
                  <a:cubicBezTo>
                    <a:pt x="20" y="50"/>
                    <a:pt x="25" y="54"/>
                    <a:pt x="29" y="56"/>
                  </a:cubicBezTo>
                  <a:cubicBezTo>
                    <a:pt x="39" y="51"/>
                    <a:pt x="53" y="45"/>
                    <a:pt x="63" y="42"/>
                  </a:cubicBezTo>
                  <a:cubicBezTo>
                    <a:pt x="64" y="40"/>
                    <a:pt x="82" y="43"/>
                    <a:pt x="80" y="38"/>
                  </a:cubicBezTo>
                  <a:cubicBezTo>
                    <a:pt x="77" y="34"/>
                    <a:pt x="71" y="24"/>
                    <a:pt x="65" y="2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017">
              <a:extLst>
                <a:ext uri="{FF2B5EF4-FFF2-40B4-BE49-F238E27FC236}">
                  <a16:creationId xmlns:a16="http://schemas.microsoft.com/office/drawing/2014/main" id="{812955B8-EEFA-4401-8DDD-4132CF39E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37451" y="1600200"/>
              <a:ext cx="9525" cy="4763"/>
            </a:xfrm>
            <a:custGeom>
              <a:avLst/>
              <a:gdLst>
                <a:gd name="T0" fmla="*/ 5 w 10"/>
                <a:gd name="T1" fmla="*/ 6 h 6"/>
                <a:gd name="T2" fmla="*/ 4 w 10"/>
                <a:gd name="T3" fmla="*/ 0 h 6"/>
                <a:gd name="T4" fmla="*/ 5 w 10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5" y="6"/>
                  </a:moveTo>
                  <a:cubicBezTo>
                    <a:pt x="3" y="4"/>
                    <a:pt x="0" y="1"/>
                    <a:pt x="4" y="0"/>
                  </a:cubicBezTo>
                  <a:cubicBezTo>
                    <a:pt x="6" y="1"/>
                    <a:pt x="10" y="4"/>
                    <a:pt x="5" y="6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018">
              <a:extLst>
                <a:ext uri="{FF2B5EF4-FFF2-40B4-BE49-F238E27FC236}">
                  <a16:creationId xmlns:a16="http://schemas.microsoft.com/office/drawing/2014/main" id="{313DD218-E503-4AF8-B414-E8942B656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37451" y="1600200"/>
              <a:ext cx="9525" cy="4763"/>
            </a:xfrm>
            <a:custGeom>
              <a:avLst/>
              <a:gdLst>
                <a:gd name="T0" fmla="*/ 5 w 10"/>
                <a:gd name="T1" fmla="*/ 6 h 6"/>
                <a:gd name="T2" fmla="*/ 4 w 10"/>
                <a:gd name="T3" fmla="*/ 0 h 6"/>
                <a:gd name="T4" fmla="*/ 5 w 10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5" y="6"/>
                  </a:moveTo>
                  <a:cubicBezTo>
                    <a:pt x="3" y="4"/>
                    <a:pt x="0" y="1"/>
                    <a:pt x="4" y="0"/>
                  </a:cubicBezTo>
                  <a:cubicBezTo>
                    <a:pt x="6" y="1"/>
                    <a:pt x="10" y="4"/>
                    <a:pt x="5" y="6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019">
              <a:extLst>
                <a:ext uri="{FF2B5EF4-FFF2-40B4-BE49-F238E27FC236}">
                  <a16:creationId xmlns:a16="http://schemas.microsoft.com/office/drawing/2014/main" id="{025EA386-4479-4E65-AC9A-BECEF9018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34251" y="1549400"/>
              <a:ext cx="9525" cy="15875"/>
            </a:xfrm>
            <a:custGeom>
              <a:avLst/>
              <a:gdLst>
                <a:gd name="T0" fmla="*/ 8 w 10"/>
                <a:gd name="T1" fmla="*/ 13 h 16"/>
                <a:gd name="T2" fmla="*/ 7 w 10"/>
                <a:gd name="T3" fmla="*/ 5 h 16"/>
                <a:gd name="T4" fmla="*/ 8 w 10"/>
                <a:gd name="T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6">
                  <a:moveTo>
                    <a:pt x="8" y="13"/>
                  </a:moveTo>
                  <a:cubicBezTo>
                    <a:pt x="10" y="10"/>
                    <a:pt x="9" y="8"/>
                    <a:pt x="7" y="5"/>
                  </a:cubicBezTo>
                  <a:cubicBezTo>
                    <a:pt x="0" y="0"/>
                    <a:pt x="3" y="16"/>
                    <a:pt x="8" y="13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020">
              <a:extLst>
                <a:ext uri="{FF2B5EF4-FFF2-40B4-BE49-F238E27FC236}">
                  <a16:creationId xmlns:a16="http://schemas.microsoft.com/office/drawing/2014/main" id="{C677CD33-61A7-4DE0-8F9C-A5AA7CAD2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34251" y="1549400"/>
              <a:ext cx="9525" cy="15875"/>
            </a:xfrm>
            <a:custGeom>
              <a:avLst/>
              <a:gdLst>
                <a:gd name="T0" fmla="*/ 8 w 10"/>
                <a:gd name="T1" fmla="*/ 13 h 16"/>
                <a:gd name="T2" fmla="*/ 7 w 10"/>
                <a:gd name="T3" fmla="*/ 5 h 16"/>
                <a:gd name="T4" fmla="*/ 8 w 10"/>
                <a:gd name="T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6">
                  <a:moveTo>
                    <a:pt x="8" y="13"/>
                  </a:moveTo>
                  <a:cubicBezTo>
                    <a:pt x="10" y="10"/>
                    <a:pt x="9" y="8"/>
                    <a:pt x="7" y="5"/>
                  </a:cubicBezTo>
                  <a:cubicBezTo>
                    <a:pt x="0" y="0"/>
                    <a:pt x="3" y="16"/>
                    <a:pt x="8" y="13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021">
              <a:extLst>
                <a:ext uri="{FF2B5EF4-FFF2-40B4-BE49-F238E27FC236}">
                  <a16:creationId xmlns:a16="http://schemas.microsoft.com/office/drawing/2014/main" id="{CAE092F4-DF14-47F5-B3DE-D64C1813C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58101" y="1547813"/>
              <a:ext cx="15875" cy="23813"/>
            </a:xfrm>
            <a:custGeom>
              <a:avLst/>
              <a:gdLst>
                <a:gd name="T0" fmla="*/ 14 w 17"/>
                <a:gd name="T1" fmla="*/ 19 h 24"/>
                <a:gd name="T2" fmla="*/ 4 w 17"/>
                <a:gd name="T3" fmla="*/ 21 h 24"/>
                <a:gd name="T4" fmla="*/ 7 w 17"/>
                <a:gd name="T5" fmla="*/ 5 h 24"/>
                <a:gd name="T6" fmla="*/ 17 w 17"/>
                <a:gd name="T7" fmla="*/ 13 h 24"/>
                <a:gd name="T8" fmla="*/ 14 w 17"/>
                <a:gd name="T9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4">
                  <a:moveTo>
                    <a:pt x="14" y="19"/>
                  </a:moveTo>
                  <a:cubicBezTo>
                    <a:pt x="11" y="21"/>
                    <a:pt x="8" y="24"/>
                    <a:pt x="4" y="21"/>
                  </a:cubicBezTo>
                  <a:cubicBezTo>
                    <a:pt x="0" y="15"/>
                    <a:pt x="8" y="11"/>
                    <a:pt x="7" y="5"/>
                  </a:cubicBezTo>
                  <a:cubicBezTo>
                    <a:pt x="13" y="0"/>
                    <a:pt x="13" y="11"/>
                    <a:pt x="17" y="13"/>
                  </a:cubicBezTo>
                  <a:cubicBezTo>
                    <a:pt x="17" y="15"/>
                    <a:pt x="14" y="18"/>
                    <a:pt x="14" y="19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022">
              <a:extLst>
                <a:ext uri="{FF2B5EF4-FFF2-40B4-BE49-F238E27FC236}">
                  <a16:creationId xmlns:a16="http://schemas.microsoft.com/office/drawing/2014/main" id="{13259675-2F5E-4070-BF59-8265F14A4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58101" y="1547813"/>
              <a:ext cx="15875" cy="23813"/>
            </a:xfrm>
            <a:custGeom>
              <a:avLst/>
              <a:gdLst>
                <a:gd name="T0" fmla="*/ 14 w 17"/>
                <a:gd name="T1" fmla="*/ 19 h 24"/>
                <a:gd name="T2" fmla="*/ 4 w 17"/>
                <a:gd name="T3" fmla="*/ 21 h 24"/>
                <a:gd name="T4" fmla="*/ 7 w 17"/>
                <a:gd name="T5" fmla="*/ 5 h 24"/>
                <a:gd name="T6" fmla="*/ 17 w 17"/>
                <a:gd name="T7" fmla="*/ 13 h 24"/>
                <a:gd name="T8" fmla="*/ 14 w 17"/>
                <a:gd name="T9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4">
                  <a:moveTo>
                    <a:pt x="14" y="19"/>
                  </a:moveTo>
                  <a:cubicBezTo>
                    <a:pt x="11" y="21"/>
                    <a:pt x="8" y="24"/>
                    <a:pt x="4" y="21"/>
                  </a:cubicBezTo>
                  <a:cubicBezTo>
                    <a:pt x="0" y="15"/>
                    <a:pt x="8" y="11"/>
                    <a:pt x="7" y="5"/>
                  </a:cubicBezTo>
                  <a:cubicBezTo>
                    <a:pt x="13" y="0"/>
                    <a:pt x="13" y="11"/>
                    <a:pt x="17" y="13"/>
                  </a:cubicBezTo>
                  <a:cubicBezTo>
                    <a:pt x="17" y="15"/>
                    <a:pt x="14" y="18"/>
                    <a:pt x="14" y="19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023">
              <a:extLst>
                <a:ext uri="{FF2B5EF4-FFF2-40B4-BE49-F238E27FC236}">
                  <a16:creationId xmlns:a16="http://schemas.microsoft.com/office/drawing/2014/main" id="{C95EE992-E2F7-454F-99FC-FBA023024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0151" y="1547813"/>
              <a:ext cx="46038" cy="49213"/>
            </a:xfrm>
            <a:custGeom>
              <a:avLst/>
              <a:gdLst>
                <a:gd name="T0" fmla="*/ 41 w 46"/>
                <a:gd name="T1" fmla="*/ 24 h 51"/>
                <a:gd name="T2" fmla="*/ 46 w 46"/>
                <a:gd name="T3" fmla="*/ 37 h 51"/>
                <a:gd name="T4" fmla="*/ 33 w 46"/>
                <a:gd name="T5" fmla="*/ 50 h 51"/>
                <a:gd name="T6" fmla="*/ 19 w 46"/>
                <a:gd name="T7" fmla="*/ 46 h 51"/>
                <a:gd name="T8" fmla="*/ 5 w 46"/>
                <a:gd name="T9" fmla="*/ 36 h 51"/>
                <a:gd name="T10" fmla="*/ 3 w 46"/>
                <a:gd name="T11" fmla="*/ 27 h 51"/>
                <a:gd name="T12" fmla="*/ 10 w 46"/>
                <a:gd name="T13" fmla="*/ 9 h 51"/>
                <a:gd name="T14" fmla="*/ 21 w 46"/>
                <a:gd name="T15" fmla="*/ 0 h 51"/>
                <a:gd name="T16" fmla="*/ 41 w 46"/>
                <a:gd name="T17" fmla="*/ 2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1">
                  <a:moveTo>
                    <a:pt x="41" y="24"/>
                  </a:moveTo>
                  <a:cubicBezTo>
                    <a:pt x="36" y="31"/>
                    <a:pt x="46" y="31"/>
                    <a:pt x="46" y="37"/>
                  </a:cubicBezTo>
                  <a:cubicBezTo>
                    <a:pt x="45" y="44"/>
                    <a:pt x="40" y="49"/>
                    <a:pt x="33" y="50"/>
                  </a:cubicBezTo>
                  <a:cubicBezTo>
                    <a:pt x="28" y="51"/>
                    <a:pt x="24" y="40"/>
                    <a:pt x="19" y="46"/>
                  </a:cubicBezTo>
                  <a:cubicBezTo>
                    <a:pt x="15" y="45"/>
                    <a:pt x="11" y="30"/>
                    <a:pt x="5" y="36"/>
                  </a:cubicBezTo>
                  <a:cubicBezTo>
                    <a:pt x="0" y="35"/>
                    <a:pt x="3" y="30"/>
                    <a:pt x="3" y="27"/>
                  </a:cubicBezTo>
                  <a:cubicBezTo>
                    <a:pt x="8" y="21"/>
                    <a:pt x="10" y="16"/>
                    <a:pt x="10" y="9"/>
                  </a:cubicBezTo>
                  <a:cubicBezTo>
                    <a:pt x="18" y="12"/>
                    <a:pt x="15" y="2"/>
                    <a:pt x="21" y="0"/>
                  </a:cubicBezTo>
                  <a:cubicBezTo>
                    <a:pt x="32" y="3"/>
                    <a:pt x="37" y="16"/>
                    <a:pt x="41" y="2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024">
              <a:extLst>
                <a:ext uri="{FF2B5EF4-FFF2-40B4-BE49-F238E27FC236}">
                  <a16:creationId xmlns:a16="http://schemas.microsoft.com/office/drawing/2014/main" id="{DEF323C8-AC8D-4858-BC40-F51DAD6D7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0151" y="1547813"/>
              <a:ext cx="46038" cy="49213"/>
            </a:xfrm>
            <a:custGeom>
              <a:avLst/>
              <a:gdLst>
                <a:gd name="T0" fmla="*/ 41 w 46"/>
                <a:gd name="T1" fmla="*/ 24 h 51"/>
                <a:gd name="T2" fmla="*/ 46 w 46"/>
                <a:gd name="T3" fmla="*/ 37 h 51"/>
                <a:gd name="T4" fmla="*/ 33 w 46"/>
                <a:gd name="T5" fmla="*/ 50 h 51"/>
                <a:gd name="T6" fmla="*/ 19 w 46"/>
                <a:gd name="T7" fmla="*/ 46 h 51"/>
                <a:gd name="T8" fmla="*/ 5 w 46"/>
                <a:gd name="T9" fmla="*/ 36 h 51"/>
                <a:gd name="T10" fmla="*/ 3 w 46"/>
                <a:gd name="T11" fmla="*/ 27 h 51"/>
                <a:gd name="T12" fmla="*/ 10 w 46"/>
                <a:gd name="T13" fmla="*/ 9 h 51"/>
                <a:gd name="T14" fmla="*/ 21 w 46"/>
                <a:gd name="T15" fmla="*/ 0 h 51"/>
                <a:gd name="T16" fmla="*/ 41 w 46"/>
                <a:gd name="T17" fmla="*/ 2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1">
                  <a:moveTo>
                    <a:pt x="41" y="24"/>
                  </a:moveTo>
                  <a:cubicBezTo>
                    <a:pt x="36" y="31"/>
                    <a:pt x="46" y="31"/>
                    <a:pt x="46" y="37"/>
                  </a:cubicBezTo>
                  <a:cubicBezTo>
                    <a:pt x="45" y="44"/>
                    <a:pt x="40" y="49"/>
                    <a:pt x="33" y="50"/>
                  </a:cubicBezTo>
                  <a:cubicBezTo>
                    <a:pt x="28" y="51"/>
                    <a:pt x="24" y="40"/>
                    <a:pt x="19" y="46"/>
                  </a:cubicBezTo>
                  <a:cubicBezTo>
                    <a:pt x="15" y="45"/>
                    <a:pt x="11" y="30"/>
                    <a:pt x="5" y="36"/>
                  </a:cubicBezTo>
                  <a:cubicBezTo>
                    <a:pt x="0" y="35"/>
                    <a:pt x="3" y="30"/>
                    <a:pt x="3" y="27"/>
                  </a:cubicBezTo>
                  <a:cubicBezTo>
                    <a:pt x="8" y="21"/>
                    <a:pt x="10" y="16"/>
                    <a:pt x="10" y="9"/>
                  </a:cubicBezTo>
                  <a:cubicBezTo>
                    <a:pt x="18" y="12"/>
                    <a:pt x="15" y="2"/>
                    <a:pt x="21" y="0"/>
                  </a:cubicBezTo>
                  <a:cubicBezTo>
                    <a:pt x="32" y="3"/>
                    <a:pt x="37" y="16"/>
                    <a:pt x="41" y="2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025">
              <a:extLst>
                <a:ext uri="{FF2B5EF4-FFF2-40B4-BE49-F238E27FC236}">
                  <a16:creationId xmlns:a16="http://schemas.microsoft.com/office/drawing/2014/main" id="{A78BC41E-7DE4-47CE-A9F0-10A5F854E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4913" y="1543050"/>
              <a:ext cx="15875" cy="20638"/>
            </a:xfrm>
            <a:custGeom>
              <a:avLst/>
              <a:gdLst>
                <a:gd name="T0" fmla="*/ 12 w 17"/>
                <a:gd name="T1" fmla="*/ 3 h 21"/>
                <a:gd name="T2" fmla="*/ 14 w 17"/>
                <a:gd name="T3" fmla="*/ 8 h 21"/>
                <a:gd name="T4" fmla="*/ 2 w 17"/>
                <a:gd name="T5" fmla="*/ 13 h 21"/>
                <a:gd name="T6" fmla="*/ 6 w 17"/>
                <a:gd name="T7" fmla="*/ 0 h 21"/>
                <a:gd name="T8" fmla="*/ 12 w 17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1">
                  <a:moveTo>
                    <a:pt x="12" y="3"/>
                  </a:moveTo>
                  <a:cubicBezTo>
                    <a:pt x="14" y="4"/>
                    <a:pt x="17" y="7"/>
                    <a:pt x="14" y="8"/>
                  </a:cubicBezTo>
                  <a:cubicBezTo>
                    <a:pt x="6" y="5"/>
                    <a:pt x="9" y="21"/>
                    <a:pt x="2" y="13"/>
                  </a:cubicBezTo>
                  <a:cubicBezTo>
                    <a:pt x="8" y="9"/>
                    <a:pt x="0" y="4"/>
                    <a:pt x="6" y="0"/>
                  </a:cubicBezTo>
                  <a:cubicBezTo>
                    <a:pt x="6" y="1"/>
                    <a:pt x="10" y="8"/>
                    <a:pt x="12" y="3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026">
              <a:extLst>
                <a:ext uri="{FF2B5EF4-FFF2-40B4-BE49-F238E27FC236}">
                  <a16:creationId xmlns:a16="http://schemas.microsoft.com/office/drawing/2014/main" id="{F9E955EF-2754-48B1-ACD4-C5C6A0E02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4913" y="1543050"/>
              <a:ext cx="15875" cy="20638"/>
            </a:xfrm>
            <a:custGeom>
              <a:avLst/>
              <a:gdLst>
                <a:gd name="T0" fmla="*/ 12 w 17"/>
                <a:gd name="T1" fmla="*/ 3 h 21"/>
                <a:gd name="T2" fmla="*/ 14 w 17"/>
                <a:gd name="T3" fmla="*/ 8 h 21"/>
                <a:gd name="T4" fmla="*/ 2 w 17"/>
                <a:gd name="T5" fmla="*/ 13 h 21"/>
                <a:gd name="T6" fmla="*/ 6 w 17"/>
                <a:gd name="T7" fmla="*/ 0 h 21"/>
                <a:gd name="T8" fmla="*/ 12 w 17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1">
                  <a:moveTo>
                    <a:pt x="12" y="3"/>
                  </a:moveTo>
                  <a:cubicBezTo>
                    <a:pt x="14" y="4"/>
                    <a:pt x="17" y="7"/>
                    <a:pt x="14" y="8"/>
                  </a:cubicBezTo>
                  <a:cubicBezTo>
                    <a:pt x="6" y="5"/>
                    <a:pt x="9" y="21"/>
                    <a:pt x="2" y="13"/>
                  </a:cubicBezTo>
                  <a:cubicBezTo>
                    <a:pt x="8" y="9"/>
                    <a:pt x="0" y="4"/>
                    <a:pt x="6" y="0"/>
                  </a:cubicBezTo>
                  <a:cubicBezTo>
                    <a:pt x="6" y="1"/>
                    <a:pt x="10" y="8"/>
                    <a:pt x="12" y="3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027">
              <a:extLst>
                <a:ext uri="{FF2B5EF4-FFF2-40B4-BE49-F238E27FC236}">
                  <a16:creationId xmlns:a16="http://schemas.microsoft.com/office/drawing/2014/main" id="{C87CD4C4-A00D-4DA1-8B1F-2EC2C5A77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91476" y="1533525"/>
              <a:ext cx="176213" cy="160338"/>
            </a:xfrm>
            <a:custGeom>
              <a:avLst/>
              <a:gdLst>
                <a:gd name="T0" fmla="*/ 90 w 178"/>
                <a:gd name="T1" fmla="*/ 9 h 162"/>
                <a:gd name="T2" fmla="*/ 112 w 178"/>
                <a:gd name="T3" fmla="*/ 12 h 162"/>
                <a:gd name="T4" fmla="*/ 123 w 178"/>
                <a:gd name="T5" fmla="*/ 30 h 162"/>
                <a:gd name="T6" fmla="*/ 134 w 178"/>
                <a:gd name="T7" fmla="*/ 27 h 162"/>
                <a:gd name="T8" fmla="*/ 135 w 178"/>
                <a:gd name="T9" fmla="*/ 40 h 162"/>
                <a:gd name="T10" fmla="*/ 133 w 178"/>
                <a:gd name="T11" fmla="*/ 47 h 162"/>
                <a:gd name="T12" fmla="*/ 145 w 178"/>
                <a:gd name="T13" fmla="*/ 32 h 162"/>
                <a:gd name="T14" fmla="*/ 171 w 178"/>
                <a:gd name="T15" fmla="*/ 65 h 162"/>
                <a:gd name="T16" fmla="*/ 167 w 178"/>
                <a:gd name="T17" fmla="*/ 85 h 162"/>
                <a:gd name="T18" fmla="*/ 137 w 178"/>
                <a:gd name="T19" fmla="*/ 89 h 162"/>
                <a:gd name="T20" fmla="*/ 105 w 178"/>
                <a:gd name="T21" fmla="*/ 106 h 162"/>
                <a:gd name="T22" fmla="*/ 82 w 178"/>
                <a:gd name="T23" fmla="*/ 129 h 162"/>
                <a:gd name="T24" fmla="*/ 65 w 178"/>
                <a:gd name="T25" fmla="*/ 138 h 162"/>
                <a:gd name="T26" fmla="*/ 55 w 178"/>
                <a:gd name="T27" fmla="*/ 152 h 162"/>
                <a:gd name="T28" fmla="*/ 42 w 178"/>
                <a:gd name="T29" fmla="*/ 148 h 162"/>
                <a:gd name="T30" fmla="*/ 11 w 178"/>
                <a:gd name="T31" fmla="*/ 150 h 162"/>
                <a:gd name="T32" fmla="*/ 0 w 178"/>
                <a:gd name="T33" fmla="*/ 103 h 162"/>
                <a:gd name="T34" fmla="*/ 5 w 178"/>
                <a:gd name="T35" fmla="*/ 92 h 162"/>
                <a:gd name="T36" fmla="*/ 20 w 178"/>
                <a:gd name="T37" fmla="*/ 81 h 162"/>
                <a:gd name="T38" fmla="*/ 29 w 178"/>
                <a:gd name="T39" fmla="*/ 74 h 162"/>
                <a:gd name="T40" fmla="*/ 32 w 178"/>
                <a:gd name="T41" fmla="*/ 61 h 162"/>
                <a:gd name="T42" fmla="*/ 40 w 178"/>
                <a:gd name="T43" fmla="*/ 59 h 162"/>
                <a:gd name="T44" fmla="*/ 56 w 178"/>
                <a:gd name="T45" fmla="*/ 26 h 162"/>
                <a:gd name="T46" fmla="*/ 66 w 178"/>
                <a:gd name="T47" fmla="*/ 0 h 162"/>
                <a:gd name="T48" fmla="*/ 90 w 178"/>
                <a:gd name="T4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8" h="162">
                  <a:moveTo>
                    <a:pt x="90" y="9"/>
                  </a:moveTo>
                  <a:cubicBezTo>
                    <a:pt x="99" y="5"/>
                    <a:pt x="105" y="4"/>
                    <a:pt x="112" y="12"/>
                  </a:cubicBezTo>
                  <a:cubicBezTo>
                    <a:pt x="114" y="20"/>
                    <a:pt x="127" y="22"/>
                    <a:pt x="123" y="30"/>
                  </a:cubicBezTo>
                  <a:cubicBezTo>
                    <a:pt x="127" y="36"/>
                    <a:pt x="130" y="26"/>
                    <a:pt x="134" y="27"/>
                  </a:cubicBezTo>
                  <a:cubicBezTo>
                    <a:pt x="140" y="30"/>
                    <a:pt x="137" y="36"/>
                    <a:pt x="135" y="40"/>
                  </a:cubicBezTo>
                  <a:cubicBezTo>
                    <a:pt x="132" y="42"/>
                    <a:pt x="132" y="44"/>
                    <a:pt x="133" y="47"/>
                  </a:cubicBezTo>
                  <a:cubicBezTo>
                    <a:pt x="140" y="47"/>
                    <a:pt x="142" y="38"/>
                    <a:pt x="145" y="32"/>
                  </a:cubicBezTo>
                  <a:cubicBezTo>
                    <a:pt x="163" y="34"/>
                    <a:pt x="164" y="55"/>
                    <a:pt x="171" y="65"/>
                  </a:cubicBezTo>
                  <a:cubicBezTo>
                    <a:pt x="172" y="72"/>
                    <a:pt x="178" y="80"/>
                    <a:pt x="167" y="85"/>
                  </a:cubicBezTo>
                  <a:cubicBezTo>
                    <a:pt x="157" y="87"/>
                    <a:pt x="148" y="87"/>
                    <a:pt x="137" y="89"/>
                  </a:cubicBezTo>
                  <a:cubicBezTo>
                    <a:pt x="126" y="96"/>
                    <a:pt x="116" y="102"/>
                    <a:pt x="105" y="106"/>
                  </a:cubicBezTo>
                  <a:cubicBezTo>
                    <a:pt x="98" y="115"/>
                    <a:pt x="93" y="124"/>
                    <a:pt x="82" y="129"/>
                  </a:cubicBezTo>
                  <a:cubicBezTo>
                    <a:pt x="75" y="122"/>
                    <a:pt x="69" y="133"/>
                    <a:pt x="65" y="138"/>
                  </a:cubicBezTo>
                  <a:cubicBezTo>
                    <a:pt x="65" y="143"/>
                    <a:pt x="58" y="149"/>
                    <a:pt x="55" y="152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33" y="140"/>
                    <a:pt x="21" y="162"/>
                    <a:pt x="11" y="150"/>
                  </a:cubicBezTo>
                  <a:cubicBezTo>
                    <a:pt x="10" y="133"/>
                    <a:pt x="11" y="114"/>
                    <a:pt x="0" y="103"/>
                  </a:cubicBezTo>
                  <a:cubicBezTo>
                    <a:pt x="5" y="103"/>
                    <a:pt x="6" y="96"/>
                    <a:pt x="5" y="92"/>
                  </a:cubicBezTo>
                  <a:cubicBezTo>
                    <a:pt x="11" y="93"/>
                    <a:pt x="16" y="86"/>
                    <a:pt x="20" y="81"/>
                  </a:cubicBezTo>
                  <a:cubicBezTo>
                    <a:pt x="22" y="77"/>
                    <a:pt x="29" y="79"/>
                    <a:pt x="29" y="74"/>
                  </a:cubicBezTo>
                  <a:cubicBezTo>
                    <a:pt x="26" y="69"/>
                    <a:pt x="38" y="66"/>
                    <a:pt x="32" y="61"/>
                  </a:cubicBezTo>
                  <a:cubicBezTo>
                    <a:pt x="35" y="57"/>
                    <a:pt x="37" y="63"/>
                    <a:pt x="40" y="59"/>
                  </a:cubicBezTo>
                  <a:cubicBezTo>
                    <a:pt x="37" y="45"/>
                    <a:pt x="62" y="39"/>
                    <a:pt x="56" y="26"/>
                  </a:cubicBezTo>
                  <a:cubicBezTo>
                    <a:pt x="64" y="19"/>
                    <a:pt x="56" y="7"/>
                    <a:pt x="66" y="0"/>
                  </a:cubicBezTo>
                  <a:cubicBezTo>
                    <a:pt x="74" y="3"/>
                    <a:pt x="84" y="9"/>
                    <a:pt x="90" y="9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028">
              <a:extLst>
                <a:ext uri="{FF2B5EF4-FFF2-40B4-BE49-F238E27FC236}">
                  <a16:creationId xmlns:a16="http://schemas.microsoft.com/office/drawing/2014/main" id="{D047329A-B6D0-4812-95CC-F146F6C4B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91476" y="1533525"/>
              <a:ext cx="176213" cy="160338"/>
            </a:xfrm>
            <a:custGeom>
              <a:avLst/>
              <a:gdLst>
                <a:gd name="T0" fmla="*/ 90 w 178"/>
                <a:gd name="T1" fmla="*/ 9 h 162"/>
                <a:gd name="T2" fmla="*/ 112 w 178"/>
                <a:gd name="T3" fmla="*/ 12 h 162"/>
                <a:gd name="T4" fmla="*/ 123 w 178"/>
                <a:gd name="T5" fmla="*/ 30 h 162"/>
                <a:gd name="T6" fmla="*/ 134 w 178"/>
                <a:gd name="T7" fmla="*/ 27 h 162"/>
                <a:gd name="T8" fmla="*/ 135 w 178"/>
                <a:gd name="T9" fmla="*/ 40 h 162"/>
                <a:gd name="T10" fmla="*/ 133 w 178"/>
                <a:gd name="T11" fmla="*/ 47 h 162"/>
                <a:gd name="T12" fmla="*/ 145 w 178"/>
                <a:gd name="T13" fmla="*/ 32 h 162"/>
                <a:gd name="T14" fmla="*/ 171 w 178"/>
                <a:gd name="T15" fmla="*/ 65 h 162"/>
                <a:gd name="T16" fmla="*/ 167 w 178"/>
                <a:gd name="T17" fmla="*/ 85 h 162"/>
                <a:gd name="T18" fmla="*/ 137 w 178"/>
                <a:gd name="T19" fmla="*/ 89 h 162"/>
                <a:gd name="T20" fmla="*/ 105 w 178"/>
                <a:gd name="T21" fmla="*/ 106 h 162"/>
                <a:gd name="T22" fmla="*/ 82 w 178"/>
                <a:gd name="T23" fmla="*/ 129 h 162"/>
                <a:gd name="T24" fmla="*/ 65 w 178"/>
                <a:gd name="T25" fmla="*/ 138 h 162"/>
                <a:gd name="T26" fmla="*/ 55 w 178"/>
                <a:gd name="T27" fmla="*/ 152 h 162"/>
                <a:gd name="T28" fmla="*/ 42 w 178"/>
                <a:gd name="T29" fmla="*/ 148 h 162"/>
                <a:gd name="T30" fmla="*/ 11 w 178"/>
                <a:gd name="T31" fmla="*/ 150 h 162"/>
                <a:gd name="T32" fmla="*/ 0 w 178"/>
                <a:gd name="T33" fmla="*/ 103 h 162"/>
                <a:gd name="T34" fmla="*/ 5 w 178"/>
                <a:gd name="T35" fmla="*/ 92 h 162"/>
                <a:gd name="T36" fmla="*/ 20 w 178"/>
                <a:gd name="T37" fmla="*/ 81 h 162"/>
                <a:gd name="T38" fmla="*/ 29 w 178"/>
                <a:gd name="T39" fmla="*/ 74 h 162"/>
                <a:gd name="T40" fmla="*/ 32 w 178"/>
                <a:gd name="T41" fmla="*/ 61 h 162"/>
                <a:gd name="T42" fmla="*/ 40 w 178"/>
                <a:gd name="T43" fmla="*/ 59 h 162"/>
                <a:gd name="T44" fmla="*/ 56 w 178"/>
                <a:gd name="T45" fmla="*/ 26 h 162"/>
                <a:gd name="T46" fmla="*/ 66 w 178"/>
                <a:gd name="T47" fmla="*/ 0 h 162"/>
                <a:gd name="T48" fmla="*/ 90 w 178"/>
                <a:gd name="T4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8" h="162">
                  <a:moveTo>
                    <a:pt x="90" y="9"/>
                  </a:moveTo>
                  <a:cubicBezTo>
                    <a:pt x="99" y="5"/>
                    <a:pt x="105" y="4"/>
                    <a:pt x="112" y="12"/>
                  </a:cubicBezTo>
                  <a:cubicBezTo>
                    <a:pt x="114" y="20"/>
                    <a:pt x="127" y="22"/>
                    <a:pt x="123" y="30"/>
                  </a:cubicBezTo>
                  <a:cubicBezTo>
                    <a:pt x="127" y="36"/>
                    <a:pt x="130" y="26"/>
                    <a:pt x="134" y="27"/>
                  </a:cubicBezTo>
                  <a:cubicBezTo>
                    <a:pt x="140" y="30"/>
                    <a:pt x="137" y="36"/>
                    <a:pt x="135" y="40"/>
                  </a:cubicBezTo>
                  <a:cubicBezTo>
                    <a:pt x="132" y="42"/>
                    <a:pt x="132" y="44"/>
                    <a:pt x="133" y="47"/>
                  </a:cubicBezTo>
                  <a:cubicBezTo>
                    <a:pt x="140" y="47"/>
                    <a:pt x="142" y="38"/>
                    <a:pt x="145" y="32"/>
                  </a:cubicBezTo>
                  <a:cubicBezTo>
                    <a:pt x="163" y="34"/>
                    <a:pt x="164" y="55"/>
                    <a:pt x="171" y="65"/>
                  </a:cubicBezTo>
                  <a:cubicBezTo>
                    <a:pt x="172" y="72"/>
                    <a:pt x="178" y="80"/>
                    <a:pt x="167" y="85"/>
                  </a:cubicBezTo>
                  <a:cubicBezTo>
                    <a:pt x="157" y="87"/>
                    <a:pt x="148" y="87"/>
                    <a:pt x="137" y="89"/>
                  </a:cubicBezTo>
                  <a:cubicBezTo>
                    <a:pt x="126" y="96"/>
                    <a:pt x="116" y="102"/>
                    <a:pt x="105" y="106"/>
                  </a:cubicBezTo>
                  <a:cubicBezTo>
                    <a:pt x="98" y="115"/>
                    <a:pt x="93" y="124"/>
                    <a:pt x="82" y="129"/>
                  </a:cubicBezTo>
                  <a:cubicBezTo>
                    <a:pt x="75" y="122"/>
                    <a:pt x="69" y="133"/>
                    <a:pt x="65" y="138"/>
                  </a:cubicBezTo>
                  <a:cubicBezTo>
                    <a:pt x="65" y="143"/>
                    <a:pt x="58" y="149"/>
                    <a:pt x="55" y="152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33" y="140"/>
                    <a:pt x="21" y="162"/>
                    <a:pt x="11" y="150"/>
                  </a:cubicBezTo>
                  <a:cubicBezTo>
                    <a:pt x="10" y="133"/>
                    <a:pt x="11" y="114"/>
                    <a:pt x="0" y="103"/>
                  </a:cubicBezTo>
                  <a:cubicBezTo>
                    <a:pt x="5" y="103"/>
                    <a:pt x="6" y="96"/>
                    <a:pt x="5" y="92"/>
                  </a:cubicBezTo>
                  <a:cubicBezTo>
                    <a:pt x="11" y="93"/>
                    <a:pt x="16" y="86"/>
                    <a:pt x="20" y="81"/>
                  </a:cubicBezTo>
                  <a:cubicBezTo>
                    <a:pt x="22" y="77"/>
                    <a:pt x="29" y="79"/>
                    <a:pt x="29" y="74"/>
                  </a:cubicBezTo>
                  <a:cubicBezTo>
                    <a:pt x="26" y="69"/>
                    <a:pt x="38" y="66"/>
                    <a:pt x="32" y="61"/>
                  </a:cubicBezTo>
                  <a:cubicBezTo>
                    <a:pt x="35" y="57"/>
                    <a:pt x="37" y="63"/>
                    <a:pt x="40" y="59"/>
                  </a:cubicBezTo>
                  <a:cubicBezTo>
                    <a:pt x="37" y="45"/>
                    <a:pt x="62" y="39"/>
                    <a:pt x="56" y="26"/>
                  </a:cubicBezTo>
                  <a:cubicBezTo>
                    <a:pt x="64" y="19"/>
                    <a:pt x="56" y="7"/>
                    <a:pt x="66" y="0"/>
                  </a:cubicBezTo>
                  <a:cubicBezTo>
                    <a:pt x="74" y="3"/>
                    <a:pt x="84" y="9"/>
                    <a:pt x="90" y="9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029">
              <a:extLst>
                <a:ext uri="{FF2B5EF4-FFF2-40B4-BE49-F238E27FC236}">
                  <a16:creationId xmlns:a16="http://schemas.microsoft.com/office/drawing/2014/main" id="{81C603E3-3AA3-4DF8-A879-DF247B587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24751" y="1528763"/>
              <a:ext cx="7938" cy="11113"/>
            </a:xfrm>
            <a:custGeom>
              <a:avLst/>
              <a:gdLst>
                <a:gd name="T0" fmla="*/ 4 w 9"/>
                <a:gd name="T1" fmla="*/ 10 h 10"/>
                <a:gd name="T2" fmla="*/ 4 w 9"/>
                <a:gd name="T3" fmla="*/ 0 h 10"/>
                <a:gd name="T4" fmla="*/ 4 w 9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4" y="10"/>
                  </a:moveTo>
                  <a:cubicBezTo>
                    <a:pt x="0" y="8"/>
                    <a:pt x="1" y="1"/>
                    <a:pt x="4" y="0"/>
                  </a:cubicBezTo>
                  <a:cubicBezTo>
                    <a:pt x="6" y="4"/>
                    <a:pt x="9" y="8"/>
                    <a:pt x="4" y="1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030">
              <a:extLst>
                <a:ext uri="{FF2B5EF4-FFF2-40B4-BE49-F238E27FC236}">
                  <a16:creationId xmlns:a16="http://schemas.microsoft.com/office/drawing/2014/main" id="{07BA0C5C-EAD9-4918-89AA-F73BF5F20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24751" y="1528763"/>
              <a:ext cx="7938" cy="11113"/>
            </a:xfrm>
            <a:custGeom>
              <a:avLst/>
              <a:gdLst>
                <a:gd name="T0" fmla="*/ 4 w 9"/>
                <a:gd name="T1" fmla="*/ 10 h 10"/>
                <a:gd name="T2" fmla="*/ 4 w 9"/>
                <a:gd name="T3" fmla="*/ 0 h 10"/>
                <a:gd name="T4" fmla="*/ 4 w 9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4" y="10"/>
                  </a:moveTo>
                  <a:cubicBezTo>
                    <a:pt x="0" y="8"/>
                    <a:pt x="1" y="1"/>
                    <a:pt x="4" y="0"/>
                  </a:cubicBezTo>
                  <a:cubicBezTo>
                    <a:pt x="6" y="4"/>
                    <a:pt x="9" y="8"/>
                    <a:pt x="4" y="1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031">
              <a:extLst>
                <a:ext uri="{FF2B5EF4-FFF2-40B4-BE49-F238E27FC236}">
                  <a16:creationId xmlns:a16="http://schemas.microsoft.com/office/drawing/2014/main" id="{11020B3B-59FA-44D6-9D91-2C64E46C4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40601" y="1495425"/>
              <a:ext cx="11113" cy="20638"/>
            </a:xfrm>
            <a:custGeom>
              <a:avLst/>
              <a:gdLst>
                <a:gd name="T0" fmla="*/ 8 w 11"/>
                <a:gd name="T1" fmla="*/ 14 h 20"/>
                <a:gd name="T2" fmla="*/ 0 w 11"/>
                <a:gd name="T3" fmla="*/ 14 h 20"/>
                <a:gd name="T4" fmla="*/ 6 w 11"/>
                <a:gd name="T5" fmla="*/ 0 h 20"/>
                <a:gd name="T6" fmla="*/ 8 w 11"/>
                <a:gd name="T7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20">
                  <a:moveTo>
                    <a:pt x="8" y="14"/>
                  </a:moveTo>
                  <a:cubicBezTo>
                    <a:pt x="4" y="14"/>
                    <a:pt x="1" y="20"/>
                    <a:pt x="0" y="14"/>
                  </a:cubicBezTo>
                  <a:cubicBezTo>
                    <a:pt x="3" y="10"/>
                    <a:pt x="5" y="4"/>
                    <a:pt x="6" y="0"/>
                  </a:cubicBezTo>
                  <a:cubicBezTo>
                    <a:pt x="11" y="2"/>
                    <a:pt x="5" y="10"/>
                    <a:pt x="8" y="1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032">
              <a:extLst>
                <a:ext uri="{FF2B5EF4-FFF2-40B4-BE49-F238E27FC236}">
                  <a16:creationId xmlns:a16="http://schemas.microsoft.com/office/drawing/2014/main" id="{FEA5BA23-AB6B-44BD-9088-178A716F1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40601" y="1495425"/>
              <a:ext cx="11113" cy="20638"/>
            </a:xfrm>
            <a:custGeom>
              <a:avLst/>
              <a:gdLst>
                <a:gd name="T0" fmla="*/ 8 w 11"/>
                <a:gd name="T1" fmla="*/ 14 h 20"/>
                <a:gd name="T2" fmla="*/ 0 w 11"/>
                <a:gd name="T3" fmla="*/ 14 h 20"/>
                <a:gd name="T4" fmla="*/ 6 w 11"/>
                <a:gd name="T5" fmla="*/ 0 h 20"/>
                <a:gd name="T6" fmla="*/ 8 w 11"/>
                <a:gd name="T7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20">
                  <a:moveTo>
                    <a:pt x="8" y="14"/>
                  </a:moveTo>
                  <a:cubicBezTo>
                    <a:pt x="4" y="14"/>
                    <a:pt x="1" y="20"/>
                    <a:pt x="0" y="14"/>
                  </a:cubicBezTo>
                  <a:cubicBezTo>
                    <a:pt x="3" y="10"/>
                    <a:pt x="5" y="4"/>
                    <a:pt x="6" y="0"/>
                  </a:cubicBezTo>
                  <a:cubicBezTo>
                    <a:pt x="11" y="2"/>
                    <a:pt x="5" y="10"/>
                    <a:pt x="8" y="1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033">
              <a:extLst>
                <a:ext uri="{FF2B5EF4-FFF2-40B4-BE49-F238E27FC236}">
                  <a16:creationId xmlns:a16="http://schemas.microsoft.com/office/drawing/2014/main" id="{D56CE993-F2FD-4535-9B1A-C8F305B43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32701" y="1522413"/>
              <a:ext cx="15875" cy="12700"/>
            </a:xfrm>
            <a:custGeom>
              <a:avLst/>
              <a:gdLst>
                <a:gd name="T0" fmla="*/ 12 w 16"/>
                <a:gd name="T1" fmla="*/ 10 h 13"/>
                <a:gd name="T2" fmla="*/ 3 w 16"/>
                <a:gd name="T3" fmla="*/ 13 h 13"/>
                <a:gd name="T4" fmla="*/ 1 w 16"/>
                <a:gd name="T5" fmla="*/ 6 h 13"/>
                <a:gd name="T6" fmla="*/ 8 w 16"/>
                <a:gd name="T7" fmla="*/ 0 h 13"/>
                <a:gd name="T8" fmla="*/ 12 w 16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2" y="10"/>
                  </a:moveTo>
                  <a:cubicBezTo>
                    <a:pt x="10" y="11"/>
                    <a:pt x="7" y="12"/>
                    <a:pt x="3" y="13"/>
                  </a:cubicBezTo>
                  <a:cubicBezTo>
                    <a:pt x="0" y="12"/>
                    <a:pt x="0" y="9"/>
                    <a:pt x="1" y="6"/>
                  </a:cubicBezTo>
                  <a:cubicBezTo>
                    <a:pt x="5" y="4"/>
                    <a:pt x="3" y="0"/>
                    <a:pt x="8" y="0"/>
                  </a:cubicBezTo>
                  <a:cubicBezTo>
                    <a:pt x="6" y="5"/>
                    <a:pt x="16" y="6"/>
                    <a:pt x="12" y="1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034">
              <a:extLst>
                <a:ext uri="{FF2B5EF4-FFF2-40B4-BE49-F238E27FC236}">
                  <a16:creationId xmlns:a16="http://schemas.microsoft.com/office/drawing/2014/main" id="{BBD6B37A-2FD6-41A7-9D59-F8A1DC2C2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32701" y="1522413"/>
              <a:ext cx="15875" cy="12700"/>
            </a:xfrm>
            <a:custGeom>
              <a:avLst/>
              <a:gdLst>
                <a:gd name="T0" fmla="*/ 12 w 16"/>
                <a:gd name="T1" fmla="*/ 10 h 13"/>
                <a:gd name="T2" fmla="*/ 3 w 16"/>
                <a:gd name="T3" fmla="*/ 13 h 13"/>
                <a:gd name="T4" fmla="*/ 1 w 16"/>
                <a:gd name="T5" fmla="*/ 6 h 13"/>
                <a:gd name="T6" fmla="*/ 8 w 16"/>
                <a:gd name="T7" fmla="*/ 0 h 13"/>
                <a:gd name="T8" fmla="*/ 12 w 16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2" y="10"/>
                  </a:moveTo>
                  <a:cubicBezTo>
                    <a:pt x="10" y="11"/>
                    <a:pt x="7" y="12"/>
                    <a:pt x="3" y="13"/>
                  </a:cubicBezTo>
                  <a:cubicBezTo>
                    <a:pt x="0" y="12"/>
                    <a:pt x="0" y="9"/>
                    <a:pt x="1" y="6"/>
                  </a:cubicBezTo>
                  <a:cubicBezTo>
                    <a:pt x="5" y="4"/>
                    <a:pt x="3" y="0"/>
                    <a:pt x="8" y="0"/>
                  </a:cubicBezTo>
                  <a:cubicBezTo>
                    <a:pt x="6" y="5"/>
                    <a:pt x="16" y="6"/>
                    <a:pt x="12" y="1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035">
              <a:extLst>
                <a:ext uri="{FF2B5EF4-FFF2-40B4-BE49-F238E27FC236}">
                  <a16:creationId xmlns:a16="http://schemas.microsoft.com/office/drawing/2014/main" id="{03253A4F-23D7-4F58-A474-469ECDE7D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21588" y="1492250"/>
              <a:ext cx="69850" cy="92075"/>
            </a:xfrm>
            <a:custGeom>
              <a:avLst/>
              <a:gdLst>
                <a:gd name="T0" fmla="*/ 48 w 70"/>
                <a:gd name="T1" fmla="*/ 9 h 93"/>
                <a:gd name="T2" fmla="*/ 28 w 70"/>
                <a:gd name="T3" fmla="*/ 0 h 93"/>
                <a:gd name="T4" fmla="*/ 29 w 70"/>
                <a:gd name="T5" fmla="*/ 8 h 93"/>
                <a:gd name="T6" fmla="*/ 37 w 70"/>
                <a:gd name="T7" fmla="*/ 26 h 93"/>
                <a:gd name="T8" fmla="*/ 32 w 70"/>
                <a:gd name="T9" fmla="*/ 38 h 93"/>
                <a:gd name="T10" fmla="*/ 15 w 70"/>
                <a:gd name="T11" fmla="*/ 17 h 93"/>
                <a:gd name="T12" fmla="*/ 5 w 70"/>
                <a:gd name="T13" fmla="*/ 24 h 93"/>
                <a:gd name="T14" fmla="*/ 8 w 70"/>
                <a:gd name="T15" fmla="*/ 33 h 93"/>
                <a:gd name="T16" fmla="*/ 13 w 70"/>
                <a:gd name="T17" fmla="*/ 39 h 93"/>
                <a:gd name="T18" fmla="*/ 3 w 70"/>
                <a:gd name="T19" fmla="*/ 42 h 93"/>
                <a:gd name="T20" fmla="*/ 0 w 70"/>
                <a:gd name="T21" fmla="*/ 49 h 93"/>
                <a:gd name="T22" fmla="*/ 2 w 70"/>
                <a:gd name="T23" fmla="*/ 51 h 93"/>
                <a:gd name="T24" fmla="*/ 24 w 70"/>
                <a:gd name="T25" fmla="*/ 52 h 93"/>
                <a:gd name="T26" fmla="*/ 20 w 70"/>
                <a:gd name="T27" fmla="*/ 66 h 93"/>
                <a:gd name="T28" fmla="*/ 15 w 70"/>
                <a:gd name="T29" fmla="*/ 74 h 93"/>
                <a:gd name="T30" fmla="*/ 27 w 70"/>
                <a:gd name="T31" fmla="*/ 84 h 93"/>
                <a:gd name="T32" fmla="*/ 38 w 70"/>
                <a:gd name="T33" fmla="*/ 87 h 93"/>
                <a:gd name="T34" fmla="*/ 53 w 70"/>
                <a:gd name="T35" fmla="*/ 86 h 93"/>
                <a:gd name="T36" fmla="*/ 54 w 70"/>
                <a:gd name="T37" fmla="*/ 80 h 93"/>
                <a:gd name="T38" fmla="*/ 62 w 70"/>
                <a:gd name="T39" fmla="*/ 77 h 93"/>
                <a:gd name="T40" fmla="*/ 57 w 70"/>
                <a:gd name="T41" fmla="*/ 60 h 93"/>
                <a:gd name="T42" fmla="*/ 66 w 70"/>
                <a:gd name="T43" fmla="*/ 57 h 93"/>
                <a:gd name="T44" fmla="*/ 65 w 70"/>
                <a:gd name="T45" fmla="*/ 40 h 93"/>
                <a:gd name="T46" fmla="*/ 56 w 70"/>
                <a:gd name="T47" fmla="*/ 2 h 93"/>
                <a:gd name="T48" fmla="*/ 48 w 70"/>
                <a:gd name="T49" fmla="*/ 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" h="93">
                  <a:moveTo>
                    <a:pt x="48" y="9"/>
                  </a:moveTo>
                  <a:cubicBezTo>
                    <a:pt x="45" y="2"/>
                    <a:pt x="34" y="4"/>
                    <a:pt x="28" y="0"/>
                  </a:cubicBezTo>
                  <a:cubicBezTo>
                    <a:pt x="23" y="3"/>
                    <a:pt x="26" y="7"/>
                    <a:pt x="29" y="8"/>
                  </a:cubicBezTo>
                  <a:cubicBezTo>
                    <a:pt x="22" y="14"/>
                    <a:pt x="33" y="22"/>
                    <a:pt x="37" y="26"/>
                  </a:cubicBezTo>
                  <a:cubicBezTo>
                    <a:pt x="29" y="28"/>
                    <a:pt x="38" y="38"/>
                    <a:pt x="32" y="38"/>
                  </a:cubicBezTo>
                  <a:cubicBezTo>
                    <a:pt x="27" y="31"/>
                    <a:pt x="15" y="25"/>
                    <a:pt x="15" y="17"/>
                  </a:cubicBezTo>
                  <a:cubicBezTo>
                    <a:pt x="9" y="13"/>
                    <a:pt x="9" y="22"/>
                    <a:pt x="5" y="24"/>
                  </a:cubicBezTo>
                  <a:cubicBezTo>
                    <a:pt x="6" y="27"/>
                    <a:pt x="7" y="30"/>
                    <a:pt x="8" y="33"/>
                  </a:cubicBezTo>
                  <a:cubicBezTo>
                    <a:pt x="7" y="37"/>
                    <a:pt x="16" y="33"/>
                    <a:pt x="13" y="39"/>
                  </a:cubicBezTo>
                  <a:cubicBezTo>
                    <a:pt x="10" y="40"/>
                    <a:pt x="4" y="41"/>
                    <a:pt x="3" y="42"/>
                  </a:cubicBezTo>
                  <a:cubicBezTo>
                    <a:pt x="1" y="45"/>
                    <a:pt x="0" y="47"/>
                    <a:pt x="0" y="49"/>
                  </a:cubicBezTo>
                  <a:cubicBezTo>
                    <a:pt x="1" y="50"/>
                    <a:pt x="1" y="51"/>
                    <a:pt x="2" y="51"/>
                  </a:cubicBezTo>
                  <a:cubicBezTo>
                    <a:pt x="9" y="48"/>
                    <a:pt x="19" y="53"/>
                    <a:pt x="24" y="52"/>
                  </a:cubicBezTo>
                  <a:cubicBezTo>
                    <a:pt x="33" y="57"/>
                    <a:pt x="19" y="62"/>
                    <a:pt x="20" y="66"/>
                  </a:cubicBezTo>
                  <a:cubicBezTo>
                    <a:pt x="14" y="67"/>
                    <a:pt x="15" y="70"/>
                    <a:pt x="15" y="74"/>
                  </a:cubicBezTo>
                  <a:cubicBezTo>
                    <a:pt x="16" y="81"/>
                    <a:pt x="29" y="87"/>
                    <a:pt x="27" y="84"/>
                  </a:cubicBezTo>
                  <a:cubicBezTo>
                    <a:pt x="31" y="88"/>
                    <a:pt x="34" y="80"/>
                    <a:pt x="38" y="87"/>
                  </a:cubicBezTo>
                  <a:cubicBezTo>
                    <a:pt x="44" y="79"/>
                    <a:pt x="47" y="93"/>
                    <a:pt x="53" y="86"/>
                  </a:cubicBezTo>
                  <a:cubicBezTo>
                    <a:pt x="54" y="84"/>
                    <a:pt x="54" y="82"/>
                    <a:pt x="54" y="80"/>
                  </a:cubicBezTo>
                  <a:cubicBezTo>
                    <a:pt x="58" y="80"/>
                    <a:pt x="62" y="83"/>
                    <a:pt x="62" y="77"/>
                  </a:cubicBezTo>
                  <a:cubicBezTo>
                    <a:pt x="53" y="71"/>
                    <a:pt x="61" y="67"/>
                    <a:pt x="57" y="60"/>
                  </a:cubicBezTo>
                  <a:cubicBezTo>
                    <a:pt x="56" y="49"/>
                    <a:pt x="64" y="64"/>
                    <a:pt x="66" y="57"/>
                  </a:cubicBezTo>
                  <a:cubicBezTo>
                    <a:pt x="62" y="51"/>
                    <a:pt x="66" y="46"/>
                    <a:pt x="65" y="40"/>
                  </a:cubicBezTo>
                  <a:cubicBezTo>
                    <a:pt x="62" y="26"/>
                    <a:pt x="70" y="12"/>
                    <a:pt x="56" y="2"/>
                  </a:cubicBezTo>
                  <a:cubicBezTo>
                    <a:pt x="49" y="0"/>
                    <a:pt x="53" y="11"/>
                    <a:pt x="48" y="9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036">
              <a:extLst>
                <a:ext uri="{FF2B5EF4-FFF2-40B4-BE49-F238E27FC236}">
                  <a16:creationId xmlns:a16="http://schemas.microsoft.com/office/drawing/2014/main" id="{56553CA9-A013-4698-A32F-13B1F9F95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21588" y="1492250"/>
              <a:ext cx="69850" cy="92075"/>
            </a:xfrm>
            <a:custGeom>
              <a:avLst/>
              <a:gdLst>
                <a:gd name="T0" fmla="*/ 48 w 70"/>
                <a:gd name="T1" fmla="*/ 9 h 93"/>
                <a:gd name="T2" fmla="*/ 28 w 70"/>
                <a:gd name="T3" fmla="*/ 0 h 93"/>
                <a:gd name="T4" fmla="*/ 29 w 70"/>
                <a:gd name="T5" fmla="*/ 8 h 93"/>
                <a:gd name="T6" fmla="*/ 37 w 70"/>
                <a:gd name="T7" fmla="*/ 26 h 93"/>
                <a:gd name="T8" fmla="*/ 32 w 70"/>
                <a:gd name="T9" fmla="*/ 38 h 93"/>
                <a:gd name="T10" fmla="*/ 15 w 70"/>
                <a:gd name="T11" fmla="*/ 17 h 93"/>
                <a:gd name="T12" fmla="*/ 5 w 70"/>
                <a:gd name="T13" fmla="*/ 24 h 93"/>
                <a:gd name="T14" fmla="*/ 8 w 70"/>
                <a:gd name="T15" fmla="*/ 33 h 93"/>
                <a:gd name="T16" fmla="*/ 13 w 70"/>
                <a:gd name="T17" fmla="*/ 39 h 93"/>
                <a:gd name="T18" fmla="*/ 3 w 70"/>
                <a:gd name="T19" fmla="*/ 42 h 93"/>
                <a:gd name="T20" fmla="*/ 0 w 70"/>
                <a:gd name="T21" fmla="*/ 49 h 93"/>
                <a:gd name="T22" fmla="*/ 2 w 70"/>
                <a:gd name="T23" fmla="*/ 51 h 93"/>
                <a:gd name="T24" fmla="*/ 24 w 70"/>
                <a:gd name="T25" fmla="*/ 52 h 93"/>
                <a:gd name="T26" fmla="*/ 20 w 70"/>
                <a:gd name="T27" fmla="*/ 66 h 93"/>
                <a:gd name="T28" fmla="*/ 15 w 70"/>
                <a:gd name="T29" fmla="*/ 74 h 93"/>
                <a:gd name="T30" fmla="*/ 27 w 70"/>
                <a:gd name="T31" fmla="*/ 84 h 93"/>
                <a:gd name="T32" fmla="*/ 38 w 70"/>
                <a:gd name="T33" fmla="*/ 87 h 93"/>
                <a:gd name="T34" fmla="*/ 53 w 70"/>
                <a:gd name="T35" fmla="*/ 86 h 93"/>
                <a:gd name="T36" fmla="*/ 54 w 70"/>
                <a:gd name="T37" fmla="*/ 80 h 93"/>
                <a:gd name="T38" fmla="*/ 62 w 70"/>
                <a:gd name="T39" fmla="*/ 77 h 93"/>
                <a:gd name="T40" fmla="*/ 57 w 70"/>
                <a:gd name="T41" fmla="*/ 60 h 93"/>
                <a:gd name="T42" fmla="*/ 66 w 70"/>
                <a:gd name="T43" fmla="*/ 57 h 93"/>
                <a:gd name="T44" fmla="*/ 65 w 70"/>
                <a:gd name="T45" fmla="*/ 40 h 93"/>
                <a:gd name="T46" fmla="*/ 56 w 70"/>
                <a:gd name="T47" fmla="*/ 2 h 93"/>
                <a:gd name="T48" fmla="*/ 48 w 70"/>
                <a:gd name="T49" fmla="*/ 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" h="93">
                  <a:moveTo>
                    <a:pt x="48" y="9"/>
                  </a:moveTo>
                  <a:cubicBezTo>
                    <a:pt x="45" y="2"/>
                    <a:pt x="34" y="4"/>
                    <a:pt x="28" y="0"/>
                  </a:cubicBezTo>
                  <a:cubicBezTo>
                    <a:pt x="23" y="3"/>
                    <a:pt x="26" y="7"/>
                    <a:pt x="29" y="8"/>
                  </a:cubicBezTo>
                  <a:cubicBezTo>
                    <a:pt x="22" y="14"/>
                    <a:pt x="33" y="22"/>
                    <a:pt x="37" y="26"/>
                  </a:cubicBezTo>
                  <a:cubicBezTo>
                    <a:pt x="29" y="28"/>
                    <a:pt x="38" y="38"/>
                    <a:pt x="32" y="38"/>
                  </a:cubicBezTo>
                  <a:cubicBezTo>
                    <a:pt x="27" y="31"/>
                    <a:pt x="15" y="25"/>
                    <a:pt x="15" y="17"/>
                  </a:cubicBezTo>
                  <a:cubicBezTo>
                    <a:pt x="9" y="13"/>
                    <a:pt x="9" y="22"/>
                    <a:pt x="5" y="24"/>
                  </a:cubicBezTo>
                  <a:cubicBezTo>
                    <a:pt x="6" y="27"/>
                    <a:pt x="7" y="30"/>
                    <a:pt x="8" y="33"/>
                  </a:cubicBezTo>
                  <a:cubicBezTo>
                    <a:pt x="7" y="37"/>
                    <a:pt x="16" y="33"/>
                    <a:pt x="13" y="39"/>
                  </a:cubicBezTo>
                  <a:cubicBezTo>
                    <a:pt x="10" y="40"/>
                    <a:pt x="4" y="41"/>
                    <a:pt x="3" y="42"/>
                  </a:cubicBezTo>
                  <a:cubicBezTo>
                    <a:pt x="1" y="45"/>
                    <a:pt x="0" y="47"/>
                    <a:pt x="0" y="49"/>
                  </a:cubicBezTo>
                  <a:cubicBezTo>
                    <a:pt x="1" y="50"/>
                    <a:pt x="1" y="51"/>
                    <a:pt x="2" y="51"/>
                  </a:cubicBezTo>
                  <a:cubicBezTo>
                    <a:pt x="9" y="48"/>
                    <a:pt x="19" y="53"/>
                    <a:pt x="24" y="52"/>
                  </a:cubicBezTo>
                  <a:cubicBezTo>
                    <a:pt x="33" y="57"/>
                    <a:pt x="19" y="62"/>
                    <a:pt x="20" y="66"/>
                  </a:cubicBezTo>
                  <a:cubicBezTo>
                    <a:pt x="14" y="67"/>
                    <a:pt x="15" y="70"/>
                    <a:pt x="15" y="74"/>
                  </a:cubicBezTo>
                  <a:cubicBezTo>
                    <a:pt x="16" y="81"/>
                    <a:pt x="29" y="87"/>
                    <a:pt x="27" y="84"/>
                  </a:cubicBezTo>
                  <a:cubicBezTo>
                    <a:pt x="31" y="88"/>
                    <a:pt x="34" y="80"/>
                    <a:pt x="38" y="87"/>
                  </a:cubicBezTo>
                  <a:cubicBezTo>
                    <a:pt x="44" y="79"/>
                    <a:pt x="47" y="93"/>
                    <a:pt x="53" y="86"/>
                  </a:cubicBezTo>
                  <a:cubicBezTo>
                    <a:pt x="54" y="84"/>
                    <a:pt x="54" y="82"/>
                    <a:pt x="54" y="80"/>
                  </a:cubicBezTo>
                  <a:cubicBezTo>
                    <a:pt x="58" y="80"/>
                    <a:pt x="62" y="83"/>
                    <a:pt x="62" y="77"/>
                  </a:cubicBezTo>
                  <a:cubicBezTo>
                    <a:pt x="53" y="71"/>
                    <a:pt x="61" y="67"/>
                    <a:pt x="57" y="60"/>
                  </a:cubicBezTo>
                  <a:cubicBezTo>
                    <a:pt x="56" y="49"/>
                    <a:pt x="64" y="64"/>
                    <a:pt x="66" y="57"/>
                  </a:cubicBezTo>
                  <a:cubicBezTo>
                    <a:pt x="62" y="51"/>
                    <a:pt x="66" y="46"/>
                    <a:pt x="65" y="40"/>
                  </a:cubicBezTo>
                  <a:cubicBezTo>
                    <a:pt x="62" y="26"/>
                    <a:pt x="70" y="12"/>
                    <a:pt x="56" y="2"/>
                  </a:cubicBezTo>
                  <a:cubicBezTo>
                    <a:pt x="49" y="0"/>
                    <a:pt x="53" y="11"/>
                    <a:pt x="48" y="9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037">
              <a:extLst>
                <a:ext uri="{FF2B5EF4-FFF2-40B4-BE49-F238E27FC236}">
                  <a16:creationId xmlns:a16="http://schemas.microsoft.com/office/drawing/2014/main" id="{D7C94B05-5FF5-4259-A3C1-6D8D31F4B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43813" y="1492250"/>
              <a:ext cx="14288" cy="15875"/>
            </a:xfrm>
            <a:custGeom>
              <a:avLst/>
              <a:gdLst>
                <a:gd name="T0" fmla="*/ 13 w 15"/>
                <a:gd name="T1" fmla="*/ 15 h 16"/>
                <a:gd name="T2" fmla="*/ 6 w 15"/>
                <a:gd name="T3" fmla="*/ 0 h 16"/>
                <a:gd name="T4" fmla="*/ 3 w 15"/>
                <a:gd name="T5" fmla="*/ 14 h 16"/>
                <a:gd name="T6" fmla="*/ 4 w 15"/>
                <a:gd name="T7" fmla="*/ 16 h 16"/>
                <a:gd name="T8" fmla="*/ 13 w 15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3" y="15"/>
                  </a:moveTo>
                  <a:cubicBezTo>
                    <a:pt x="15" y="9"/>
                    <a:pt x="10" y="2"/>
                    <a:pt x="6" y="0"/>
                  </a:cubicBezTo>
                  <a:cubicBezTo>
                    <a:pt x="0" y="3"/>
                    <a:pt x="5" y="9"/>
                    <a:pt x="3" y="14"/>
                  </a:cubicBezTo>
                  <a:cubicBezTo>
                    <a:pt x="2" y="15"/>
                    <a:pt x="4" y="15"/>
                    <a:pt x="4" y="16"/>
                  </a:cubicBezTo>
                  <a:cubicBezTo>
                    <a:pt x="7" y="14"/>
                    <a:pt x="11" y="16"/>
                    <a:pt x="13" y="1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038">
              <a:extLst>
                <a:ext uri="{FF2B5EF4-FFF2-40B4-BE49-F238E27FC236}">
                  <a16:creationId xmlns:a16="http://schemas.microsoft.com/office/drawing/2014/main" id="{85204C7B-16CD-4ED0-BB3E-C01176813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43813" y="1492250"/>
              <a:ext cx="14288" cy="15875"/>
            </a:xfrm>
            <a:custGeom>
              <a:avLst/>
              <a:gdLst>
                <a:gd name="T0" fmla="*/ 13 w 15"/>
                <a:gd name="T1" fmla="*/ 15 h 16"/>
                <a:gd name="T2" fmla="*/ 6 w 15"/>
                <a:gd name="T3" fmla="*/ 0 h 16"/>
                <a:gd name="T4" fmla="*/ 3 w 15"/>
                <a:gd name="T5" fmla="*/ 14 h 16"/>
                <a:gd name="T6" fmla="*/ 4 w 15"/>
                <a:gd name="T7" fmla="*/ 16 h 16"/>
                <a:gd name="T8" fmla="*/ 13 w 15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3" y="15"/>
                  </a:moveTo>
                  <a:cubicBezTo>
                    <a:pt x="15" y="9"/>
                    <a:pt x="10" y="2"/>
                    <a:pt x="6" y="0"/>
                  </a:cubicBezTo>
                  <a:cubicBezTo>
                    <a:pt x="0" y="3"/>
                    <a:pt x="5" y="9"/>
                    <a:pt x="3" y="14"/>
                  </a:cubicBezTo>
                  <a:cubicBezTo>
                    <a:pt x="2" y="15"/>
                    <a:pt x="4" y="15"/>
                    <a:pt x="4" y="16"/>
                  </a:cubicBezTo>
                  <a:cubicBezTo>
                    <a:pt x="7" y="14"/>
                    <a:pt x="11" y="16"/>
                    <a:pt x="13" y="1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039">
              <a:extLst>
                <a:ext uri="{FF2B5EF4-FFF2-40B4-BE49-F238E27FC236}">
                  <a16:creationId xmlns:a16="http://schemas.microsoft.com/office/drawing/2014/main" id="{1468AC89-F748-48B0-992B-88C3DE546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29551" y="1484313"/>
              <a:ext cx="23813" cy="20638"/>
            </a:xfrm>
            <a:custGeom>
              <a:avLst/>
              <a:gdLst>
                <a:gd name="T0" fmla="*/ 16 w 25"/>
                <a:gd name="T1" fmla="*/ 15 h 21"/>
                <a:gd name="T2" fmla="*/ 2 w 25"/>
                <a:gd name="T3" fmla="*/ 21 h 21"/>
                <a:gd name="T4" fmla="*/ 20 w 25"/>
                <a:gd name="T5" fmla="*/ 0 h 21"/>
                <a:gd name="T6" fmla="*/ 16 w 25"/>
                <a:gd name="T7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1">
                  <a:moveTo>
                    <a:pt x="16" y="15"/>
                  </a:moveTo>
                  <a:cubicBezTo>
                    <a:pt x="12" y="19"/>
                    <a:pt x="7" y="21"/>
                    <a:pt x="2" y="21"/>
                  </a:cubicBezTo>
                  <a:cubicBezTo>
                    <a:pt x="0" y="6"/>
                    <a:pt x="17" y="12"/>
                    <a:pt x="20" y="0"/>
                  </a:cubicBezTo>
                  <a:cubicBezTo>
                    <a:pt x="25" y="3"/>
                    <a:pt x="19" y="11"/>
                    <a:pt x="16" y="1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040">
              <a:extLst>
                <a:ext uri="{FF2B5EF4-FFF2-40B4-BE49-F238E27FC236}">
                  <a16:creationId xmlns:a16="http://schemas.microsoft.com/office/drawing/2014/main" id="{7E65B3E1-45A5-4A65-88D1-4EF35E7E5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29551" y="1484313"/>
              <a:ext cx="23813" cy="20638"/>
            </a:xfrm>
            <a:custGeom>
              <a:avLst/>
              <a:gdLst>
                <a:gd name="T0" fmla="*/ 16 w 25"/>
                <a:gd name="T1" fmla="*/ 15 h 21"/>
                <a:gd name="T2" fmla="*/ 2 w 25"/>
                <a:gd name="T3" fmla="*/ 21 h 21"/>
                <a:gd name="T4" fmla="*/ 20 w 25"/>
                <a:gd name="T5" fmla="*/ 0 h 21"/>
                <a:gd name="T6" fmla="*/ 16 w 25"/>
                <a:gd name="T7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1">
                  <a:moveTo>
                    <a:pt x="16" y="15"/>
                  </a:moveTo>
                  <a:cubicBezTo>
                    <a:pt x="12" y="19"/>
                    <a:pt x="7" y="21"/>
                    <a:pt x="2" y="21"/>
                  </a:cubicBezTo>
                  <a:cubicBezTo>
                    <a:pt x="0" y="6"/>
                    <a:pt x="17" y="12"/>
                    <a:pt x="20" y="0"/>
                  </a:cubicBezTo>
                  <a:cubicBezTo>
                    <a:pt x="25" y="3"/>
                    <a:pt x="19" y="11"/>
                    <a:pt x="16" y="1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041">
              <a:extLst>
                <a:ext uri="{FF2B5EF4-FFF2-40B4-BE49-F238E27FC236}">
                  <a16:creationId xmlns:a16="http://schemas.microsoft.com/office/drawing/2014/main" id="{26C7E080-6745-4EFF-A1A7-54B61D1B3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3326" y="1479550"/>
              <a:ext cx="228600" cy="120650"/>
            </a:xfrm>
            <a:custGeom>
              <a:avLst/>
              <a:gdLst>
                <a:gd name="T0" fmla="*/ 41 w 232"/>
                <a:gd name="T1" fmla="*/ 10 h 122"/>
                <a:gd name="T2" fmla="*/ 14 w 232"/>
                <a:gd name="T3" fmla="*/ 0 h 122"/>
                <a:gd name="T4" fmla="*/ 8 w 232"/>
                <a:gd name="T5" fmla="*/ 5 h 122"/>
                <a:gd name="T6" fmla="*/ 5 w 232"/>
                <a:gd name="T7" fmla="*/ 11 h 122"/>
                <a:gd name="T8" fmla="*/ 8 w 232"/>
                <a:gd name="T9" fmla="*/ 21 h 122"/>
                <a:gd name="T10" fmla="*/ 12 w 232"/>
                <a:gd name="T11" fmla="*/ 28 h 122"/>
                <a:gd name="T12" fmla="*/ 26 w 232"/>
                <a:gd name="T13" fmla="*/ 42 h 122"/>
                <a:gd name="T14" fmla="*/ 33 w 232"/>
                <a:gd name="T15" fmla="*/ 40 h 122"/>
                <a:gd name="T16" fmla="*/ 44 w 232"/>
                <a:gd name="T17" fmla="*/ 37 h 122"/>
                <a:gd name="T18" fmla="*/ 48 w 232"/>
                <a:gd name="T19" fmla="*/ 35 h 122"/>
                <a:gd name="T20" fmla="*/ 55 w 232"/>
                <a:gd name="T21" fmla="*/ 46 h 122"/>
                <a:gd name="T22" fmla="*/ 62 w 232"/>
                <a:gd name="T23" fmla="*/ 91 h 122"/>
                <a:gd name="T24" fmla="*/ 62 w 232"/>
                <a:gd name="T25" fmla="*/ 106 h 122"/>
                <a:gd name="T26" fmla="*/ 78 w 232"/>
                <a:gd name="T27" fmla="*/ 120 h 122"/>
                <a:gd name="T28" fmla="*/ 83 w 232"/>
                <a:gd name="T29" fmla="*/ 115 h 122"/>
                <a:gd name="T30" fmla="*/ 95 w 232"/>
                <a:gd name="T31" fmla="*/ 122 h 122"/>
                <a:gd name="T32" fmla="*/ 101 w 232"/>
                <a:gd name="T33" fmla="*/ 119 h 122"/>
                <a:gd name="T34" fmla="*/ 101 w 232"/>
                <a:gd name="T35" fmla="*/ 113 h 122"/>
                <a:gd name="T36" fmla="*/ 108 w 232"/>
                <a:gd name="T37" fmla="*/ 110 h 122"/>
                <a:gd name="T38" fmla="*/ 122 w 232"/>
                <a:gd name="T39" fmla="*/ 118 h 122"/>
                <a:gd name="T40" fmla="*/ 142 w 232"/>
                <a:gd name="T41" fmla="*/ 113 h 122"/>
                <a:gd name="T42" fmla="*/ 152 w 232"/>
                <a:gd name="T43" fmla="*/ 115 h 122"/>
                <a:gd name="T44" fmla="*/ 172 w 232"/>
                <a:gd name="T45" fmla="*/ 112 h 122"/>
                <a:gd name="T46" fmla="*/ 178 w 232"/>
                <a:gd name="T47" fmla="*/ 102 h 122"/>
                <a:gd name="T48" fmla="*/ 194 w 232"/>
                <a:gd name="T49" fmla="*/ 106 h 122"/>
                <a:gd name="T50" fmla="*/ 218 w 232"/>
                <a:gd name="T51" fmla="*/ 102 h 122"/>
                <a:gd name="T52" fmla="*/ 222 w 232"/>
                <a:gd name="T53" fmla="*/ 85 h 122"/>
                <a:gd name="T54" fmla="*/ 224 w 232"/>
                <a:gd name="T55" fmla="*/ 58 h 122"/>
                <a:gd name="T56" fmla="*/ 210 w 232"/>
                <a:gd name="T57" fmla="*/ 49 h 122"/>
                <a:gd name="T58" fmla="*/ 207 w 232"/>
                <a:gd name="T59" fmla="*/ 49 h 122"/>
                <a:gd name="T60" fmla="*/ 197 w 232"/>
                <a:gd name="T61" fmla="*/ 49 h 122"/>
                <a:gd name="T62" fmla="*/ 172 w 232"/>
                <a:gd name="T63" fmla="*/ 51 h 122"/>
                <a:gd name="T64" fmla="*/ 167 w 232"/>
                <a:gd name="T65" fmla="*/ 48 h 122"/>
                <a:gd name="T66" fmla="*/ 157 w 232"/>
                <a:gd name="T67" fmla="*/ 60 h 122"/>
                <a:gd name="T68" fmla="*/ 146 w 232"/>
                <a:gd name="T69" fmla="*/ 68 h 122"/>
                <a:gd name="T70" fmla="*/ 137 w 232"/>
                <a:gd name="T71" fmla="*/ 73 h 122"/>
                <a:gd name="T72" fmla="*/ 132 w 232"/>
                <a:gd name="T73" fmla="*/ 65 h 122"/>
                <a:gd name="T74" fmla="*/ 119 w 232"/>
                <a:gd name="T75" fmla="*/ 67 h 122"/>
                <a:gd name="T76" fmla="*/ 110 w 232"/>
                <a:gd name="T77" fmla="*/ 61 h 122"/>
                <a:gd name="T78" fmla="*/ 104 w 232"/>
                <a:gd name="T79" fmla="*/ 77 h 122"/>
                <a:gd name="T80" fmla="*/ 95 w 232"/>
                <a:gd name="T81" fmla="*/ 66 h 122"/>
                <a:gd name="T82" fmla="*/ 93 w 232"/>
                <a:gd name="T83" fmla="*/ 55 h 122"/>
                <a:gd name="T84" fmla="*/ 78 w 232"/>
                <a:gd name="T85" fmla="*/ 60 h 122"/>
                <a:gd name="T86" fmla="*/ 78 w 232"/>
                <a:gd name="T87" fmla="*/ 51 h 122"/>
                <a:gd name="T88" fmla="*/ 75 w 232"/>
                <a:gd name="T89" fmla="*/ 46 h 122"/>
                <a:gd name="T90" fmla="*/ 91 w 232"/>
                <a:gd name="T91" fmla="*/ 43 h 122"/>
                <a:gd name="T92" fmla="*/ 74 w 232"/>
                <a:gd name="T93" fmla="*/ 34 h 122"/>
                <a:gd name="T94" fmla="*/ 78 w 232"/>
                <a:gd name="T95" fmla="*/ 33 h 122"/>
                <a:gd name="T96" fmla="*/ 75 w 232"/>
                <a:gd name="T97" fmla="*/ 24 h 122"/>
                <a:gd name="T98" fmla="*/ 51 w 232"/>
                <a:gd name="T99" fmla="*/ 22 h 122"/>
                <a:gd name="T100" fmla="*/ 41 w 232"/>
                <a:gd name="T101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2" h="122">
                  <a:moveTo>
                    <a:pt x="41" y="10"/>
                  </a:moveTo>
                  <a:cubicBezTo>
                    <a:pt x="35" y="0"/>
                    <a:pt x="24" y="1"/>
                    <a:pt x="14" y="0"/>
                  </a:cubicBezTo>
                  <a:cubicBezTo>
                    <a:pt x="8" y="0"/>
                    <a:pt x="15" y="10"/>
                    <a:pt x="8" y="5"/>
                  </a:cubicBezTo>
                  <a:cubicBezTo>
                    <a:pt x="4" y="4"/>
                    <a:pt x="4" y="9"/>
                    <a:pt x="5" y="11"/>
                  </a:cubicBezTo>
                  <a:cubicBezTo>
                    <a:pt x="12" y="15"/>
                    <a:pt x="0" y="18"/>
                    <a:pt x="8" y="21"/>
                  </a:cubicBezTo>
                  <a:cubicBezTo>
                    <a:pt x="15" y="19"/>
                    <a:pt x="16" y="26"/>
                    <a:pt x="12" y="28"/>
                  </a:cubicBezTo>
                  <a:cubicBezTo>
                    <a:pt x="16" y="36"/>
                    <a:pt x="31" y="30"/>
                    <a:pt x="26" y="42"/>
                  </a:cubicBezTo>
                  <a:cubicBezTo>
                    <a:pt x="28" y="44"/>
                    <a:pt x="31" y="40"/>
                    <a:pt x="33" y="40"/>
                  </a:cubicBezTo>
                  <a:cubicBezTo>
                    <a:pt x="37" y="43"/>
                    <a:pt x="45" y="45"/>
                    <a:pt x="44" y="37"/>
                  </a:cubicBezTo>
                  <a:cubicBezTo>
                    <a:pt x="43" y="35"/>
                    <a:pt x="46" y="35"/>
                    <a:pt x="48" y="35"/>
                  </a:cubicBezTo>
                  <a:cubicBezTo>
                    <a:pt x="48" y="41"/>
                    <a:pt x="55" y="41"/>
                    <a:pt x="55" y="46"/>
                  </a:cubicBezTo>
                  <a:cubicBezTo>
                    <a:pt x="59" y="62"/>
                    <a:pt x="59" y="75"/>
                    <a:pt x="62" y="91"/>
                  </a:cubicBezTo>
                  <a:cubicBezTo>
                    <a:pt x="70" y="95"/>
                    <a:pt x="58" y="100"/>
                    <a:pt x="62" y="106"/>
                  </a:cubicBezTo>
                  <a:cubicBezTo>
                    <a:pt x="69" y="111"/>
                    <a:pt x="69" y="122"/>
                    <a:pt x="78" y="120"/>
                  </a:cubicBezTo>
                  <a:cubicBezTo>
                    <a:pt x="80" y="119"/>
                    <a:pt x="78" y="113"/>
                    <a:pt x="83" y="115"/>
                  </a:cubicBezTo>
                  <a:cubicBezTo>
                    <a:pt x="83" y="122"/>
                    <a:pt x="90" y="121"/>
                    <a:pt x="95" y="122"/>
                  </a:cubicBezTo>
                  <a:cubicBezTo>
                    <a:pt x="98" y="122"/>
                    <a:pt x="100" y="121"/>
                    <a:pt x="101" y="119"/>
                  </a:cubicBezTo>
                  <a:cubicBezTo>
                    <a:pt x="99" y="115"/>
                    <a:pt x="97" y="116"/>
                    <a:pt x="101" y="113"/>
                  </a:cubicBezTo>
                  <a:cubicBezTo>
                    <a:pt x="100" y="115"/>
                    <a:pt x="106" y="112"/>
                    <a:pt x="108" y="110"/>
                  </a:cubicBezTo>
                  <a:cubicBezTo>
                    <a:pt x="110" y="115"/>
                    <a:pt x="115" y="119"/>
                    <a:pt x="122" y="118"/>
                  </a:cubicBezTo>
                  <a:cubicBezTo>
                    <a:pt x="128" y="111"/>
                    <a:pt x="135" y="120"/>
                    <a:pt x="142" y="113"/>
                  </a:cubicBezTo>
                  <a:cubicBezTo>
                    <a:pt x="144" y="114"/>
                    <a:pt x="148" y="116"/>
                    <a:pt x="152" y="115"/>
                  </a:cubicBezTo>
                  <a:cubicBezTo>
                    <a:pt x="157" y="105"/>
                    <a:pt x="164" y="115"/>
                    <a:pt x="172" y="112"/>
                  </a:cubicBezTo>
                  <a:cubicBezTo>
                    <a:pt x="177" y="115"/>
                    <a:pt x="180" y="107"/>
                    <a:pt x="178" y="102"/>
                  </a:cubicBezTo>
                  <a:cubicBezTo>
                    <a:pt x="183" y="100"/>
                    <a:pt x="188" y="113"/>
                    <a:pt x="194" y="106"/>
                  </a:cubicBezTo>
                  <a:cubicBezTo>
                    <a:pt x="203" y="114"/>
                    <a:pt x="209" y="100"/>
                    <a:pt x="218" y="102"/>
                  </a:cubicBezTo>
                  <a:cubicBezTo>
                    <a:pt x="232" y="104"/>
                    <a:pt x="224" y="91"/>
                    <a:pt x="222" y="85"/>
                  </a:cubicBezTo>
                  <a:cubicBezTo>
                    <a:pt x="218" y="75"/>
                    <a:pt x="228" y="69"/>
                    <a:pt x="224" y="58"/>
                  </a:cubicBezTo>
                  <a:cubicBezTo>
                    <a:pt x="222" y="48"/>
                    <a:pt x="213" y="61"/>
                    <a:pt x="210" y="49"/>
                  </a:cubicBezTo>
                  <a:cubicBezTo>
                    <a:pt x="211" y="50"/>
                    <a:pt x="210" y="50"/>
                    <a:pt x="207" y="49"/>
                  </a:cubicBezTo>
                  <a:cubicBezTo>
                    <a:pt x="205" y="51"/>
                    <a:pt x="200" y="56"/>
                    <a:pt x="197" y="49"/>
                  </a:cubicBezTo>
                  <a:cubicBezTo>
                    <a:pt x="188" y="48"/>
                    <a:pt x="183" y="46"/>
                    <a:pt x="172" y="51"/>
                  </a:cubicBezTo>
                  <a:cubicBezTo>
                    <a:pt x="170" y="51"/>
                    <a:pt x="168" y="50"/>
                    <a:pt x="167" y="48"/>
                  </a:cubicBezTo>
                  <a:cubicBezTo>
                    <a:pt x="162" y="51"/>
                    <a:pt x="158" y="55"/>
                    <a:pt x="157" y="60"/>
                  </a:cubicBezTo>
                  <a:cubicBezTo>
                    <a:pt x="153" y="62"/>
                    <a:pt x="143" y="62"/>
                    <a:pt x="146" y="68"/>
                  </a:cubicBezTo>
                  <a:cubicBezTo>
                    <a:pt x="146" y="72"/>
                    <a:pt x="140" y="72"/>
                    <a:pt x="137" y="73"/>
                  </a:cubicBezTo>
                  <a:cubicBezTo>
                    <a:pt x="135" y="71"/>
                    <a:pt x="135" y="67"/>
                    <a:pt x="132" y="65"/>
                  </a:cubicBezTo>
                  <a:cubicBezTo>
                    <a:pt x="128" y="60"/>
                    <a:pt x="124" y="65"/>
                    <a:pt x="119" y="67"/>
                  </a:cubicBezTo>
                  <a:cubicBezTo>
                    <a:pt x="113" y="72"/>
                    <a:pt x="116" y="61"/>
                    <a:pt x="110" y="61"/>
                  </a:cubicBezTo>
                  <a:cubicBezTo>
                    <a:pt x="102" y="64"/>
                    <a:pt x="109" y="72"/>
                    <a:pt x="104" y="77"/>
                  </a:cubicBezTo>
                  <a:cubicBezTo>
                    <a:pt x="97" y="76"/>
                    <a:pt x="100" y="69"/>
                    <a:pt x="95" y="66"/>
                  </a:cubicBezTo>
                  <a:cubicBezTo>
                    <a:pt x="97" y="61"/>
                    <a:pt x="97" y="58"/>
                    <a:pt x="93" y="55"/>
                  </a:cubicBezTo>
                  <a:cubicBezTo>
                    <a:pt x="89" y="59"/>
                    <a:pt x="83" y="56"/>
                    <a:pt x="78" y="60"/>
                  </a:cubicBezTo>
                  <a:cubicBezTo>
                    <a:pt x="69" y="52"/>
                    <a:pt x="87" y="59"/>
                    <a:pt x="78" y="51"/>
                  </a:cubicBezTo>
                  <a:cubicBezTo>
                    <a:pt x="77" y="50"/>
                    <a:pt x="73" y="49"/>
                    <a:pt x="75" y="46"/>
                  </a:cubicBezTo>
                  <a:cubicBezTo>
                    <a:pt x="80" y="45"/>
                    <a:pt x="89" y="51"/>
                    <a:pt x="91" y="43"/>
                  </a:cubicBezTo>
                  <a:cubicBezTo>
                    <a:pt x="91" y="33"/>
                    <a:pt x="78" y="41"/>
                    <a:pt x="74" y="34"/>
                  </a:cubicBezTo>
                  <a:cubicBezTo>
                    <a:pt x="75" y="33"/>
                    <a:pt x="77" y="34"/>
                    <a:pt x="78" y="33"/>
                  </a:cubicBezTo>
                  <a:cubicBezTo>
                    <a:pt x="82" y="29"/>
                    <a:pt x="75" y="28"/>
                    <a:pt x="75" y="24"/>
                  </a:cubicBezTo>
                  <a:cubicBezTo>
                    <a:pt x="67" y="13"/>
                    <a:pt x="60" y="31"/>
                    <a:pt x="51" y="22"/>
                  </a:cubicBezTo>
                  <a:cubicBezTo>
                    <a:pt x="36" y="33"/>
                    <a:pt x="52" y="12"/>
                    <a:pt x="41" y="1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042">
              <a:extLst>
                <a:ext uri="{FF2B5EF4-FFF2-40B4-BE49-F238E27FC236}">
                  <a16:creationId xmlns:a16="http://schemas.microsoft.com/office/drawing/2014/main" id="{03A1738E-E999-4A36-A8FE-530F48E6E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3326" y="1479550"/>
              <a:ext cx="228600" cy="120650"/>
            </a:xfrm>
            <a:custGeom>
              <a:avLst/>
              <a:gdLst>
                <a:gd name="T0" fmla="*/ 41 w 232"/>
                <a:gd name="T1" fmla="*/ 10 h 122"/>
                <a:gd name="T2" fmla="*/ 14 w 232"/>
                <a:gd name="T3" fmla="*/ 0 h 122"/>
                <a:gd name="T4" fmla="*/ 8 w 232"/>
                <a:gd name="T5" fmla="*/ 5 h 122"/>
                <a:gd name="T6" fmla="*/ 5 w 232"/>
                <a:gd name="T7" fmla="*/ 11 h 122"/>
                <a:gd name="T8" fmla="*/ 8 w 232"/>
                <a:gd name="T9" fmla="*/ 21 h 122"/>
                <a:gd name="T10" fmla="*/ 12 w 232"/>
                <a:gd name="T11" fmla="*/ 28 h 122"/>
                <a:gd name="T12" fmla="*/ 26 w 232"/>
                <a:gd name="T13" fmla="*/ 42 h 122"/>
                <a:gd name="T14" fmla="*/ 33 w 232"/>
                <a:gd name="T15" fmla="*/ 40 h 122"/>
                <a:gd name="T16" fmla="*/ 44 w 232"/>
                <a:gd name="T17" fmla="*/ 37 h 122"/>
                <a:gd name="T18" fmla="*/ 48 w 232"/>
                <a:gd name="T19" fmla="*/ 35 h 122"/>
                <a:gd name="T20" fmla="*/ 55 w 232"/>
                <a:gd name="T21" fmla="*/ 46 h 122"/>
                <a:gd name="T22" fmla="*/ 62 w 232"/>
                <a:gd name="T23" fmla="*/ 91 h 122"/>
                <a:gd name="T24" fmla="*/ 62 w 232"/>
                <a:gd name="T25" fmla="*/ 106 h 122"/>
                <a:gd name="T26" fmla="*/ 78 w 232"/>
                <a:gd name="T27" fmla="*/ 120 h 122"/>
                <a:gd name="T28" fmla="*/ 83 w 232"/>
                <a:gd name="T29" fmla="*/ 115 h 122"/>
                <a:gd name="T30" fmla="*/ 95 w 232"/>
                <a:gd name="T31" fmla="*/ 122 h 122"/>
                <a:gd name="T32" fmla="*/ 101 w 232"/>
                <a:gd name="T33" fmla="*/ 119 h 122"/>
                <a:gd name="T34" fmla="*/ 101 w 232"/>
                <a:gd name="T35" fmla="*/ 113 h 122"/>
                <a:gd name="T36" fmla="*/ 108 w 232"/>
                <a:gd name="T37" fmla="*/ 110 h 122"/>
                <a:gd name="T38" fmla="*/ 122 w 232"/>
                <a:gd name="T39" fmla="*/ 118 h 122"/>
                <a:gd name="T40" fmla="*/ 142 w 232"/>
                <a:gd name="T41" fmla="*/ 113 h 122"/>
                <a:gd name="T42" fmla="*/ 152 w 232"/>
                <a:gd name="T43" fmla="*/ 115 h 122"/>
                <a:gd name="T44" fmla="*/ 172 w 232"/>
                <a:gd name="T45" fmla="*/ 112 h 122"/>
                <a:gd name="T46" fmla="*/ 178 w 232"/>
                <a:gd name="T47" fmla="*/ 102 h 122"/>
                <a:gd name="T48" fmla="*/ 194 w 232"/>
                <a:gd name="T49" fmla="*/ 106 h 122"/>
                <a:gd name="T50" fmla="*/ 218 w 232"/>
                <a:gd name="T51" fmla="*/ 102 h 122"/>
                <a:gd name="T52" fmla="*/ 222 w 232"/>
                <a:gd name="T53" fmla="*/ 85 h 122"/>
                <a:gd name="T54" fmla="*/ 224 w 232"/>
                <a:gd name="T55" fmla="*/ 58 h 122"/>
                <a:gd name="T56" fmla="*/ 210 w 232"/>
                <a:gd name="T57" fmla="*/ 49 h 122"/>
                <a:gd name="T58" fmla="*/ 207 w 232"/>
                <a:gd name="T59" fmla="*/ 49 h 122"/>
                <a:gd name="T60" fmla="*/ 197 w 232"/>
                <a:gd name="T61" fmla="*/ 49 h 122"/>
                <a:gd name="T62" fmla="*/ 172 w 232"/>
                <a:gd name="T63" fmla="*/ 51 h 122"/>
                <a:gd name="T64" fmla="*/ 167 w 232"/>
                <a:gd name="T65" fmla="*/ 48 h 122"/>
                <a:gd name="T66" fmla="*/ 157 w 232"/>
                <a:gd name="T67" fmla="*/ 60 h 122"/>
                <a:gd name="T68" fmla="*/ 146 w 232"/>
                <a:gd name="T69" fmla="*/ 68 h 122"/>
                <a:gd name="T70" fmla="*/ 137 w 232"/>
                <a:gd name="T71" fmla="*/ 73 h 122"/>
                <a:gd name="T72" fmla="*/ 132 w 232"/>
                <a:gd name="T73" fmla="*/ 65 h 122"/>
                <a:gd name="T74" fmla="*/ 119 w 232"/>
                <a:gd name="T75" fmla="*/ 67 h 122"/>
                <a:gd name="T76" fmla="*/ 110 w 232"/>
                <a:gd name="T77" fmla="*/ 61 h 122"/>
                <a:gd name="T78" fmla="*/ 104 w 232"/>
                <a:gd name="T79" fmla="*/ 77 h 122"/>
                <a:gd name="T80" fmla="*/ 95 w 232"/>
                <a:gd name="T81" fmla="*/ 66 h 122"/>
                <a:gd name="T82" fmla="*/ 93 w 232"/>
                <a:gd name="T83" fmla="*/ 55 h 122"/>
                <a:gd name="T84" fmla="*/ 78 w 232"/>
                <a:gd name="T85" fmla="*/ 60 h 122"/>
                <a:gd name="T86" fmla="*/ 78 w 232"/>
                <a:gd name="T87" fmla="*/ 51 h 122"/>
                <a:gd name="T88" fmla="*/ 75 w 232"/>
                <a:gd name="T89" fmla="*/ 46 h 122"/>
                <a:gd name="T90" fmla="*/ 91 w 232"/>
                <a:gd name="T91" fmla="*/ 43 h 122"/>
                <a:gd name="T92" fmla="*/ 74 w 232"/>
                <a:gd name="T93" fmla="*/ 34 h 122"/>
                <a:gd name="T94" fmla="*/ 78 w 232"/>
                <a:gd name="T95" fmla="*/ 33 h 122"/>
                <a:gd name="T96" fmla="*/ 75 w 232"/>
                <a:gd name="T97" fmla="*/ 24 h 122"/>
                <a:gd name="T98" fmla="*/ 51 w 232"/>
                <a:gd name="T99" fmla="*/ 22 h 122"/>
                <a:gd name="T100" fmla="*/ 41 w 232"/>
                <a:gd name="T101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2" h="122">
                  <a:moveTo>
                    <a:pt x="41" y="10"/>
                  </a:moveTo>
                  <a:cubicBezTo>
                    <a:pt x="35" y="0"/>
                    <a:pt x="24" y="1"/>
                    <a:pt x="14" y="0"/>
                  </a:cubicBezTo>
                  <a:cubicBezTo>
                    <a:pt x="8" y="0"/>
                    <a:pt x="15" y="10"/>
                    <a:pt x="8" y="5"/>
                  </a:cubicBezTo>
                  <a:cubicBezTo>
                    <a:pt x="4" y="4"/>
                    <a:pt x="4" y="9"/>
                    <a:pt x="5" y="11"/>
                  </a:cubicBezTo>
                  <a:cubicBezTo>
                    <a:pt x="12" y="15"/>
                    <a:pt x="0" y="18"/>
                    <a:pt x="8" y="21"/>
                  </a:cubicBezTo>
                  <a:cubicBezTo>
                    <a:pt x="15" y="19"/>
                    <a:pt x="16" y="26"/>
                    <a:pt x="12" y="28"/>
                  </a:cubicBezTo>
                  <a:cubicBezTo>
                    <a:pt x="16" y="36"/>
                    <a:pt x="31" y="30"/>
                    <a:pt x="26" y="42"/>
                  </a:cubicBezTo>
                  <a:cubicBezTo>
                    <a:pt x="28" y="44"/>
                    <a:pt x="31" y="40"/>
                    <a:pt x="33" y="40"/>
                  </a:cubicBezTo>
                  <a:cubicBezTo>
                    <a:pt x="37" y="43"/>
                    <a:pt x="45" y="45"/>
                    <a:pt x="44" y="37"/>
                  </a:cubicBezTo>
                  <a:cubicBezTo>
                    <a:pt x="43" y="35"/>
                    <a:pt x="46" y="35"/>
                    <a:pt x="48" y="35"/>
                  </a:cubicBezTo>
                  <a:cubicBezTo>
                    <a:pt x="48" y="41"/>
                    <a:pt x="55" y="41"/>
                    <a:pt x="55" y="46"/>
                  </a:cubicBezTo>
                  <a:cubicBezTo>
                    <a:pt x="59" y="62"/>
                    <a:pt x="59" y="75"/>
                    <a:pt x="62" y="91"/>
                  </a:cubicBezTo>
                  <a:cubicBezTo>
                    <a:pt x="70" y="95"/>
                    <a:pt x="58" y="100"/>
                    <a:pt x="62" y="106"/>
                  </a:cubicBezTo>
                  <a:cubicBezTo>
                    <a:pt x="69" y="111"/>
                    <a:pt x="69" y="122"/>
                    <a:pt x="78" y="120"/>
                  </a:cubicBezTo>
                  <a:cubicBezTo>
                    <a:pt x="80" y="119"/>
                    <a:pt x="78" y="113"/>
                    <a:pt x="83" y="115"/>
                  </a:cubicBezTo>
                  <a:cubicBezTo>
                    <a:pt x="83" y="122"/>
                    <a:pt x="90" y="121"/>
                    <a:pt x="95" y="122"/>
                  </a:cubicBezTo>
                  <a:cubicBezTo>
                    <a:pt x="98" y="122"/>
                    <a:pt x="100" y="121"/>
                    <a:pt x="101" y="119"/>
                  </a:cubicBezTo>
                  <a:cubicBezTo>
                    <a:pt x="99" y="115"/>
                    <a:pt x="97" y="116"/>
                    <a:pt x="101" y="113"/>
                  </a:cubicBezTo>
                  <a:cubicBezTo>
                    <a:pt x="100" y="115"/>
                    <a:pt x="106" y="112"/>
                    <a:pt x="108" y="110"/>
                  </a:cubicBezTo>
                  <a:cubicBezTo>
                    <a:pt x="110" y="115"/>
                    <a:pt x="115" y="119"/>
                    <a:pt x="122" y="118"/>
                  </a:cubicBezTo>
                  <a:cubicBezTo>
                    <a:pt x="128" y="111"/>
                    <a:pt x="135" y="120"/>
                    <a:pt x="142" y="113"/>
                  </a:cubicBezTo>
                  <a:cubicBezTo>
                    <a:pt x="144" y="114"/>
                    <a:pt x="148" y="116"/>
                    <a:pt x="152" y="115"/>
                  </a:cubicBezTo>
                  <a:cubicBezTo>
                    <a:pt x="157" y="105"/>
                    <a:pt x="164" y="115"/>
                    <a:pt x="172" y="112"/>
                  </a:cubicBezTo>
                  <a:cubicBezTo>
                    <a:pt x="177" y="115"/>
                    <a:pt x="180" y="107"/>
                    <a:pt x="178" y="102"/>
                  </a:cubicBezTo>
                  <a:cubicBezTo>
                    <a:pt x="183" y="100"/>
                    <a:pt x="188" y="113"/>
                    <a:pt x="194" y="106"/>
                  </a:cubicBezTo>
                  <a:cubicBezTo>
                    <a:pt x="203" y="114"/>
                    <a:pt x="209" y="100"/>
                    <a:pt x="218" y="102"/>
                  </a:cubicBezTo>
                  <a:cubicBezTo>
                    <a:pt x="232" y="104"/>
                    <a:pt x="224" y="91"/>
                    <a:pt x="222" y="85"/>
                  </a:cubicBezTo>
                  <a:cubicBezTo>
                    <a:pt x="218" y="75"/>
                    <a:pt x="228" y="69"/>
                    <a:pt x="224" y="58"/>
                  </a:cubicBezTo>
                  <a:cubicBezTo>
                    <a:pt x="222" y="48"/>
                    <a:pt x="213" y="61"/>
                    <a:pt x="210" y="49"/>
                  </a:cubicBezTo>
                  <a:cubicBezTo>
                    <a:pt x="211" y="50"/>
                    <a:pt x="210" y="50"/>
                    <a:pt x="207" y="49"/>
                  </a:cubicBezTo>
                  <a:cubicBezTo>
                    <a:pt x="205" y="51"/>
                    <a:pt x="200" y="56"/>
                    <a:pt x="197" y="49"/>
                  </a:cubicBezTo>
                  <a:cubicBezTo>
                    <a:pt x="188" y="48"/>
                    <a:pt x="183" y="46"/>
                    <a:pt x="172" y="51"/>
                  </a:cubicBezTo>
                  <a:cubicBezTo>
                    <a:pt x="170" y="51"/>
                    <a:pt x="168" y="50"/>
                    <a:pt x="167" y="48"/>
                  </a:cubicBezTo>
                  <a:cubicBezTo>
                    <a:pt x="162" y="51"/>
                    <a:pt x="158" y="55"/>
                    <a:pt x="157" y="60"/>
                  </a:cubicBezTo>
                  <a:cubicBezTo>
                    <a:pt x="153" y="62"/>
                    <a:pt x="143" y="62"/>
                    <a:pt x="146" y="68"/>
                  </a:cubicBezTo>
                  <a:cubicBezTo>
                    <a:pt x="146" y="72"/>
                    <a:pt x="140" y="72"/>
                    <a:pt x="137" y="73"/>
                  </a:cubicBezTo>
                  <a:cubicBezTo>
                    <a:pt x="135" y="71"/>
                    <a:pt x="135" y="67"/>
                    <a:pt x="132" y="65"/>
                  </a:cubicBezTo>
                  <a:cubicBezTo>
                    <a:pt x="128" y="60"/>
                    <a:pt x="124" y="65"/>
                    <a:pt x="119" y="67"/>
                  </a:cubicBezTo>
                  <a:cubicBezTo>
                    <a:pt x="113" y="72"/>
                    <a:pt x="116" y="61"/>
                    <a:pt x="110" y="61"/>
                  </a:cubicBezTo>
                  <a:cubicBezTo>
                    <a:pt x="102" y="64"/>
                    <a:pt x="109" y="72"/>
                    <a:pt x="104" y="77"/>
                  </a:cubicBezTo>
                  <a:cubicBezTo>
                    <a:pt x="97" y="76"/>
                    <a:pt x="100" y="69"/>
                    <a:pt x="95" y="66"/>
                  </a:cubicBezTo>
                  <a:cubicBezTo>
                    <a:pt x="97" y="61"/>
                    <a:pt x="97" y="58"/>
                    <a:pt x="93" y="55"/>
                  </a:cubicBezTo>
                  <a:cubicBezTo>
                    <a:pt x="89" y="59"/>
                    <a:pt x="83" y="56"/>
                    <a:pt x="78" y="60"/>
                  </a:cubicBezTo>
                  <a:cubicBezTo>
                    <a:pt x="69" y="52"/>
                    <a:pt x="87" y="59"/>
                    <a:pt x="78" y="51"/>
                  </a:cubicBezTo>
                  <a:cubicBezTo>
                    <a:pt x="77" y="50"/>
                    <a:pt x="73" y="49"/>
                    <a:pt x="75" y="46"/>
                  </a:cubicBezTo>
                  <a:cubicBezTo>
                    <a:pt x="80" y="45"/>
                    <a:pt x="89" y="51"/>
                    <a:pt x="91" y="43"/>
                  </a:cubicBezTo>
                  <a:cubicBezTo>
                    <a:pt x="91" y="33"/>
                    <a:pt x="78" y="41"/>
                    <a:pt x="74" y="34"/>
                  </a:cubicBezTo>
                  <a:cubicBezTo>
                    <a:pt x="75" y="33"/>
                    <a:pt x="77" y="34"/>
                    <a:pt x="78" y="33"/>
                  </a:cubicBezTo>
                  <a:cubicBezTo>
                    <a:pt x="82" y="29"/>
                    <a:pt x="75" y="28"/>
                    <a:pt x="75" y="24"/>
                  </a:cubicBezTo>
                  <a:cubicBezTo>
                    <a:pt x="67" y="13"/>
                    <a:pt x="60" y="31"/>
                    <a:pt x="51" y="22"/>
                  </a:cubicBezTo>
                  <a:cubicBezTo>
                    <a:pt x="36" y="33"/>
                    <a:pt x="52" y="12"/>
                    <a:pt x="41" y="1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043">
              <a:extLst>
                <a:ext uri="{FF2B5EF4-FFF2-40B4-BE49-F238E27FC236}">
                  <a16:creationId xmlns:a16="http://schemas.microsoft.com/office/drawing/2014/main" id="{ED9FCE5A-345A-4AA3-817F-D65E8850E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16851" y="1471613"/>
              <a:ext cx="153988" cy="114300"/>
            </a:xfrm>
            <a:custGeom>
              <a:avLst/>
              <a:gdLst>
                <a:gd name="T0" fmla="*/ 59 w 156"/>
                <a:gd name="T1" fmla="*/ 11 h 115"/>
                <a:gd name="T2" fmla="*/ 42 w 156"/>
                <a:gd name="T3" fmla="*/ 4 h 115"/>
                <a:gd name="T4" fmla="*/ 37 w 156"/>
                <a:gd name="T5" fmla="*/ 13 h 115"/>
                <a:gd name="T6" fmla="*/ 12 w 156"/>
                <a:gd name="T7" fmla="*/ 37 h 115"/>
                <a:gd name="T8" fmla="*/ 19 w 156"/>
                <a:gd name="T9" fmla="*/ 41 h 115"/>
                <a:gd name="T10" fmla="*/ 2 w 156"/>
                <a:gd name="T11" fmla="*/ 42 h 115"/>
                <a:gd name="T12" fmla="*/ 6 w 156"/>
                <a:gd name="T13" fmla="*/ 62 h 115"/>
                <a:gd name="T14" fmla="*/ 12 w 156"/>
                <a:gd name="T15" fmla="*/ 66 h 115"/>
                <a:gd name="T16" fmla="*/ 18 w 156"/>
                <a:gd name="T17" fmla="*/ 69 h 115"/>
                <a:gd name="T18" fmla="*/ 24 w 156"/>
                <a:gd name="T19" fmla="*/ 74 h 115"/>
                <a:gd name="T20" fmla="*/ 46 w 156"/>
                <a:gd name="T21" fmla="*/ 57 h 115"/>
                <a:gd name="T22" fmla="*/ 45 w 156"/>
                <a:gd name="T23" fmla="*/ 74 h 115"/>
                <a:gd name="T24" fmla="*/ 58 w 156"/>
                <a:gd name="T25" fmla="*/ 73 h 115"/>
                <a:gd name="T26" fmla="*/ 74 w 156"/>
                <a:gd name="T27" fmla="*/ 77 h 115"/>
                <a:gd name="T28" fmla="*/ 76 w 156"/>
                <a:gd name="T29" fmla="*/ 79 h 115"/>
                <a:gd name="T30" fmla="*/ 55 w 156"/>
                <a:gd name="T31" fmla="*/ 82 h 115"/>
                <a:gd name="T32" fmla="*/ 33 w 156"/>
                <a:gd name="T33" fmla="*/ 89 h 115"/>
                <a:gd name="T34" fmla="*/ 48 w 156"/>
                <a:gd name="T35" fmla="*/ 105 h 115"/>
                <a:gd name="T36" fmla="*/ 80 w 156"/>
                <a:gd name="T37" fmla="*/ 98 h 115"/>
                <a:gd name="T38" fmla="*/ 103 w 156"/>
                <a:gd name="T39" fmla="*/ 89 h 115"/>
                <a:gd name="T40" fmla="*/ 105 w 156"/>
                <a:gd name="T41" fmla="*/ 97 h 115"/>
                <a:gd name="T42" fmla="*/ 114 w 156"/>
                <a:gd name="T43" fmla="*/ 101 h 115"/>
                <a:gd name="T44" fmla="*/ 131 w 156"/>
                <a:gd name="T45" fmla="*/ 98 h 115"/>
                <a:gd name="T46" fmla="*/ 139 w 156"/>
                <a:gd name="T47" fmla="*/ 95 h 115"/>
                <a:gd name="T48" fmla="*/ 153 w 156"/>
                <a:gd name="T49" fmla="*/ 58 h 115"/>
                <a:gd name="T50" fmla="*/ 143 w 156"/>
                <a:gd name="T51" fmla="*/ 45 h 115"/>
                <a:gd name="T52" fmla="*/ 143 w 156"/>
                <a:gd name="T53" fmla="*/ 57 h 115"/>
                <a:gd name="T54" fmla="*/ 138 w 156"/>
                <a:gd name="T55" fmla="*/ 59 h 115"/>
                <a:gd name="T56" fmla="*/ 129 w 156"/>
                <a:gd name="T57" fmla="*/ 52 h 115"/>
                <a:gd name="T58" fmla="*/ 132 w 156"/>
                <a:gd name="T59" fmla="*/ 42 h 115"/>
                <a:gd name="T60" fmla="*/ 124 w 156"/>
                <a:gd name="T61" fmla="*/ 35 h 115"/>
                <a:gd name="T62" fmla="*/ 123 w 156"/>
                <a:gd name="T63" fmla="*/ 20 h 115"/>
                <a:gd name="T64" fmla="*/ 122 w 156"/>
                <a:gd name="T65" fmla="*/ 7 h 115"/>
                <a:gd name="T66" fmla="*/ 108 w 156"/>
                <a:gd name="T67" fmla="*/ 15 h 115"/>
                <a:gd name="T68" fmla="*/ 105 w 156"/>
                <a:gd name="T69" fmla="*/ 41 h 115"/>
                <a:gd name="T70" fmla="*/ 103 w 156"/>
                <a:gd name="T71" fmla="*/ 64 h 115"/>
                <a:gd name="T72" fmla="*/ 79 w 156"/>
                <a:gd name="T73" fmla="*/ 57 h 115"/>
                <a:gd name="T74" fmla="*/ 81 w 156"/>
                <a:gd name="T75" fmla="*/ 46 h 115"/>
                <a:gd name="T76" fmla="*/ 76 w 156"/>
                <a:gd name="T77" fmla="*/ 35 h 115"/>
                <a:gd name="T78" fmla="*/ 71 w 156"/>
                <a:gd name="T79" fmla="*/ 20 h 115"/>
                <a:gd name="T80" fmla="*/ 60 w 156"/>
                <a:gd name="T81" fmla="*/ 16 h 115"/>
                <a:gd name="T82" fmla="*/ 59 w 156"/>
                <a:gd name="T83" fmla="*/ 1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6" h="115">
                  <a:moveTo>
                    <a:pt x="59" y="11"/>
                  </a:moveTo>
                  <a:cubicBezTo>
                    <a:pt x="56" y="2"/>
                    <a:pt x="51" y="4"/>
                    <a:pt x="42" y="4"/>
                  </a:cubicBezTo>
                  <a:cubicBezTo>
                    <a:pt x="37" y="4"/>
                    <a:pt x="35" y="9"/>
                    <a:pt x="37" y="13"/>
                  </a:cubicBezTo>
                  <a:cubicBezTo>
                    <a:pt x="24" y="11"/>
                    <a:pt x="19" y="30"/>
                    <a:pt x="12" y="37"/>
                  </a:cubicBezTo>
                  <a:cubicBezTo>
                    <a:pt x="15" y="38"/>
                    <a:pt x="18" y="39"/>
                    <a:pt x="19" y="41"/>
                  </a:cubicBezTo>
                  <a:cubicBezTo>
                    <a:pt x="16" y="48"/>
                    <a:pt x="7" y="36"/>
                    <a:pt x="2" y="42"/>
                  </a:cubicBezTo>
                  <a:cubicBezTo>
                    <a:pt x="1" y="49"/>
                    <a:pt x="0" y="58"/>
                    <a:pt x="6" y="62"/>
                  </a:cubicBezTo>
                  <a:cubicBezTo>
                    <a:pt x="11" y="60"/>
                    <a:pt x="11" y="63"/>
                    <a:pt x="12" y="66"/>
                  </a:cubicBezTo>
                  <a:cubicBezTo>
                    <a:pt x="13" y="68"/>
                    <a:pt x="14" y="70"/>
                    <a:pt x="18" y="69"/>
                  </a:cubicBezTo>
                  <a:cubicBezTo>
                    <a:pt x="20" y="71"/>
                    <a:pt x="23" y="73"/>
                    <a:pt x="24" y="74"/>
                  </a:cubicBezTo>
                  <a:cubicBezTo>
                    <a:pt x="39" y="78"/>
                    <a:pt x="38" y="65"/>
                    <a:pt x="46" y="57"/>
                  </a:cubicBezTo>
                  <a:cubicBezTo>
                    <a:pt x="59" y="63"/>
                    <a:pt x="43" y="67"/>
                    <a:pt x="45" y="74"/>
                  </a:cubicBezTo>
                  <a:cubicBezTo>
                    <a:pt x="49" y="77"/>
                    <a:pt x="55" y="78"/>
                    <a:pt x="58" y="73"/>
                  </a:cubicBezTo>
                  <a:cubicBezTo>
                    <a:pt x="61" y="80"/>
                    <a:pt x="70" y="77"/>
                    <a:pt x="74" y="77"/>
                  </a:cubicBezTo>
                  <a:cubicBezTo>
                    <a:pt x="75" y="77"/>
                    <a:pt x="75" y="78"/>
                    <a:pt x="76" y="79"/>
                  </a:cubicBezTo>
                  <a:cubicBezTo>
                    <a:pt x="73" y="91"/>
                    <a:pt x="63" y="81"/>
                    <a:pt x="55" y="82"/>
                  </a:cubicBezTo>
                  <a:cubicBezTo>
                    <a:pt x="48" y="90"/>
                    <a:pt x="40" y="83"/>
                    <a:pt x="33" y="89"/>
                  </a:cubicBezTo>
                  <a:cubicBezTo>
                    <a:pt x="34" y="98"/>
                    <a:pt x="39" y="103"/>
                    <a:pt x="48" y="105"/>
                  </a:cubicBezTo>
                  <a:cubicBezTo>
                    <a:pt x="61" y="105"/>
                    <a:pt x="73" y="108"/>
                    <a:pt x="80" y="98"/>
                  </a:cubicBezTo>
                  <a:cubicBezTo>
                    <a:pt x="88" y="103"/>
                    <a:pt x="95" y="90"/>
                    <a:pt x="103" y="89"/>
                  </a:cubicBezTo>
                  <a:cubicBezTo>
                    <a:pt x="107" y="91"/>
                    <a:pt x="106" y="94"/>
                    <a:pt x="105" y="97"/>
                  </a:cubicBezTo>
                  <a:cubicBezTo>
                    <a:pt x="105" y="101"/>
                    <a:pt x="111" y="102"/>
                    <a:pt x="114" y="101"/>
                  </a:cubicBezTo>
                  <a:cubicBezTo>
                    <a:pt x="117" y="82"/>
                    <a:pt x="124" y="115"/>
                    <a:pt x="131" y="98"/>
                  </a:cubicBezTo>
                  <a:cubicBezTo>
                    <a:pt x="134" y="100"/>
                    <a:pt x="137" y="98"/>
                    <a:pt x="139" y="95"/>
                  </a:cubicBezTo>
                  <a:cubicBezTo>
                    <a:pt x="142" y="84"/>
                    <a:pt x="149" y="72"/>
                    <a:pt x="153" y="58"/>
                  </a:cubicBezTo>
                  <a:cubicBezTo>
                    <a:pt x="156" y="52"/>
                    <a:pt x="149" y="45"/>
                    <a:pt x="143" y="45"/>
                  </a:cubicBezTo>
                  <a:cubicBezTo>
                    <a:pt x="138" y="49"/>
                    <a:pt x="142" y="53"/>
                    <a:pt x="143" y="57"/>
                  </a:cubicBezTo>
                  <a:cubicBezTo>
                    <a:pt x="143" y="60"/>
                    <a:pt x="139" y="61"/>
                    <a:pt x="138" y="59"/>
                  </a:cubicBezTo>
                  <a:cubicBezTo>
                    <a:pt x="140" y="54"/>
                    <a:pt x="134" y="50"/>
                    <a:pt x="129" y="52"/>
                  </a:cubicBezTo>
                  <a:cubicBezTo>
                    <a:pt x="129" y="47"/>
                    <a:pt x="133" y="46"/>
                    <a:pt x="132" y="42"/>
                  </a:cubicBezTo>
                  <a:cubicBezTo>
                    <a:pt x="129" y="40"/>
                    <a:pt x="124" y="40"/>
                    <a:pt x="124" y="35"/>
                  </a:cubicBezTo>
                  <a:cubicBezTo>
                    <a:pt x="128" y="31"/>
                    <a:pt x="125" y="25"/>
                    <a:pt x="123" y="20"/>
                  </a:cubicBezTo>
                  <a:cubicBezTo>
                    <a:pt x="121" y="15"/>
                    <a:pt x="128" y="11"/>
                    <a:pt x="122" y="7"/>
                  </a:cubicBezTo>
                  <a:cubicBezTo>
                    <a:pt x="116" y="0"/>
                    <a:pt x="112" y="12"/>
                    <a:pt x="108" y="15"/>
                  </a:cubicBezTo>
                  <a:cubicBezTo>
                    <a:pt x="91" y="19"/>
                    <a:pt x="110" y="33"/>
                    <a:pt x="105" y="41"/>
                  </a:cubicBezTo>
                  <a:cubicBezTo>
                    <a:pt x="96" y="47"/>
                    <a:pt x="99" y="55"/>
                    <a:pt x="103" y="64"/>
                  </a:cubicBezTo>
                  <a:cubicBezTo>
                    <a:pt x="94" y="68"/>
                    <a:pt x="88" y="56"/>
                    <a:pt x="79" y="57"/>
                  </a:cubicBezTo>
                  <a:cubicBezTo>
                    <a:pt x="79" y="53"/>
                    <a:pt x="82" y="50"/>
                    <a:pt x="81" y="46"/>
                  </a:cubicBezTo>
                  <a:cubicBezTo>
                    <a:pt x="78" y="44"/>
                    <a:pt x="70" y="41"/>
                    <a:pt x="76" y="35"/>
                  </a:cubicBezTo>
                  <a:cubicBezTo>
                    <a:pt x="70" y="30"/>
                    <a:pt x="78" y="24"/>
                    <a:pt x="71" y="20"/>
                  </a:cubicBezTo>
                  <a:cubicBezTo>
                    <a:pt x="67" y="20"/>
                    <a:pt x="65" y="12"/>
                    <a:pt x="60" y="16"/>
                  </a:cubicBezTo>
                  <a:cubicBezTo>
                    <a:pt x="59" y="14"/>
                    <a:pt x="56" y="12"/>
                    <a:pt x="59" y="11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044">
              <a:extLst>
                <a:ext uri="{FF2B5EF4-FFF2-40B4-BE49-F238E27FC236}">
                  <a16:creationId xmlns:a16="http://schemas.microsoft.com/office/drawing/2014/main" id="{22E1004A-8CD4-40B4-86DB-080A5788D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16851" y="1471613"/>
              <a:ext cx="153988" cy="114300"/>
            </a:xfrm>
            <a:custGeom>
              <a:avLst/>
              <a:gdLst>
                <a:gd name="T0" fmla="*/ 59 w 156"/>
                <a:gd name="T1" fmla="*/ 11 h 115"/>
                <a:gd name="T2" fmla="*/ 42 w 156"/>
                <a:gd name="T3" fmla="*/ 4 h 115"/>
                <a:gd name="T4" fmla="*/ 37 w 156"/>
                <a:gd name="T5" fmla="*/ 13 h 115"/>
                <a:gd name="T6" fmla="*/ 12 w 156"/>
                <a:gd name="T7" fmla="*/ 37 h 115"/>
                <a:gd name="T8" fmla="*/ 19 w 156"/>
                <a:gd name="T9" fmla="*/ 41 h 115"/>
                <a:gd name="T10" fmla="*/ 2 w 156"/>
                <a:gd name="T11" fmla="*/ 42 h 115"/>
                <a:gd name="T12" fmla="*/ 6 w 156"/>
                <a:gd name="T13" fmla="*/ 62 h 115"/>
                <a:gd name="T14" fmla="*/ 12 w 156"/>
                <a:gd name="T15" fmla="*/ 66 h 115"/>
                <a:gd name="T16" fmla="*/ 18 w 156"/>
                <a:gd name="T17" fmla="*/ 69 h 115"/>
                <a:gd name="T18" fmla="*/ 24 w 156"/>
                <a:gd name="T19" fmla="*/ 74 h 115"/>
                <a:gd name="T20" fmla="*/ 46 w 156"/>
                <a:gd name="T21" fmla="*/ 57 h 115"/>
                <a:gd name="T22" fmla="*/ 45 w 156"/>
                <a:gd name="T23" fmla="*/ 74 h 115"/>
                <a:gd name="T24" fmla="*/ 58 w 156"/>
                <a:gd name="T25" fmla="*/ 73 h 115"/>
                <a:gd name="T26" fmla="*/ 74 w 156"/>
                <a:gd name="T27" fmla="*/ 77 h 115"/>
                <a:gd name="T28" fmla="*/ 76 w 156"/>
                <a:gd name="T29" fmla="*/ 79 h 115"/>
                <a:gd name="T30" fmla="*/ 55 w 156"/>
                <a:gd name="T31" fmla="*/ 82 h 115"/>
                <a:gd name="T32" fmla="*/ 33 w 156"/>
                <a:gd name="T33" fmla="*/ 89 h 115"/>
                <a:gd name="T34" fmla="*/ 48 w 156"/>
                <a:gd name="T35" fmla="*/ 105 h 115"/>
                <a:gd name="T36" fmla="*/ 80 w 156"/>
                <a:gd name="T37" fmla="*/ 98 h 115"/>
                <a:gd name="T38" fmla="*/ 103 w 156"/>
                <a:gd name="T39" fmla="*/ 89 h 115"/>
                <a:gd name="T40" fmla="*/ 105 w 156"/>
                <a:gd name="T41" fmla="*/ 97 h 115"/>
                <a:gd name="T42" fmla="*/ 114 w 156"/>
                <a:gd name="T43" fmla="*/ 101 h 115"/>
                <a:gd name="T44" fmla="*/ 131 w 156"/>
                <a:gd name="T45" fmla="*/ 98 h 115"/>
                <a:gd name="T46" fmla="*/ 139 w 156"/>
                <a:gd name="T47" fmla="*/ 95 h 115"/>
                <a:gd name="T48" fmla="*/ 153 w 156"/>
                <a:gd name="T49" fmla="*/ 58 h 115"/>
                <a:gd name="T50" fmla="*/ 143 w 156"/>
                <a:gd name="T51" fmla="*/ 45 h 115"/>
                <a:gd name="T52" fmla="*/ 143 w 156"/>
                <a:gd name="T53" fmla="*/ 57 h 115"/>
                <a:gd name="T54" fmla="*/ 138 w 156"/>
                <a:gd name="T55" fmla="*/ 59 h 115"/>
                <a:gd name="T56" fmla="*/ 129 w 156"/>
                <a:gd name="T57" fmla="*/ 52 h 115"/>
                <a:gd name="T58" fmla="*/ 132 w 156"/>
                <a:gd name="T59" fmla="*/ 42 h 115"/>
                <a:gd name="T60" fmla="*/ 124 w 156"/>
                <a:gd name="T61" fmla="*/ 35 h 115"/>
                <a:gd name="T62" fmla="*/ 123 w 156"/>
                <a:gd name="T63" fmla="*/ 20 h 115"/>
                <a:gd name="T64" fmla="*/ 122 w 156"/>
                <a:gd name="T65" fmla="*/ 7 h 115"/>
                <a:gd name="T66" fmla="*/ 108 w 156"/>
                <a:gd name="T67" fmla="*/ 15 h 115"/>
                <a:gd name="T68" fmla="*/ 105 w 156"/>
                <a:gd name="T69" fmla="*/ 41 h 115"/>
                <a:gd name="T70" fmla="*/ 103 w 156"/>
                <a:gd name="T71" fmla="*/ 64 h 115"/>
                <a:gd name="T72" fmla="*/ 79 w 156"/>
                <a:gd name="T73" fmla="*/ 57 h 115"/>
                <a:gd name="T74" fmla="*/ 81 w 156"/>
                <a:gd name="T75" fmla="*/ 46 h 115"/>
                <a:gd name="T76" fmla="*/ 76 w 156"/>
                <a:gd name="T77" fmla="*/ 35 h 115"/>
                <a:gd name="T78" fmla="*/ 71 w 156"/>
                <a:gd name="T79" fmla="*/ 20 h 115"/>
                <a:gd name="T80" fmla="*/ 60 w 156"/>
                <a:gd name="T81" fmla="*/ 16 h 115"/>
                <a:gd name="T82" fmla="*/ 59 w 156"/>
                <a:gd name="T83" fmla="*/ 1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6" h="115">
                  <a:moveTo>
                    <a:pt x="59" y="11"/>
                  </a:moveTo>
                  <a:cubicBezTo>
                    <a:pt x="56" y="2"/>
                    <a:pt x="51" y="4"/>
                    <a:pt x="42" y="4"/>
                  </a:cubicBezTo>
                  <a:cubicBezTo>
                    <a:pt x="37" y="4"/>
                    <a:pt x="35" y="9"/>
                    <a:pt x="37" y="13"/>
                  </a:cubicBezTo>
                  <a:cubicBezTo>
                    <a:pt x="24" y="11"/>
                    <a:pt x="19" y="30"/>
                    <a:pt x="12" y="37"/>
                  </a:cubicBezTo>
                  <a:cubicBezTo>
                    <a:pt x="15" y="38"/>
                    <a:pt x="18" y="39"/>
                    <a:pt x="19" y="41"/>
                  </a:cubicBezTo>
                  <a:cubicBezTo>
                    <a:pt x="16" y="48"/>
                    <a:pt x="7" y="36"/>
                    <a:pt x="2" y="42"/>
                  </a:cubicBezTo>
                  <a:cubicBezTo>
                    <a:pt x="1" y="49"/>
                    <a:pt x="0" y="58"/>
                    <a:pt x="6" y="62"/>
                  </a:cubicBezTo>
                  <a:cubicBezTo>
                    <a:pt x="11" y="60"/>
                    <a:pt x="11" y="63"/>
                    <a:pt x="12" y="66"/>
                  </a:cubicBezTo>
                  <a:cubicBezTo>
                    <a:pt x="13" y="68"/>
                    <a:pt x="14" y="70"/>
                    <a:pt x="18" y="69"/>
                  </a:cubicBezTo>
                  <a:cubicBezTo>
                    <a:pt x="20" y="71"/>
                    <a:pt x="23" y="73"/>
                    <a:pt x="24" y="74"/>
                  </a:cubicBezTo>
                  <a:cubicBezTo>
                    <a:pt x="39" y="78"/>
                    <a:pt x="38" y="65"/>
                    <a:pt x="46" y="57"/>
                  </a:cubicBezTo>
                  <a:cubicBezTo>
                    <a:pt x="59" y="63"/>
                    <a:pt x="43" y="67"/>
                    <a:pt x="45" y="74"/>
                  </a:cubicBezTo>
                  <a:cubicBezTo>
                    <a:pt x="49" y="77"/>
                    <a:pt x="55" y="78"/>
                    <a:pt x="58" y="73"/>
                  </a:cubicBezTo>
                  <a:cubicBezTo>
                    <a:pt x="61" y="80"/>
                    <a:pt x="70" y="77"/>
                    <a:pt x="74" y="77"/>
                  </a:cubicBezTo>
                  <a:cubicBezTo>
                    <a:pt x="75" y="77"/>
                    <a:pt x="75" y="78"/>
                    <a:pt x="76" y="79"/>
                  </a:cubicBezTo>
                  <a:cubicBezTo>
                    <a:pt x="73" y="91"/>
                    <a:pt x="63" y="81"/>
                    <a:pt x="55" y="82"/>
                  </a:cubicBezTo>
                  <a:cubicBezTo>
                    <a:pt x="48" y="90"/>
                    <a:pt x="40" y="83"/>
                    <a:pt x="33" y="89"/>
                  </a:cubicBezTo>
                  <a:cubicBezTo>
                    <a:pt x="34" y="98"/>
                    <a:pt x="39" y="103"/>
                    <a:pt x="48" y="105"/>
                  </a:cubicBezTo>
                  <a:cubicBezTo>
                    <a:pt x="61" y="105"/>
                    <a:pt x="73" y="108"/>
                    <a:pt x="80" y="98"/>
                  </a:cubicBezTo>
                  <a:cubicBezTo>
                    <a:pt x="88" y="103"/>
                    <a:pt x="95" y="90"/>
                    <a:pt x="103" y="89"/>
                  </a:cubicBezTo>
                  <a:cubicBezTo>
                    <a:pt x="107" y="91"/>
                    <a:pt x="106" y="94"/>
                    <a:pt x="105" y="97"/>
                  </a:cubicBezTo>
                  <a:cubicBezTo>
                    <a:pt x="105" y="101"/>
                    <a:pt x="111" y="102"/>
                    <a:pt x="114" y="101"/>
                  </a:cubicBezTo>
                  <a:cubicBezTo>
                    <a:pt x="117" y="82"/>
                    <a:pt x="124" y="115"/>
                    <a:pt x="131" y="98"/>
                  </a:cubicBezTo>
                  <a:cubicBezTo>
                    <a:pt x="134" y="100"/>
                    <a:pt x="137" y="98"/>
                    <a:pt x="139" y="95"/>
                  </a:cubicBezTo>
                  <a:cubicBezTo>
                    <a:pt x="142" y="84"/>
                    <a:pt x="149" y="72"/>
                    <a:pt x="153" y="58"/>
                  </a:cubicBezTo>
                  <a:cubicBezTo>
                    <a:pt x="156" y="52"/>
                    <a:pt x="149" y="45"/>
                    <a:pt x="143" y="45"/>
                  </a:cubicBezTo>
                  <a:cubicBezTo>
                    <a:pt x="138" y="49"/>
                    <a:pt x="142" y="53"/>
                    <a:pt x="143" y="57"/>
                  </a:cubicBezTo>
                  <a:cubicBezTo>
                    <a:pt x="143" y="60"/>
                    <a:pt x="139" y="61"/>
                    <a:pt x="138" y="59"/>
                  </a:cubicBezTo>
                  <a:cubicBezTo>
                    <a:pt x="140" y="54"/>
                    <a:pt x="134" y="50"/>
                    <a:pt x="129" y="52"/>
                  </a:cubicBezTo>
                  <a:cubicBezTo>
                    <a:pt x="129" y="47"/>
                    <a:pt x="133" y="46"/>
                    <a:pt x="132" y="42"/>
                  </a:cubicBezTo>
                  <a:cubicBezTo>
                    <a:pt x="129" y="40"/>
                    <a:pt x="124" y="40"/>
                    <a:pt x="124" y="35"/>
                  </a:cubicBezTo>
                  <a:cubicBezTo>
                    <a:pt x="128" y="31"/>
                    <a:pt x="125" y="25"/>
                    <a:pt x="123" y="20"/>
                  </a:cubicBezTo>
                  <a:cubicBezTo>
                    <a:pt x="121" y="15"/>
                    <a:pt x="128" y="11"/>
                    <a:pt x="122" y="7"/>
                  </a:cubicBezTo>
                  <a:cubicBezTo>
                    <a:pt x="116" y="0"/>
                    <a:pt x="112" y="12"/>
                    <a:pt x="108" y="15"/>
                  </a:cubicBezTo>
                  <a:cubicBezTo>
                    <a:pt x="91" y="19"/>
                    <a:pt x="110" y="33"/>
                    <a:pt x="105" y="41"/>
                  </a:cubicBezTo>
                  <a:cubicBezTo>
                    <a:pt x="96" y="47"/>
                    <a:pt x="99" y="55"/>
                    <a:pt x="103" y="64"/>
                  </a:cubicBezTo>
                  <a:cubicBezTo>
                    <a:pt x="94" y="68"/>
                    <a:pt x="88" y="56"/>
                    <a:pt x="79" y="57"/>
                  </a:cubicBezTo>
                  <a:cubicBezTo>
                    <a:pt x="79" y="53"/>
                    <a:pt x="82" y="50"/>
                    <a:pt x="81" y="46"/>
                  </a:cubicBezTo>
                  <a:cubicBezTo>
                    <a:pt x="78" y="44"/>
                    <a:pt x="70" y="41"/>
                    <a:pt x="76" y="35"/>
                  </a:cubicBezTo>
                  <a:cubicBezTo>
                    <a:pt x="70" y="30"/>
                    <a:pt x="78" y="24"/>
                    <a:pt x="71" y="20"/>
                  </a:cubicBezTo>
                  <a:cubicBezTo>
                    <a:pt x="67" y="20"/>
                    <a:pt x="65" y="12"/>
                    <a:pt x="60" y="16"/>
                  </a:cubicBezTo>
                  <a:cubicBezTo>
                    <a:pt x="59" y="14"/>
                    <a:pt x="56" y="12"/>
                    <a:pt x="59" y="11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045">
              <a:extLst>
                <a:ext uri="{FF2B5EF4-FFF2-40B4-BE49-F238E27FC236}">
                  <a16:creationId xmlns:a16="http://schemas.microsoft.com/office/drawing/2014/main" id="{63D6B5C4-C03F-46A7-879E-FE56ABD6C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62876" y="1458913"/>
              <a:ext cx="12700" cy="9525"/>
            </a:xfrm>
            <a:custGeom>
              <a:avLst/>
              <a:gdLst>
                <a:gd name="T0" fmla="*/ 13 w 13"/>
                <a:gd name="T1" fmla="*/ 6 h 11"/>
                <a:gd name="T2" fmla="*/ 3 w 13"/>
                <a:gd name="T3" fmla="*/ 4 h 11"/>
                <a:gd name="T4" fmla="*/ 3 w 13"/>
                <a:gd name="T5" fmla="*/ 0 h 11"/>
                <a:gd name="T6" fmla="*/ 13 w 13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13" y="6"/>
                  </a:moveTo>
                  <a:cubicBezTo>
                    <a:pt x="11" y="11"/>
                    <a:pt x="5" y="5"/>
                    <a:pt x="3" y="4"/>
                  </a:cubicBezTo>
                  <a:cubicBezTo>
                    <a:pt x="0" y="3"/>
                    <a:pt x="2" y="1"/>
                    <a:pt x="3" y="0"/>
                  </a:cubicBezTo>
                  <a:cubicBezTo>
                    <a:pt x="7" y="1"/>
                    <a:pt x="11" y="3"/>
                    <a:pt x="13" y="6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046">
              <a:extLst>
                <a:ext uri="{FF2B5EF4-FFF2-40B4-BE49-F238E27FC236}">
                  <a16:creationId xmlns:a16="http://schemas.microsoft.com/office/drawing/2014/main" id="{F91FB105-3C52-47A9-9CC7-30389EA71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62876" y="1458913"/>
              <a:ext cx="12700" cy="9525"/>
            </a:xfrm>
            <a:custGeom>
              <a:avLst/>
              <a:gdLst>
                <a:gd name="T0" fmla="*/ 13 w 13"/>
                <a:gd name="T1" fmla="*/ 6 h 11"/>
                <a:gd name="T2" fmla="*/ 3 w 13"/>
                <a:gd name="T3" fmla="*/ 4 h 11"/>
                <a:gd name="T4" fmla="*/ 3 w 13"/>
                <a:gd name="T5" fmla="*/ 0 h 11"/>
                <a:gd name="T6" fmla="*/ 13 w 13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13" y="6"/>
                  </a:moveTo>
                  <a:cubicBezTo>
                    <a:pt x="11" y="11"/>
                    <a:pt x="5" y="5"/>
                    <a:pt x="3" y="4"/>
                  </a:cubicBezTo>
                  <a:cubicBezTo>
                    <a:pt x="0" y="3"/>
                    <a:pt x="2" y="1"/>
                    <a:pt x="3" y="0"/>
                  </a:cubicBezTo>
                  <a:cubicBezTo>
                    <a:pt x="7" y="1"/>
                    <a:pt x="11" y="3"/>
                    <a:pt x="13" y="6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047">
              <a:extLst>
                <a:ext uri="{FF2B5EF4-FFF2-40B4-BE49-F238E27FC236}">
                  <a16:creationId xmlns:a16="http://schemas.microsoft.com/office/drawing/2014/main" id="{73CC2452-1BF6-4BDB-8659-90C5F9893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81888" y="1452563"/>
              <a:ext cx="14288" cy="14288"/>
            </a:xfrm>
            <a:custGeom>
              <a:avLst/>
              <a:gdLst>
                <a:gd name="T0" fmla="*/ 14 w 14"/>
                <a:gd name="T1" fmla="*/ 8 h 15"/>
                <a:gd name="T2" fmla="*/ 7 w 14"/>
                <a:gd name="T3" fmla="*/ 15 h 15"/>
                <a:gd name="T4" fmla="*/ 3 w 14"/>
                <a:gd name="T5" fmla="*/ 0 h 15"/>
                <a:gd name="T6" fmla="*/ 14 w 14"/>
                <a:gd name="T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5">
                  <a:moveTo>
                    <a:pt x="14" y="8"/>
                  </a:moveTo>
                  <a:cubicBezTo>
                    <a:pt x="12" y="10"/>
                    <a:pt x="11" y="15"/>
                    <a:pt x="7" y="15"/>
                  </a:cubicBezTo>
                  <a:cubicBezTo>
                    <a:pt x="0" y="13"/>
                    <a:pt x="1" y="4"/>
                    <a:pt x="3" y="0"/>
                  </a:cubicBezTo>
                  <a:cubicBezTo>
                    <a:pt x="9" y="0"/>
                    <a:pt x="11" y="4"/>
                    <a:pt x="14" y="8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048">
              <a:extLst>
                <a:ext uri="{FF2B5EF4-FFF2-40B4-BE49-F238E27FC236}">
                  <a16:creationId xmlns:a16="http://schemas.microsoft.com/office/drawing/2014/main" id="{CC1B8A9F-CD8E-4014-8144-AC14E8860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81888" y="1452563"/>
              <a:ext cx="14288" cy="14288"/>
            </a:xfrm>
            <a:custGeom>
              <a:avLst/>
              <a:gdLst>
                <a:gd name="T0" fmla="*/ 14 w 14"/>
                <a:gd name="T1" fmla="*/ 8 h 15"/>
                <a:gd name="T2" fmla="*/ 7 w 14"/>
                <a:gd name="T3" fmla="*/ 15 h 15"/>
                <a:gd name="T4" fmla="*/ 3 w 14"/>
                <a:gd name="T5" fmla="*/ 0 h 15"/>
                <a:gd name="T6" fmla="*/ 14 w 14"/>
                <a:gd name="T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5">
                  <a:moveTo>
                    <a:pt x="14" y="8"/>
                  </a:moveTo>
                  <a:cubicBezTo>
                    <a:pt x="12" y="10"/>
                    <a:pt x="11" y="15"/>
                    <a:pt x="7" y="15"/>
                  </a:cubicBezTo>
                  <a:cubicBezTo>
                    <a:pt x="0" y="13"/>
                    <a:pt x="1" y="4"/>
                    <a:pt x="3" y="0"/>
                  </a:cubicBezTo>
                  <a:cubicBezTo>
                    <a:pt x="9" y="0"/>
                    <a:pt x="11" y="4"/>
                    <a:pt x="14" y="8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049">
              <a:extLst>
                <a:ext uri="{FF2B5EF4-FFF2-40B4-BE49-F238E27FC236}">
                  <a16:creationId xmlns:a16="http://schemas.microsoft.com/office/drawing/2014/main" id="{60498F8B-1430-4492-A2EA-85E09EC56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40626" y="1439863"/>
              <a:ext cx="30163" cy="26988"/>
            </a:xfrm>
            <a:custGeom>
              <a:avLst/>
              <a:gdLst>
                <a:gd name="T0" fmla="*/ 25 w 32"/>
                <a:gd name="T1" fmla="*/ 5 h 27"/>
                <a:gd name="T2" fmla="*/ 32 w 32"/>
                <a:gd name="T3" fmla="*/ 7 h 27"/>
                <a:gd name="T4" fmla="*/ 27 w 32"/>
                <a:gd name="T5" fmla="*/ 20 h 27"/>
                <a:gd name="T6" fmla="*/ 0 w 32"/>
                <a:gd name="T7" fmla="*/ 10 h 27"/>
                <a:gd name="T8" fmla="*/ 4 w 32"/>
                <a:gd name="T9" fmla="*/ 1 h 27"/>
                <a:gd name="T10" fmla="*/ 25 w 32"/>
                <a:gd name="T11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25" y="5"/>
                  </a:moveTo>
                  <a:cubicBezTo>
                    <a:pt x="27" y="2"/>
                    <a:pt x="31" y="5"/>
                    <a:pt x="32" y="7"/>
                  </a:cubicBezTo>
                  <a:cubicBezTo>
                    <a:pt x="30" y="12"/>
                    <a:pt x="29" y="14"/>
                    <a:pt x="27" y="20"/>
                  </a:cubicBezTo>
                  <a:cubicBezTo>
                    <a:pt x="18" y="11"/>
                    <a:pt x="3" y="27"/>
                    <a:pt x="0" y="10"/>
                  </a:cubicBezTo>
                  <a:cubicBezTo>
                    <a:pt x="0" y="6"/>
                    <a:pt x="3" y="4"/>
                    <a:pt x="4" y="1"/>
                  </a:cubicBezTo>
                  <a:cubicBezTo>
                    <a:pt x="10" y="9"/>
                    <a:pt x="20" y="0"/>
                    <a:pt x="25" y="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050">
              <a:extLst>
                <a:ext uri="{FF2B5EF4-FFF2-40B4-BE49-F238E27FC236}">
                  <a16:creationId xmlns:a16="http://schemas.microsoft.com/office/drawing/2014/main" id="{9D7F7D65-95B8-46B6-8242-0146F1A2B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40626" y="1439863"/>
              <a:ext cx="30163" cy="26988"/>
            </a:xfrm>
            <a:custGeom>
              <a:avLst/>
              <a:gdLst>
                <a:gd name="T0" fmla="*/ 25 w 32"/>
                <a:gd name="T1" fmla="*/ 5 h 27"/>
                <a:gd name="T2" fmla="*/ 32 w 32"/>
                <a:gd name="T3" fmla="*/ 7 h 27"/>
                <a:gd name="T4" fmla="*/ 27 w 32"/>
                <a:gd name="T5" fmla="*/ 20 h 27"/>
                <a:gd name="T6" fmla="*/ 0 w 32"/>
                <a:gd name="T7" fmla="*/ 10 h 27"/>
                <a:gd name="T8" fmla="*/ 4 w 32"/>
                <a:gd name="T9" fmla="*/ 1 h 27"/>
                <a:gd name="T10" fmla="*/ 25 w 32"/>
                <a:gd name="T11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25" y="5"/>
                  </a:moveTo>
                  <a:cubicBezTo>
                    <a:pt x="27" y="2"/>
                    <a:pt x="31" y="5"/>
                    <a:pt x="32" y="7"/>
                  </a:cubicBezTo>
                  <a:cubicBezTo>
                    <a:pt x="30" y="12"/>
                    <a:pt x="29" y="14"/>
                    <a:pt x="27" y="20"/>
                  </a:cubicBezTo>
                  <a:cubicBezTo>
                    <a:pt x="18" y="11"/>
                    <a:pt x="3" y="27"/>
                    <a:pt x="0" y="10"/>
                  </a:cubicBezTo>
                  <a:cubicBezTo>
                    <a:pt x="0" y="6"/>
                    <a:pt x="3" y="4"/>
                    <a:pt x="4" y="1"/>
                  </a:cubicBezTo>
                  <a:cubicBezTo>
                    <a:pt x="10" y="9"/>
                    <a:pt x="20" y="0"/>
                    <a:pt x="25" y="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1051">
              <a:extLst>
                <a:ext uri="{FF2B5EF4-FFF2-40B4-BE49-F238E27FC236}">
                  <a16:creationId xmlns:a16="http://schemas.microsoft.com/office/drawing/2014/main" id="{18B5DD86-BBA7-47E0-88CA-07D66C0F3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12063" y="1443038"/>
              <a:ext cx="15875" cy="7938"/>
            </a:xfrm>
            <a:custGeom>
              <a:avLst/>
              <a:gdLst>
                <a:gd name="T0" fmla="*/ 14 w 17"/>
                <a:gd name="T1" fmla="*/ 2 h 9"/>
                <a:gd name="T2" fmla="*/ 9 w 17"/>
                <a:gd name="T3" fmla="*/ 8 h 9"/>
                <a:gd name="T4" fmla="*/ 0 w 17"/>
                <a:gd name="T5" fmla="*/ 4 h 9"/>
                <a:gd name="T6" fmla="*/ 8 w 17"/>
                <a:gd name="T7" fmla="*/ 0 h 9"/>
                <a:gd name="T8" fmla="*/ 14 w 17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4" y="2"/>
                  </a:moveTo>
                  <a:cubicBezTo>
                    <a:pt x="17" y="5"/>
                    <a:pt x="11" y="7"/>
                    <a:pt x="9" y="8"/>
                  </a:cubicBezTo>
                  <a:cubicBezTo>
                    <a:pt x="6" y="9"/>
                    <a:pt x="1" y="8"/>
                    <a:pt x="0" y="4"/>
                  </a:cubicBezTo>
                  <a:cubicBezTo>
                    <a:pt x="2" y="1"/>
                    <a:pt x="4" y="2"/>
                    <a:pt x="8" y="0"/>
                  </a:cubicBezTo>
                  <a:cubicBezTo>
                    <a:pt x="9" y="0"/>
                    <a:pt x="11" y="1"/>
                    <a:pt x="14" y="2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052">
              <a:extLst>
                <a:ext uri="{FF2B5EF4-FFF2-40B4-BE49-F238E27FC236}">
                  <a16:creationId xmlns:a16="http://schemas.microsoft.com/office/drawing/2014/main" id="{3279DDCD-F1F7-4E8B-B507-92F87B9F8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12063" y="1443038"/>
              <a:ext cx="15875" cy="7938"/>
            </a:xfrm>
            <a:custGeom>
              <a:avLst/>
              <a:gdLst>
                <a:gd name="T0" fmla="*/ 14 w 17"/>
                <a:gd name="T1" fmla="*/ 2 h 9"/>
                <a:gd name="T2" fmla="*/ 9 w 17"/>
                <a:gd name="T3" fmla="*/ 8 h 9"/>
                <a:gd name="T4" fmla="*/ 0 w 17"/>
                <a:gd name="T5" fmla="*/ 4 h 9"/>
                <a:gd name="T6" fmla="*/ 8 w 17"/>
                <a:gd name="T7" fmla="*/ 0 h 9"/>
                <a:gd name="T8" fmla="*/ 14 w 17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4" y="2"/>
                  </a:moveTo>
                  <a:cubicBezTo>
                    <a:pt x="17" y="5"/>
                    <a:pt x="11" y="7"/>
                    <a:pt x="9" y="8"/>
                  </a:cubicBezTo>
                  <a:cubicBezTo>
                    <a:pt x="6" y="9"/>
                    <a:pt x="1" y="8"/>
                    <a:pt x="0" y="4"/>
                  </a:cubicBezTo>
                  <a:cubicBezTo>
                    <a:pt x="2" y="1"/>
                    <a:pt x="4" y="2"/>
                    <a:pt x="8" y="0"/>
                  </a:cubicBezTo>
                  <a:cubicBezTo>
                    <a:pt x="9" y="0"/>
                    <a:pt x="11" y="1"/>
                    <a:pt x="14" y="2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053">
              <a:extLst>
                <a:ext uri="{FF2B5EF4-FFF2-40B4-BE49-F238E27FC236}">
                  <a16:creationId xmlns:a16="http://schemas.microsoft.com/office/drawing/2014/main" id="{8443E86B-6F00-4ED3-A109-486FB68EA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48576" y="1435100"/>
              <a:ext cx="14288" cy="31750"/>
            </a:xfrm>
            <a:custGeom>
              <a:avLst/>
              <a:gdLst>
                <a:gd name="T0" fmla="*/ 12 w 14"/>
                <a:gd name="T1" fmla="*/ 30 h 33"/>
                <a:gd name="T2" fmla="*/ 3 w 14"/>
                <a:gd name="T3" fmla="*/ 22 h 33"/>
                <a:gd name="T4" fmla="*/ 5 w 14"/>
                <a:gd name="T5" fmla="*/ 0 h 33"/>
                <a:gd name="T6" fmla="*/ 12 w 14"/>
                <a:gd name="T7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2" y="30"/>
                  </a:moveTo>
                  <a:cubicBezTo>
                    <a:pt x="6" y="33"/>
                    <a:pt x="3" y="24"/>
                    <a:pt x="3" y="22"/>
                  </a:cubicBezTo>
                  <a:cubicBezTo>
                    <a:pt x="6" y="15"/>
                    <a:pt x="0" y="6"/>
                    <a:pt x="5" y="0"/>
                  </a:cubicBezTo>
                  <a:cubicBezTo>
                    <a:pt x="14" y="10"/>
                    <a:pt x="5" y="19"/>
                    <a:pt x="12" y="3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054">
              <a:extLst>
                <a:ext uri="{FF2B5EF4-FFF2-40B4-BE49-F238E27FC236}">
                  <a16:creationId xmlns:a16="http://schemas.microsoft.com/office/drawing/2014/main" id="{1212DAC9-E8C4-4586-9AE4-7D1966560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48576" y="1435100"/>
              <a:ext cx="14288" cy="31750"/>
            </a:xfrm>
            <a:custGeom>
              <a:avLst/>
              <a:gdLst>
                <a:gd name="T0" fmla="*/ 12 w 14"/>
                <a:gd name="T1" fmla="*/ 30 h 33"/>
                <a:gd name="T2" fmla="*/ 3 w 14"/>
                <a:gd name="T3" fmla="*/ 22 h 33"/>
                <a:gd name="T4" fmla="*/ 5 w 14"/>
                <a:gd name="T5" fmla="*/ 0 h 33"/>
                <a:gd name="T6" fmla="*/ 12 w 14"/>
                <a:gd name="T7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33">
                  <a:moveTo>
                    <a:pt x="12" y="30"/>
                  </a:moveTo>
                  <a:cubicBezTo>
                    <a:pt x="6" y="33"/>
                    <a:pt x="3" y="24"/>
                    <a:pt x="3" y="22"/>
                  </a:cubicBezTo>
                  <a:cubicBezTo>
                    <a:pt x="6" y="15"/>
                    <a:pt x="0" y="6"/>
                    <a:pt x="5" y="0"/>
                  </a:cubicBezTo>
                  <a:cubicBezTo>
                    <a:pt x="14" y="10"/>
                    <a:pt x="5" y="19"/>
                    <a:pt x="12" y="3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055">
              <a:extLst>
                <a:ext uri="{FF2B5EF4-FFF2-40B4-BE49-F238E27FC236}">
                  <a16:creationId xmlns:a16="http://schemas.microsoft.com/office/drawing/2014/main" id="{17F6FD7F-81C8-4C76-92B3-2DDBEE42F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78763" y="1419225"/>
              <a:ext cx="111125" cy="77788"/>
            </a:xfrm>
            <a:custGeom>
              <a:avLst/>
              <a:gdLst>
                <a:gd name="T0" fmla="*/ 106 w 113"/>
                <a:gd name="T1" fmla="*/ 14 h 79"/>
                <a:gd name="T2" fmla="*/ 78 w 113"/>
                <a:gd name="T3" fmla="*/ 1 h 79"/>
                <a:gd name="T4" fmla="*/ 48 w 113"/>
                <a:gd name="T5" fmla="*/ 23 h 79"/>
                <a:gd name="T6" fmla="*/ 39 w 113"/>
                <a:gd name="T7" fmla="*/ 25 h 79"/>
                <a:gd name="T8" fmla="*/ 22 w 113"/>
                <a:gd name="T9" fmla="*/ 39 h 79"/>
                <a:gd name="T10" fmla="*/ 13 w 113"/>
                <a:gd name="T11" fmla="*/ 50 h 79"/>
                <a:gd name="T12" fmla="*/ 22 w 113"/>
                <a:gd name="T13" fmla="*/ 64 h 79"/>
                <a:gd name="T14" fmla="*/ 31 w 113"/>
                <a:gd name="T15" fmla="*/ 61 h 79"/>
                <a:gd name="T16" fmla="*/ 32 w 113"/>
                <a:gd name="T17" fmla="*/ 69 h 79"/>
                <a:gd name="T18" fmla="*/ 48 w 113"/>
                <a:gd name="T19" fmla="*/ 66 h 79"/>
                <a:gd name="T20" fmla="*/ 52 w 113"/>
                <a:gd name="T21" fmla="*/ 51 h 79"/>
                <a:gd name="T22" fmla="*/ 56 w 113"/>
                <a:gd name="T23" fmla="*/ 61 h 79"/>
                <a:gd name="T24" fmla="*/ 68 w 113"/>
                <a:gd name="T25" fmla="*/ 50 h 79"/>
                <a:gd name="T26" fmla="*/ 73 w 113"/>
                <a:gd name="T27" fmla="*/ 39 h 79"/>
                <a:gd name="T28" fmla="*/ 85 w 113"/>
                <a:gd name="T29" fmla="*/ 33 h 79"/>
                <a:gd name="T30" fmla="*/ 87 w 113"/>
                <a:gd name="T31" fmla="*/ 51 h 79"/>
                <a:gd name="T32" fmla="*/ 91 w 113"/>
                <a:gd name="T33" fmla="*/ 46 h 79"/>
                <a:gd name="T34" fmla="*/ 101 w 113"/>
                <a:gd name="T35" fmla="*/ 45 h 79"/>
                <a:gd name="T36" fmla="*/ 103 w 113"/>
                <a:gd name="T37" fmla="*/ 36 h 79"/>
                <a:gd name="T38" fmla="*/ 109 w 113"/>
                <a:gd name="T39" fmla="*/ 31 h 79"/>
                <a:gd name="T40" fmla="*/ 113 w 113"/>
                <a:gd name="T41" fmla="*/ 16 h 79"/>
                <a:gd name="T42" fmla="*/ 107 w 113"/>
                <a:gd name="T43" fmla="*/ 7 h 79"/>
                <a:gd name="T44" fmla="*/ 106 w 113"/>
                <a:gd name="T45" fmla="*/ 1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79">
                  <a:moveTo>
                    <a:pt x="106" y="14"/>
                  </a:moveTo>
                  <a:cubicBezTo>
                    <a:pt x="96" y="12"/>
                    <a:pt x="88" y="0"/>
                    <a:pt x="78" y="1"/>
                  </a:cubicBezTo>
                  <a:cubicBezTo>
                    <a:pt x="68" y="11"/>
                    <a:pt x="58" y="16"/>
                    <a:pt x="48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1" y="27"/>
                    <a:pt x="29" y="37"/>
                    <a:pt x="22" y="39"/>
                  </a:cubicBezTo>
                  <a:cubicBezTo>
                    <a:pt x="18" y="40"/>
                    <a:pt x="9" y="45"/>
                    <a:pt x="13" y="50"/>
                  </a:cubicBezTo>
                  <a:cubicBezTo>
                    <a:pt x="0" y="62"/>
                    <a:pt x="24" y="52"/>
                    <a:pt x="22" y="64"/>
                  </a:cubicBezTo>
                  <a:cubicBezTo>
                    <a:pt x="25" y="68"/>
                    <a:pt x="29" y="64"/>
                    <a:pt x="31" y="61"/>
                  </a:cubicBezTo>
                  <a:cubicBezTo>
                    <a:pt x="34" y="64"/>
                    <a:pt x="32" y="66"/>
                    <a:pt x="32" y="69"/>
                  </a:cubicBezTo>
                  <a:cubicBezTo>
                    <a:pt x="36" y="79"/>
                    <a:pt x="41" y="64"/>
                    <a:pt x="48" y="66"/>
                  </a:cubicBezTo>
                  <a:cubicBezTo>
                    <a:pt x="49" y="61"/>
                    <a:pt x="49" y="55"/>
                    <a:pt x="52" y="51"/>
                  </a:cubicBezTo>
                  <a:cubicBezTo>
                    <a:pt x="64" y="47"/>
                    <a:pt x="50" y="58"/>
                    <a:pt x="56" y="61"/>
                  </a:cubicBezTo>
                  <a:cubicBezTo>
                    <a:pt x="61" y="60"/>
                    <a:pt x="66" y="54"/>
                    <a:pt x="68" y="50"/>
                  </a:cubicBezTo>
                  <a:cubicBezTo>
                    <a:pt x="71" y="46"/>
                    <a:pt x="70" y="41"/>
                    <a:pt x="73" y="39"/>
                  </a:cubicBezTo>
                  <a:cubicBezTo>
                    <a:pt x="84" y="45"/>
                    <a:pt x="75" y="31"/>
                    <a:pt x="85" y="33"/>
                  </a:cubicBezTo>
                  <a:cubicBezTo>
                    <a:pt x="90" y="40"/>
                    <a:pt x="76" y="45"/>
                    <a:pt x="87" y="51"/>
                  </a:cubicBezTo>
                  <a:cubicBezTo>
                    <a:pt x="90" y="51"/>
                    <a:pt x="93" y="49"/>
                    <a:pt x="91" y="46"/>
                  </a:cubicBezTo>
                  <a:cubicBezTo>
                    <a:pt x="94" y="42"/>
                    <a:pt x="98" y="45"/>
                    <a:pt x="101" y="45"/>
                  </a:cubicBezTo>
                  <a:cubicBezTo>
                    <a:pt x="104" y="41"/>
                    <a:pt x="102" y="38"/>
                    <a:pt x="103" y="36"/>
                  </a:cubicBezTo>
                  <a:cubicBezTo>
                    <a:pt x="105" y="34"/>
                    <a:pt x="110" y="36"/>
                    <a:pt x="109" y="31"/>
                  </a:cubicBezTo>
                  <a:cubicBezTo>
                    <a:pt x="98" y="26"/>
                    <a:pt x="113" y="21"/>
                    <a:pt x="113" y="16"/>
                  </a:cubicBezTo>
                  <a:cubicBezTo>
                    <a:pt x="113" y="13"/>
                    <a:pt x="112" y="6"/>
                    <a:pt x="107" y="7"/>
                  </a:cubicBezTo>
                  <a:cubicBezTo>
                    <a:pt x="103" y="9"/>
                    <a:pt x="111" y="12"/>
                    <a:pt x="106" y="1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1056">
              <a:extLst>
                <a:ext uri="{FF2B5EF4-FFF2-40B4-BE49-F238E27FC236}">
                  <a16:creationId xmlns:a16="http://schemas.microsoft.com/office/drawing/2014/main" id="{418CE72A-0E84-4A59-9E2D-F5FC37852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78763" y="1419225"/>
              <a:ext cx="111125" cy="77788"/>
            </a:xfrm>
            <a:custGeom>
              <a:avLst/>
              <a:gdLst>
                <a:gd name="T0" fmla="*/ 106 w 113"/>
                <a:gd name="T1" fmla="*/ 14 h 79"/>
                <a:gd name="T2" fmla="*/ 78 w 113"/>
                <a:gd name="T3" fmla="*/ 1 h 79"/>
                <a:gd name="T4" fmla="*/ 48 w 113"/>
                <a:gd name="T5" fmla="*/ 23 h 79"/>
                <a:gd name="T6" fmla="*/ 39 w 113"/>
                <a:gd name="T7" fmla="*/ 25 h 79"/>
                <a:gd name="T8" fmla="*/ 22 w 113"/>
                <a:gd name="T9" fmla="*/ 39 h 79"/>
                <a:gd name="T10" fmla="*/ 13 w 113"/>
                <a:gd name="T11" fmla="*/ 50 h 79"/>
                <a:gd name="T12" fmla="*/ 22 w 113"/>
                <a:gd name="T13" fmla="*/ 64 h 79"/>
                <a:gd name="T14" fmla="*/ 31 w 113"/>
                <a:gd name="T15" fmla="*/ 61 h 79"/>
                <a:gd name="T16" fmla="*/ 32 w 113"/>
                <a:gd name="T17" fmla="*/ 69 h 79"/>
                <a:gd name="T18" fmla="*/ 48 w 113"/>
                <a:gd name="T19" fmla="*/ 66 h 79"/>
                <a:gd name="T20" fmla="*/ 52 w 113"/>
                <a:gd name="T21" fmla="*/ 51 h 79"/>
                <a:gd name="T22" fmla="*/ 56 w 113"/>
                <a:gd name="T23" fmla="*/ 61 h 79"/>
                <a:gd name="T24" fmla="*/ 68 w 113"/>
                <a:gd name="T25" fmla="*/ 50 h 79"/>
                <a:gd name="T26" fmla="*/ 73 w 113"/>
                <a:gd name="T27" fmla="*/ 39 h 79"/>
                <a:gd name="T28" fmla="*/ 85 w 113"/>
                <a:gd name="T29" fmla="*/ 33 h 79"/>
                <a:gd name="T30" fmla="*/ 87 w 113"/>
                <a:gd name="T31" fmla="*/ 51 h 79"/>
                <a:gd name="T32" fmla="*/ 91 w 113"/>
                <a:gd name="T33" fmla="*/ 46 h 79"/>
                <a:gd name="T34" fmla="*/ 101 w 113"/>
                <a:gd name="T35" fmla="*/ 45 h 79"/>
                <a:gd name="T36" fmla="*/ 103 w 113"/>
                <a:gd name="T37" fmla="*/ 36 h 79"/>
                <a:gd name="T38" fmla="*/ 109 w 113"/>
                <a:gd name="T39" fmla="*/ 31 h 79"/>
                <a:gd name="T40" fmla="*/ 113 w 113"/>
                <a:gd name="T41" fmla="*/ 16 h 79"/>
                <a:gd name="T42" fmla="*/ 107 w 113"/>
                <a:gd name="T43" fmla="*/ 7 h 79"/>
                <a:gd name="T44" fmla="*/ 106 w 113"/>
                <a:gd name="T45" fmla="*/ 1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79">
                  <a:moveTo>
                    <a:pt x="106" y="14"/>
                  </a:moveTo>
                  <a:cubicBezTo>
                    <a:pt x="96" y="12"/>
                    <a:pt x="88" y="0"/>
                    <a:pt x="78" y="1"/>
                  </a:cubicBezTo>
                  <a:cubicBezTo>
                    <a:pt x="68" y="11"/>
                    <a:pt x="58" y="16"/>
                    <a:pt x="48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1" y="27"/>
                    <a:pt x="29" y="37"/>
                    <a:pt x="22" y="39"/>
                  </a:cubicBezTo>
                  <a:cubicBezTo>
                    <a:pt x="18" y="40"/>
                    <a:pt x="9" y="45"/>
                    <a:pt x="13" y="50"/>
                  </a:cubicBezTo>
                  <a:cubicBezTo>
                    <a:pt x="0" y="62"/>
                    <a:pt x="24" y="52"/>
                    <a:pt x="22" y="64"/>
                  </a:cubicBezTo>
                  <a:cubicBezTo>
                    <a:pt x="25" y="68"/>
                    <a:pt x="29" y="64"/>
                    <a:pt x="31" y="61"/>
                  </a:cubicBezTo>
                  <a:cubicBezTo>
                    <a:pt x="34" y="64"/>
                    <a:pt x="32" y="66"/>
                    <a:pt x="32" y="69"/>
                  </a:cubicBezTo>
                  <a:cubicBezTo>
                    <a:pt x="36" y="79"/>
                    <a:pt x="41" y="64"/>
                    <a:pt x="48" y="66"/>
                  </a:cubicBezTo>
                  <a:cubicBezTo>
                    <a:pt x="49" y="61"/>
                    <a:pt x="49" y="55"/>
                    <a:pt x="52" y="51"/>
                  </a:cubicBezTo>
                  <a:cubicBezTo>
                    <a:pt x="64" y="47"/>
                    <a:pt x="50" y="58"/>
                    <a:pt x="56" y="61"/>
                  </a:cubicBezTo>
                  <a:cubicBezTo>
                    <a:pt x="61" y="60"/>
                    <a:pt x="66" y="54"/>
                    <a:pt x="68" y="50"/>
                  </a:cubicBezTo>
                  <a:cubicBezTo>
                    <a:pt x="71" y="46"/>
                    <a:pt x="70" y="41"/>
                    <a:pt x="73" y="39"/>
                  </a:cubicBezTo>
                  <a:cubicBezTo>
                    <a:pt x="84" y="45"/>
                    <a:pt x="75" y="31"/>
                    <a:pt x="85" y="33"/>
                  </a:cubicBezTo>
                  <a:cubicBezTo>
                    <a:pt x="90" y="40"/>
                    <a:pt x="76" y="45"/>
                    <a:pt x="87" y="51"/>
                  </a:cubicBezTo>
                  <a:cubicBezTo>
                    <a:pt x="90" y="51"/>
                    <a:pt x="93" y="49"/>
                    <a:pt x="91" y="46"/>
                  </a:cubicBezTo>
                  <a:cubicBezTo>
                    <a:pt x="94" y="42"/>
                    <a:pt x="98" y="45"/>
                    <a:pt x="101" y="45"/>
                  </a:cubicBezTo>
                  <a:cubicBezTo>
                    <a:pt x="104" y="41"/>
                    <a:pt x="102" y="38"/>
                    <a:pt x="103" y="36"/>
                  </a:cubicBezTo>
                  <a:cubicBezTo>
                    <a:pt x="105" y="34"/>
                    <a:pt x="110" y="36"/>
                    <a:pt x="109" y="31"/>
                  </a:cubicBezTo>
                  <a:cubicBezTo>
                    <a:pt x="98" y="26"/>
                    <a:pt x="113" y="21"/>
                    <a:pt x="113" y="16"/>
                  </a:cubicBezTo>
                  <a:cubicBezTo>
                    <a:pt x="113" y="13"/>
                    <a:pt x="112" y="6"/>
                    <a:pt x="107" y="7"/>
                  </a:cubicBezTo>
                  <a:cubicBezTo>
                    <a:pt x="103" y="9"/>
                    <a:pt x="111" y="12"/>
                    <a:pt x="106" y="1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057">
              <a:extLst>
                <a:ext uri="{FF2B5EF4-FFF2-40B4-BE49-F238E27FC236}">
                  <a16:creationId xmlns:a16="http://schemas.microsoft.com/office/drawing/2014/main" id="{21184EF2-EB0E-4503-B8EA-A53162682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40651" y="1411288"/>
              <a:ext cx="47625" cy="44450"/>
            </a:xfrm>
            <a:custGeom>
              <a:avLst/>
              <a:gdLst>
                <a:gd name="T0" fmla="*/ 48 w 49"/>
                <a:gd name="T1" fmla="*/ 12 h 45"/>
                <a:gd name="T2" fmla="*/ 44 w 49"/>
                <a:gd name="T3" fmla="*/ 18 h 45"/>
                <a:gd name="T4" fmla="*/ 34 w 49"/>
                <a:gd name="T5" fmla="*/ 22 h 45"/>
                <a:gd name="T6" fmla="*/ 37 w 49"/>
                <a:gd name="T7" fmla="*/ 39 h 45"/>
                <a:gd name="T8" fmla="*/ 16 w 49"/>
                <a:gd name="T9" fmla="*/ 37 h 45"/>
                <a:gd name="T10" fmla="*/ 1 w 49"/>
                <a:gd name="T11" fmla="*/ 27 h 45"/>
                <a:gd name="T12" fmla="*/ 10 w 49"/>
                <a:gd name="T13" fmla="*/ 7 h 45"/>
                <a:gd name="T14" fmla="*/ 31 w 49"/>
                <a:gd name="T15" fmla="*/ 4 h 45"/>
                <a:gd name="T16" fmla="*/ 48 w 49"/>
                <a:gd name="T1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5">
                  <a:moveTo>
                    <a:pt x="48" y="12"/>
                  </a:moveTo>
                  <a:cubicBezTo>
                    <a:pt x="49" y="15"/>
                    <a:pt x="48" y="19"/>
                    <a:pt x="44" y="18"/>
                  </a:cubicBezTo>
                  <a:cubicBezTo>
                    <a:pt x="40" y="18"/>
                    <a:pt x="35" y="16"/>
                    <a:pt x="34" y="22"/>
                  </a:cubicBezTo>
                  <a:cubicBezTo>
                    <a:pt x="40" y="28"/>
                    <a:pt x="37" y="32"/>
                    <a:pt x="37" y="39"/>
                  </a:cubicBezTo>
                  <a:cubicBezTo>
                    <a:pt x="32" y="45"/>
                    <a:pt x="22" y="41"/>
                    <a:pt x="16" y="37"/>
                  </a:cubicBezTo>
                  <a:cubicBezTo>
                    <a:pt x="14" y="29"/>
                    <a:pt x="0" y="38"/>
                    <a:pt x="1" y="27"/>
                  </a:cubicBezTo>
                  <a:cubicBezTo>
                    <a:pt x="3" y="21"/>
                    <a:pt x="9" y="15"/>
                    <a:pt x="10" y="7"/>
                  </a:cubicBezTo>
                  <a:cubicBezTo>
                    <a:pt x="17" y="8"/>
                    <a:pt x="24" y="0"/>
                    <a:pt x="31" y="4"/>
                  </a:cubicBezTo>
                  <a:cubicBezTo>
                    <a:pt x="35" y="8"/>
                    <a:pt x="44" y="7"/>
                    <a:pt x="48" y="12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058">
              <a:extLst>
                <a:ext uri="{FF2B5EF4-FFF2-40B4-BE49-F238E27FC236}">
                  <a16:creationId xmlns:a16="http://schemas.microsoft.com/office/drawing/2014/main" id="{43E3AFAC-C3A9-4684-B04E-9B9F74DFD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40651" y="1411288"/>
              <a:ext cx="47625" cy="44450"/>
            </a:xfrm>
            <a:custGeom>
              <a:avLst/>
              <a:gdLst>
                <a:gd name="T0" fmla="*/ 48 w 49"/>
                <a:gd name="T1" fmla="*/ 12 h 45"/>
                <a:gd name="T2" fmla="*/ 44 w 49"/>
                <a:gd name="T3" fmla="*/ 18 h 45"/>
                <a:gd name="T4" fmla="*/ 34 w 49"/>
                <a:gd name="T5" fmla="*/ 22 h 45"/>
                <a:gd name="T6" fmla="*/ 37 w 49"/>
                <a:gd name="T7" fmla="*/ 39 h 45"/>
                <a:gd name="T8" fmla="*/ 16 w 49"/>
                <a:gd name="T9" fmla="*/ 37 h 45"/>
                <a:gd name="T10" fmla="*/ 1 w 49"/>
                <a:gd name="T11" fmla="*/ 27 h 45"/>
                <a:gd name="T12" fmla="*/ 10 w 49"/>
                <a:gd name="T13" fmla="*/ 7 h 45"/>
                <a:gd name="T14" fmla="*/ 31 w 49"/>
                <a:gd name="T15" fmla="*/ 4 h 45"/>
                <a:gd name="T16" fmla="*/ 48 w 49"/>
                <a:gd name="T1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5">
                  <a:moveTo>
                    <a:pt x="48" y="12"/>
                  </a:moveTo>
                  <a:cubicBezTo>
                    <a:pt x="49" y="15"/>
                    <a:pt x="48" y="19"/>
                    <a:pt x="44" y="18"/>
                  </a:cubicBezTo>
                  <a:cubicBezTo>
                    <a:pt x="40" y="18"/>
                    <a:pt x="35" y="16"/>
                    <a:pt x="34" y="22"/>
                  </a:cubicBezTo>
                  <a:cubicBezTo>
                    <a:pt x="40" y="28"/>
                    <a:pt x="37" y="32"/>
                    <a:pt x="37" y="39"/>
                  </a:cubicBezTo>
                  <a:cubicBezTo>
                    <a:pt x="32" y="45"/>
                    <a:pt x="22" y="41"/>
                    <a:pt x="16" y="37"/>
                  </a:cubicBezTo>
                  <a:cubicBezTo>
                    <a:pt x="14" y="29"/>
                    <a:pt x="0" y="38"/>
                    <a:pt x="1" y="27"/>
                  </a:cubicBezTo>
                  <a:cubicBezTo>
                    <a:pt x="3" y="21"/>
                    <a:pt x="9" y="15"/>
                    <a:pt x="10" y="7"/>
                  </a:cubicBezTo>
                  <a:cubicBezTo>
                    <a:pt x="17" y="8"/>
                    <a:pt x="24" y="0"/>
                    <a:pt x="31" y="4"/>
                  </a:cubicBezTo>
                  <a:cubicBezTo>
                    <a:pt x="35" y="8"/>
                    <a:pt x="44" y="7"/>
                    <a:pt x="48" y="12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059">
              <a:extLst>
                <a:ext uri="{FF2B5EF4-FFF2-40B4-BE49-F238E27FC236}">
                  <a16:creationId xmlns:a16="http://schemas.microsoft.com/office/drawing/2014/main" id="{15B4066B-003C-44BB-8638-83523D6E5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50176" y="1400175"/>
              <a:ext cx="11113" cy="22225"/>
            </a:xfrm>
            <a:custGeom>
              <a:avLst/>
              <a:gdLst>
                <a:gd name="T0" fmla="*/ 11 w 12"/>
                <a:gd name="T1" fmla="*/ 15 h 23"/>
                <a:gd name="T2" fmla="*/ 7 w 12"/>
                <a:gd name="T3" fmla="*/ 23 h 23"/>
                <a:gd name="T4" fmla="*/ 0 w 12"/>
                <a:gd name="T5" fmla="*/ 6 h 23"/>
                <a:gd name="T6" fmla="*/ 11 w 12"/>
                <a:gd name="T7" fmla="*/ 6 h 23"/>
                <a:gd name="T8" fmla="*/ 11 w 12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11" y="15"/>
                  </a:moveTo>
                  <a:cubicBezTo>
                    <a:pt x="12" y="17"/>
                    <a:pt x="11" y="22"/>
                    <a:pt x="7" y="23"/>
                  </a:cubicBezTo>
                  <a:cubicBezTo>
                    <a:pt x="0" y="20"/>
                    <a:pt x="1" y="11"/>
                    <a:pt x="0" y="6"/>
                  </a:cubicBezTo>
                  <a:cubicBezTo>
                    <a:pt x="2" y="7"/>
                    <a:pt x="9" y="0"/>
                    <a:pt x="11" y="6"/>
                  </a:cubicBezTo>
                  <a:cubicBezTo>
                    <a:pt x="7" y="9"/>
                    <a:pt x="12" y="12"/>
                    <a:pt x="11" y="1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060">
              <a:extLst>
                <a:ext uri="{FF2B5EF4-FFF2-40B4-BE49-F238E27FC236}">
                  <a16:creationId xmlns:a16="http://schemas.microsoft.com/office/drawing/2014/main" id="{73679CCC-C73F-46C1-89BD-D92104444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50176" y="1400175"/>
              <a:ext cx="11113" cy="22225"/>
            </a:xfrm>
            <a:custGeom>
              <a:avLst/>
              <a:gdLst>
                <a:gd name="T0" fmla="*/ 11 w 12"/>
                <a:gd name="T1" fmla="*/ 15 h 23"/>
                <a:gd name="T2" fmla="*/ 7 w 12"/>
                <a:gd name="T3" fmla="*/ 23 h 23"/>
                <a:gd name="T4" fmla="*/ 0 w 12"/>
                <a:gd name="T5" fmla="*/ 6 h 23"/>
                <a:gd name="T6" fmla="*/ 11 w 12"/>
                <a:gd name="T7" fmla="*/ 6 h 23"/>
                <a:gd name="T8" fmla="*/ 11 w 12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11" y="15"/>
                  </a:moveTo>
                  <a:cubicBezTo>
                    <a:pt x="12" y="17"/>
                    <a:pt x="11" y="22"/>
                    <a:pt x="7" y="23"/>
                  </a:cubicBezTo>
                  <a:cubicBezTo>
                    <a:pt x="0" y="20"/>
                    <a:pt x="1" y="11"/>
                    <a:pt x="0" y="6"/>
                  </a:cubicBezTo>
                  <a:cubicBezTo>
                    <a:pt x="2" y="7"/>
                    <a:pt x="9" y="0"/>
                    <a:pt x="11" y="6"/>
                  </a:cubicBezTo>
                  <a:cubicBezTo>
                    <a:pt x="7" y="9"/>
                    <a:pt x="12" y="12"/>
                    <a:pt x="11" y="1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061">
              <a:extLst>
                <a:ext uri="{FF2B5EF4-FFF2-40B4-BE49-F238E27FC236}">
                  <a16:creationId xmlns:a16="http://schemas.microsoft.com/office/drawing/2014/main" id="{8E459AC6-5E6A-4861-8F33-CAFAFDE5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69201" y="1390650"/>
              <a:ext cx="47625" cy="50800"/>
            </a:xfrm>
            <a:custGeom>
              <a:avLst/>
              <a:gdLst>
                <a:gd name="T0" fmla="*/ 32 w 48"/>
                <a:gd name="T1" fmla="*/ 17 h 52"/>
                <a:gd name="T2" fmla="*/ 48 w 48"/>
                <a:gd name="T3" fmla="*/ 39 h 52"/>
                <a:gd name="T4" fmla="*/ 24 w 48"/>
                <a:gd name="T5" fmla="*/ 49 h 52"/>
                <a:gd name="T6" fmla="*/ 17 w 48"/>
                <a:gd name="T7" fmla="*/ 39 h 52"/>
                <a:gd name="T8" fmla="*/ 24 w 48"/>
                <a:gd name="T9" fmla="*/ 36 h 52"/>
                <a:gd name="T10" fmla="*/ 15 w 48"/>
                <a:gd name="T11" fmla="*/ 0 h 52"/>
                <a:gd name="T12" fmla="*/ 32 w 48"/>
                <a:gd name="T13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2">
                  <a:moveTo>
                    <a:pt x="32" y="17"/>
                  </a:moveTo>
                  <a:cubicBezTo>
                    <a:pt x="40" y="21"/>
                    <a:pt x="46" y="31"/>
                    <a:pt x="48" y="39"/>
                  </a:cubicBezTo>
                  <a:cubicBezTo>
                    <a:pt x="42" y="52"/>
                    <a:pt x="31" y="38"/>
                    <a:pt x="24" y="49"/>
                  </a:cubicBezTo>
                  <a:cubicBezTo>
                    <a:pt x="15" y="49"/>
                    <a:pt x="21" y="42"/>
                    <a:pt x="17" y="39"/>
                  </a:cubicBezTo>
                  <a:cubicBezTo>
                    <a:pt x="18" y="35"/>
                    <a:pt x="22" y="38"/>
                    <a:pt x="24" y="36"/>
                  </a:cubicBezTo>
                  <a:cubicBezTo>
                    <a:pt x="20" y="23"/>
                    <a:pt x="0" y="11"/>
                    <a:pt x="15" y="0"/>
                  </a:cubicBezTo>
                  <a:cubicBezTo>
                    <a:pt x="22" y="4"/>
                    <a:pt x="32" y="9"/>
                    <a:pt x="32" y="1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062">
              <a:extLst>
                <a:ext uri="{FF2B5EF4-FFF2-40B4-BE49-F238E27FC236}">
                  <a16:creationId xmlns:a16="http://schemas.microsoft.com/office/drawing/2014/main" id="{7C03D511-BBD2-42C6-81CB-7549240ED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69201" y="1390650"/>
              <a:ext cx="47625" cy="50800"/>
            </a:xfrm>
            <a:custGeom>
              <a:avLst/>
              <a:gdLst>
                <a:gd name="T0" fmla="*/ 32 w 48"/>
                <a:gd name="T1" fmla="*/ 17 h 52"/>
                <a:gd name="T2" fmla="*/ 48 w 48"/>
                <a:gd name="T3" fmla="*/ 39 h 52"/>
                <a:gd name="T4" fmla="*/ 24 w 48"/>
                <a:gd name="T5" fmla="*/ 49 h 52"/>
                <a:gd name="T6" fmla="*/ 17 w 48"/>
                <a:gd name="T7" fmla="*/ 39 h 52"/>
                <a:gd name="T8" fmla="*/ 24 w 48"/>
                <a:gd name="T9" fmla="*/ 36 h 52"/>
                <a:gd name="T10" fmla="*/ 15 w 48"/>
                <a:gd name="T11" fmla="*/ 0 h 52"/>
                <a:gd name="T12" fmla="*/ 32 w 48"/>
                <a:gd name="T13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2">
                  <a:moveTo>
                    <a:pt x="32" y="17"/>
                  </a:moveTo>
                  <a:cubicBezTo>
                    <a:pt x="40" y="21"/>
                    <a:pt x="46" y="31"/>
                    <a:pt x="48" y="39"/>
                  </a:cubicBezTo>
                  <a:cubicBezTo>
                    <a:pt x="42" y="52"/>
                    <a:pt x="31" y="38"/>
                    <a:pt x="24" y="49"/>
                  </a:cubicBezTo>
                  <a:cubicBezTo>
                    <a:pt x="15" y="49"/>
                    <a:pt x="21" y="42"/>
                    <a:pt x="17" y="39"/>
                  </a:cubicBezTo>
                  <a:cubicBezTo>
                    <a:pt x="18" y="35"/>
                    <a:pt x="22" y="38"/>
                    <a:pt x="24" y="36"/>
                  </a:cubicBezTo>
                  <a:cubicBezTo>
                    <a:pt x="20" y="23"/>
                    <a:pt x="0" y="11"/>
                    <a:pt x="15" y="0"/>
                  </a:cubicBezTo>
                  <a:cubicBezTo>
                    <a:pt x="22" y="4"/>
                    <a:pt x="32" y="9"/>
                    <a:pt x="32" y="1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063">
              <a:extLst>
                <a:ext uri="{FF2B5EF4-FFF2-40B4-BE49-F238E27FC236}">
                  <a16:creationId xmlns:a16="http://schemas.microsoft.com/office/drawing/2014/main" id="{D1430809-8467-45BC-A512-D0B5A117F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23188" y="1385888"/>
              <a:ext cx="44450" cy="30163"/>
            </a:xfrm>
            <a:custGeom>
              <a:avLst/>
              <a:gdLst>
                <a:gd name="T0" fmla="*/ 42 w 45"/>
                <a:gd name="T1" fmla="*/ 17 h 32"/>
                <a:gd name="T2" fmla="*/ 39 w 45"/>
                <a:gd name="T3" fmla="*/ 31 h 32"/>
                <a:gd name="T4" fmla="*/ 19 w 45"/>
                <a:gd name="T5" fmla="*/ 21 h 32"/>
                <a:gd name="T6" fmla="*/ 11 w 45"/>
                <a:gd name="T7" fmla="*/ 14 h 32"/>
                <a:gd name="T8" fmla="*/ 0 w 45"/>
                <a:gd name="T9" fmla="*/ 11 h 32"/>
                <a:gd name="T10" fmla="*/ 28 w 45"/>
                <a:gd name="T11" fmla="*/ 0 h 32"/>
                <a:gd name="T12" fmla="*/ 42 w 45"/>
                <a:gd name="T13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2">
                  <a:moveTo>
                    <a:pt x="42" y="17"/>
                  </a:moveTo>
                  <a:cubicBezTo>
                    <a:pt x="40" y="21"/>
                    <a:pt x="45" y="30"/>
                    <a:pt x="39" y="31"/>
                  </a:cubicBezTo>
                  <a:cubicBezTo>
                    <a:pt x="30" y="32"/>
                    <a:pt x="29" y="15"/>
                    <a:pt x="19" y="21"/>
                  </a:cubicBezTo>
                  <a:cubicBezTo>
                    <a:pt x="16" y="18"/>
                    <a:pt x="14" y="15"/>
                    <a:pt x="11" y="14"/>
                  </a:cubicBezTo>
                  <a:cubicBezTo>
                    <a:pt x="6" y="13"/>
                    <a:pt x="3" y="17"/>
                    <a:pt x="0" y="11"/>
                  </a:cubicBezTo>
                  <a:cubicBezTo>
                    <a:pt x="6" y="2"/>
                    <a:pt x="20" y="5"/>
                    <a:pt x="28" y="0"/>
                  </a:cubicBezTo>
                  <a:cubicBezTo>
                    <a:pt x="38" y="0"/>
                    <a:pt x="39" y="11"/>
                    <a:pt x="42" y="1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064">
              <a:extLst>
                <a:ext uri="{FF2B5EF4-FFF2-40B4-BE49-F238E27FC236}">
                  <a16:creationId xmlns:a16="http://schemas.microsoft.com/office/drawing/2014/main" id="{00D3B71C-A825-4BDC-97ED-A6A22593C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23188" y="1385888"/>
              <a:ext cx="44450" cy="30163"/>
            </a:xfrm>
            <a:custGeom>
              <a:avLst/>
              <a:gdLst>
                <a:gd name="T0" fmla="*/ 42 w 45"/>
                <a:gd name="T1" fmla="*/ 17 h 32"/>
                <a:gd name="T2" fmla="*/ 39 w 45"/>
                <a:gd name="T3" fmla="*/ 31 h 32"/>
                <a:gd name="T4" fmla="*/ 19 w 45"/>
                <a:gd name="T5" fmla="*/ 21 h 32"/>
                <a:gd name="T6" fmla="*/ 11 w 45"/>
                <a:gd name="T7" fmla="*/ 14 h 32"/>
                <a:gd name="T8" fmla="*/ 0 w 45"/>
                <a:gd name="T9" fmla="*/ 11 h 32"/>
                <a:gd name="T10" fmla="*/ 28 w 45"/>
                <a:gd name="T11" fmla="*/ 0 h 32"/>
                <a:gd name="T12" fmla="*/ 42 w 45"/>
                <a:gd name="T13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2">
                  <a:moveTo>
                    <a:pt x="42" y="17"/>
                  </a:moveTo>
                  <a:cubicBezTo>
                    <a:pt x="40" y="21"/>
                    <a:pt x="45" y="30"/>
                    <a:pt x="39" y="31"/>
                  </a:cubicBezTo>
                  <a:cubicBezTo>
                    <a:pt x="30" y="32"/>
                    <a:pt x="29" y="15"/>
                    <a:pt x="19" y="21"/>
                  </a:cubicBezTo>
                  <a:cubicBezTo>
                    <a:pt x="16" y="18"/>
                    <a:pt x="14" y="15"/>
                    <a:pt x="11" y="14"/>
                  </a:cubicBezTo>
                  <a:cubicBezTo>
                    <a:pt x="6" y="13"/>
                    <a:pt x="3" y="17"/>
                    <a:pt x="0" y="11"/>
                  </a:cubicBezTo>
                  <a:cubicBezTo>
                    <a:pt x="6" y="2"/>
                    <a:pt x="20" y="5"/>
                    <a:pt x="28" y="0"/>
                  </a:cubicBezTo>
                  <a:cubicBezTo>
                    <a:pt x="38" y="0"/>
                    <a:pt x="39" y="11"/>
                    <a:pt x="42" y="1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065">
              <a:extLst>
                <a:ext uri="{FF2B5EF4-FFF2-40B4-BE49-F238E27FC236}">
                  <a16:creationId xmlns:a16="http://schemas.microsoft.com/office/drawing/2014/main" id="{318396B0-C453-41FE-81A1-BCA007634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40638" y="1362075"/>
              <a:ext cx="73025" cy="84138"/>
            </a:xfrm>
            <a:custGeom>
              <a:avLst/>
              <a:gdLst>
                <a:gd name="T0" fmla="*/ 2 w 74"/>
                <a:gd name="T1" fmla="*/ 4 h 86"/>
                <a:gd name="T2" fmla="*/ 13 w 74"/>
                <a:gd name="T3" fmla="*/ 1 h 86"/>
                <a:gd name="T4" fmla="*/ 20 w 74"/>
                <a:gd name="T5" fmla="*/ 5 h 86"/>
                <a:gd name="T6" fmla="*/ 36 w 74"/>
                <a:gd name="T7" fmla="*/ 17 h 86"/>
                <a:gd name="T8" fmla="*/ 58 w 74"/>
                <a:gd name="T9" fmla="*/ 32 h 86"/>
                <a:gd name="T10" fmla="*/ 61 w 74"/>
                <a:gd name="T11" fmla="*/ 52 h 86"/>
                <a:gd name="T12" fmla="*/ 68 w 74"/>
                <a:gd name="T13" fmla="*/ 71 h 86"/>
                <a:gd name="T14" fmla="*/ 56 w 74"/>
                <a:gd name="T15" fmla="*/ 86 h 86"/>
                <a:gd name="T16" fmla="*/ 52 w 74"/>
                <a:gd name="T17" fmla="*/ 75 h 86"/>
                <a:gd name="T18" fmla="*/ 32 w 74"/>
                <a:gd name="T19" fmla="*/ 63 h 86"/>
                <a:gd name="T20" fmla="*/ 16 w 74"/>
                <a:gd name="T21" fmla="*/ 58 h 86"/>
                <a:gd name="T22" fmla="*/ 0 w 74"/>
                <a:gd name="T23" fmla="*/ 51 h 86"/>
                <a:gd name="T24" fmla="*/ 1 w 74"/>
                <a:gd name="T25" fmla="*/ 45 h 86"/>
                <a:gd name="T26" fmla="*/ 13 w 74"/>
                <a:gd name="T27" fmla="*/ 45 h 86"/>
                <a:gd name="T28" fmla="*/ 16 w 74"/>
                <a:gd name="T29" fmla="*/ 31 h 86"/>
                <a:gd name="T30" fmla="*/ 8 w 74"/>
                <a:gd name="T31" fmla="*/ 18 h 86"/>
                <a:gd name="T32" fmla="*/ 0 w 74"/>
                <a:gd name="T33" fmla="*/ 14 h 86"/>
                <a:gd name="T34" fmla="*/ 2 w 74"/>
                <a:gd name="T35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" h="86">
                  <a:moveTo>
                    <a:pt x="2" y="4"/>
                  </a:moveTo>
                  <a:cubicBezTo>
                    <a:pt x="6" y="5"/>
                    <a:pt x="9" y="0"/>
                    <a:pt x="13" y="1"/>
                  </a:cubicBezTo>
                  <a:cubicBezTo>
                    <a:pt x="12" y="1"/>
                    <a:pt x="22" y="3"/>
                    <a:pt x="20" y="5"/>
                  </a:cubicBezTo>
                  <a:cubicBezTo>
                    <a:pt x="27" y="8"/>
                    <a:pt x="26" y="24"/>
                    <a:pt x="36" y="17"/>
                  </a:cubicBezTo>
                  <a:cubicBezTo>
                    <a:pt x="42" y="23"/>
                    <a:pt x="51" y="30"/>
                    <a:pt x="58" y="32"/>
                  </a:cubicBezTo>
                  <a:cubicBezTo>
                    <a:pt x="50" y="39"/>
                    <a:pt x="74" y="44"/>
                    <a:pt x="61" y="52"/>
                  </a:cubicBezTo>
                  <a:cubicBezTo>
                    <a:pt x="65" y="58"/>
                    <a:pt x="70" y="66"/>
                    <a:pt x="68" y="71"/>
                  </a:cubicBezTo>
                  <a:cubicBezTo>
                    <a:pt x="65" y="75"/>
                    <a:pt x="64" y="85"/>
                    <a:pt x="56" y="86"/>
                  </a:cubicBezTo>
                  <a:cubicBezTo>
                    <a:pt x="51" y="85"/>
                    <a:pt x="50" y="78"/>
                    <a:pt x="52" y="75"/>
                  </a:cubicBezTo>
                  <a:cubicBezTo>
                    <a:pt x="50" y="67"/>
                    <a:pt x="37" y="62"/>
                    <a:pt x="32" y="63"/>
                  </a:cubicBezTo>
                  <a:cubicBezTo>
                    <a:pt x="25" y="62"/>
                    <a:pt x="23" y="49"/>
                    <a:pt x="16" y="58"/>
                  </a:cubicBezTo>
                  <a:cubicBezTo>
                    <a:pt x="10" y="61"/>
                    <a:pt x="4" y="58"/>
                    <a:pt x="0" y="51"/>
                  </a:cubicBezTo>
                  <a:cubicBezTo>
                    <a:pt x="0" y="49"/>
                    <a:pt x="1" y="47"/>
                    <a:pt x="1" y="45"/>
                  </a:cubicBezTo>
                  <a:cubicBezTo>
                    <a:pt x="6" y="41"/>
                    <a:pt x="9" y="46"/>
                    <a:pt x="13" y="45"/>
                  </a:cubicBezTo>
                  <a:cubicBezTo>
                    <a:pt x="14" y="40"/>
                    <a:pt x="19" y="36"/>
                    <a:pt x="16" y="31"/>
                  </a:cubicBezTo>
                  <a:cubicBezTo>
                    <a:pt x="22" y="22"/>
                    <a:pt x="4" y="26"/>
                    <a:pt x="8" y="18"/>
                  </a:cubicBezTo>
                  <a:cubicBezTo>
                    <a:pt x="8" y="10"/>
                    <a:pt x="3" y="20"/>
                    <a:pt x="0" y="14"/>
                  </a:cubicBezTo>
                  <a:cubicBezTo>
                    <a:pt x="1" y="11"/>
                    <a:pt x="2" y="8"/>
                    <a:pt x="2" y="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066">
              <a:extLst>
                <a:ext uri="{FF2B5EF4-FFF2-40B4-BE49-F238E27FC236}">
                  <a16:creationId xmlns:a16="http://schemas.microsoft.com/office/drawing/2014/main" id="{275E5ACE-E0DC-487B-AB31-818FFCA63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40638" y="1362075"/>
              <a:ext cx="73025" cy="84138"/>
            </a:xfrm>
            <a:custGeom>
              <a:avLst/>
              <a:gdLst>
                <a:gd name="T0" fmla="*/ 2 w 74"/>
                <a:gd name="T1" fmla="*/ 4 h 86"/>
                <a:gd name="T2" fmla="*/ 13 w 74"/>
                <a:gd name="T3" fmla="*/ 1 h 86"/>
                <a:gd name="T4" fmla="*/ 20 w 74"/>
                <a:gd name="T5" fmla="*/ 5 h 86"/>
                <a:gd name="T6" fmla="*/ 36 w 74"/>
                <a:gd name="T7" fmla="*/ 17 h 86"/>
                <a:gd name="T8" fmla="*/ 58 w 74"/>
                <a:gd name="T9" fmla="*/ 32 h 86"/>
                <a:gd name="T10" fmla="*/ 61 w 74"/>
                <a:gd name="T11" fmla="*/ 52 h 86"/>
                <a:gd name="T12" fmla="*/ 68 w 74"/>
                <a:gd name="T13" fmla="*/ 71 h 86"/>
                <a:gd name="T14" fmla="*/ 56 w 74"/>
                <a:gd name="T15" fmla="*/ 86 h 86"/>
                <a:gd name="T16" fmla="*/ 52 w 74"/>
                <a:gd name="T17" fmla="*/ 75 h 86"/>
                <a:gd name="T18" fmla="*/ 32 w 74"/>
                <a:gd name="T19" fmla="*/ 63 h 86"/>
                <a:gd name="T20" fmla="*/ 16 w 74"/>
                <a:gd name="T21" fmla="*/ 58 h 86"/>
                <a:gd name="T22" fmla="*/ 0 w 74"/>
                <a:gd name="T23" fmla="*/ 51 h 86"/>
                <a:gd name="T24" fmla="*/ 1 w 74"/>
                <a:gd name="T25" fmla="*/ 45 h 86"/>
                <a:gd name="T26" fmla="*/ 13 w 74"/>
                <a:gd name="T27" fmla="*/ 45 h 86"/>
                <a:gd name="T28" fmla="*/ 16 w 74"/>
                <a:gd name="T29" fmla="*/ 31 h 86"/>
                <a:gd name="T30" fmla="*/ 8 w 74"/>
                <a:gd name="T31" fmla="*/ 18 h 86"/>
                <a:gd name="T32" fmla="*/ 0 w 74"/>
                <a:gd name="T33" fmla="*/ 14 h 86"/>
                <a:gd name="T34" fmla="*/ 2 w 74"/>
                <a:gd name="T35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" h="86">
                  <a:moveTo>
                    <a:pt x="2" y="4"/>
                  </a:moveTo>
                  <a:cubicBezTo>
                    <a:pt x="6" y="5"/>
                    <a:pt x="9" y="0"/>
                    <a:pt x="13" y="1"/>
                  </a:cubicBezTo>
                  <a:cubicBezTo>
                    <a:pt x="12" y="1"/>
                    <a:pt x="22" y="3"/>
                    <a:pt x="20" y="5"/>
                  </a:cubicBezTo>
                  <a:cubicBezTo>
                    <a:pt x="27" y="8"/>
                    <a:pt x="26" y="24"/>
                    <a:pt x="36" y="17"/>
                  </a:cubicBezTo>
                  <a:cubicBezTo>
                    <a:pt x="42" y="23"/>
                    <a:pt x="51" y="30"/>
                    <a:pt x="58" y="32"/>
                  </a:cubicBezTo>
                  <a:cubicBezTo>
                    <a:pt x="50" y="39"/>
                    <a:pt x="74" y="44"/>
                    <a:pt x="61" y="52"/>
                  </a:cubicBezTo>
                  <a:cubicBezTo>
                    <a:pt x="65" y="58"/>
                    <a:pt x="70" y="66"/>
                    <a:pt x="68" y="71"/>
                  </a:cubicBezTo>
                  <a:cubicBezTo>
                    <a:pt x="65" y="75"/>
                    <a:pt x="64" y="85"/>
                    <a:pt x="56" y="86"/>
                  </a:cubicBezTo>
                  <a:cubicBezTo>
                    <a:pt x="51" y="85"/>
                    <a:pt x="50" y="78"/>
                    <a:pt x="52" y="75"/>
                  </a:cubicBezTo>
                  <a:cubicBezTo>
                    <a:pt x="50" y="67"/>
                    <a:pt x="37" y="62"/>
                    <a:pt x="32" y="63"/>
                  </a:cubicBezTo>
                  <a:cubicBezTo>
                    <a:pt x="25" y="62"/>
                    <a:pt x="23" y="49"/>
                    <a:pt x="16" y="58"/>
                  </a:cubicBezTo>
                  <a:cubicBezTo>
                    <a:pt x="10" y="61"/>
                    <a:pt x="4" y="58"/>
                    <a:pt x="0" y="51"/>
                  </a:cubicBezTo>
                  <a:cubicBezTo>
                    <a:pt x="0" y="49"/>
                    <a:pt x="1" y="47"/>
                    <a:pt x="1" y="45"/>
                  </a:cubicBezTo>
                  <a:cubicBezTo>
                    <a:pt x="6" y="41"/>
                    <a:pt x="9" y="46"/>
                    <a:pt x="13" y="45"/>
                  </a:cubicBezTo>
                  <a:cubicBezTo>
                    <a:pt x="14" y="40"/>
                    <a:pt x="19" y="36"/>
                    <a:pt x="16" y="31"/>
                  </a:cubicBezTo>
                  <a:cubicBezTo>
                    <a:pt x="22" y="22"/>
                    <a:pt x="4" y="26"/>
                    <a:pt x="8" y="18"/>
                  </a:cubicBezTo>
                  <a:cubicBezTo>
                    <a:pt x="8" y="10"/>
                    <a:pt x="3" y="20"/>
                    <a:pt x="0" y="14"/>
                  </a:cubicBezTo>
                  <a:cubicBezTo>
                    <a:pt x="1" y="11"/>
                    <a:pt x="2" y="8"/>
                    <a:pt x="2" y="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067">
              <a:extLst>
                <a:ext uri="{FF2B5EF4-FFF2-40B4-BE49-F238E27FC236}">
                  <a16:creationId xmlns:a16="http://schemas.microsoft.com/office/drawing/2014/main" id="{06C54E0F-3AFF-42BD-B4A5-898BFF0D1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77138" y="1327150"/>
              <a:ext cx="20638" cy="22225"/>
            </a:xfrm>
            <a:custGeom>
              <a:avLst/>
              <a:gdLst>
                <a:gd name="T0" fmla="*/ 15 w 20"/>
                <a:gd name="T1" fmla="*/ 7 h 23"/>
                <a:gd name="T2" fmla="*/ 15 w 20"/>
                <a:gd name="T3" fmla="*/ 23 h 23"/>
                <a:gd name="T4" fmla="*/ 6 w 20"/>
                <a:gd name="T5" fmla="*/ 2 h 23"/>
                <a:gd name="T6" fmla="*/ 15 w 20"/>
                <a:gd name="T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3">
                  <a:moveTo>
                    <a:pt x="15" y="7"/>
                  </a:moveTo>
                  <a:cubicBezTo>
                    <a:pt x="14" y="14"/>
                    <a:pt x="20" y="18"/>
                    <a:pt x="15" y="23"/>
                  </a:cubicBezTo>
                  <a:cubicBezTo>
                    <a:pt x="14" y="13"/>
                    <a:pt x="0" y="14"/>
                    <a:pt x="6" y="2"/>
                  </a:cubicBezTo>
                  <a:cubicBezTo>
                    <a:pt x="9" y="5"/>
                    <a:pt x="15" y="0"/>
                    <a:pt x="15" y="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068">
              <a:extLst>
                <a:ext uri="{FF2B5EF4-FFF2-40B4-BE49-F238E27FC236}">
                  <a16:creationId xmlns:a16="http://schemas.microsoft.com/office/drawing/2014/main" id="{A9AD17AC-AD24-4C4D-A61E-953BAEF3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77138" y="1327150"/>
              <a:ext cx="20638" cy="22225"/>
            </a:xfrm>
            <a:custGeom>
              <a:avLst/>
              <a:gdLst>
                <a:gd name="T0" fmla="*/ 15 w 20"/>
                <a:gd name="T1" fmla="*/ 7 h 23"/>
                <a:gd name="T2" fmla="*/ 15 w 20"/>
                <a:gd name="T3" fmla="*/ 23 h 23"/>
                <a:gd name="T4" fmla="*/ 6 w 20"/>
                <a:gd name="T5" fmla="*/ 2 h 23"/>
                <a:gd name="T6" fmla="*/ 15 w 20"/>
                <a:gd name="T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3">
                  <a:moveTo>
                    <a:pt x="15" y="7"/>
                  </a:moveTo>
                  <a:cubicBezTo>
                    <a:pt x="14" y="14"/>
                    <a:pt x="20" y="18"/>
                    <a:pt x="15" y="23"/>
                  </a:cubicBezTo>
                  <a:cubicBezTo>
                    <a:pt x="14" y="13"/>
                    <a:pt x="0" y="14"/>
                    <a:pt x="6" y="2"/>
                  </a:cubicBezTo>
                  <a:cubicBezTo>
                    <a:pt x="9" y="5"/>
                    <a:pt x="15" y="0"/>
                    <a:pt x="15" y="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069">
              <a:extLst>
                <a:ext uri="{FF2B5EF4-FFF2-40B4-BE49-F238E27FC236}">
                  <a16:creationId xmlns:a16="http://schemas.microsoft.com/office/drawing/2014/main" id="{A079AFD0-F1C1-41FB-9939-80064F43E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73951" y="1312863"/>
              <a:ext cx="6350" cy="12700"/>
            </a:xfrm>
            <a:custGeom>
              <a:avLst/>
              <a:gdLst>
                <a:gd name="T0" fmla="*/ 6 w 6"/>
                <a:gd name="T1" fmla="*/ 6 h 13"/>
                <a:gd name="T2" fmla="*/ 1 w 6"/>
                <a:gd name="T3" fmla="*/ 8 h 13"/>
                <a:gd name="T4" fmla="*/ 2 w 6"/>
                <a:gd name="T5" fmla="*/ 1 h 13"/>
                <a:gd name="T6" fmla="*/ 6 w 6"/>
                <a:gd name="T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3">
                  <a:moveTo>
                    <a:pt x="6" y="6"/>
                  </a:moveTo>
                  <a:cubicBezTo>
                    <a:pt x="6" y="8"/>
                    <a:pt x="2" y="13"/>
                    <a:pt x="1" y="8"/>
                  </a:cubicBezTo>
                  <a:cubicBezTo>
                    <a:pt x="0" y="5"/>
                    <a:pt x="1" y="3"/>
                    <a:pt x="2" y="1"/>
                  </a:cubicBezTo>
                  <a:cubicBezTo>
                    <a:pt x="5" y="0"/>
                    <a:pt x="6" y="4"/>
                    <a:pt x="6" y="6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070">
              <a:extLst>
                <a:ext uri="{FF2B5EF4-FFF2-40B4-BE49-F238E27FC236}">
                  <a16:creationId xmlns:a16="http://schemas.microsoft.com/office/drawing/2014/main" id="{7E6C927A-531F-4B27-B991-524890AF4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73951" y="1312863"/>
              <a:ext cx="6350" cy="12700"/>
            </a:xfrm>
            <a:custGeom>
              <a:avLst/>
              <a:gdLst>
                <a:gd name="T0" fmla="*/ 6 w 6"/>
                <a:gd name="T1" fmla="*/ 6 h 13"/>
                <a:gd name="T2" fmla="*/ 1 w 6"/>
                <a:gd name="T3" fmla="*/ 8 h 13"/>
                <a:gd name="T4" fmla="*/ 2 w 6"/>
                <a:gd name="T5" fmla="*/ 1 h 13"/>
                <a:gd name="T6" fmla="*/ 6 w 6"/>
                <a:gd name="T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3">
                  <a:moveTo>
                    <a:pt x="6" y="6"/>
                  </a:moveTo>
                  <a:cubicBezTo>
                    <a:pt x="6" y="8"/>
                    <a:pt x="2" y="13"/>
                    <a:pt x="1" y="8"/>
                  </a:cubicBezTo>
                  <a:cubicBezTo>
                    <a:pt x="0" y="5"/>
                    <a:pt x="1" y="3"/>
                    <a:pt x="2" y="1"/>
                  </a:cubicBezTo>
                  <a:cubicBezTo>
                    <a:pt x="5" y="0"/>
                    <a:pt x="6" y="4"/>
                    <a:pt x="6" y="6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1071">
              <a:extLst>
                <a:ext uri="{FF2B5EF4-FFF2-40B4-BE49-F238E27FC236}">
                  <a16:creationId xmlns:a16="http://schemas.microsoft.com/office/drawing/2014/main" id="{49F7B314-35F6-4712-95A6-99465C98C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39038" y="1262063"/>
              <a:ext cx="104775" cy="173038"/>
            </a:xfrm>
            <a:custGeom>
              <a:avLst/>
              <a:gdLst>
                <a:gd name="T0" fmla="*/ 12 w 106"/>
                <a:gd name="T1" fmla="*/ 17 h 175"/>
                <a:gd name="T2" fmla="*/ 22 w 106"/>
                <a:gd name="T3" fmla="*/ 11 h 175"/>
                <a:gd name="T4" fmla="*/ 42 w 106"/>
                <a:gd name="T5" fmla="*/ 38 h 175"/>
                <a:gd name="T6" fmla="*/ 48 w 106"/>
                <a:gd name="T7" fmla="*/ 49 h 175"/>
                <a:gd name="T8" fmla="*/ 61 w 106"/>
                <a:gd name="T9" fmla="*/ 62 h 175"/>
                <a:gd name="T10" fmla="*/ 78 w 106"/>
                <a:gd name="T11" fmla="*/ 78 h 175"/>
                <a:gd name="T12" fmla="*/ 91 w 106"/>
                <a:gd name="T13" fmla="*/ 81 h 175"/>
                <a:gd name="T14" fmla="*/ 103 w 106"/>
                <a:gd name="T15" fmla="*/ 96 h 175"/>
                <a:gd name="T16" fmla="*/ 99 w 106"/>
                <a:gd name="T17" fmla="*/ 110 h 175"/>
                <a:gd name="T18" fmla="*/ 88 w 106"/>
                <a:gd name="T19" fmla="*/ 129 h 175"/>
                <a:gd name="T20" fmla="*/ 78 w 106"/>
                <a:gd name="T21" fmla="*/ 136 h 175"/>
                <a:gd name="T22" fmla="*/ 78 w 106"/>
                <a:gd name="T23" fmla="*/ 155 h 175"/>
                <a:gd name="T24" fmla="*/ 69 w 106"/>
                <a:gd name="T25" fmla="*/ 155 h 175"/>
                <a:gd name="T26" fmla="*/ 60 w 106"/>
                <a:gd name="T27" fmla="*/ 162 h 175"/>
                <a:gd name="T28" fmla="*/ 60 w 106"/>
                <a:gd name="T29" fmla="*/ 166 h 175"/>
                <a:gd name="T30" fmla="*/ 42 w 106"/>
                <a:gd name="T31" fmla="*/ 166 h 175"/>
                <a:gd name="T32" fmla="*/ 39 w 106"/>
                <a:gd name="T33" fmla="*/ 152 h 175"/>
                <a:gd name="T34" fmla="*/ 33 w 106"/>
                <a:gd name="T35" fmla="*/ 148 h 175"/>
                <a:gd name="T36" fmla="*/ 28 w 106"/>
                <a:gd name="T37" fmla="*/ 135 h 175"/>
                <a:gd name="T38" fmla="*/ 29 w 106"/>
                <a:gd name="T39" fmla="*/ 118 h 175"/>
                <a:gd name="T40" fmla="*/ 39 w 106"/>
                <a:gd name="T41" fmla="*/ 116 h 175"/>
                <a:gd name="T42" fmla="*/ 34 w 106"/>
                <a:gd name="T43" fmla="*/ 103 h 175"/>
                <a:gd name="T44" fmla="*/ 24 w 106"/>
                <a:gd name="T45" fmla="*/ 107 h 175"/>
                <a:gd name="T46" fmla="*/ 15 w 106"/>
                <a:gd name="T47" fmla="*/ 106 h 175"/>
                <a:gd name="T48" fmla="*/ 16 w 106"/>
                <a:gd name="T49" fmla="*/ 97 h 175"/>
                <a:gd name="T50" fmla="*/ 12 w 106"/>
                <a:gd name="T51" fmla="*/ 91 h 175"/>
                <a:gd name="T52" fmla="*/ 1 w 106"/>
                <a:gd name="T53" fmla="*/ 66 h 175"/>
                <a:gd name="T54" fmla="*/ 12 w 106"/>
                <a:gd name="T55" fmla="*/ 67 h 175"/>
                <a:gd name="T56" fmla="*/ 0 w 106"/>
                <a:gd name="T57" fmla="*/ 54 h 175"/>
                <a:gd name="T58" fmla="*/ 12 w 106"/>
                <a:gd name="T59" fmla="*/ 40 h 175"/>
                <a:gd name="T60" fmla="*/ 7 w 106"/>
                <a:gd name="T61" fmla="*/ 34 h 175"/>
                <a:gd name="T62" fmla="*/ 20 w 106"/>
                <a:gd name="T63" fmla="*/ 20 h 175"/>
                <a:gd name="T64" fmla="*/ 12 w 106"/>
                <a:gd name="T65" fmla="*/ 1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75">
                  <a:moveTo>
                    <a:pt x="12" y="17"/>
                  </a:moveTo>
                  <a:cubicBezTo>
                    <a:pt x="7" y="16"/>
                    <a:pt x="8" y="0"/>
                    <a:pt x="22" y="11"/>
                  </a:cubicBezTo>
                  <a:cubicBezTo>
                    <a:pt x="32" y="19"/>
                    <a:pt x="33" y="31"/>
                    <a:pt x="42" y="38"/>
                  </a:cubicBezTo>
                  <a:cubicBezTo>
                    <a:pt x="40" y="44"/>
                    <a:pt x="45" y="46"/>
                    <a:pt x="48" y="49"/>
                  </a:cubicBezTo>
                  <a:cubicBezTo>
                    <a:pt x="57" y="47"/>
                    <a:pt x="59" y="57"/>
                    <a:pt x="61" y="62"/>
                  </a:cubicBezTo>
                  <a:cubicBezTo>
                    <a:pt x="69" y="65"/>
                    <a:pt x="80" y="68"/>
                    <a:pt x="78" y="78"/>
                  </a:cubicBezTo>
                  <a:cubicBezTo>
                    <a:pt x="86" y="76"/>
                    <a:pt x="85" y="87"/>
                    <a:pt x="91" y="81"/>
                  </a:cubicBezTo>
                  <a:cubicBezTo>
                    <a:pt x="99" y="85"/>
                    <a:pt x="98" y="91"/>
                    <a:pt x="103" y="96"/>
                  </a:cubicBezTo>
                  <a:cubicBezTo>
                    <a:pt x="106" y="101"/>
                    <a:pt x="104" y="108"/>
                    <a:pt x="99" y="110"/>
                  </a:cubicBezTo>
                  <a:cubicBezTo>
                    <a:pt x="103" y="122"/>
                    <a:pt x="83" y="115"/>
                    <a:pt x="88" y="129"/>
                  </a:cubicBezTo>
                  <a:cubicBezTo>
                    <a:pt x="85" y="131"/>
                    <a:pt x="82" y="137"/>
                    <a:pt x="78" y="136"/>
                  </a:cubicBezTo>
                  <a:cubicBezTo>
                    <a:pt x="79" y="142"/>
                    <a:pt x="76" y="149"/>
                    <a:pt x="78" y="155"/>
                  </a:cubicBezTo>
                  <a:cubicBezTo>
                    <a:pt x="79" y="166"/>
                    <a:pt x="71" y="158"/>
                    <a:pt x="69" y="155"/>
                  </a:cubicBezTo>
                  <a:cubicBezTo>
                    <a:pt x="61" y="153"/>
                    <a:pt x="70" y="166"/>
                    <a:pt x="60" y="162"/>
                  </a:cubicBezTo>
                  <a:cubicBezTo>
                    <a:pt x="57" y="162"/>
                    <a:pt x="58" y="164"/>
                    <a:pt x="60" y="166"/>
                  </a:cubicBezTo>
                  <a:cubicBezTo>
                    <a:pt x="58" y="175"/>
                    <a:pt x="48" y="163"/>
                    <a:pt x="42" y="166"/>
                  </a:cubicBezTo>
                  <a:cubicBezTo>
                    <a:pt x="40" y="161"/>
                    <a:pt x="32" y="157"/>
                    <a:pt x="39" y="152"/>
                  </a:cubicBezTo>
                  <a:cubicBezTo>
                    <a:pt x="38" y="149"/>
                    <a:pt x="35" y="147"/>
                    <a:pt x="33" y="148"/>
                  </a:cubicBezTo>
                  <a:cubicBezTo>
                    <a:pt x="27" y="145"/>
                    <a:pt x="27" y="140"/>
                    <a:pt x="28" y="135"/>
                  </a:cubicBezTo>
                  <a:cubicBezTo>
                    <a:pt x="19" y="130"/>
                    <a:pt x="27" y="124"/>
                    <a:pt x="29" y="118"/>
                  </a:cubicBezTo>
                  <a:cubicBezTo>
                    <a:pt x="33" y="115"/>
                    <a:pt x="36" y="122"/>
                    <a:pt x="39" y="116"/>
                  </a:cubicBezTo>
                  <a:cubicBezTo>
                    <a:pt x="30" y="113"/>
                    <a:pt x="40" y="107"/>
                    <a:pt x="34" y="103"/>
                  </a:cubicBezTo>
                  <a:cubicBezTo>
                    <a:pt x="30" y="100"/>
                    <a:pt x="28" y="106"/>
                    <a:pt x="24" y="107"/>
                  </a:cubicBezTo>
                  <a:cubicBezTo>
                    <a:pt x="22" y="103"/>
                    <a:pt x="18" y="107"/>
                    <a:pt x="15" y="106"/>
                  </a:cubicBezTo>
                  <a:cubicBezTo>
                    <a:pt x="16" y="103"/>
                    <a:pt x="11" y="99"/>
                    <a:pt x="16" y="97"/>
                  </a:cubicBezTo>
                  <a:cubicBezTo>
                    <a:pt x="17" y="94"/>
                    <a:pt x="14" y="92"/>
                    <a:pt x="12" y="91"/>
                  </a:cubicBezTo>
                  <a:cubicBezTo>
                    <a:pt x="6" y="83"/>
                    <a:pt x="5" y="72"/>
                    <a:pt x="1" y="66"/>
                  </a:cubicBezTo>
                  <a:cubicBezTo>
                    <a:pt x="5" y="65"/>
                    <a:pt x="9" y="72"/>
                    <a:pt x="12" y="67"/>
                  </a:cubicBezTo>
                  <a:cubicBezTo>
                    <a:pt x="8" y="61"/>
                    <a:pt x="1" y="60"/>
                    <a:pt x="0" y="54"/>
                  </a:cubicBezTo>
                  <a:cubicBezTo>
                    <a:pt x="9" y="53"/>
                    <a:pt x="2" y="42"/>
                    <a:pt x="12" y="40"/>
                  </a:cubicBezTo>
                  <a:cubicBezTo>
                    <a:pt x="11" y="38"/>
                    <a:pt x="7" y="37"/>
                    <a:pt x="7" y="34"/>
                  </a:cubicBezTo>
                  <a:cubicBezTo>
                    <a:pt x="5" y="21"/>
                    <a:pt x="18" y="31"/>
                    <a:pt x="20" y="20"/>
                  </a:cubicBezTo>
                  <a:cubicBezTo>
                    <a:pt x="20" y="15"/>
                    <a:pt x="15" y="17"/>
                    <a:pt x="12" y="1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1072">
              <a:extLst>
                <a:ext uri="{FF2B5EF4-FFF2-40B4-BE49-F238E27FC236}">
                  <a16:creationId xmlns:a16="http://schemas.microsoft.com/office/drawing/2014/main" id="{964B9F35-DFBC-4835-A2F5-CF8322B3E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39038" y="1262063"/>
              <a:ext cx="104775" cy="173038"/>
            </a:xfrm>
            <a:custGeom>
              <a:avLst/>
              <a:gdLst>
                <a:gd name="T0" fmla="*/ 12 w 106"/>
                <a:gd name="T1" fmla="*/ 17 h 175"/>
                <a:gd name="T2" fmla="*/ 22 w 106"/>
                <a:gd name="T3" fmla="*/ 11 h 175"/>
                <a:gd name="T4" fmla="*/ 42 w 106"/>
                <a:gd name="T5" fmla="*/ 38 h 175"/>
                <a:gd name="T6" fmla="*/ 48 w 106"/>
                <a:gd name="T7" fmla="*/ 49 h 175"/>
                <a:gd name="T8" fmla="*/ 61 w 106"/>
                <a:gd name="T9" fmla="*/ 62 h 175"/>
                <a:gd name="T10" fmla="*/ 78 w 106"/>
                <a:gd name="T11" fmla="*/ 78 h 175"/>
                <a:gd name="T12" fmla="*/ 91 w 106"/>
                <a:gd name="T13" fmla="*/ 81 h 175"/>
                <a:gd name="T14" fmla="*/ 103 w 106"/>
                <a:gd name="T15" fmla="*/ 96 h 175"/>
                <a:gd name="T16" fmla="*/ 99 w 106"/>
                <a:gd name="T17" fmla="*/ 110 h 175"/>
                <a:gd name="T18" fmla="*/ 88 w 106"/>
                <a:gd name="T19" fmla="*/ 129 h 175"/>
                <a:gd name="T20" fmla="*/ 78 w 106"/>
                <a:gd name="T21" fmla="*/ 136 h 175"/>
                <a:gd name="T22" fmla="*/ 78 w 106"/>
                <a:gd name="T23" fmla="*/ 155 h 175"/>
                <a:gd name="T24" fmla="*/ 69 w 106"/>
                <a:gd name="T25" fmla="*/ 155 h 175"/>
                <a:gd name="T26" fmla="*/ 60 w 106"/>
                <a:gd name="T27" fmla="*/ 162 h 175"/>
                <a:gd name="T28" fmla="*/ 60 w 106"/>
                <a:gd name="T29" fmla="*/ 166 h 175"/>
                <a:gd name="T30" fmla="*/ 42 w 106"/>
                <a:gd name="T31" fmla="*/ 166 h 175"/>
                <a:gd name="T32" fmla="*/ 39 w 106"/>
                <a:gd name="T33" fmla="*/ 152 h 175"/>
                <a:gd name="T34" fmla="*/ 33 w 106"/>
                <a:gd name="T35" fmla="*/ 148 h 175"/>
                <a:gd name="T36" fmla="*/ 28 w 106"/>
                <a:gd name="T37" fmla="*/ 135 h 175"/>
                <a:gd name="T38" fmla="*/ 29 w 106"/>
                <a:gd name="T39" fmla="*/ 118 h 175"/>
                <a:gd name="T40" fmla="*/ 39 w 106"/>
                <a:gd name="T41" fmla="*/ 116 h 175"/>
                <a:gd name="T42" fmla="*/ 34 w 106"/>
                <a:gd name="T43" fmla="*/ 103 h 175"/>
                <a:gd name="T44" fmla="*/ 24 w 106"/>
                <a:gd name="T45" fmla="*/ 107 h 175"/>
                <a:gd name="T46" fmla="*/ 15 w 106"/>
                <a:gd name="T47" fmla="*/ 106 h 175"/>
                <a:gd name="T48" fmla="*/ 16 w 106"/>
                <a:gd name="T49" fmla="*/ 97 h 175"/>
                <a:gd name="T50" fmla="*/ 12 w 106"/>
                <a:gd name="T51" fmla="*/ 91 h 175"/>
                <a:gd name="T52" fmla="*/ 1 w 106"/>
                <a:gd name="T53" fmla="*/ 66 h 175"/>
                <a:gd name="T54" fmla="*/ 12 w 106"/>
                <a:gd name="T55" fmla="*/ 67 h 175"/>
                <a:gd name="T56" fmla="*/ 0 w 106"/>
                <a:gd name="T57" fmla="*/ 54 h 175"/>
                <a:gd name="T58" fmla="*/ 12 w 106"/>
                <a:gd name="T59" fmla="*/ 40 h 175"/>
                <a:gd name="T60" fmla="*/ 7 w 106"/>
                <a:gd name="T61" fmla="*/ 34 h 175"/>
                <a:gd name="T62" fmla="*/ 20 w 106"/>
                <a:gd name="T63" fmla="*/ 20 h 175"/>
                <a:gd name="T64" fmla="*/ 12 w 106"/>
                <a:gd name="T65" fmla="*/ 1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75">
                  <a:moveTo>
                    <a:pt x="12" y="17"/>
                  </a:moveTo>
                  <a:cubicBezTo>
                    <a:pt x="7" y="16"/>
                    <a:pt x="8" y="0"/>
                    <a:pt x="22" y="11"/>
                  </a:cubicBezTo>
                  <a:cubicBezTo>
                    <a:pt x="32" y="19"/>
                    <a:pt x="33" y="31"/>
                    <a:pt x="42" y="38"/>
                  </a:cubicBezTo>
                  <a:cubicBezTo>
                    <a:pt x="40" y="44"/>
                    <a:pt x="45" y="46"/>
                    <a:pt x="48" y="49"/>
                  </a:cubicBezTo>
                  <a:cubicBezTo>
                    <a:pt x="57" y="47"/>
                    <a:pt x="59" y="57"/>
                    <a:pt x="61" y="62"/>
                  </a:cubicBezTo>
                  <a:cubicBezTo>
                    <a:pt x="69" y="65"/>
                    <a:pt x="80" y="68"/>
                    <a:pt x="78" y="78"/>
                  </a:cubicBezTo>
                  <a:cubicBezTo>
                    <a:pt x="86" y="76"/>
                    <a:pt x="85" y="87"/>
                    <a:pt x="91" y="81"/>
                  </a:cubicBezTo>
                  <a:cubicBezTo>
                    <a:pt x="99" y="85"/>
                    <a:pt x="98" y="91"/>
                    <a:pt x="103" y="96"/>
                  </a:cubicBezTo>
                  <a:cubicBezTo>
                    <a:pt x="106" y="101"/>
                    <a:pt x="104" y="108"/>
                    <a:pt x="99" y="110"/>
                  </a:cubicBezTo>
                  <a:cubicBezTo>
                    <a:pt x="103" y="122"/>
                    <a:pt x="83" y="115"/>
                    <a:pt x="88" y="129"/>
                  </a:cubicBezTo>
                  <a:cubicBezTo>
                    <a:pt x="85" y="131"/>
                    <a:pt x="82" y="137"/>
                    <a:pt x="78" y="136"/>
                  </a:cubicBezTo>
                  <a:cubicBezTo>
                    <a:pt x="79" y="142"/>
                    <a:pt x="76" y="149"/>
                    <a:pt x="78" y="155"/>
                  </a:cubicBezTo>
                  <a:cubicBezTo>
                    <a:pt x="79" y="166"/>
                    <a:pt x="71" y="158"/>
                    <a:pt x="69" y="155"/>
                  </a:cubicBezTo>
                  <a:cubicBezTo>
                    <a:pt x="61" y="153"/>
                    <a:pt x="70" y="166"/>
                    <a:pt x="60" y="162"/>
                  </a:cubicBezTo>
                  <a:cubicBezTo>
                    <a:pt x="57" y="162"/>
                    <a:pt x="58" y="164"/>
                    <a:pt x="60" y="166"/>
                  </a:cubicBezTo>
                  <a:cubicBezTo>
                    <a:pt x="58" y="175"/>
                    <a:pt x="48" y="163"/>
                    <a:pt x="42" y="166"/>
                  </a:cubicBezTo>
                  <a:cubicBezTo>
                    <a:pt x="40" y="161"/>
                    <a:pt x="32" y="157"/>
                    <a:pt x="39" y="152"/>
                  </a:cubicBezTo>
                  <a:cubicBezTo>
                    <a:pt x="38" y="149"/>
                    <a:pt x="35" y="147"/>
                    <a:pt x="33" y="148"/>
                  </a:cubicBezTo>
                  <a:cubicBezTo>
                    <a:pt x="27" y="145"/>
                    <a:pt x="27" y="140"/>
                    <a:pt x="28" y="135"/>
                  </a:cubicBezTo>
                  <a:cubicBezTo>
                    <a:pt x="19" y="130"/>
                    <a:pt x="27" y="124"/>
                    <a:pt x="29" y="118"/>
                  </a:cubicBezTo>
                  <a:cubicBezTo>
                    <a:pt x="33" y="115"/>
                    <a:pt x="36" y="122"/>
                    <a:pt x="39" y="116"/>
                  </a:cubicBezTo>
                  <a:cubicBezTo>
                    <a:pt x="30" y="113"/>
                    <a:pt x="40" y="107"/>
                    <a:pt x="34" y="103"/>
                  </a:cubicBezTo>
                  <a:cubicBezTo>
                    <a:pt x="30" y="100"/>
                    <a:pt x="28" y="106"/>
                    <a:pt x="24" y="107"/>
                  </a:cubicBezTo>
                  <a:cubicBezTo>
                    <a:pt x="22" y="103"/>
                    <a:pt x="18" y="107"/>
                    <a:pt x="15" y="106"/>
                  </a:cubicBezTo>
                  <a:cubicBezTo>
                    <a:pt x="16" y="103"/>
                    <a:pt x="11" y="99"/>
                    <a:pt x="16" y="97"/>
                  </a:cubicBezTo>
                  <a:cubicBezTo>
                    <a:pt x="17" y="94"/>
                    <a:pt x="14" y="92"/>
                    <a:pt x="12" y="91"/>
                  </a:cubicBezTo>
                  <a:cubicBezTo>
                    <a:pt x="6" y="83"/>
                    <a:pt x="5" y="72"/>
                    <a:pt x="1" y="66"/>
                  </a:cubicBezTo>
                  <a:cubicBezTo>
                    <a:pt x="5" y="65"/>
                    <a:pt x="9" y="72"/>
                    <a:pt x="12" y="67"/>
                  </a:cubicBezTo>
                  <a:cubicBezTo>
                    <a:pt x="8" y="61"/>
                    <a:pt x="1" y="60"/>
                    <a:pt x="0" y="54"/>
                  </a:cubicBezTo>
                  <a:cubicBezTo>
                    <a:pt x="9" y="53"/>
                    <a:pt x="2" y="42"/>
                    <a:pt x="12" y="40"/>
                  </a:cubicBezTo>
                  <a:cubicBezTo>
                    <a:pt x="11" y="38"/>
                    <a:pt x="7" y="37"/>
                    <a:pt x="7" y="34"/>
                  </a:cubicBezTo>
                  <a:cubicBezTo>
                    <a:pt x="5" y="21"/>
                    <a:pt x="18" y="31"/>
                    <a:pt x="20" y="20"/>
                  </a:cubicBezTo>
                  <a:cubicBezTo>
                    <a:pt x="20" y="15"/>
                    <a:pt x="15" y="17"/>
                    <a:pt x="12" y="17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073">
              <a:extLst>
                <a:ext uri="{FF2B5EF4-FFF2-40B4-BE49-F238E27FC236}">
                  <a16:creationId xmlns:a16="http://schemas.microsoft.com/office/drawing/2014/main" id="{B95CD7CE-5FDA-4718-9BCF-76D87810F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08876" y="1150938"/>
              <a:ext cx="207963" cy="369888"/>
            </a:xfrm>
            <a:custGeom>
              <a:avLst/>
              <a:gdLst>
                <a:gd name="T0" fmla="*/ 193 w 210"/>
                <a:gd name="T1" fmla="*/ 9 h 374"/>
                <a:gd name="T2" fmla="*/ 205 w 210"/>
                <a:gd name="T3" fmla="*/ 40 h 374"/>
                <a:gd name="T4" fmla="*/ 182 w 210"/>
                <a:gd name="T5" fmla="*/ 64 h 374"/>
                <a:gd name="T6" fmla="*/ 191 w 210"/>
                <a:gd name="T7" fmla="*/ 73 h 374"/>
                <a:gd name="T8" fmla="*/ 198 w 210"/>
                <a:gd name="T9" fmla="*/ 129 h 374"/>
                <a:gd name="T10" fmla="*/ 194 w 210"/>
                <a:gd name="T11" fmla="*/ 159 h 374"/>
                <a:gd name="T12" fmla="*/ 169 w 210"/>
                <a:gd name="T13" fmla="*/ 166 h 374"/>
                <a:gd name="T14" fmla="*/ 163 w 210"/>
                <a:gd name="T15" fmla="*/ 194 h 374"/>
                <a:gd name="T16" fmla="*/ 149 w 210"/>
                <a:gd name="T17" fmla="*/ 197 h 374"/>
                <a:gd name="T18" fmla="*/ 159 w 210"/>
                <a:gd name="T19" fmla="*/ 212 h 374"/>
                <a:gd name="T20" fmla="*/ 178 w 210"/>
                <a:gd name="T21" fmla="*/ 218 h 374"/>
                <a:gd name="T22" fmla="*/ 179 w 210"/>
                <a:gd name="T23" fmla="*/ 234 h 374"/>
                <a:gd name="T24" fmla="*/ 179 w 210"/>
                <a:gd name="T25" fmla="*/ 266 h 374"/>
                <a:gd name="T26" fmla="*/ 166 w 210"/>
                <a:gd name="T27" fmla="*/ 277 h 374"/>
                <a:gd name="T28" fmla="*/ 160 w 210"/>
                <a:gd name="T29" fmla="*/ 296 h 374"/>
                <a:gd name="T30" fmla="*/ 140 w 210"/>
                <a:gd name="T31" fmla="*/ 303 h 374"/>
                <a:gd name="T32" fmla="*/ 133 w 210"/>
                <a:gd name="T33" fmla="*/ 303 h 374"/>
                <a:gd name="T34" fmla="*/ 140 w 210"/>
                <a:gd name="T35" fmla="*/ 305 h 374"/>
                <a:gd name="T36" fmla="*/ 160 w 210"/>
                <a:gd name="T37" fmla="*/ 305 h 374"/>
                <a:gd name="T38" fmla="*/ 179 w 210"/>
                <a:gd name="T39" fmla="*/ 316 h 374"/>
                <a:gd name="T40" fmla="*/ 164 w 210"/>
                <a:gd name="T41" fmla="*/ 351 h 374"/>
                <a:gd name="T42" fmla="*/ 149 w 210"/>
                <a:gd name="T43" fmla="*/ 351 h 374"/>
                <a:gd name="T44" fmla="*/ 136 w 210"/>
                <a:gd name="T45" fmla="*/ 342 h 374"/>
                <a:gd name="T46" fmla="*/ 114 w 210"/>
                <a:gd name="T47" fmla="*/ 352 h 374"/>
                <a:gd name="T48" fmla="*/ 107 w 210"/>
                <a:gd name="T49" fmla="*/ 362 h 374"/>
                <a:gd name="T50" fmla="*/ 78 w 210"/>
                <a:gd name="T51" fmla="*/ 364 h 374"/>
                <a:gd name="T52" fmla="*/ 44 w 210"/>
                <a:gd name="T53" fmla="*/ 358 h 374"/>
                <a:gd name="T54" fmla="*/ 60 w 210"/>
                <a:gd name="T55" fmla="*/ 314 h 374"/>
                <a:gd name="T56" fmla="*/ 65 w 210"/>
                <a:gd name="T57" fmla="*/ 285 h 374"/>
                <a:gd name="T58" fmla="*/ 105 w 210"/>
                <a:gd name="T59" fmla="*/ 309 h 374"/>
                <a:gd name="T60" fmla="*/ 87 w 210"/>
                <a:gd name="T61" fmla="*/ 290 h 374"/>
                <a:gd name="T62" fmla="*/ 80 w 210"/>
                <a:gd name="T63" fmla="*/ 272 h 374"/>
                <a:gd name="T64" fmla="*/ 56 w 210"/>
                <a:gd name="T65" fmla="*/ 277 h 374"/>
                <a:gd name="T66" fmla="*/ 81 w 210"/>
                <a:gd name="T67" fmla="*/ 240 h 374"/>
                <a:gd name="T68" fmla="*/ 96 w 210"/>
                <a:gd name="T69" fmla="*/ 237 h 374"/>
                <a:gd name="T70" fmla="*/ 97 w 210"/>
                <a:gd name="T71" fmla="*/ 231 h 374"/>
                <a:gd name="T72" fmla="*/ 83 w 210"/>
                <a:gd name="T73" fmla="*/ 226 h 374"/>
                <a:gd name="T74" fmla="*/ 82 w 210"/>
                <a:gd name="T75" fmla="*/ 220 h 374"/>
                <a:gd name="T76" fmla="*/ 60 w 210"/>
                <a:gd name="T77" fmla="*/ 168 h 374"/>
                <a:gd name="T78" fmla="*/ 107 w 210"/>
                <a:gd name="T79" fmla="*/ 194 h 374"/>
                <a:gd name="T80" fmla="*/ 92 w 210"/>
                <a:gd name="T81" fmla="*/ 159 h 374"/>
                <a:gd name="T82" fmla="*/ 114 w 210"/>
                <a:gd name="T83" fmla="*/ 128 h 374"/>
                <a:gd name="T84" fmla="*/ 103 w 210"/>
                <a:gd name="T85" fmla="*/ 133 h 374"/>
                <a:gd name="T86" fmla="*/ 74 w 210"/>
                <a:gd name="T87" fmla="*/ 146 h 374"/>
                <a:gd name="T88" fmla="*/ 51 w 210"/>
                <a:gd name="T89" fmla="*/ 153 h 374"/>
                <a:gd name="T90" fmla="*/ 38 w 210"/>
                <a:gd name="T91" fmla="*/ 154 h 374"/>
                <a:gd name="T92" fmla="*/ 50 w 210"/>
                <a:gd name="T93" fmla="*/ 132 h 374"/>
                <a:gd name="T94" fmla="*/ 22 w 210"/>
                <a:gd name="T95" fmla="*/ 138 h 374"/>
                <a:gd name="T96" fmla="*/ 24 w 210"/>
                <a:gd name="T97" fmla="*/ 126 h 374"/>
                <a:gd name="T98" fmla="*/ 12 w 210"/>
                <a:gd name="T99" fmla="*/ 117 h 374"/>
                <a:gd name="T100" fmla="*/ 0 w 210"/>
                <a:gd name="T101" fmla="*/ 103 h 374"/>
                <a:gd name="T102" fmla="*/ 19 w 210"/>
                <a:gd name="T103" fmla="*/ 87 h 374"/>
                <a:gd name="T104" fmla="*/ 48 w 210"/>
                <a:gd name="T105" fmla="*/ 82 h 374"/>
                <a:gd name="T106" fmla="*/ 39 w 210"/>
                <a:gd name="T107" fmla="*/ 62 h 374"/>
                <a:gd name="T108" fmla="*/ 65 w 210"/>
                <a:gd name="T109" fmla="*/ 71 h 374"/>
                <a:gd name="T110" fmla="*/ 59 w 210"/>
                <a:gd name="T111" fmla="*/ 59 h 374"/>
                <a:gd name="T112" fmla="*/ 75 w 210"/>
                <a:gd name="T113" fmla="*/ 51 h 374"/>
                <a:gd name="T114" fmla="*/ 87 w 210"/>
                <a:gd name="T115" fmla="*/ 32 h 374"/>
                <a:gd name="T116" fmla="*/ 94 w 210"/>
                <a:gd name="T117" fmla="*/ 28 h 374"/>
                <a:gd name="T118" fmla="*/ 119 w 210"/>
                <a:gd name="T119" fmla="*/ 18 h 374"/>
                <a:gd name="T120" fmla="*/ 149 w 210"/>
                <a:gd name="T121" fmla="*/ 6 h 374"/>
                <a:gd name="T122" fmla="*/ 163 w 210"/>
                <a:gd name="T123" fmla="*/ 4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0" h="374">
                  <a:moveTo>
                    <a:pt x="178" y="9"/>
                  </a:moveTo>
                  <a:cubicBezTo>
                    <a:pt x="183" y="14"/>
                    <a:pt x="189" y="13"/>
                    <a:pt x="193" y="9"/>
                  </a:cubicBezTo>
                  <a:cubicBezTo>
                    <a:pt x="200" y="10"/>
                    <a:pt x="204" y="18"/>
                    <a:pt x="206" y="24"/>
                  </a:cubicBezTo>
                  <a:cubicBezTo>
                    <a:pt x="203" y="30"/>
                    <a:pt x="209" y="33"/>
                    <a:pt x="205" y="40"/>
                  </a:cubicBezTo>
                  <a:cubicBezTo>
                    <a:pt x="200" y="44"/>
                    <a:pt x="190" y="52"/>
                    <a:pt x="191" y="58"/>
                  </a:cubicBezTo>
                  <a:cubicBezTo>
                    <a:pt x="188" y="63"/>
                    <a:pt x="185" y="59"/>
                    <a:pt x="182" y="64"/>
                  </a:cubicBezTo>
                  <a:cubicBezTo>
                    <a:pt x="183" y="74"/>
                    <a:pt x="191" y="61"/>
                    <a:pt x="190" y="71"/>
                  </a:cubicBezTo>
                  <a:cubicBezTo>
                    <a:pt x="190" y="72"/>
                    <a:pt x="191" y="72"/>
                    <a:pt x="191" y="73"/>
                  </a:cubicBezTo>
                  <a:cubicBezTo>
                    <a:pt x="196" y="69"/>
                    <a:pt x="195" y="67"/>
                    <a:pt x="199" y="64"/>
                  </a:cubicBezTo>
                  <a:cubicBezTo>
                    <a:pt x="210" y="86"/>
                    <a:pt x="197" y="107"/>
                    <a:pt x="198" y="129"/>
                  </a:cubicBezTo>
                  <a:cubicBezTo>
                    <a:pt x="198" y="136"/>
                    <a:pt x="183" y="138"/>
                    <a:pt x="192" y="146"/>
                  </a:cubicBezTo>
                  <a:cubicBezTo>
                    <a:pt x="186" y="150"/>
                    <a:pt x="193" y="155"/>
                    <a:pt x="194" y="159"/>
                  </a:cubicBezTo>
                  <a:cubicBezTo>
                    <a:pt x="190" y="164"/>
                    <a:pt x="185" y="171"/>
                    <a:pt x="178" y="169"/>
                  </a:cubicBezTo>
                  <a:cubicBezTo>
                    <a:pt x="176" y="165"/>
                    <a:pt x="172" y="166"/>
                    <a:pt x="169" y="166"/>
                  </a:cubicBezTo>
                  <a:cubicBezTo>
                    <a:pt x="166" y="173"/>
                    <a:pt x="181" y="172"/>
                    <a:pt x="179" y="180"/>
                  </a:cubicBezTo>
                  <a:cubicBezTo>
                    <a:pt x="175" y="188"/>
                    <a:pt x="165" y="185"/>
                    <a:pt x="163" y="194"/>
                  </a:cubicBezTo>
                  <a:cubicBezTo>
                    <a:pt x="159" y="194"/>
                    <a:pt x="154" y="190"/>
                    <a:pt x="151" y="196"/>
                  </a:cubicBezTo>
                  <a:cubicBezTo>
                    <a:pt x="150" y="196"/>
                    <a:pt x="150" y="197"/>
                    <a:pt x="149" y="197"/>
                  </a:cubicBezTo>
                  <a:cubicBezTo>
                    <a:pt x="157" y="197"/>
                    <a:pt x="164" y="202"/>
                    <a:pt x="170" y="200"/>
                  </a:cubicBezTo>
                  <a:cubicBezTo>
                    <a:pt x="173" y="210"/>
                    <a:pt x="161" y="204"/>
                    <a:pt x="159" y="212"/>
                  </a:cubicBezTo>
                  <a:cubicBezTo>
                    <a:pt x="161" y="216"/>
                    <a:pt x="165" y="210"/>
                    <a:pt x="166" y="213"/>
                  </a:cubicBezTo>
                  <a:cubicBezTo>
                    <a:pt x="167" y="219"/>
                    <a:pt x="173" y="220"/>
                    <a:pt x="178" y="218"/>
                  </a:cubicBezTo>
                  <a:cubicBezTo>
                    <a:pt x="182" y="221"/>
                    <a:pt x="189" y="226"/>
                    <a:pt x="182" y="231"/>
                  </a:cubicBezTo>
                  <a:cubicBezTo>
                    <a:pt x="181" y="232"/>
                    <a:pt x="180" y="233"/>
                    <a:pt x="179" y="234"/>
                  </a:cubicBezTo>
                  <a:cubicBezTo>
                    <a:pt x="195" y="236"/>
                    <a:pt x="184" y="252"/>
                    <a:pt x="185" y="258"/>
                  </a:cubicBezTo>
                  <a:cubicBezTo>
                    <a:pt x="182" y="258"/>
                    <a:pt x="180" y="262"/>
                    <a:pt x="179" y="266"/>
                  </a:cubicBezTo>
                  <a:cubicBezTo>
                    <a:pt x="173" y="266"/>
                    <a:pt x="167" y="257"/>
                    <a:pt x="161" y="263"/>
                  </a:cubicBezTo>
                  <a:cubicBezTo>
                    <a:pt x="158" y="269"/>
                    <a:pt x="172" y="271"/>
                    <a:pt x="166" y="277"/>
                  </a:cubicBezTo>
                  <a:cubicBezTo>
                    <a:pt x="170" y="279"/>
                    <a:pt x="173" y="279"/>
                    <a:pt x="173" y="284"/>
                  </a:cubicBezTo>
                  <a:cubicBezTo>
                    <a:pt x="166" y="289"/>
                    <a:pt x="168" y="299"/>
                    <a:pt x="160" y="296"/>
                  </a:cubicBezTo>
                  <a:cubicBezTo>
                    <a:pt x="156" y="297"/>
                    <a:pt x="154" y="302"/>
                    <a:pt x="151" y="305"/>
                  </a:cubicBezTo>
                  <a:cubicBezTo>
                    <a:pt x="147" y="304"/>
                    <a:pt x="144" y="303"/>
                    <a:pt x="140" y="303"/>
                  </a:cubicBezTo>
                  <a:cubicBezTo>
                    <a:pt x="134" y="299"/>
                    <a:pt x="128" y="292"/>
                    <a:pt x="125" y="289"/>
                  </a:cubicBezTo>
                  <a:cubicBezTo>
                    <a:pt x="122" y="294"/>
                    <a:pt x="129" y="299"/>
                    <a:pt x="133" y="303"/>
                  </a:cubicBezTo>
                  <a:cubicBezTo>
                    <a:pt x="129" y="304"/>
                    <a:pt x="131" y="307"/>
                    <a:pt x="133" y="308"/>
                  </a:cubicBezTo>
                  <a:cubicBezTo>
                    <a:pt x="135" y="307"/>
                    <a:pt x="138" y="306"/>
                    <a:pt x="140" y="305"/>
                  </a:cubicBezTo>
                  <a:cubicBezTo>
                    <a:pt x="144" y="304"/>
                    <a:pt x="149" y="313"/>
                    <a:pt x="152" y="307"/>
                  </a:cubicBezTo>
                  <a:cubicBezTo>
                    <a:pt x="156" y="308"/>
                    <a:pt x="157" y="305"/>
                    <a:pt x="160" y="305"/>
                  </a:cubicBezTo>
                  <a:cubicBezTo>
                    <a:pt x="166" y="307"/>
                    <a:pt x="162" y="316"/>
                    <a:pt x="170" y="317"/>
                  </a:cubicBezTo>
                  <a:cubicBezTo>
                    <a:pt x="173" y="314"/>
                    <a:pt x="177" y="313"/>
                    <a:pt x="179" y="316"/>
                  </a:cubicBezTo>
                  <a:cubicBezTo>
                    <a:pt x="191" y="323"/>
                    <a:pt x="176" y="331"/>
                    <a:pt x="178" y="340"/>
                  </a:cubicBezTo>
                  <a:cubicBezTo>
                    <a:pt x="169" y="338"/>
                    <a:pt x="172" y="347"/>
                    <a:pt x="164" y="351"/>
                  </a:cubicBezTo>
                  <a:cubicBezTo>
                    <a:pt x="158" y="352"/>
                    <a:pt x="155" y="365"/>
                    <a:pt x="150" y="357"/>
                  </a:cubicBezTo>
                  <a:cubicBezTo>
                    <a:pt x="151" y="353"/>
                    <a:pt x="149" y="353"/>
                    <a:pt x="149" y="351"/>
                  </a:cubicBezTo>
                  <a:cubicBezTo>
                    <a:pt x="150" y="347"/>
                    <a:pt x="143" y="349"/>
                    <a:pt x="141" y="348"/>
                  </a:cubicBezTo>
                  <a:cubicBezTo>
                    <a:pt x="141" y="347"/>
                    <a:pt x="137" y="346"/>
                    <a:pt x="136" y="342"/>
                  </a:cubicBezTo>
                  <a:cubicBezTo>
                    <a:pt x="130" y="340"/>
                    <a:pt x="134" y="346"/>
                    <a:pt x="132" y="349"/>
                  </a:cubicBezTo>
                  <a:cubicBezTo>
                    <a:pt x="126" y="365"/>
                    <a:pt x="120" y="336"/>
                    <a:pt x="114" y="352"/>
                  </a:cubicBezTo>
                  <a:cubicBezTo>
                    <a:pt x="108" y="344"/>
                    <a:pt x="108" y="354"/>
                    <a:pt x="101" y="356"/>
                  </a:cubicBezTo>
                  <a:cubicBezTo>
                    <a:pt x="103" y="359"/>
                    <a:pt x="106" y="358"/>
                    <a:pt x="107" y="362"/>
                  </a:cubicBezTo>
                  <a:cubicBezTo>
                    <a:pt x="104" y="366"/>
                    <a:pt x="95" y="362"/>
                    <a:pt x="91" y="365"/>
                  </a:cubicBezTo>
                  <a:cubicBezTo>
                    <a:pt x="86" y="362"/>
                    <a:pt x="83" y="362"/>
                    <a:pt x="78" y="364"/>
                  </a:cubicBezTo>
                  <a:cubicBezTo>
                    <a:pt x="74" y="356"/>
                    <a:pt x="71" y="367"/>
                    <a:pt x="65" y="364"/>
                  </a:cubicBezTo>
                  <a:cubicBezTo>
                    <a:pt x="57" y="352"/>
                    <a:pt x="51" y="374"/>
                    <a:pt x="44" y="358"/>
                  </a:cubicBezTo>
                  <a:cubicBezTo>
                    <a:pt x="51" y="347"/>
                    <a:pt x="38" y="333"/>
                    <a:pt x="56" y="323"/>
                  </a:cubicBezTo>
                  <a:cubicBezTo>
                    <a:pt x="67" y="325"/>
                    <a:pt x="57" y="317"/>
                    <a:pt x="60" y="314"/>
                  </a:cubicBezTo>
                  <a:cubicBezTo>
                    <a:pt x="53" y="309"/>
                    <a:pt x="60" y="300"/>
                    <a:pt x="50" y="294"/>
                  </a:cubicBezTo>
                  <a:cubicBezTo>
                    <a:pt x="49" y="286"/>
                    <a:pt x="60" y="285"/>
                    <a:pt x="65" y="285"/>
                  </a:cubicBezTo>
                  <a:cubicBezTo>
                    <a:pt x="77" y="290"/>
                    <a:pt x="83" y="304"/>
                    <a:pt x="87" y="313"/>
                  </a:cubicBezTo>
                  <a:cubicBezTo>
                    <a:pt x="94" y="311"/>
                    <a:pt x="100" y="318"/>
                    <a:pt x="105" y="309"/>
                  </a:cubicBezTo>
                  <a:cubicBezTo>
                    <a:pt x="104" y="302"/>
                    <a:pt x="98" y="304"/>
                    <a:pt x="94" y="302"/>
                  </a:cubicBezTo>
                  <a:cubicBezTo>
                    <a:pt x="98" y="294"/>
                    <a:pt x="85" y="299"/>
                    <a:pt x="87" y="290"/>
                  </a:cubicBezTo>
                  <a:cubicBezTo>
                    <a:pt x="98" y="281"/>
                    <a:pt x="77" y="281"/>
                    <a:pt x="86" y="272"/>
                  </a:cubicBezTo>
                  <a:cubicBezTo>
                    <a:pt x="85" y="268"/>
                    <a:pt x="82" y="267"/>
                    <a:pt x="80" y="272"/>
                  </a:cubicBezTo>
                  <a:cubicBezTo>
                    <a:pt x="78" y="277"/>
                    <a:pt x="71" y="272"/>
                    <a:pt x="71" y="270"/>
                  </a:cubicBezTo>
                  <a:cubicBezTo>
                    <a:pt x="65" y="271"/>
                    <a:pt x="61" y="282"/>
                    <a:pt x="56" y="277"/>
                  </a:cubicBezTo>
                  <a:cubicBezTo>
                    <a:pt x="49" y="267"/>
                    <a:pt x="55" y="261"/>
                    <a:pt x="58" y="252"/>
                  </a:cubicBezTo>
                  <a:cubicBezTo>
                    <a:pt x="64" y="246"/>
                    <a:pt x="71" y="236"/>
                    <a:pt x="81" y="240"/>
                  </a:cubicBezTo>
                  <a:cubicBezTo>
                    <a:pt x="86" y="246"/>
                    <a:pt x="92" y="240"/>
                    <a:pt x="98" y="245"/>
                  </a:cubicBezTo>
                  <a:cubicBezTo>
                    <a:pt x="110" y="250"/>
                    <a:pt x="100" y="239"/>
                    <a:pt x="96" y="237"/>
                  </a:cubicBezTo>
                  <a:cubicBezTo>
                    <a:pt x="99" y="233"/>
                    <a:pt x="105" y="236"/>
                    <a:pt x="105" y="230"/>
                  </a:cubicBezTo>
                  <a:cubicBezTo>
                    <a:pt x="102" y="228"/>
                    <a:pt x="100" y="228"/>
                    <a:pt x="97" y="231"/>
                  </a:cubicBezTo>
                  <a:cubicBezTo>
                    <a:pt x="93" y="231"/>
                    <a:pt x="82" y="234"/>
                    <a:pt x="81" y="230"/>
                  </a:cubicBezTo>
                  <a:cubicBezTo>
                    <a:pt x="81" y="226"/>
                    <a:pt x="81" y="226"/>
                    <a:pt x="83" y="226"/>
                  </a:cubicBezTo>
                  <a:cubicBezTo>
                    <a:pt x="82" y="227"/>
                    <a:pt x="83" y="225"/>
                    <a:pt x="83" y="226"/>
                  </a:cubicBezTo>
                  <a:cubicBezTo>
                    <a:pt x="93" y="224"/>
                    <a:pt x="83" y="224"/>
                    <a:pt x="82" y="220"/>
                  </a:cubicBezTo>
                  <a:cubicBezTo>
                    <a:pt x="80" y="211"/>
                    <a:pt x="73" y="198"/>
                    <a:pt x="65" y="189"/>
                  </a:cubicBezTo>
                  <a:cubicBezTo>
                    <a:pt x="67" y="181"/>
                    <a:pt x="50" y="174"/>
                    <a:pt x="60" y="168"/>
                  </a:cubicBezTo>
                  <a:cubicBezTo>
                    <a:pt x="78" y="165"/>
                    <a:pt x="89" y="184"/>
                    <a:pt x="104" y="194"/>
                  </a:cubicBezTo>
                  <a:cubicBezTo>
                    <a:pt x="105" y="193"/>
                    <a:pt x="106" y="196"/>
                    <a:pt x="107" y="194"/>
                  </a:cubicBezTo>
                  <a:cubicBezTo>
                    <a:pt x="102" y="186"/>
                    <a:pt x="93" y="176"/>
                    <a:pt x="85" y="168"/>
                  </a:cubicBezTo>
                  <a:cubicBezTo>
                    <a:pt x="80" y="164"/>
                    <a:pt x="87" y="162"/>
                    <a:pt x="92" y="159"/>
                  </a:cubicBezTo>
                  <a:cubicBezTo>
                    <a:pt x="99" y="161"/>
                    <a:pt x="102" y="153"/>
                    <a:pt x="106" y="148"/>
                  </a:cubicBezTo>
                  <a:cubicBezTo>
                    <a:pt x="98" y="142"/>
                    <a:pt x="109" y="134"/>
                    <a:pt x="114" y="128"/>
                  </a:cubicBezTo>
                  <a:cubicBezTo>
                    <a:pt x="106" y="131"/>
                    <a:pt x="108" y="120"/>
                    <a:pt x="104" y="117"/>
                  </a:cubicBezTo>
                  <a:cubicBezTo>
                    <a:pt x="99" y="121"/>
                    <a:pt x="106" y="127"/>
                    <a:pt x="103" y="133"/>
                  </a:cubicBezTo>
                  <a:cubicBezTo>
                    <a:pt x="101" y="141"/>
                    <a:pt x="90" y="147"/>
                    <a:pt x="83" y="151"/>
                  </a:cubicBezTo>
                  <a:cubicBezTo>
                    <a:pt x="79" y="155"/>
                    <a:pt x="71" y="150"/>
                    <a:pt x="74" y="146"/>
                  </a:cubicBezTo>
                  <a:cubicBezTo>
                    <a:pt x="66" y="143"/>
                    <a:pt x="72" y="156"/>
                    <a:pt x="63" y="156"/>
                  </a:cubicBezTo>
                  <a:cubicBezTo>
                    <a:pt x="61" y="150"/>
                    <a:pt x="55" y="156"/>
                    <a:pt x="51" y="153"/>
                  </a:cubicBezTo>
                  <a:cubicBezTo>
                    <a:pt x="46" y="147"/>
                    <a:pt x="60" y="142"/>
                    <a:pt x="54" y="138"/>
                  </a:cubicBezTo>
                  <a:cubicBezTo>
                    <a:pt x="48" y="141"/>
                    <a:pt x="48" y="152"/>
                    <a:pt x="38" y="154"/>
                  </a:cubicBezTo>
                  <a:cubicBezTo>
                    <a:pt x="33" y="151"/>
                    <a:pt x="26" y="146"/>
                    <a:pt x="31" y="141"/>
                  </a:cubicBezTo>
                  <a:cubicBezTo>
                    <a:pt x="37" y="142"/>
                    <a:pt x="47" y="137"/>
                    <a:pt x="50" y="132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40" y="136"/>
                    <a:pt x="31" y="133"/>
                    <a:pt x="22" y="138"/>
                  </a:cubicBezTo>
                  <a:cubicBezTo>
                    <a:pt x="21" y="139"/>
                    <a:pt x="19" y="138"/>
                    <a:pt x="18" y="136"/>
                  </a:cubicBezTo>
                  <a:cubicBezTo>
                    <a:pt x="15" y="133"/>
                    <a:pt x="21" y="127"/>
                    <a:pt x="24" y="126"/>
                  </a:cubicBezTo>
                  <a:cubicBezTo>
                    <a:pt x="22" y="121"/>
                    <a:pt x="22" y="116"/>
                    <a:pt x="22" y="112"/>
                  </a:cubicBezTo>
                  <a:cubicBezTo>
                    <a:pt x="18" y="113"/>
                    <a:pt x="16" y="116"/>
                    <a:pt x="12" y="117"/>
                  </a:cubicBezTo>
                  <a:cubicBezTo>
                    <a:pt x="7" y="115"/>
                    <a:pt x="10" y="111"/>
                    <a:pt x="11" y="108"/>
                  </a:cubicBezTo>
                  <a:cubicBezTo>
                    <a:pt x="12" y="98"/>
                    <a:pt x="0" y="114"/>
                    <a:pt x="0" y="103"/>
                  </a:cubicBezTo>
                  <a:cubicBezTo>
                    <a:pt x="0" y="98"/>
                    <a:pt x="5" y="92"/>
                    <a:pt x="12" y="94"/>
                  </a:cubicBezTo>
                  <a:cubicBezTo>
                    <a:pt x="17" y="95"/>
                    <a:pt x="19" y="90"/>
                    <a:pt x="19" y="87"/>
                  </a:cubicBezTo>
                  <a:cubicBezTo>
                    <a:pt x="21" y="77"/>
                    <a:pt x="32" y="83"/>
                    <a:pt x="36" y="86"/>
                  </a:cubicBezTo>
                  <a:cubicBezTo>
                    <a:pt x="37" y="79"/>
                    <a:pt x="44" y="83"/>
                    <a:pt x="48" y="82"/>
                  </a:cubicBezTo>
                  <a:cubicBezTo>
                    <a:pt x="51" y="75"/>
                    <a:pt x="40" y="80"/>
                    <a:pt x="38" y="75"/>
                  </a:cubicBezTo>
                  <a:cubicBezTo>
                    <a:pt x="46" y="70"/>
                    <a:pt x="32" y="66"/>
                    <a:pt x="39" y="62"/>
                  </a:cubicBezTo>
                  <a:cubicBezTo>
                    <a:pt x="45" y="59"/>
                    <a:pt x="47" y="66"/>
                    <a:pt x="51" y="69"/>
                  </a:cubicBezTo>
                  <a:cubicBezTo>
                    <a:pt x="54" y="73"/>
                    <a:pt x="60" y="73"/>
                    <a:pt x="65" y="71"/>
                  </a:cubicBezTo>
                  <a:cubicBezTo>
                    <a:pt x="67" y="70"/>
                    <a:pt x="69" y="78"/>
                    <a:pt x="72" y="76"/>
                  </a:cubicBezTo>
                  <a:cubicBezTo>
                    <a:pt x="66" y="69"/>
                    <a:pt x="67" y="65"/>
                    <a:pt x="59" y="59"/>
                  </a:cubicBezTo>
                  <a:cubicBezTo>
                    <a:pt x="59" y="55"/>
                    <a:pt x="66" y="49"/>
                    <a:pt x="58" y="46"/>
                  </a:cubicBezTo>
                  <a:cubicBezTo>
                    <a:pt x="64" y="39"/>
                    <a:pt x="68" y="52"/>
                    <a:pt x="75" y="51"/>
                  </a:cubicBezTo>
                  <a:cubicBezTo>
                    <a:pt x="77" y="48"/>
                    <a:pt x="72" y="46"/>
                    <a:pt x="70" y="44"/>
                  </a:cubicBezTo>
                  <a:cubicBezTo>
                    <a:pt x="65" y="28"/>
                    <a:pt x="84" y="40"/>
                    <a:pt x="87" y="32"/>
                  </a:cubicBezTo>
                  <a:cubicBezTo>
                    <a:pt x="89" y="32"/>
                    <a:pt x="89" y="37"/>
                    <a:pt x="91" y="33"/>
                  </a:cubicBezTo>
                  <a:cubicBezTo>
                    <a:pt x="92" y="32"/>
                    <a:pt x="93" y="30"/>
                    <a:pt x="94" y="28"/>
                  </a:cubicBezTo>
                  <a:cubicBezTo>
                    <a:pt x="100" y="30"/>
                    <a:pt x="103" y="22"/>
                    <a:pt x="110" y="25"/>
                  </a:cubicBezTo>
                  <a:cubicBezTo>
                    <a:pt x="118" y="29"/>
                    <a:pt x="112" y="20"/>
                    <a:pt x="119" y="18"/>
                  </a:cubicBezTo>
                  <a:cubicBezTo>
                    <a:pt x="129" y="19"/>
                    <a:pt x="120" y="10"/>
                    <a:pt x="128" y="10"/>
                  </a:cubicBezTo>
                  <a:cubicBezTo>
                    <a:pt x="133" y="4"/>
                    <a:pt x="142" y="7"/>
                    <a:pt x="149" y="6"/>
                  </a:cubicBezTo>
                  <a:cubicBezTo>
                    <a:pt x="148" y="9"/>
                    <a:pt x="146" y="14"/>
                    <a:pt x="151" y="15"/>
                  </a:cubicBezTo>
                  <a:cubicBezTo>
                    <a:pt x="157" y="13"/>
                    <a:pt x="158" y="7"/>
                    <a:pt x="163" y="4"/>
                  </a:cubicBezTo>
                  <a:cubicBezTo>
                    <a:pt x="171" y="0"/>
                    <a:pt x="171" y="14"/>
                    <a:pt x="178" y="9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1074">
              <a:extLst>
                <a:ext uri="{FF2B5EF4-FFF2-40B4-BE49-F238E27FC236}">
                  <a16:creationId xmlns:a16="http://schemas.microsoft.com/office/drawing/2014/main" id="{ACDF55E4-CA71-4C15-991C-31EBA52A4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08876" y="1150938"/>
              <a:ext cx="207963" cy="369888"/>
            </a:xfrm>
            <a:custGeom>
              <a:avLst/>
              <a:gdLst>
                <a:gd name="T0" fmla="*/ 193 w 210"/>
                <a:gd name="T1" fmla="*/ 9 h 374"/>
                <a:gd name="T2" fmla="*/ 205 w 210"/>
                <a:gd name="T3" fmla="*/ 40 h 374"/>
                <a:gd name="T4" fmla="*/ 182 w 210"/>
                <a:gd name="T5" fmla="*/ 64 h 374"/>
                <a:gd name="T6" fmla="*/ 191 w 210"/>
                <a:gd name="T7" fmla="*/ 73 h 374"/>
                <a:gd name="T8" fmla="*/ 198 w 210"/>
                <a:gd name="T9" fmla="*/ 129 h 374"/>
                <a:gd name="T10" fmla="*/ 194 w 210"/>
                <a:gd name="T11" fmla="*/ 159 h 374"/>
                <a:gd name="T12" fmla="*/ 169 w 210"/>
                <a:gd name="T13" fmla="*/ 166 h 374"/>
                <a:gd name="T14" fmla="*/ 163 w 210"/>
                <a:gd name="T15" fmla="*/ 194 h 374"/>
                <a:gd name="T16" fmla="*/ 149 w 210"/>
                <a:gd name="T17" fmla="*/ 197 h 374"/>
                <a:gd name="T18" fmla="*/ 159 w 210"/>
                <a:gd name="T19" fmla="*/ 212 h 374"/>
                <a:gd name="T20" fmla="*/ 178 w 210"/>
                <a:gd name="T21" fmla="*/ 218 h 374"/>
                <a:gd name="T22" fmla="*/ 179 w 210"/>
                <a:gd name="T23" fmla="*/ 234 h 374"/>
                <a:gd name="T24" fmla="*/ 179 w 210"/>
                <a:gd name="T25" fmla="*/ 266 h 374"/>
                <a:gd name="T26" fmla="*/ 166 w 210"/>
                <a:gd name="T27" fmla="*/ 277 h 374"/>
                <a:gd name="T28" fmla="*/ 160 w 210"/>
                <a:gd name="T29" fmla="*/ 296 h 374"/>
                <a:gd name="T30" fmla="*/ 140 w 210"/>
                <a:gd name="T31" fmla="*/ 303 h 374"/>
                <a:gd name="T32" fmla="*/ 133 w 210"/>
                <a:gd name="T33" fmla="*/ 303 h 374"/>
                <a:gd name="T34" fmla="*/ 140 w 210"/>
                <a:gd name="T35" fmla="*/ 305 h 374"/>
                <a:gd name="T36" fmla="*/ 160 w 210"/>
                <a:gd name="T37" fmla="*/ 305 h 374"/>
                <a:gd name="T38" fmla="*/ 179 w 210"/>
                <a:gd name="T39" fmla="*/ 316 h 374"/>
                <a:gd name="T40" fmla="*/ 164 w 210"/>
                <a:gd name="T41" fmla="*/ 351 h 374"/>
                <a:gd name="T42" fmla="*/ 149 w 210"/>
                <a:gd name="T43" fmla="*/ 351 h 374"/>
                <a:gd name="T44" fmla="*/ 136 w 210"/>
                <a:gd name="T45" fmla="*/ 342 h 374"/>
                <a:gd name="T46" fmla="*/ 114 w 210"/>
                <a:gd name="T47" fmla="*/ 352 h 374"/>
                <a:gd name="T48" fmla="*/ 107 w 210"/>
                <a:gd name="T49" fmla="*/ 362 h 374"/>
                <a:gd name="T50" fmla="*/ 78 w 210"/>
                <a:gd name="T51" fmla="*/ 364 h 374"/>
                <a:gd name="T52" fmla="*/ 44 w 210"/>
                <a:gd name="T53" fmla="*/ 358 h 374"/>
                <a:gd name="T54" fmla="*/ 60 w 210"/>
                <a:gd name="T55" fmla="*/ 314 h 374"/>
                <a:gd name="T56" fmla="*/ 65 w 210"/>
                <a:gd name="T57" fmla="*/ 285 h 374"/>
                <a:gd name="T58" fmla="*/ 105 w 210"/>
                <a:gd name="T59" fmla="*/ 309 h 374"/>
                <a:gd name="T60" fmla="*/ 87 w 210"/>
                <a:gd name="T61" fmla="*/ 290 h 374"/>
                <a:gd name="T62" fmla="*/ 80 w 210"/>
                <a:gd name="T63" fmla="*/ 272 h 374"/>
                <a:gd name="T64" fmla="*/ 56 w 210"/>
                <a:gd name="T65" fmla="*/ 277 h 374"/>
                <a:gd name="T66" fmla="*/ 81 w 210"/>
                <a:gd name="T67" fmla="*/ 240 h 374"/>
                <a:gd name="T68" fmla="*/ 96 w 210"/>
                <a:gd name="T69" fmla="*/ 237 h 374"/>
                <a:gd name="T70" fmla="*/ 97 w 210"/>
                <a:gd name="T71" fmla="*/ 231 h 374"/>
                <a:gd name="T72" fmla="*/ 83 w 210"/>
                <a:gd name="T73" fmla="*/ 226 h 374"/>
                <a:gd name="T74" fmla="*/ 82 w 210"/>
                <a:gd name="T75" fmla="*/ 220 h 374"/>
                <a:gd name="T76" fmla="*/ 60 w 210"/>
                <a:gd name="T77" fmla="*/ 168 h 374"/>
                <a:gd name="T78" fmla="*/ 107 w 210"/>
                <a:gd name="T79" fmla="*/ 194 h 374"/>
                <a:gd name="T80" fmla="*/ 92 w 210"/>
                <a:gd name="T81" fmla="*/ 159 h 374"/>
                <a:gd name="T82" fmla="*/ 114 w 210"/>
                <a:gd name="T83" fmla="*/ 128 h 374"/>
                <a:gd name="T84" fmla="*/ 103 w 210"/>
                <a:gd name="T85" fmla="*/ 133 h 374"/>
                <a:gd name="T86" fmla="*/ 74 w 210"/>
                <a:gd name="T87" fmla="*/ 146 h 374"/>
                <a:gd name="T88" fmla="*/ 51 w 210"/>
                <a:gd name="T89" fmla="*/ 153 h 374"/>
                <a:gd name="T90" fmla="*/ 38 w 210"/>
                <a:gd name="T91" fmla="*/ 154 h 374"/>
                <a:gd name="T92" fmla="*/ 50 w 210"/>
                <a:gd name="T93" fmla="*/ 132 h 374"/>
                <a:gd name="T94" fmla="*/ 22 w 210"/>
                <a:gd name="T95" fmla="*/ 138 h 374"/>
                <a:gd name="T96" fmla="*/ 24 w 210"/>
                <a:gd name="T97" fmla="*/ 126 h 374"/>
                <a:gd name="T98" fmla="*/ 12 w 210"/>
                <a:gd name="T99" fmla="*/ 117 h 374"/>
                <a:gd name="T100" fmla="*/ 0 w 210"/>
                <a:gd name="T101" fmla="*/ 103 h 374"/>
                <a:gd name="T102" fmla="*/ 19 w 210"/>
                <a:gd name="T103" fmla="*/ 87 h 374"/>
                <a:gd name="T104" fmla="*/ 48 w 210"/>
                <a:gd name="T105" fmla="*/ 82 h 374"/>
                <a:gd name="T106" fmla="*/ 39 w 210"/>
                <a:gd name="T107" fmla="*/ 62 h 374"/>
                <a:gd name="T108" fmla="*/ 65 w 210"/>
                <a:gd name="T109" fmla="*/ 71 h 374"/>
                <a:gd name="T110" fmla="*/ 59 w 210"/>
                <a:gd name="T111" fmla="*/ 59 h 374"/>
                <a:gd name="T112" fmla="*/ 75 w 210"/>
                <a:gd name="T113" fmla="*/ 51 h 374"/>
                <a:gd name="T114" fmla="*/ 87 w 210"/>
                <a:gd name="T115" fmla="*/ 32 h 374"/>
                <a:gd name="T116" fmla="*/ 94 w 210"/>
                <a:gd name="T117" fmla="*/ 28 h 374"/>
                <a:gd name="T118" fmla="*/ 119 w 210"/>
                <a:gd name="T119" fmla="*/ 18 h 374"/>
                <a:gd name="T120" fmla="*/ 149 w 210"/>
                <a:gd name="T121" fmla="*/ 6 h 374"/>
                <a:gd name="T122" fmla="*/ 163 w 210"/>
                <a:gd name="T123" fmla="*/ 4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0" h="374">
                  <a:moveTo>
                    <a:pt x="178" y="9"/>
                  </a:moveTo>
                  <a:cubicBezTo>
                    <a:pt x="183" y="14"/>
                    <a:pt x="189" y="13"/>
                    <a:pt x="193" y="9"/>
                  </a:cubicBezTo>
                  <a:cubicBezTo>
                    <a:pt x="200" y="10"/>
                    <a:pt x="204" y="18"/>
                    <a:pt x="206" y="24"/>
                  </a:cubicBezTo>
                  <a:cubicBezTo>
                    <a:pt x="203" y="30"/>
                    <a:pt x="209" y="33"/>
                    <a:pt x="205" y="40"/>
                  </a:cubicBezTo>
                  <a:cubicBezTo>
                    <a:pt x="200" y="44"/>
                    <a:pt x="190" y="52"/>
                    <a:pt x="191" y="58"/>
                  </a:cubicBezTo>
                  <a:cubicBezTo>
                    <a:pt x="188" y="63"/>
                    <a:pt x="185" y="59"/>
                    <a:pt x="182" y="64"/>
                  </a:cubicBezTo>
                  <a:cubicBezTo>
                    <a:pt x="183" y="74"/>
                    <a:pt x="191" y="61"/>
                    <a:pt x="190" y="71"/>
                  </a:cubicBezTo>
                  <a:cubicBezTo>
                    <a:pt x="190" y="72"/>
                    <a:pt x="191" y="72"/>
                    <a:pt x="191" y="73"/>
                  </a:cubicBezTo>
                  <a:cubicBezTo>
                    <a:pt x="196" y="69"/>
                    <a:pt x="195" y="67"/>
                    <a:pt x="199" y="64"/>
                  </a:cubicBezTo>
                  <a:cubicBezTo>
                    <a:pt x="210" y="86"/>
                    <a:pt x="197" y="107"/>
                    <a:pt x="198" y="129"/>
                  </a:cubicBezTo>
                  <a:cubicBezTo>
                    <a:pt x="198" y="136"/>
                    <a:pt x="183" y="138"/>
                    <a:pt x="192" y="146"/>
                  </a:cubicBezTo>
                  <a:cubicBezTo>
                    <a:pt x="186" y="150"/>
                    <a:pt x="193" y="155"/>
                    <a:pt x="194" y="159"/>
                  </a:cubicBezTo>
                  <a:cubicBezTo>
                    <a:pt x="190" y="164"/>
                    <a:pt x="185" y="171"/>
                    <a:pt x="178" y="169"/>
                  </a:cubicBezTo>
                  <a:cubicBezTo>
                    <a:pt x="176" y="165"/>
                    <a:pt x="172" y="166"/>
                    <a:pt x="169" y="166"/>
                  </a:cubicBezTo>
                  <a:cubicBezTo>
                    <a:pt x="166" y="173"/>
                    <a:pt x="181" y="172"/>
                    <a:pt x="179" y="180"/>
                  </a:cubicBezTo>
                  <a:cubicBezTo>
                    <a:pt x="175" y="188"/>
                    <a:pt x="165" y="185"/>
                    <a:pt x="163" y="194"/>
                  </a:cubicBezTo>
                  <a:cubicBezTo>
                    <a:pt x="159" y="194"/>
                    <a:pt x="154" y="190"/>
                    <a:pt x="151" y="196"/>
                  </a:cubicBezTo>
                  <a:cubicBezTo>
                    <a:pt x="150" y="196"/>
                    <a:pt x="150" y="197"/>
                    <a:pt x="149" y="197"/>
                  </a:cubicBezTo>
                  <a:cubicBezTo>
                    <a:pt x="157" y="197"/>
                    <a:pt x="164" y="202"/>
                    <a:pt x="170" y="200"/>
                  </a:cubicBezTo>
                  <a:cubicBezTo>
                    <a:pt x="173" y="210"/>
                    <a:pt x="161" y="204"/>
                    <a:pt x="159" y="212"/>
                  </a:cubicBezTo>
                  <a:cubicBezTo>
                    <a:pt x="161" y="216"/>
                    <a:pt x="165" y="210"/>
                    <a:pt x="166" y="213"/>
                  </a:cubicBezTo>
                  <a:cubicBezTo>
                    <a:pt x="167" y="219"/>
                    <a:pt x="173" y="220"/>
                    <a:pt x="178" y="218"/>
                  </a:cubicBezTo>
                  <a:cubicBezTo>
                    <a:pt x="182" y="221"/>
                    <a:pt x="189" y="226"/>
                    <a:pt x="182" y="231"/>
                  </a:cubicBezTo>
                  <a:cubicBezTo>
                    <a:pt x="181" y="232"/>
                    <a:pt x="180" y="233"/>
                    <a:pt x="179" y="234"/>
                  </a:cubicBezTo>
                  <a:cubicBezTo>
                    <a:pt x="195" y="236"/>
                    <a:pt x="184" y="252"/>
                    <a:pt x="185" y="258"/>
                  </a:cubicBezTo>
                  <a:cubicBezTo>
                    <a:pt x="182" y="258"/>
                    <a:pt x="180" y="262"/>
                    <a:pt x="179" y="266"/>
                  </a:cubicBezTo>
                  <a:cubicBezTo>
                    <a:pt x="173" y="266"/>
                    <a:pt x="167" y="257"/>
                    <a:pt x="161" y="263"/>
                  </a:cubicBezTo>
                  <a:cubicBezTo>
                    <a:pt x="158" y="269"/>
                    <a:pt x="172" y="271"/>
                    <a:pt x="166" y="277"/>
                  </a:cubicBezTo>
                  <a:cubicBezTo>
                    <a:pt x="170" y="279"/>
                    <a:pt x="173" y="279"/>
                    <a:pt x="173" y="284"/>
                  </a:cubicBezTo>
                  <a:cubicBezTo>
                    <a:pt x="166" y="289"/>
                    <a:pt x="168" y="299"/>
                    <a:pt x="160" y="296"/>
                  </a:cubicBezTo>
                  <a:cubicBezTo>
                    <a:pt x="156" y="297"/>
                    <a:pt x="154" y="302"/>
                    <a:pt x="151" y="305"/>
                  </a:cubicBezTo>
                  <a:cubicBezTo>
                    <a:pt x="147" y="304"/>
                    <a:pt x="144" y="303"/>
                    <a:pt x="140" y="303"/>
                  </a:cubicBezTo>
                  <a:cubicBezTo>
                    <a:pt x="134" y="299"/>
                    <a:pt x="128" y="292"/>
                    <a:pt x="125" y="289"/>
                  </a:cubicBezTo>
                  <a:cubicBezTo>
                    <a:pt x="122" y="294"/>
                    <a:pt x="129" y="299"/>
                    <a:pt x="133" y="303"/>
                  </a:cubicBezTo>
                  <a:cubicBezTo>
                    <a:pt x="129" y="304"/>
                    <a:pt x="131" y="307"/>
                    <a:pt x="133" y="308"/>
                  </a:cubicBezTo>
                  <a:cubicBezTo>
                    <a:pt x="135" y="307"/>
                    <a:pt x="138" y="306"/>
                    <a:pt x="140" y="305"/>
                  </a:cubicBezTo>
                  <a:cubicBezTo>
                    <a:pt x="144" y="304"/>
                    <a:pt x="149" y="313"/>
                    <a:pt x="152" y="307"/>
                  </a:cubicBezTo>
                  <a:cubicBezTo>
                    <a:pt x="156" y="308"/>
                    <a:pt x="157" y="305"/>
                    <a:pt x="160" y="305"/>
                  </a:cubicBezTo>
                  <a:cubicBezTo>
                    <a:pt x="166" y="307"/>
                    <a:pt x="162" y="316"/>
                    <a:pt x="170" y="317"/>
                  </a:cubicBezTo>
                  <a:cubicBezTo>
                    <a:pt x="173" y="314"/>
                    <a:pt x="177" y="313"/>
                    <a:pt x="179" y="316"/>
                  </a:cubicBezTo>
                  <a:cubicBezTo>
                    <a:pt x="191" y="323"/>
                    <a:pt x="176" y="331"/>
                    <a:pt x="178" y="340"/>
                  </a:cubicBezTo>
                  <a:cubicBezTo>
                    <a:pt x="169" y="338"/>
                    <a:pt x="172" y="347"/>
                    <a:pt x="164" y="351"/>
                  </a:cubicBezTo>
                  <a:cubicBezTo>
                    <a:pt x="158" y="352"/>
                    <a:pt x="155" y="365"/>
                    <a:pt x="150" y="357"/>
                  </a:cubicBezTo>
                  <a:cubicBezTo>
                    <a:pt x="151" y="353"/>
                    <a:pt x="149" y="353"/>
                    <a:pt x="149" y="351"/>
                  </a:cubicBezTo>
                  <a:cubicBezTo>
                    <a:pt x="150" y="347"/>
                    <a:pt x="143" y="349"/>
                    <a:pt x="141" y="348"/>
                  </a:cubicBezTo>
                  <a:cubicBezTo>
                    <a:pt x="141" y="347"/>
                    <a:pt x="137" y="346"/>
                    <a:pt x="136" y="342"/>
                  </a:cubicBezTo>
                  <a:cubicBezTo>
                    <a:pt x="130" y="340"/>
                    <a:pt x="134" y="346"/>
                    <a:pt x="132" y="349"/>
                  </a:cubicBezTo>
                  <a:cubicBezTo>
                    <a:pt x="126" y="365"/>
                    <a:pt x="120" y="336"/>
                    <a:pt x="114" y="352"/>
                  </a:cubicBezTo>
                  <a:cubicBezTo>
                    <a:pt x="108" y="344"/>
                    <a:pt x="108" y="354"/>
                    <a:pt x="101" y="356"/>
                  </a:cubicBezTo>
                  <a:cubicBezTo>
                    <a:pt x="103" y="359"/>
                    <a:pt x="106" y="358"/>
                    <a:pt x="107" y="362"/>
                  </a:cubicBezTo>
                  <a:cubicBezTo>
                    <a:pt x="104" y="366"/>
                    <a:pt x="95" y="362"/>
                    <a:pt x="91" y="365"/>
                  </a:cubicBezTo>
                  <a:cubicBezTo>
                    <a:pt x="86" y="362"/>
                    <a:pt x="83" y="362"/>
                    <a:pt x="78" y="364"/>
                  </a:cubicBezTo>
                  <a:cubicBezTo>
                    <a:pt x="74" y="356"/>
                    <a:pt x="71" y="367"/>
                    <a:pt x="65" y="364"/>
                  </a:cubicBezTo>
                  <a:cubicBezTo>
                    <a:pt x="57" y="352"/>
                    <a:pt x="51" y="374"/>
                    <a:pt x="44" y="358"/>
                  </a:cubicBezTo>
                  <a:cubicBezTo>
                    <a:pt x="51" y="347"/>
                    <a:pt x="38" y="333"/>
                    <a:pt x="56" y="323"/>
                  </a:cubicBezTo>
                  <a:cubicBezTo>
                    <a:pt x="67" y="325"/>
                    <a:pt x="57" y="317"/>
                    <a:pt x="60" y="314"/>
                  </a:cubicBezTo>
                  <a:cubicBezTo>
                    <a:pt x="53" y="309"/>
                    <a:pt x="60" y="300"/>
                    <a:pt x="50" y="294"/>
                  </a:cubicBezTo>
                  <a:cubicBezTo>
                    <a:pt x="49" y="286"/>
                    <a:pt x="60" y="285"/>
                    <a:pt x="65" y="285"/>
                  </a:cubicBezTo>
                  <a:cubicBezTo>
                    <a:pt x="77" y="290"/>
                    <a:pt x="83" y="304"/>
                    <a:pt x="87" y="313"/>
                  </a:cubicBezTo>
                  <a:cubicBezTo>
                    <a:pt x="94" y="311"/>
                    <a:pt x="100" y="318"/>
                    <a:pt x="105" y="309"/>
                  </a:cubicBezTo>
                  <a:cubicBezTo>
                    <a:pt x="104" y="302"/>
                    <a:pt x="98" y="304"/>
                    <a:pt x="94" y="302"/>
                  </a:cubicBezTo>
                  <a:cubicBezTo>
                    <a:pt x="98" y="294"/>
                    <a:pt x="85" y="299"/>
                    <a:pt x="87" y="290"/>
                  </a:cubicBezTo>
                  <a:cubicBezTo>
                    <a:pt x="98" y="281"/>
                    <a:pt x="77" y="281"/>
                    <a:pt x="86" y="272"/>
                  </a:cubicBezTo>
                  <a:cubicBezTo>
                    <a:pt x="85" y="268"/>
                    <a:pt x="82" y="267"/>
                    <a:pt x="80" y="272"/>
                  </a:cubicBezTo>
                  <a:cubicBezTo>
                    <a:pt x="78" y="277"/>
                    <a:pt x="71" y="272"/>
                    <a:pt x="71" y="270"/>
                  </a:cubicBezTo>
                  <a:cubicBezTo>
                    <a:pt x="65" y="271"/>
                    <a:pt x="61" y="282"/>
                    <a:pt x="56" y="277"/>
                  </a:cubicBezTo>
                  <a:cubicBezTo>
                    <a:pt x="49" y="267"/>
                    <a:pt x="55" y="261"/>
                    <a:pt x="58" y="252"/>
                  </a:cubicBezTo>
                  <a:cubicBezTo>
                    <a:pt x="64" y="246"/>
                    <a:pt x="71" y="236"/>
                    <a:pt x="81" y="240"/>
                  </a:cubicBezTo>
                  <a:cubicBezTo>
                    <a:pt x="86" y="246"/>
                    <a:pt x="92" y="240"/>
                    <a:pt x="98" y="245"/>
                  </a:cubicBezTo>
                  <a:cubicBezTo>
                    <a:pt x="110" y="250"/>
                    <a:pt x="100" y="239"/>
                    <a:pt x="96" y="237"/>
                  </a:cubicBezTo>
                  <a:cubicBezTo>
                    <a:pt x="99" y="233"/>
                    <a:pt x="105" y="236"/>
                    <a:pt x="105" y="230"/>
                  </a:cubicBezTo>
                  <a:cubicBezTo>
                    <a:pt x="102" y="228"/>
                    <a:pt x="100" y="228"/>
                    <a:pt x="97" y="231"/>
                  </a:cubicBezTo>
                  <a:cubicBezTo>
                    <a:pt x="93" y="231"/>
                    <a:pt x="82" y="234"/>
                    <a:pt x="81" y="230"/>
                  </a:cubicBezTo>
                  <a:cubicBezTo>
                    <a:pt x="81" y="226"/>
                    <a:pt x="81" y="226"/>
                    <a:pt x="83" y="226"/>
                  </a:cubicBezTo>
                  <a:cubicBezTo>
                    <a:pt x="82" y="227"/>
                    <a:pt x="83" y="225"/>
                    <a:pt x="83" y="226"/>
                  </a:cubicBezTo>
                  <a:cubicBezTo>
                    <a:pt x="93" y="224"/>
                    <a:pt x="83" y="224"/>
                    <a:pt x="82" y="220"/>
                  </a:cubicBezTo>
                  <a:cubicBezTo>
                    <a:pt x="80" y="211"/>
                    <a:pt x="73" y="198"/>
                    <a:pt x="65" y="189"/>
                  </a:cubicBezTo>
                  <a:cubicBezTo>
                    <a:pt x="67" y="181"/>
                    <a:pt x="50" y="174"/>
                    <a:pt x="60" y="168"/>
                  </a:cubicBezTo>
                  <a:cubicBezTo>
                    <a:pt x="78" y="165"/>
                    <a:pt x="89" y="184"/>
                    <a:pt x="104" y="194"/>
                  </a:cubicBezTo>
                  <a:cubicBezTo>
                    <a:pt x="105" y="193"/>
                    <a:pt x="106" y="196"/>
                    <a:pt x="107" y="194"/>
                  </a:cubicBezTo>
                  <a:cubicBezTo>
                    <a:pt x="102" y="186"/>
                    <a:pt x="93" y="176"/>
                    <a:pt x="85" y="168"/>
                  </a:cubicBezTo>
                  <a:cubicBezTo>
                    <a:pt x="80" y="164"/>
                    <a:pt x="87" y="162"/>
                    <a:pt x="92" y="159"/>
                  </a:cubicBezTo>
                  <a:cubicBezTo>
                    <a:pt x="99" y="161"/>
                    <a:pt x="102" y="153"/>
                    <a:pt x="106" y="148"/>
                  </a:cubicBezTo>
                  <a:cubicBezTo>
                    <a:pt x="98" y="142"/>
                    <a:pt x="109" y="134"/>
                    <a:pt x="114" y="128"/>
                  </a:cubicBezTo>
                  <a:cubicBezTo>
                    <a:pt x="106" y="131"/>
                    <a:pt x="108" y="120"/>
                    <a:pt x="104" y="117"/>
                  </a:cubicBezTo>
                  <a:cubicBezTo>
                    <a:pt x="99" y="121"/>
                    <a:pt x="106" y="127"/>
                    <a:pt x="103" y="133"/>
                  </a:cubicBezTo>
                  <a:cubicBezTo>
                    <a:pt x="101" y="141"/>
                    <a:pt x="90" y="147"/>
                    <a:pt x="83" y="151"/>
                  </a:cubicBezTo>
                  <a:cubicBezTo>
                    <a:pt x="79" y="155"/>
                    <a:pt x="71" y="150"/>
                    <a:pt x="74" y="146"/>
                  </a:cubicBezTo>
                  <a:cubicBezTo>
                    <a:pt x="66" y="143"/>
                    <a:pt x="72" y="156"/>
                    <a:pt x="63" y="156"/>
                  </a:cubicBezTo>
                  <a:cubicBezTo>
                    <a:pt x="61" y="150"/>
                    <a:pt x="55" y="156"/>
                    <a:pt x="51" y="153"/>
                  </a:cubicBezTo>
                  <a:cubicBezTo>
                    <a:pt x="46" y="147"/>
                    <a:pt x="60" y="142"/>
                    <a:pt x="54" y="138"/>
                  </a:cubicBezTo>
                  <a:cubicBezTo>
                    <a:pt x="48" y="141"/>
                    <a:pt x="48" y="152"/>
                    <a:pt x="38" y="154"/>
                  </a:cubicBezTo>
                  <a:cubicBezTo>
                    <a:pt x="33" y="151"/>
                    <a:pt x="26" y="146"/>
                    <a:pt x="31" y="141"/>
                  </a:cubicBezTo>
                  <a:cubicBezTo>
                    <a:pt x="37" y="142"/>
                    <a:pt x="47" y="137"/>
                    <a:pt x="50" y="132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40" y="136"/>
                    <a:pt x="31" y="133"/>
                    <a:pt x="22" y="138"/>
                  </a:cubicBezTo>
                  <a:cubicBezTo>
                    <a:pt x="21" y="139"/>
                    <a:pt x="19" y="138"/>
                    <a:pt x="18" y="136"/>
                  </a:cubicBezTo>
                  <a:cubicBezTo>
                    <a:pt x="15" y="133"/>
                    <a:pt x="21" y="127"/>
                    <a:pt x="24" y="126"/>
                  </a:cubicBezTo>
                  <a:cubicBezTo>
                    <a:pt x="22" y="121"/>
                    <a:pt x="22" y="116"/>
                    <a:pt x="22" y="112"/>
                  </a:cubicBezTo>
                  <a:cubicBezTo>
                    <a:pt x="18" y="113"/>
                    <a:pt x="16" y="116"/>
                    <a:pt x="12" y="117"/>
                  </a:cubicBezTo>
                  <a:cubicBezTo>
                    <a:pt x="7" y="115"/>
                    <a:pt x="10" y="111"/>
                    <a:pt x="11" y="108"/>
                  </a:cubicBezTo>
                  <a:cubicBezTo>
                    <a:pt x="12" y="98"/>
                    <a:pt x="0" y="114"/>
                    <a:pt x="0" y="103"/>
                  </a:cubicBezTo>
                  <a:cubicBezTo>
                    <a:pt x="0" y="98"/>
                    <a:pt x="5" y="92"/>
                    <a:pt x="12" y="94"/>
                  </a:cubicBezTo>
                  <a:cubicBezTo>
                    <a:pt x="17" y="95"/>
                    <a:pt x="19" y="90"/>
                    <a:pt x="19" y="87"/>
                  </a:cubicBezTo>
                  <a:cubicBezTo>
                    <a:pt x="21" y="77"/>
                    <a:pt x="32" y="83"/>
                    <a:pt x="36" y="86"/>
                  </a:cubicBezTo>
                  <a:cubicBezTo>
                    <a:pt x="37" y="79"/>
                    <a:pt x="44" y="83"/>
                    <a:pt x="48" y="82"/>
                  </a:cubicBezTo>
                  <a:cubicBezTo>
                    <a:pt x="51" y="75"/>
                    <a:pt x="40" y="80"/>
                    <a:pt x="38" y="75"/>
                  </a:cubicBezTo>
                  <a:cubicBezTo>
                    <a:pt x="46" y="70"/>
                    <a:pt x="32" y="66"/>
                    <a:pt x="39" y="62"/>
                  </a:cubicBezTo>
                  <a:cubicBezTo>
                    <a:pt x="45" y="59"/>
                    <a:pt x="47" y="66"/>
                    <a:pt x="51" y="69"/>
                  </a:cubicBezTo>
                  <a:cubicBezTo>
                    <a:pt x="54" y="73"/>
                    <a:pt x="60" y="73"/>
                    <a:pt x="65" y="71"/>
                  </a:cubicBezTo>
                  <a:cubicBezTo>
                    <a:pt x="67" y="70"/>
                    <a:pt x="69" y="78"/>
                    <a:pt x="72" y="76"/>
                  </a:cubicBezTo>
                  <a:cubicBezTo>
                    <a:pt x="66" y="69"/>
                    <a:pt x="67" y="65"/>
                    <a:pt x="59" y="59"/>
                  </a:cubicBezTo>
                  <a:cubicBezTo>
                    <a:pt x="59" y="55"/>
                    <a:pt x="66" y="49"/>
                    <a:pt x="58" y="46"/>
                  </a:cubicBezTo>
                  <a:cubicBezTo>
                    <a:pt x="64" y="39"/>
                    <a:pt x="68" y="52"/>
                    <a:pt x="75" y="51"/>
                  </a:cubicBezTo>
                  <a:cubicBezTo>
                    <a:pt x="77" y="48"/>
                    <a:pt x="72" y="46"/>
                    <a:pt x="70" y="44"/>
                  </a:cubicBezTo>
                  <a:cubicBezTo>
                    <a:pt x="65" y="28"/>
                    <a:pt x="84" y="40"/>
                    <a:pt x="87" y="32"/>
                  </a:cubicBezTo>
                  <a:cubicBezTo>
                    <a:pt x="89" y="32"/>
                    <a:pt x="89" y="37"/>
                    <a:pt x="91" y="33"/>
                  </a:cubicBezTo>
                  <a:cubicBezTo>
                    <a:pt x="92" y="32"/>
                    <a:pt x="93" y="30"/>
                    <a:pt x="94" y="28"/>
                  </a:cubicBezTo>
                  <a:cubicBezTo>
                    <a:pt x="100" y="30"/>
                    <a:pt x="103" y="22"/>
                    <a:pt x="110" y="25"/>
                  </a:cubicBezTo>
                  <a:cubicBezTo>
                    <a:pt x="118" y="29"/>
                    <a:pt x="112" y="20"/>
                    <a:pt x="119" y="18"/>
                  </a:cubicBezTo>
                  <a:cubicBezTo>
                    <a:pt x="129" y="19"/>
                    <a:pt x="120" y="10"/>
                    <a:pt x="128" y="10"/>
                  </a:cubicBezTo>
                  <a:cubicBezTo>
                    <a:pt x="133" y="4"/>
                    <a:pt x="142" y="7"/>
                    <a:pt x="149" y="6"/>
                  </a:cubicBezTo>
                  <a:cubicBezTo>
                    <a:pt x="148" y="9"/>
                    <a:pt x="146" y="14"/>
                    <a:pt x="151" y="15"/>
                  </a:cubicBezTo>
                  <a:cubicBezTo>
                    <a:pt x="157" y="13"/>
                    <a:pt x="158" y="7"/>
                    <a:pt x="163" y="4"/>
                  </a:cubicBezTo>
                  <a:cubicBezTo>
                    <a:pt x="171" y="0"/>
                    <a:pt x="171" y="14"/>
                    <a:pt x="178" y="9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075">
              <a:extLst>
                <a:ext uri="{FF2B5EF4-FFF2-40B4-BE49-F238E27FC236}">
                  <a16:creationId xmlns:a16="http://schemas.microsoft.com/office/drawing/2014/main" id="{07BAB4F6-0857-489B-968E-0070DF019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-8288338" y="1603375"/>
              <a:ext cx="1930400" cy="1343025"/>
            </a:xfrm>
            <a:custGeom>
              <a:avLst/>
              <a:gdLst>
                <a:gd name="T0" fmla="*/ 95 w 1955"/>
                <a:gd name="T1" fmla="*/ 73 h 1360"/>
                <a:gd name="T2" fmla="*/ 179 w 1955"/>
                <a:gd name="T3" fmla="*/ 86 h 1360"/>
                <a:gd name="T4" fmla="*/ 185 w 1955"/>
                <a:gd name="T5" fmla="*/ 104 h 1360"/>
                <a:gd name="T6" fmla="*/ 247 w 1955"/>
                <a:gd name="T7" fmla="*/ 123 h 1360"/>
                <a:gd name="T8" fmla="*/ 379 w 1955"/>
                <a:gd name="T9" fmla="*/ 233 h 1360"/>
                <a:gd name="T10" fmla="*/ 403 w 1955"/>
                <a:gd name="T11" fmla="*/ 273 h 1360"/>
                <a:gd name="T12" fmla="*/ 513 w 1955"/>
                <a:gd name="T13" fmla="*/ 387 h 1360"/>
                <a:gd name="T14" fmla="*/ 566 w 1955"/>
                <a:gd name="T15" fmla="*/ 289 h 1360"/>
                <a:gd name="T16" fmla="*/ 573 w 1955"/>
                <a:gd name="T17" fmla="*/ 271 h 1360"/>
                <a:gd name="T18" fmla="*/ 611 w 1955"/>
                <a:gd name="T19" fmla="*/ 323 h 1360"/>
                <a:gd name="T20" fmla="*/ 717 w 1955"/>
                <a:gd name="T21" fmla="*/ 345 h 1360"/>
                <a:gd name="T22" fmla="*/ 698 w 1955"/>
                <a:gd name="T23" fmla="*/ 306 h 1360"/>
                <a:gd name="T24" fmla="*/ 759 w 1955"/>
                <a:gd name="T25" fmla="*/ 370 h 1360"/>
                <a:gd name="T26" fmla="*/ 796 w 1955"/>
                <a:gd name="T27" fmla="*/ 246 h 1360"/>
                <a:gd name="T28" fmla="*/ 766 w 1955"/>
                <a:gd name="T29" fmla="*/ 240 h 1360"/>
                <a:gd name="T30" fmla="*/ 738 w 1955"/>
                <a:gd name="T31" fmla="*/ 172 h 1360"/>
                <a:gd name="T32" fmla="*/ 818 w 1955"/>
                <a:gd name="T33" fmla="*/ 219 h 1360"/>
                <a:gd name="T34" fmla="*/ 837 w 1955"/>
                <a:gd name="T35" fmla="*/ 255 h 1360"/>
                <a:gd name="T36" fmla="*/ 880 w 1955"/>
                <a:gd name="T37" fmla="*/ 249 h 1360"/>
                <a:gd name="T38" fmla="*/ 946 w 1955"/>
                <a:gd name="T39" fmla="*/ 267 h 1360"/>
                <a:gd name="T40" fmla="*/ 940 w 1955"/>
                <a:gd name="T41" fmla="*/ 218 h 1360"/>
                <a:gd name="T42" fmla="*/ 1022 w 1955"/>
                <a:gd name="T43" fmla="*/ 237 h 1360"/>
                <a:gd name="T44" fmla="*/ 1026 w 1955"/>
                <a:gd name="T45" fmla="*/ 301 h 1360"/>
                <a:gd name="T46" fmla="*/ 989 w 1955"/>
                <a:gd name="T47" fmla="*/ 400 h 1360"/>
                <a:gd name="T48" fmla="*/ 887 w 1955"/>
                <a:gd name="T49" fmla="*/ 441 h 1360"/>
                <a:gd name="T50" fmla="*/ 865 w 1955"/>
                <a:gd name="T51" fmla="*/ 542 h 1360"/>
                <a:gd name="T52" fmla="*/ 785 w 1955"/>
                <a:gd name="T53" fmla="*/ 790 h 1360"/>
                <a:gd name="T54" fmla="*/ 1201 w 1955"/>
                <a:gd name="T55" fmla="*/ 1075 h 1360"/>
                <a:gd name="T56" fmla="*/ 1290 w 1955"/>
                <a:gd name="T57" fmla="*/ 1112 h 1360"/>
                <a:gd name="T58" fmla="*/ 1242 w 1955"/>
                <a:gd name="T59" fmla="*/ 949 h 1360"/>
                <a:gd name="T60" fmla="*/ 1290 w 1955"/>
                <a:gd name="T61" fmla="*/ 852 h 1360"/>
                <a:gd name="T62" fmla="*/ 1218 w 1955"/>
                <a:gd name="T63" fmla="*/ 665 h 1360"/>
                <a:gd name="T64" fmla="*/ 1278 w 1955"/>
                <a:gd name="T65" fmla="*/ 520 h 1360"/>
                <a:gd name="T66" fmla="*/ 1384 w 1955"/>
                <a:gd name="T67" fmla="*/ 570 h 1360"/>
                <a:gd name="T68" fmla="*/ 1435 w 1955"/>
                <a:gd name="T69" fmla="*/ 647 h 1360"/>
                <a:gd name="T70" fmla="*/ 1485 w 1955"/>
                <a:gd name="T71" fmla="*/ 672 h 1360"/>
                <a:gd name="T72" fmla="*/ 1520 w 1955"/>
                <a:gd name="T73" fmla="*/ 550 h 1360"/>
                <a:gd name="T74" fmla="*/ 1592 w 1955"/>
                <a:gd name="T75" fmla="*/ 617 h 1360"/>
                <a:gd name="T76" fmla="*/ 1641 w 1955"/>
                <a:gd name="T77" fmla="*/ 653 h 1360"/>
                <a:gd name="T78" fmla="*/ 1691 w 1955"/>
                <a:gd name="T79" fmla="*/ 706 h 1360"/>
                <a:gd name="T80" fmla="*/ 1734 w 1955"/>
                <a:gd name="T81" fmla="*/ 716 h 1360"/>
                <a:gd name="T82" fmla="*/ 1814 w 1955"/>
                <a:gd name="T83" fmla="*/ 727 h 1360"/>
                <a:gd name="T84" fmla="*/ 1864 w 1955"/>
                <a:gd name="T85" fmla="*/ 760 h 1360"/>
                <a:gd name="T86" fmla="*/ 1940 w 1955"/>
                <a:gd name="T87" fmla="*/ 804 h 1360"/>
                <a:gd name="T88" fmla="*/ 1647 w 1955"/>
                <a:gd name="T89" fmla="*/ 1136 h 1360"/>
                <a:gd name="T90" fmla="*/ 1789 w 1955"/>
                <a:gd name="T91" fmla="*/ 1089 h 1360"/>
                <a:gd name="T92" fmla="*/ 1786 w 1955"/>
                <a:gd name="T93" fmla="*/ 1136 h 1360"/>
                <a:gd name="T94" fmla="*/ 1852 w 1955"/>
                <a:gd name="T95" fmla="*/ 1209 h 1360"/>
                <a:gd name="T96" fmla="*/ 1905 w 1955"/>
                <a:gd name="T97" fmla="*/ 1204 h 1360"/>
                <a:gd name="T98" fmla="*/ 1884 w 1955"/>
                <a:gd name="T99" fmla="*/ 1289 h 1360"/>
                <a:gd name="T100" fmla="*/ 1820 w 1955"/>
                <a:gd name="T101" fmla="*/ 1344 h 1360"/>
                <a:gd name="T102" fmla="*/ 1838 w 1955"/>
                <a:gd name="T103" fmla="*/ 123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55" h="1360">
                  <a:moveTo>
                    <a:pt x="0" y="0"/>
                  </a:moveTo>
                  <a:cubicBezTo>
                    <a:pt x="16" y="31"/>
                    <a:pt x="22" y="67"/>
                    <a:pt x="53" y="86"/>
                  </a:cubicBezTo>
                  <a:cubicBezTo>
                    <a:pt x="59" y="86"/>
                    <a:pt x="53" y="61"/>
                    <a:pt x="65" y="61"/>
                  </a:cubicBezTo>
                  <a:cubicBezTo>
                    <a:pt x="77" y="61"/>
                    <a:pt x="95" y="55"/>
                    <a:pt x="101" y="67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80"/>
                    <a:pt x="95" y="92"/>
                    <a:pt x="113" y="86"/>
                  </a:cubicBezTo>
                  <a:cubicBezTo>
                    <a:pt x="119" y="86"/>
                    <a:pt x="119" y="80"/>
                    <a:pt x="122" y="75"/>
                  </a:cubicBezTo>
                  <a:cubicBezTo>
                    <a:pt x="127" y="75"/>
                    <a:pt x="118" y="80"/>
                    <a:pt x="122" y="75"/>
                  </a:cubicBezTo>
                  <a:cubicBezTo>
                    <a:pt x="137" y="73"/>
                    <a:pt x="149" y="67"/>
                    <a:pt x="153" y="80"/>
                  </a:cubicBezTo>
                  <a:cubicBezTo>
                    <a:pt x="162" y="79"/>
                    <a:pt x="172" y="79"/>
                    <a:pt x="179" y="86"/>
                  </a:cubicBezTo>
                  <a:cubicBezTo>
                    <a:pt x="161" y="86"/>
                    <a:pt x="155" y="104"/>
                    <a:pt x="131" y="92"/>
                  </a:cubicBezTo>
                  <a:cubicBezTo>
                    <a:pt x="125" y="92"/>
                    <a:pt x="125" y="98"/>
                    <a:pt x="120" y="98"/>
                  </a:cubicBezTo>
                  <a:cubicBezTo>
                    <a:pt x="130" y="95"/>
                    <a:pt x="127" y="91"/>
                    <a:pt x="120" y="98"/>
                  </a:cubicBezTo>
                  <a:cubicBezTo>
                    <a:pt x="142" y="103"/>
                    <a:pt x="165" y="98"/>
                    <a:pt x="188" y="97"/>
                  </a:cubicBezTo>
                  <a:cubicBezTo>
                    <a:pt x="185" y="98"/>
                    <a:pt x="185" y="104"/>
                    <a:pt x="185" y="104"/>
                  </a:cubicBezTo>
                  <a:cubicBezTo>
                    <a:pt x="198" y="92"/>
                    <a:pt x="210" y="92"/>
                    <a:pt x="222" y="80"/>
                  </a:cubicBezTo>
                  <a:cubicBezTo>
                    <a:pt x="228" y="104"/>
                    <a:pt x="216" y="134"/>
                    <a:pt x="231" y="153"/>
                  </a:cubicBezTo>
                  <a:cubicBezTo>
                    <a:pt x="232" y="146"/>
                    <a:pt x="218" y="143"/>
                    <a:pt x="231" y="153"/>
                  </a:cubicBezTo>
                  <a:cubicBezTo>
                    <a:pt x="228" y="140"/>
                    <a:pt x="246" y="134"/>
                    <a:pt x="253" y="123"/>
                  </a:cubicBezTo>
                  <a:cubicBezTo>
                    <a:pt x="251" y="123"/>
                    <a:pt x="249" y="123"/>
                    <a:pt x="247" y="123"/>
                  </a:cubicBezTo>
                  <a:cubicBezTo>
                    <a:pt x="252" y="122"/>
                    <a:pt x="258" y="116"/>
                    <a:pt x="258" y="116"/>
                  </a:cubicBezTo>
                  <a:cubicBezTo>
                    <a:pt x="276" y="128"/>
                    <a:pt x="252" y="146"/>
                    <a:pt x="246" y="158"/>
                  </a:cubicBezTo>
                  <a:cubicBezTo>
                    <a:pt x="252" y="158"/>
                    <a:pt x="258" y="164"/>
                    <a:pt x="258" y="164"/>
                  </a:cubicBezTo>
                  <a:cubicBezTo>
                    <a:pt x="270" y="158"/>
                    <a:pt x="282" y="140"/>
                    <a:pt x="294" y="146"/>
                  </a:cubicBezTo>
                  <a:cubicBezTo>
                    <a:pt x="324" y="176"/>
                    <a:pt x="336" y="218"/>
                    <a:pt x="379" y="233"/>
                  </a:cubicBezTo>
                  <a:cubicBezTo>
                    <a:pt x="378" y="230"/>
                    <a:pt x="378" y="229"/>
                    <a:pt x="377" y="227"/>
                  </a:cubicBezTo>
                  <a:cubicBezTo>
                    <a:pt x="377" y="230"/>
                    <a:pt x="378" y="231"/>
                    <a:pt x="379" y="233"/>
                  </a:cubicBezTo>
                  <a:cubicBezTo>
                    <a:pt x="385" y="230"/>
                    <a:pt x="391" y="230"/>
                    <a:pt x="391" y="230"/>
                  </a:cubicBezTo>
                  <a:cubicBezTo>
                    <a:pt x="397" y="243"/>
                    <a:pt x="409" y="249"/>
                    <a:pt x="409" y="267"/>
                  </a:cubicBezTo>
                  <a:cubicBezTo>
                    <a:pt x="403" y="273"/>
                    <a:pt x="403" y="273"/>
                    <a:pt x="403" y="273"/>
                  </a:cubicBezTo>
                  <a:cubicBezTo>
                    <a:pt x="397" y="273"/>
                    <a:pt x="391" y="267"/>
                    <a:pt x="385" y="267"/>
                  </a:cubicBezTo>
                  <a:cubicBezTo>
                    <a:pt x="379" y="267"/>
                    <a:pt x="373" y="273"/>
                    <a:pt x="379" y="279"/>
                  </a:cubicBezTo>
                  <a:cubicBezTo>
                    <a:pt x="409" y="303"/>
                    <a:pt x="451" y="303"/>
                    <a:pt x="487" y="303"/>
                  </a:cubicBezTo>
                  <a:cubicBezTo>
                    <a:pt x="487" y="315"/>
                    <a:pt x="499" y="309"/>
                    <a:pt x="505" y="315"/>
                  </a:cubicBezTo>
                  <a:cubicBezTo>
                    <a:pt x="512" y="339"/>
                    <a:pt x="499" y="363"/>
                    <a:pt x="513" y="387"/>
                  </a:cubicBezTo>
                  <a:cubicBezTo>
                    <a:pt x="513" y="385"/>
                    <a:pt x="513" y="382"/>
                    <a:pt x="513" y="380"/>
                  </a:cubicBezTo>
                  <a:cubicBezTo>
                    <a:pt x="513" y="383"/>
                    <a:pt x="513" y="384"/>
                    <a:pt x="513" y="387"/>
                  </a:cubicBezTo>
                  <a:cubicBezTo>
                    <a:pt x="518" y="375"/>
                    <a:pt x="512" y="348"/>
                    <a:pt x="530" y="351"/>
                  </a:cubicBezTo>
                  <a:cubicBezTo>
                    <a:pt x="518" y="330"/>
                    <a:pt x="512" y="309"/>
                    <a:pt x="541" y="302"/>
                  </a:cubicBezTo>
                  <a:cubicBezTo>
                    <a:pt x="547" y="301"/>
                    <a:pt x="568" y="300"/>
                    <a:pt x="566" y="289"/>
                  </a:cubicBezTo>
                  <a:cubicBezTo>
                    <a:pt x="564" y="280"/>
                    <a:pt x="555" y="288"/>
                    <a:pt x="552" y="293"/>
                  </a:cubicBezTo>
                  <a:cubicBezTo>
                    <a:pt x="543" y="290"/>
                    <a:pt x="521" y="281"/>
                    <a:pt x="521" y="298"/>
                  </a:cubicBezTo>
                  <a:cubicBezTo>
                    <a:pt x="513" y="295"/>
                    <a:pt x="514" y="287"/>
                    <a:pt x="506" y="287"/>
                  </a:cubicBezTo>
                  <a:cubicBezTo>
                    <a:pt x="515" y="271"/>
                    <a:pt x="533" y="268"/>
                    <a:pt x="550" y="267"/>
                  </a:cubicBezTo>
                  <a:cubicBezTo>
                    <a:pt x="559" y="266"/>
                    <a:pt x="566" y="265"/>
                    <a:pt x="573" y="271"/>
                  </a:cubicBezTo>
                  <a:cubicBezTo>
                    <a:pt x="578" y="277"/>
                    <a:pt x="582" y="289"/>
                    <a:pt x="572" y="291"/>
                  </a:cubicBezTo>
                  <a:cubicBezTo>
                    <a:pt x="578" y="295"/>
                    <a:pt x="584" y="298"/>
                    <a:pt x="588" y="304"/>
                  </a:cubicBezTo>
                  <a:cubicBezTo>
                    <a:pt x="593" y="311"/>
                    <a:pt x="588" y="312"/>
                    <a:pt x="595" y="315"/>
                  </a:cubicBezTo>
                  <a:cubicBezTo>
                    <a:pt x="599" y="317"/>
                    <a:pt x="609" y="315"/>
                    <a:pt x="614" y="315"/>
                  </a:cubicBezTo>
                  <a:cubicBezTo>
                    <a:pt x="611" y="318"/>
                    <a:pt x="612" y="321"/>
                    <a:pt x="611" y="323"/>
                  </a:cubicBezTo>
                  <a:cubicBezTo>
                    <a:pt x="613" y="321"/>
                    <a:pt x="614" y="320"/>
                    <a:pt x="616" y="319"/>
                  </a:cubicBezTo>
                  <a:cubicBezTo>
                    <a:pt x="638" y="345"/>
                    <a:pt x="668" y="327"/>
                    <a:pt x="699" y="333"/>
                  </a:cubicBezTo>
                  <a:cubicBezTo>
                    <a:pt x="691" y="329"/>
                    <a:pt x="694" y="324"/>
                    <a:pt x="699" y="319"/>
                  </a:cubicBezTo>
                  <a:cubicBezTo>
                    <a:pt x="696" y="323"/>
                    <a:pt x="697" y="325"/>
                    <a:pt x="693" y="322"/>
                  </a:cubicBezTo>
                  <a:cubicBezTo>
                    <a:pt x="711" y="321"/>
                    <a:pt x="699" y="345"/>
                    <a:pt x="717" y="345"/>
                  </a:cubicBezTo>
                  <a:cubicBezTo>
                    <a:pt x="729" y="345"/>
                    <a:pt x="729" y="339"/>
                    <a:pt x="729" y="333"/>
                  </a:cubicBezTo>
                  <a:cubicBezTo>
                    <a:pt x="722" y="336"/>
                    <a:pt x="723" y="351"/>
                    <a:pt x="729" y="333"/>
                  </a:cubicBezTo>
                  <a:cubicBezTo>
                    <a:pt x="717" y="333"/>
                    <a:pt x="711" y="315"/>
                    <a:pt x="699" y="321"/>
                  </a:cubicBezTo>
                  <a:cubicBezTo>
                    <a:pt x="699" y="315"/>
                    <a:pt x="699" y="309"/>
                    <a:pt x="698" y="306"/>
                  </a:cubicBezTo>
                  <a:cubicBezTo>
                    <a:pt x="705" y="305"/>
                    <a:pt x="699" y="309"/>
                    <a:pt x="698" y="306"/>
                  </a:cubicBezTo>
                  <a:cubicBezTo>
                    <a:pt x="717" y="285"/>
                    <a:pt x="735" y="303"/>
                    <a:pt x="748" y="315"/>
                  </a:cubicBezTo>
                  <a:cubicBezTo>
                    <a:pt x="749" y="316"/>
                    <a:pt x="747" y="313"/>
                    <a:pt x="747" y="313"/>
                  </a:cubicBezTo>
                  <a:cubicBezTo>
                    <a:pt x="752" y="331"/>
                    <a:pt x="741" y="346"/>
                    <a:pt x="741" y="363"/>
                  </a:cubicBezTo>
                  <a:cubicBezTo>
                    <a:pt x="742" y="363"/>
                    <a:pt x="750" y="358"/>
                    <a:pt x="751" y="359"/>
                  </a:cubicBezTo>
                  <a:cubicBezTo>
                    <a:pt x="755" y="361"/>
                    <a:pt x="753" y="367"/>
                    <a:pt x="759" y="370"/>
                  </a:cubicBezTo>
                  <a:cubicBezTo>
                    <a:pt x="760" y="354"/>
                    <a:pt x="751" y="334"/>
                    <a:pt x="763" y="320"/>
                  </a:cubicBezTo>
                  <a:cubicBezTo>
                    <a:pt x="772" y="337"/>
                    <a:pt x="810" y="282"/>
                    <a:pt x="787" y="274"/>
                  </a:cubicBezTo>
                  <a:cubicBezTo>
                    <a:pt x="787" y="282"/>
                    <a:pt x="777" y="291"/>
                    <a:pt x="775" y="280"/>
                  </a:cubicBezTo>
                  <a:cubicBezTo>
                    <a:pt x="774" y="278"/>
                    <a:pt x="782" y="257"/>
                    <a:pt x="783" y="255"/>
                  </a:cubicBezTo>
                  <a:cubicBezTo>
                    <a:pt x="787" y="249"/>
                    <a:pt x="792" y="250"/>
                    <a:pt x="796" y="246"/>
                  </a:cubicBezTo>
                  <a:cubicBezTo>
                    <a:pt x="795" y="247"/>
                    <a:pt x="794" y="248"/>
                    <a:pt x="793" y="249"/>
                  </a:cubicBezTo>
                  <a:cubicBezTo>
                    <a:pt x="794" y="238"/>
                    <a:pt x="783" y="247"/>
                    <a:pt x="777" y="243"/>
                  </a:cubicBezTo>
                  <a:cubicBezTo>
                    <a:pt x="773" y="240"/>
                    <a:pt x="780" y="232"/>
                    <a:pt x="771" y="230"/>
                  </a:cubicBezTo>
                  <a:cubicBezTo>
                    <a:pt x="767" y="230"/>
                    <a:pt x="763" y="237"/>
                    <a:pt x="761" y="240"/>
                  </a:cubicBezTo>
                  <a:cubicBezTo>
                    <a:pt x="763" y="240"/>
                    <a:pt x="765" y="240"/>
                    <a:pt x="766" y="240"/>
                  </a:cubicBezTo>
                  <a:cubicBezTo>
                    <a:pt x="756" y="239"/>
                    <a:pt x="735" y="212"/>
                    <a:pt x="741" y="200"/>
                  </a:cubicBezTo>
                  <a:cubicBezTo>
                    <a:pt x="742" y="198"/>
                    <a:pt x="746" y="198"/>
                    <a:pt x="747" y="196"/>
                  </a:cubicBezTo>
                  <a:cubicBezTo>
                    <a:pt x="747" y="196"/>
                    <a:pt x="753" y="189"/>
                    <a:pt x="753" y="189"/>
                  </a:cubicBezTo>
                  <a:cubicBezTo>
                    <a:pt x="750" y="192"/>
                    <a:pt x="746" y="188"/>
                    <a:pt x="751" y="195"/>
                  </a:cubicBezTo>
                  <a:cubicBezTo>
                    <a:pt x="748" y="187"/>
                    <a:pt x="738" y="181"/>
                    <a:pt x="738" y="172"/>
                  </a:cubicBezTo>
                  <a:cubicBezTo>
                    <a:pt x="739" y="164"/>
                    <a:pt x="751" y="155"/>
                    <a:pt x="755" y="158"/>
                  </a:cubicBezTo>
                  <a:cubicBezTo>
                    <a:pt x="755" y="151"/>
                    <a:pt x="753" y="124"/>
                    <a:pt x="768" y="129"/>
                  </a:cubicBezTo>
                  <a:cubicBezTo>
                    <a:pt x="771" y="140"/>
                    <a:pt x="789" y="134"/>
                    <a:pt x="795" y="146"/>
                  </a:cubicBezTo>
                  <a:cubicBezTo>
                    <a:pt x="813" y="164"/>
                    <a:pt x="807" y="194"/>
                    <a:pt x="822" y="215"/>
                  </a:cubicBezTo>
                  <a:cubicBezTo>
                    <a:pt x="819" y="215"/>
                    <a:pt x="821" y="214"/>
                    <a:pt x="818" y="219"/>
                  </a:cubicBezTo>
                  <a:cubicBezTo>
                    <a:pt x="819" y="219"/>
                    <a:pt x="819" y="218"/>
                    <a:pt x="819" y="218"/>
                  </a:cubicBezTo>
                  <a:cubicBezTo>
                    <a:pt x="816" y="227"/>
                    <a:pt x="809" y="244"/>
                    <a:pt x="828" y="241"/>
                  </a:cubicBezTo>
                  <a:cubicBezTo>
                    <a:pt x="828" y="241"/>
                    <a:pt x="827" y="241"/>
                    <a:pt x="827" y="241"/>
                  </a:cubicBezTo>
                  <a:cubicBezTo>
                    <a:pt x="832" y="241"/>
                    <a:pt x="840" y="239"/>
                    <a:pt x="845" y="243"/>
                  </a:cubicBezTo>
                  <a:cubicBezTo>
                    <a:pt x="854" y="250"/>
                    <a:pt x="846" y="256"/>
                    <a:pt x="837" y="255"/>
                  </a:cubicBezTo>
                  <a:cubicBezTo>
                    <a:pt x="839" y="256"/>
                    <a:pt x="842" y="258"/>
                    <a:pt x="844" y="259"/>
                  </a:cubicBezTo>
                  <a:cubicBezTo>
                    <a:pt x="842" y="257"/>
                    <a:pt x="840" y="256"/>
                    <a:pt x="837" y="255"/>
                  </a:cubicBezTo>
                  <a:cubicBezTo>
                    <a:pt x="859" y="265"/>
                    <a:pt x="856" y="288"/>
                    <a:pt x="856" y="309"/>
                  </a:cubicBezTo>
                  <a:cubicBezTo>
                    <a:pt x="862" y="309"/>
                    <a:pt x="868" y="309"/>
                    <a:pt x="868" y="309"/>
                  </a:cubicBezTo>
                  <a:cubicBezTo>
                    <a:pt x="874" y="291"/>
                    <a:pt x="862" y="261"/>
                    <a:pt x="880" y="249"/>
                  </a:cubicBezTo>
                  <a:cubicBezTo>
                    <a:pt x="892" y="255"/>
                    <a:pt x="892" y="255"/>
                    <a:pt x="892" y="255"/>
                  </a:cubicBezTo>
                  <a:cubicBezTo>
                    <a:pt x="910" y="285"/>
                    <a:pt x="892" y="339"/>
                    <a:pt x="936" y="349"/>
                  </a:cubicBezTo>
                  <a:cubicBezTo>
                    <a:pt x="929" y="342"/>
                    <a:pt x="915" y="355"/>
                    <a:pt x="936" y="349"/>
                  </a:cubicBezTo>
                  <a:cubicBezTo>
                    <a:pt x="934" y="351"/>
                    <a:pt x="928" y="315"/>
                    <a:pt x="928" y="351"/>
                  </a:cubicBezTo>
                  <a:cubicBezTo>
                    <a:pt x="958" y="333"/>
                    <a:pt x="940" y="297"/>
                    <a:pt x="946" y="267"/>
                  </a:cubicBezTo>
                  <a:cubicBezTo>
                    <a:pt x="946" y="267"/>
                    <a:pt x="952" y="267"/>
                    <a:pt x="956" y="266"/>
                  </a:cubicBezTo>
                  <a:cubicBezTo>
                    <a:pt x="953" y="264"/>
                    <a:pt x="951" y="263"/>
                    <a:pt x="948" y="262"/>
                  </a:cubicBezTo>
                  <a:cubicBezTo>
                    <a:pt x="950" y="264"/>
                    <a:pt x="953" y="265"/>
                    <a:pt x="956" y="266"/>
                  </a:cubicBezTo>
                  <a:cubicBezTo>
                    <a:pt x="952" y="249"/>
                    <a:pt x="940" y="236"/>
                    <a:pt x="940" y="218"/>
                  </a:cubicBezTo>
                  <a:cubicBezTo>
                    <a:pt x="949" y="215"/>
                    <a:pt x="943" y="224"/>
                    <a:pt x="940" y="218"/>
                  </a:cubicBezTo>
                  <a:cubicBezTo>
                    <a:pt x="958" y="224"/>
                    <a:pt x="976" y="212"/>
                    <a:pt x="995" y="224"/>
                  </a:cubicBezTo>
                  <a:cubicBezTo>
                    <a:pt x="995" y="230"/>
                    <a:pt x="1001" y="236"/>
                    <a:pt x="1001" y="236"/>
                  </a:cubicBezTo>
                  <a:cubicBezTo>
                    <a:pt x="1007" y="236"/>
                    <a:pt x="1019" y="236"/>
                    <a:pt x="1022" y="237"/>
                  </a:cubicBezTo>
                  <a:cubicBezTo>
                    <a:pt x="1022" y="238"/>
                    <a:pt x="1022" y="239"/>
                    <a:pt x="1021" y="240"/>
                  </a:cubicBezTo>
                  <a:cubicBezTo>
                    <a:pt x="1020" y="242"/>
                    <a:pt x="1022" y="234"/>
                    <a:pt x="1022" y="237"/>
                  </a:cubicBezTo>
                  <a:cubicBezTo>
                    <a:pt x="1016" y="242"/>
                    <a:pt x="1006" y="247"/>
                    <a:pt x="1014" y="255"/>
                  </a:cubicBezTo>
                  <a:cubicBezTo>
                    <a:pt x="1016" y="256"/>
                    <a:pt x="1023" y="253"/>
                    <a:pt x="1025" y="255"/>
                  </a:cubicBezTo>
                  <a:cubicBezTo>
                    <a:pt x="1029" y="260"/>
                    <a:pt x="1027" y="268"/>
                    <a:pt x="1022" y="272"/>
                  </a:cubicBezTo>
                  <a:cubicBezTo>
                    <a:pt x="1014" y="279"/>
                    <a:pt x="1011" y="267"/>
                    <a:pt x="1010" y="281"/>
                  </a:cubicBezTo>
                  <a:cubicBezTo>
                    <a:pt x="1009" y="293"/>
                    <a:pt x="1018" y="293"/>
                    <a:pt x="1026" y="301"/>
                  </a:cubicBezTo>
                  <a:cubicBezTo>
                    <a:pt x="1042" y="319"/>
                    <a:pt x="1041" y="348"/>
                    <a:pt x="1029" y="368"/>
                  </a:cubicBezTo>
                  <a:cubicBezTo>
                    <a:pt x="1010" y="401"/>
                    <a:pt x="1002" y="368"/>
                    <a:pt x="981" y="359"/>
                  </a:cubicBezTo>
                  <a:cubicBezTo>
                    <a:pt x="981" y="376"/>
                    <a:pt x="1009" y="378"/>
                    <a:pt x="1006" y="397"/>
                  </a:cubicBezTo>
                  <a:cubicBezTo>
                    <a:pt x="1000" y="394"/>
                    <a:pt x="994" y="392"/>
                    <a:pt x="989" y="387"/>
                  </a:cubicBezTo>
                  <a:cubicBezTo>
                    <a:pt x="989" y="391"/>
                    <a:pt x="988" y="396"/>
                    <a:pt x="989" y="400"/>
                  </a:cubicBezTo>
                  <a:cubicBezTo>
                    <a:pt x="976" y="399"/>
                    <a:pt x="964" y="385"/>
                    <a:pt x="951" y="387"/>
                  </a:cubicBezTo>
                  <a:cubicBezTo>
                    <a:pt x="932" y="389"/>
                    <a:pt x="945" y="400"/>
                    <a:pt x="958" y="400"/>
                  </a:cubicBezTo>
                  <a:cubicBezTo>
                    <a:pt x="958" y="416"/>
                    <a:pt x="952" y="436"/>
                    <a:pt x="937" y="446"/>
                  </a:cubicBezTo>
                  <a:cubicBezTo>
                    <a:pt x="922" y="455"/>
                    <a:pt x="909" y="446"/>
                    <a:pt x="906" y="430"/>
                  </a:cubicBezTo>
                  <a:cubicBezTo>
                    <a:pt x="896" y="428"/>
                    <a:pt x="867" y="421"/>
                    <a:pt x="887" y="441"/>
                  </a:cubicBezTo>
                  <a:cubicBezTo>
                    <a:pt x="904" y="454"/>
                    <a:pt x="952" y="448"/>
                    <a:pt x="946" y="478"/>
                  </a:cubicBezTo>
                  <a:cubicBezTo>
                    <a:pt x="940" y="484"/>
                    <a:pt x="934" y="496"/>
                    <a:pt x="928" y="508"/>
                  </a:cubicBezTo>
                  <a:cubicBezTo>
                    <a:pt x="922" y="514"/>
                    <a:pt x="904" y="520"/>
                    <a:pt x="892" y="520"/>
                  </a:cubicBezTo>
                  <a:cubicBezTo>
                    <a:pt x="886" y="526"/>
                    <a:pt x="886" y="544"/>
                    <a:pt x="859" y="540"/>
                  </a:cubicBezTo>
                  <a:cubicBezTo>
                    <a:pt x="862" y="542"/>
                    <a:pt x="861" y="542"/>
                    <a:pt x="865" y="542"/>
                  </a:cubicBezTo>
                  <a:cubicBezTo>
                    <a:pt x="863" y="541"/>
                    <a:pt x="861" y="541"/>
                    <a:pt x="859" y="540"/>
                  </a:cubicBezTo>
                  <a:cubicBezTo>
                    <a:pt x="872" y="544"/>
                    <a:pt x="865" y="566"/>
                    <a:pt x="874" y="575"/>
                  </a:cubicBezTo>
                  <a:cubicBezTo>
                    <a:pt x="864" y="576"/>
                    <a:pt x="857" y="593"/>
                    <a:pt x="850" y="581"/>
                  </a:cubicBezTo>
                  <a:cubicBezTo>
                    <a:pt x="813" y="641"/>
                    <a:pt x="759" y="720"/>
                    <a:pt x="789" y="793"/>
                  </a:cubicBezTo>
                  <a:cubicBezTo>
                    <a:pt x="788" y="792"/>
                    <a:pt x="786" y="791"/>
                    <a:pt x="785" y="790"/>
                  </a:cubicBezTo>
                  <a:cubicBezTo>
                    <a:pt x="838" y="774"/>
                    <a:pt x="850" y="834"/>
                    <a:pt x="856" y="877"/>
                  </a:cubicBezTo>
                  <a:cubicBezTo>
                    <a:pt x="886" y="877"/>
                    <a:pt x="922" y="870"/>
                    <a:pt x="952" y="889"/>
                  </a:cubicBezTo>
                  <a:cubicBezTo>
                    <a:pt x="1013" y="931"/>
                    <a:pt x="1079" y="949"/>
                    <a:pt x="1145" y="937"/>
                  </a:cubicBezTo>
                  <a:cubicBezTo>
                    <a:pt x="1170" y="961"/>
                    <a:pt x="1164" y="1003"/>
                    <a:pt x="1176" y="1033"/>
                  </a:cubicBezTo>
                  <a:cubicBezTo>
                    <a:pt x="1182" y="1052"/>
                    <a:pt x="1188" y="1064"/>
                    <a:pt x="1201" y="1075"/>
                  </a:cubicBezTo>
                  <a:cubicBezTo>
                    <a:pt x="1200" y="1075"/>
                    <a:pt x="1199" y="1074"/>
                    <a:pt x="1198" y="1073"/>
                  </a:cubicBezTo>
                  <a:cubicBezTo>
                    <a:pt x="1209" y="1088"/>
                    <a:pt x="1227" y="1092"/>
                    <a:pt x="1239" y="1106"/>
                  </a:cubicBezTo>
                  <a:cubicBezTo>
                    <a:pt x="1246" y="1113"/>
                    <a:pt x="1248" y="1126"/>
                    <a:pt x="1259" y="1125"/>
                  </a:cubicBezTo>
                  <a:cubicBezTo>
                    <a:pt x="1268" y="1124"/>
                    <a:pt x="1276" y="1107"/>
                    <a:pt x="1278" y="1100"/>
                  </a:cubicBezTo>
                  <a:cubicBezTo>
                    <a:pt x="1282" y="1104"/>
                    <a:pt x="1286" y="1108"/>
                    <a:pt x="1290" y="1112"/>
                  </a:cubicBezTo>
                  <a:cubicBezTo>
                    <a:pt x="1290" y="1094"/>
                    <a:pt x="1290" y="1082"/>
                    <a:pt x="1290" y="1064"/>
                  </a:cubicBezTo>
                  <a:cubicBezTo>
                    <a:pt x="1290" y="1058"/>
                    <a:pt x="1278" y="1058"/>
                    <a:pt x="1278" y="1052"/>
                  </a:cubicBezTo>
                  <a:cubicBezTo>
                    <a:pt x="1278" y="1033"/>
                    <a:pt x="1266" y="1021"/>
                    <a:pt x="1267" y="1005"/>
                  </a:cubicBezTo>
                  <a:cubicBezTo>
                    <a:pt x="1261" y="1006"/>
                    <a:pt x="1257" y="1000"/>
                    <a:pt x="1267" y="1005"/>
                  </a:cubicBezTo>
                  <a:cubicBezTo>
                    <a:pt x="1254" y="985"/>
                    <a:pt x="1248" y="967"/>
                    <a:pt x="1242" y="949"/>
                  </a:cubicBezTo>
                  <a:cubicBezTo>
                    <a:pt x="1236" y="937"/>
                    <a:pt x="1254" y="931"/>
                    <a:pt x="1266" y="919"/>
                  </a:cubicBezTo>
                  <a:cubicBezTo>
                    <a:pt x="1290" y="901"/>
                    <a:pt x="1284" y="864"/>
                    <a:pt x="1302" y="846"/>
                  </a:cubicBezTo>
                  <a:cubicBezTo>
                    <a:pt x="1299" y="845"/>
                    <a:pt x="1295" y="843"/>
                    <a:pt x="1292" y="840"/>
                  </a:cubicBezTo>
                  <a:cubicBezTo>
                    <a:pt x="1287" y="856"/>
                    <a:pt x="1302" y="848"/>
                    <a:pt x="1292" y="840"/>
                  </a:cubicBezTo>
                  <a:cubicBezTo>
                    <a:pt x="1291" y="844"/>
                    <a:pt x="1290" y="848"/>
                    <a:pt x="1290" y="852"/>
                  </a:cubicBezTo>
                  <a:cubicBezTo>
                    <a:pt x="1278" y="809"/>
                    <a:pt x="1249" y="762"/>
                    <a:pt x="1206" y="744"/>
                  </a:cubicBezTo>
                  <a:cubicBezTo>
                    <a:pt x="1218" y="726"/>
                    <a:pt x="1224" y="707"/>
                    <a:pt x="1218" y="683"/>
                  </a:cubicBezTo>
                  <a:cubicBezTo>
                    <a:pt x="1229" y="685"/>
                    <a:pt x="1217" y="692"/>
                    <a:pt x="1218" y="683"/>
                  </a:cubicBezTo>
                  <a:cubicBezTo>
                    <a:pt x="1229" y="685"/>
                    <a:pt x="1230" y="679"/>
                    <a:pt x="1230" y="670"/>
                  </a:cubicBezTo>
                  <a:cubicBezTo>
                    <a:pt x="1230" y="658"/>
                    <a:pt x="1218" y="651"/>
                    <a:pt x="1218" y="665"/>
                  </a:cubicBezTo>
                  <a:cubicBezTo>
                    <a:pt x="1222" y="658"/>
                    <a:pt x="1217" y="647"/>
                    <a:pt x="1212" y="639"/>
                  </a:cubicBezTo>
                  <a:cubicBezTo>
                    <a:pt x="1188" y="643"/>
                    <a:pt x="1204" y="640"/>
                    <a:pt x="1212" y="639"/>
                  </a:cubicBezTo>
                  <a:cubicBezTo>
                    <a:pt x="1206" y="641"/>
                    <a:pt x="1200" y="635"/>
                    <a:pt x="1200" y="635"/>
                  </a:cubicBezTo>
                  <a:cubicBezTo>
                    <a:pt x="1194" y="605"/>
                    <a:pt x="1170" y="563"/>
                    <a:pt x="1194" y="544"/>
                  </a:cubicBezTo>
                  <a:cubicBezTo>
                    <a:pt x="1218" y="526"/>
                    <a:pt x="1260" y="550"/>
                    <a:pt x="1278" y="520"/>
                  </a:cubicBezTo>
                  <a:cubicBezTo>
                    <a:pt x="1290" y="537"/>
                    <a:pt x="1315" y="533"/>
                    <a:pt x="1327" y="549"/>
                  </a:cubicBezTo>
                  <a:cubicBezTo>
                    <a:pt x="1326" y="546"/>
                    <a:pt x="1329" y="548"/>
                    <a:pt x="1325" y="546"/>
                  </a:cubicBezTo>
                  <a:cubicBezTo>
                    <a:pt x="1339" y="563"/>
                    <a:pt x="1351" y="575"/>
                    <a:pt x="1375" y="563"/>
                  </a:cubicBezTo>
                  <a:cubicBezTo>
                    <a:pt x="1375" y="563"/>
                    <a:pt x="1381" y="569"/>
                    <a:pt x="1384" y="570"/>
                  </a:cubicBezTo>
                  <a:cubicBezTo>
                    <a:pt x="1386" y="562"/>
                    <a:pt x="1376" y="557"/>
                    <a:pt x="1384" y="570"/>
                  </a:cubicBezTo>
                  <a:cubicBezTo>
                    <a:pt x="1386" y="562"/>
                    <a:pt x="1391" y="560"/>
                    <a:pt x="1396" y="565"/>
                  </a:cubicBezTo>
                  <a:cubicBezTo>
                    <a:pt x="1402" y="570"/>
                    <a:pt x="1398" y="580"/>
                    <a:pt x="1399" y="586"/>
                  </a:cubicBezTo>
                  <a:cubicBezTo>
                    <a:pt x="1400" y="595"/>
                    <a:pt x="1408" y="618"/>
                    <a:pt x="1416" y="615"/>
                  </a:cubicBezTo>
                  <a:cubicBezTo>
                    <a:pt x="1412" y="614"/>
                    <a:pt x="1412" y="614"/>
                    <a:pt x="1409" y="615"/>
                  </a:cubicBezTo>
                  <a:cubicBezTo>
                    <a:pt x="1423" y="629"/>
                    <a:pt x="1417" y="641"/>
                    <a:pt x="1435" y="647"/>
                  </a:cubicBezTo>
                  <a:cubicBezTo>
                    <a:pt x="1435" y="653"/>
                    <a:pt x="1435" y="659"/>
                    <a:pt x="1428" y="664"/>
                  </a:cubicBezTo>
                  <a:cubicBezTo>
                    <a:pt x="1415" y="684"/>
                    <a:pt x="1435" y="670"/>
                    <a:pt x="1428" y="664"/>
                  </a:cubicBezTo>
                  <a:cubicBezTo>
                    <a:pt x="1415" y="684"/>
                    <a:pt x="1439" y="669"/>
                    <a:pt x="1444" y="665"/>
                  </a:cubicBezTo>
                  <a:cubicBezTo>
                    <a:pt x="1463" y="653"/>
                    <a:pt x="1466" y="661"/>
                    <a:pt x="1474" y="678"/>
                  </a:cubicBezTo>
                  <a:cubicBezTo>
                    <a:pt x="1477" y="667"/>
                    <a:pt x="1480" y="671"/>
                    <a:pt x="1485" y="672"/>
                  </a:cubicBezTo>
                  <a:cubicBezTo>
                    <a:pt x="1484" y="677"/>
                    <a:pt x="1490" y="683"/>
                    <a:pt x="1496" y="677"/>
                  </a:cubicBezTo>
                  <a:cubicBezTo>
                    <a:pt x="1496" y="665"/>
                    <a:pt x="1496" y="665"/>
                    <a:pt x="1496" y="665"/>
                  </a:cubicBezTo>
                  <a:cubicBezTo>
                    <a:pt x="1508" y="653"/>
                    <a:pt x="1526" y="647"/>
                    <a:pt x="1522" y="620"/>
                  </a:cubicBezTo>
                  <a:cubicBezTo>
                    <a:pt x="1522" y="621"/>
                    <a:pt x="1522" y="623"/>
                    <a:pt x="1522" y="624"/>
                  </a:cubicBezTo>
                  <a:cubicBezTo>
                    <a:pt x="1520" y="599"/>
                    <a:pt x="1502" y="573"/>
                    <a:pt x="1520" y="550"/>
                  </a:cubicBezTo>
                  <a:cubicBezTo>
                    <a:pt x="1531" y="561"/>
                    <a:pt x="1546" y="574"/>
                    <a:pt x="1559" y="582"/>
                  </a:cubicBezTo>
                  <a:cubicBezTo>
                    <a:pt x="1564" y="585"/>
                    <a:pt x="1572" y="586"/>
                    <a:pt x="1577" y="589"/>
                  </a:cubicBezTo>
                  <a:cubicBezTo>
                    <a:pt x="1581" y="592"/>
                    <a:pt x="1584" y="597"/>
                    <a:pt x="1588" y="599"/>
                  </a:cubicBezTo>
                  <a:cubicBezTo>
                    <a:pt x="1590" y="600"/>
                    <a:pt x="1596" y="597"/>
                    <a:pt x="1598" y="599"/>
                  </a:cubicBezTo>
                  <a:cubicBezTo>
                    <a:pt x="1608" y="607"/>
                    <a:pt x="1591" y="612"/>
                    <a:pt x="1592" y="617"/>
                  </a:cubicBezTo>
                  <a:cubicBezTo>
                    <a:pt x="1595" y="631"/>
                    <a:pt x="1609" y="615"/>
                    <a:pt x="1613" y="613"/>
                  </a:cubicBezTo>
                  <a:cubicBezTo>
                    <a:pt x="1615" y="620"/>
                    <a:pt x="1621" y="624"/>
                    <a:pt x="1627" y="627"/>
                  </a:cubicBezTo>
                  <a:cubicBezTo>
                    <a:pt x="1626" y="630"/>
                    <a:pt x="1627" y="629"/>
                    <a:pt x="1627" y="631"/>
                  </a:cubicBezTo>
                  <a:cubicBezTo>
                    <a:pt x="1633" y="629"/>
                    <a:pt x="1643" y="626"/>
                    <a:pt x="1646" y="634"/>
                  </a:cubicBezTo>
                  <a:cubicBezTo>
                    <a:pt x="1650" y="641"/>
                    <a:pt x="1641" y="646"/>
                    <a:pt x="1641" y="653"/>
                  </a:cubicBezTo>
                  <a:cubicBezTo>
                    <a:pt x="1653" y="654"/>
                    <a:pt x="1665" y="665"/>
                    <a:pt x="1677" y="659"/>
                  </a:cubicBezTo>
                  <a:cubicBezTo>
                    <a:pt x="1677" y="666"/>
                    <a:pt x="1675" y="673"/>
                    <a:pt x="1671" y="678"/>
                  </a:cubicBezTo>
                  <a:cubicBezTo>
                    <a:pt x="1673" y="678"/>
                    <a:pt x="1674" y="679"/>
                    <a:pt x="1676" y="679"/>
                  </a:cubicBezTo>
                  <a:cubicBezTo>
                    <a:pt x="1665" y="672"/>
                    <a:pt x="1679" y="696"/>
                    <a:pt x="1682" y="701"/>
                  </a:cubicBezTo>
                  <a:cubicBezTo>
                    <a:pt x="1688" y="710"/>
                    <a:pt x="1681" y="707"/>
                    <a:pt x="1691" y="706"/>
                  </a:cubicBezTo>
                  <a:cubicBezTo>
                    <a:pt x="1696" y="705"/>
                    <a:pt x="1694" y="699"/>
                    <a:pt x="1700" y="701"/>
                  </a:cubicBezTo>
                  <a:cubicBezTo>
                    <a:pt x="1700" y="701"/>
                    <a:pt x="1698" y="700"/>
                    <a:pt x="1697" y="699"/>
                  </a:cubicBezTo>
                  <a:cubicBezTo>
                    <a:pt x="1703" y="703"/>
                    <a:pt x="1699" y="710"/>
                    <a:pt x="1703" y="713"/>
                  </a:cubicBezTo>
                  <a:cubicBezTo>
                    <a:pt x="1706" y="716"/>
                    <a:pt x="1725" y="713"/>
                    <a:pt x="1726" y="713"/>
                  </a:cubicBezTo>
                  <a:cubicBezTo>
                    <a:pt x="1727" y="713"/>
                    <a:pt x="1732" y="715"/>
                    <a:pt x="1734" y="716"/>
                  </a:cubicBezTo>
                  <a:cubicBezTo>
                    <a:pt x="1722" y="744"/>
                    <a:pt x="1767" y="727"/>
                    <a:pt x="1777" y="725"/>
                  </a:cubicBezTo>
                  <a:cubicBezTo>
                    <a:pt x="1776" y="725"/>
                    <a:pt x="1776" y="725"/>
                    <a:pt x="1775" y="725"/>
                  </a:cubicBezTo>
                  <a:cubicBezTo>
                    <a:pt x="1784" y="742"/>
                    <a:pt x="1803" y="732"/>
                    <a:pt x="1810" y="720"/>
                  </a:cubicBezTo>
                  <a:cubicBezTo>
                    <a:pt x="1811" y="723"/>
                    <a:pt x="1813" y="724"/>
                    <a:pt x="1814" y="727"/>
                  </a:cubicBezTo>
                  <a:cubicBezTo>
                    <a:pt x="1816" y="723"/>
                    <a:pt x="1817" y="722"/>
                    <a:pt x="1814" y="727"/>
                  </a:cubicBezTo>
                  <a:cubicBezTo>
                    <a:pt x="1847" y="721"/>
                    <a:pt x="1829" y="753"/>
                    <a:pt x="1816" y="768"/>
                  </a:cubicBezTo>
                  <a:cubicBezTo>
                    <a:pt x="1812" y="773"/>
                    <a:pt x="1774" y="804"/>
                    <a:pt x="1798" y="811"/>
                  </a:cubicBezTo>
                  <a:cubicBezTo>
                    <a:pt x="1813" y="815"/>
                    <a:pt x="1826" y="762"/>
                    <a:pt x="1832" y="753"/>
                  </a:cubicBezTo>
                  <a:cubicBezTo>
                    <a:pt x="1847" y="731"/>
                    <a:pt x="1861" y="746"/>
                    <a:pt x="1866" y="766"/>
                  </a:cubicBezTo>
                  <a:cubicBezTo>
                    <a:pt x="1865" y="763"/>
                    <a:pt x="1865" y="762"/>
                    <a:pt x="1864" y="760"/>
                  </a:cubicBezTo>
                  <a:cubicBezTo>
                    <a:pt x="1864" y="763"/>
                    <a:pt x="1865" y="763"/>
                    <a:pt x="1866" y="766"/>
                  </a:cubicBezTo>
                  <a:cubicBezTo>
                    <a:pt x="1867" y="758"/>
                    <a:pt x="1885" y="732"/>
                    <a:pt x="1889" y="747"/>
                  </a:cubicBezTo>
                  <a:cubicBezTo>
                    <a:pt x="1894" y="750"/>
                    <a:pt x="1894" y="744"/>
                    <a:pt x="1900" y="744"/>
                  </a:cubicBezTo>
                  <a:cubicBezTo>
                    <a:pt x="1912" y="768"/>
                    <a:pt x="1930" y="786"/>
                    <a:pt x="1941" y="809"/>
                  </a:cubicBezTo>
                  <a:cubicBezTo>
                    <a:pt x="1941" y="807"/>
                    <a:pt x="1941" y="806"/>
                    <a:pt x="1940" y="804"/>
                  </a:cubicBezTo>
                  <a:cubicBezTo>
                    <a:pt x="1949" y="846"/>
                    <a:pt x="1906" y="864"/>
                    <a:pt x="1894" y="895"/>
                  </a:cubicBezTo>
                  <a:cubicBezTo>
                    <a:pt x="1882" y="913"/>
                    <a:pt x="1882" y="931"/>
                    <a:pt x="1876" y="949"/>
                  </a:cubicBezTo>
                  <a:cubicBezTo>
                    <a:pt x="1870" y="961"/>
                    <a:pt x="1864" y="967"/>
                    <a:pt x="1852" y="973"/>
                  </a:cubicBezTo>
                  <a:cubicBezTo>
                    <a:pt x="1798" y="997"/>
                    <a:pt x="1737" y="1015"/>
                    <a:pt x="1689" y="1046"/>
                  </a:cubicBezTo>
                  <a:cubicBezTo>
                    <a:pt x="1683" y="1082"/>
                    <a:pt x="1671" y="1112"/>
                    <a:pt x="1647" y="1136"/>
                  </a:cubicBezTo>
                  <a:cubicBezTo>
                    <a:pt x="1647" y="1184"/>
                    <a:pt x="1622" y="1221"/>
                    <a:pt x="1608" y="1265"/>
                  </a:cubicBezTo>
                  <a:cubicBezTo>
                    <a:pt x="1633" y="1256"/>
                    <a:pt x="1611" y="1249"/>
                    <a:pt x="1608" y="1265"/>
                  </a:cubicBezTo>
                  <a:cubicBezTo>
                    <a:pt x="1616" y="1263"/>
                    <a:pt x="1622" y="1257"/>
                    <a:pt x="1622" y="1257"/>
                  </a:cubicBezTo>
                  <a:cubicBezTo>
                    <a:pt x="1647" y="1190"/>
                    <a:pt x="1659" y="1112"/>
                    <a:pt x="1731" y="1082"/>
                  </a:cubicBezTo>
                  <a:cubicBezTo>
                    <a:pt x="1749" y="1076"/>
                    <a:pt x="1767" y="1064"/>
                    <a:pt x="1789" y="1089"/>
                  </a:cubicBezTo>
                  <a:cubicBezTo>
                    <a:pt x="1788" y="1088"/>
                    <a:pt x="1787" y="1087"/>
                    <a:pt x="1787" y="1085"/>
                  </a:cubicBezTo>
                  <a:cubicBezTo>
                    <a:pt x="1792" y="1094"/>
                    <a:pt x="1792" y="1106"/>
                    <a:pt x="1786" y="1118"/>
                  </a:cubicBezTo>
                  <a:cubicBezTo>
                    <a:pt x="1773" y="1136"/>
                    <a:pt x="1755" y="1136"/>
                    <a:pt x="1736" y="1148"/>
                  </a:cubicBezTo>
                  <a:cubicBezTo>
                    <a:pt x="1735" y="1148"/>
                    <a:pt x="1740" y="1147"/>
                    <a:pt x="1740" y="1147"/>
                  </a:cubicBezTo>
                  <a:cubicBezTo>
                    <a:pt x="1755" y="1142"/>
                    <a:pt x="1767" y="1160"/>
                    <a:pt x="1786" y="1136"/>
                  </a:cubicBezTo>
                  <a:cubicBezTo>
                    <a:pt x="1797" y="1148"/>
                    <a:pt x="1786" y="1167"/>
                    <a:pt x="1789" y="1182"/>
                  </a:cubicBezTo>
                  <a:cubicBezTo>
                    <a:pt x="1791" y="1179"/>
                    <a:pt x="1792" y="1179"/>
                    <a:pt x="1793" y="1176"/>
                  </a:cubicBezTo>
                  <a:cubicBezTo>
                    <a:pt x="1791" y="1177"/>
                    <a:pt x="1790" y="1179"/>
                    <a:pt x="1789" y="1182"/>
                  </a:cubicBezTo>
                  <a:cubicBezTo>
                    <a:pt x="1792" y="1181"/>
                    <a:pt x="1794" y="1182"/>
                    <a:pt x="1798" y="1178"/>
                  </a:cubicBezTo>
                  <a:cubicBezTo>
                    <a:pt x="1797" y="1203"/>
                    <a:pt x="1835" y="1203"/>
                    <a:pt x="1852" y="1209"/>
                  </a:cubicBezTo>
                  <a:cubicBezTo>
                    <a:pt x="1851" y="1209"/>
                    <a:pt x="1849" y="1209"/>
                    <a:pt x="1848" y="1209"/>
                  </a:cubicBezTo>
                  <a:cubicBezTo>
                    <a:pt x="1848" y="1210"/>
                    <a:pt x="1849" y="1210"/>
                    <a:pt x="1849" y="1211"/>
                  </a:cubicBezTo>
                  <a:cubicBezTo>
                    <a:pt x="1855" y="1213"/>
                    <a:pt x="1877" y="1218"/>
                    <a:pt x="1879" y="1212"/>
                  </a:cubicBezTo>
                  <a:cubicBezTo>
                    <a:pt x="1880" y="1211"/>
                    <a:pt x="1880" y="1211"/>
                    <a:pt x="1879" y="1212"/>
                  </a:cubicBezTo>
                  <a:cubicBezTo>
                    <a:pt x="1887" y="1207"/>
                    <a:pt x="1897" y="1209"/>
                    <a:pt x="1905" y="1204"/>
                  </a:cubicBezTo>
                  <a:cubicBezTo>
                    <a:pt x="1911" y="1200"/>
                    <a:pt x="1920" y="1182"/>
                    <a:pt x="1925" y="1198"/>
                  </a:cubicBezTo>
                  <a:cubicBezTo>
                    <a:pt x="1929" y="1182"/>
                    <a:pt x="1943" y="1191"/>
                    <a:pt x="1950" y="1199"/>
                  </a:cubicBezTo>
                  <a:cubicBezTo>
                    <a:pt x="1949" y="1203"/>
                    <a:pt x="1955" y="1209"/>
                    <a:pt x="1955" y="1209"/>
                  </a:cubicBezTo>
                  <a:cubicBezTo>
                    <a:pt x="1930" y="1233"/>
                    <a:pt x="1918" y="1269"/>
                    <a:pt x="1878" y="1280"/>
                  </a:cubicBezTo>
                  <a:cubicBezTo>
                    <a:pt x="1879" y="1284"/>
                    <a:pt x="1881" y="1287"/>
                    <a:pt x="1884" y="1289"/>
                  </a:cubicBezTo>
                  <a:cubicBezTo>
                    <a:pt x="1883" y="1285"/>
                    <a:pt x="1881" y="1282"/>
                    <a:pt x="1878" y="1280"/>
                  </a:cubicBezTo>
                  <a:cubicBezTo>
                    <a:pt x="1882" y="1311"/>
                    <a:pt x="1864" y="1335"/>
                    <a:pt x="1852" y="1360"/>
                  </a:cubicBezTo>
                  <a:cubicBezTo>
                    <a:pt x="1852" y="1360"/>
                    <a:pt x="1840" y="1360"/>
                    <a:pt x="1834" y="1360"/>
                  </a:cubicBezTo>
                  <a:cubicBezTo>
                    <a:pt x="1835" y="1352"/>
                    <a:pt x="1831" y="1352"/>
                    <a:pt x="1828" y="1348"/>
                  </a:cubicBezTo>
                  <a:cubicBezTo>
                    <a:pt x="1828" y="1349"/>
                    <a:pt x="1819" y="1343"/>
                    <a:pt x="1820" y="1344"/>
                  </a:cubicBezTo>
                  <a:cubicBezTo>
                    <a:pt x="1792" y="1305"/>
                    <a:pt x="1834" y="1275"/>
                    <a:pt x="1854" y="1250"/>
                  </a:cubicBezTo>
                  <a:cubicBezTo>
                    <a:pt x="1860" y="1261"/>
                    <a:pt x="1873" y="1243"/>
                    <a:pt x="1879" y="1239"/>
                  </a:cubicBezTo>
                  <a:cubicBezTo>
                    <a:pt x="1870" y="1239"/>
                    <a:pt x="1861" y="1242"/>
                    <a:pt x="1853" y="1246"/>
                  </a:cubicBezTo>
                  <a:cubicBezTo>
                    <a:pt x="1850" y="1247"/>
                    <a:pt x="1837" y="1258"/>
                    <a:pt x="1835" y="1258"/>
                  </a:cubicBezTo>
                  <a:cubicBezTo>
                    <a:pt x="1824" y="1255"/>
                    <a:pt x="1849" y="1232"/>
                    <a:pt x="1838" y="1233"/>
                  </a:cubicBezTo>
                  <a:cubicBezTo>
                    <a:pt x="1823" y="1234"/>
                    <a:pt x="1817" y="1291"/>
                    <a:pt x="1794" y="1276"/>
                  </a:cubicBezTo>
                  <a:cubicBezTo>
                    <a:pt x="1799" y="1289"/>
                    <a:pt x="1780" y="1300"/>
                    <a:pt x="1769" y="1299"/>
                  </a:cubicBezTo>
                  <a:cubicBezTo>
                    <a:pt x="1772" y="1300"/>
                    <a:pt x="1771" y="1302"/>
                    <a:pt x="1773" y="130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1076">
              <a:extLst>
                <a:ext uri="{FF2B5EF4-FFF2-40B4-BE49-F238E27FC236}">
                  <a16:creationId xmlns:a16="http://schemas.microsoft.com/office/drawing/2014/main" id="{882F9EE3-EC70-43E7-93E4-073DEE994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8288338" y="1603375"/>
              <a:ext cx="1930400" cy="1343025"/>
            </a:xfrm>
            <a:custGeom>
              <a:avLst/>
              <a:gdLst>
                <a:gd name="T0" fmla="*/ 95 w 1955"/>
                <a:gd name="T1" fmla="*/ 73 h 1360"/>
                <a:gd name="T2" fmla="*/ 179 w 1955"/>
                <a:gd name="T3" fmla="*/ 86 h 1360"/>
                <a:gd name="T4" fmla="*/ 185 w 1955"/>
                <a:gd name="T5" fmla="*/ 104 h 1360"/>
                <a:gd name="T6" fmla="*/ 247 w 1955"/>
                <a:gd name="T7" fmla="*/ 123 h 1360"/>
                <a:gd name="T8" fmla="*/ 379 w 1955"/>
                <a:gd name="T9" fmla="*/ 233 h 1360"/>
                <a:gd name="T10" fmla="*/ 403 w 1955"/>
                <a:gd name="T11" fmla="*/ 273 h 1360"/>
                <a:gd name="T12" fmla="*/ 513 w 1955"/>
                <a:gd name="T13" fmla="*/ 387 h 1360"/>
                <a:gd name="T14" fmla="*/ 566 w 1955"/>
                <a:gd name="T15" fmla="*/ 289 h 1360"/>
                <a:gd name="T16" fmla="*/ 573 w 1955"/>
                <a:gd name="T17" fmla="*/ 271 h 1360"/>
                <a:gd name="T18" fmla="*/ 611 w 1955"/>
                <a:gd name="T19" fmla="*/ 323 h 1360"/>
                <a:gd name="T20" fmla="*/ 717 w 1955"/>
                <a:gd name="T21" fmla="*/ 345 h 1360"/>
                <a:gd name="T22" fmla="*/ 698 w 1955"/>
                <a:gd name="T23" fmla="*/ 306 h 1360"/>
                <a:gd name="T24" fmla="*/ 759 w 1955"/>
                <a:gd name="T25" fmla="*/ 370 h 1360"/>
                <a:gd name="T26" fmla="*/ 796 w 1955"/>
                <a:gd name="T27" fmla="*/ 246 h 1360"/>
                <a:gd name="T28" fmla="*/ 766 w 1955"/>
                <a:gd name="T29" fmla="*/ 240 h 1360"/>
                <a:gd name="T30" fmla="*/ 738 w 1955"/>
                <a:gd name="T31" fmla="*/ 172 h 1360"/>
                <a:gd name="T32" fmla="*/ 818 w 1955"/>
                <a:gd name="T33" fmla="*/ 219 h 1360"/>
                <a:gd name="T34" fmla="*/ 837 w 1955"/>
                <a:gd name="T35" fmla="*/ 255 h 1360"/>
                <a:gd name="T36" fmla="*/ 880 w 1955"/>
                <a:gd name="T37" fmla="*/ 249 h 1360"/>
                <a:gd name="T38" fmla="*/ 946 w 1955"/>
                <a:gd name="T39" fmla="*/ 267 h 1360"/>
                <a:gd name="T40" fmla="*/ 940 w 1955"/>
                <a:gd name="T41" fmla="*/ 218 h 1360"/>
                <a:gd name="T42" fmla="*/ 1022 w 1955"/>
                <a:gd name="T43" fmla="*/ 237 h 1360"/>
                <a:gd name="T44" fmla="*/ 1026 w 1955"/>
                <a:gd name="T45" fmla="*/ 301 h 1360"/>
                <a:gd name="T46" fmla="*/ 989 w 1955"/>
                <a:gd name="T47" fmla="*/ 400 h 1360"/>
                <a:gd name="T48" fmla="*/ 887 w 1955"/>
                <a:gd name="T49" fmla="*/ 441 h 1360"/>
                <a:gd name="T50" fmla="*/ 865 w 1955"/>
                <a:gd name="T51" fmla="*/ 542 h 1360"/>
                <a:gd name="T52" fmla="*/ 785 w 1955"/>
                <a:gd name="T53" fmla="*/ 790 h 1360"/>
                <a:gd name="T54" fmla="*/ 1201 w 1955"/>
                <a:gd name="T55" fmla="*/ 1075 h 1360"/>
                <a:gd name="T56" fmla="*/ 1290 w 1955"/>
                <a:gd name="T57" fmla="*/ 1112 h 1360"/>
                <a:gd name="T58" fmla="*/ 1242 w 1955"/>
                <a:gd name="T59" fmla="*/ 949 h 1360"/>
                <a:gd name="T60" fmla="*/ 1290 w 1955"/>
                <a:gd name="T61" fmla="*/ 852 h 1360"/>
                <a:gd name="T62" fmla="*/ 1218 w 1955"/>
                <a:gd name="T63" fmla="*/ 665 h 1360"/>
                <a:gd name="T64" fmla="*/ 1278 w 1955"/>
                <a:gd name="T65" fmla="*/ 520 h 1360"/>
                <a:gd name="T66" fmla="*/ 1384 w 1955"/>
                <a:gd name="T67" fmla="*/ 570 h 1360"/>
                <a:gd name="T68" fmla="*/ 1435 w 1955"/>
                <a:gd name="T69" fmla="*/ 647 h 1360"/>
                <a:gd name="T70" fmla="*/ 1485 w 1955"/>
                <a:gd name="T71" fmla="*/ 672 h 1360"/>
                <a:gd name="T72" fmla="*/ 1520 w 1955"/>
                <a:gd name="T73" fmla="*/ 550 h 1360"/>
                <a:gd name="T74" fmla="*/ 1592 w 1955"/>
                <a:gd name="T75" fmla="*/ 617 h 1360"/>
                <a:gd name="T76" fmla="*/ 1641 w 1955"/>
                <a:gd name="T77" fmla="*/ 653 h 1360"/>
                <a:gd name="T78" fmla="*/ 1691 w 1955"/>
                <a:gd name="T79" fmla="*/ 706 h 1360"/>
                <a:gd name="T80" fmla="*/ 1734 w 1955"/>
                <a:gd name="T81" fmla="*/ 716 h 1360"/>
                <a:gd name="T82" fmla="*/ 1814 w 1955"/>
                <a:gd name="T83" fmla="*/ 727 h 1360"/>
                <a:gd name="T84" fmla="*/ 1864 w 1955"/>
                <a:gd name="T85" fmla="*/ 760 h 1360"/>
                <a:gd name="T86" fmla="*/ 1940 w 1955"/>
                <a:gd name="T87" fmla="*/ 804 h 1360"/>
                <a:gd name="T88" fmla="*/ 1647 w 1955"/>
                <a:gd name="T89" fmla="*/ 1136 h 1360"/>
                <a:gd name="T90" fmla="*/ 1789 w 1955"/>
                <a:gd name="T91" fmla="*/ 1089 h 1360"/>
                <a:gd name="T92" fmla="*/ 1786 w 1955"/>
                <a:gd name="T93" fmla="*/ 1136 h 1360"/>
                <a:gd name="T94" fmla="*/ 1852 w 1955"/>
                <a:gd name="T95" fmla="*/ 1209 h 1360"/>
                <a:gd name="T96" fmla="*/ 1905 w 1955"/>
                <a:gd name="T97" fmla="*/ 1204 h 1360"/>
                <a:gd name="T98" fmla="*/ 1884 w 1955"/>
                <a:gd name="T99" fmla="*/ 1289 h 1360"/>
                <a:gd name="T100" fmla="*/ 1820 w 1955"/>
                <a:gd name="T101" fmla="*/ 1344 h 1360"/>
                <a:gd name="T102" fmla="*/ 1838 w 1955"/>
                <a:gd name="T103" fmla="*/ 123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55" h="1360">
                  <a:moveTo>
                    <a:pt x="0" y="0"/>
                  </a:moveTo>
                  <a:cubicBezTo>
                    <a:pt x="16" y="31"/>
                    <a:pt x="22" y="67"/>
                    <a:pt x="53" y="86"/>
                  </a:cubicBezTo>
                  <a:cubicBezTo>
                    <a:pt x="59" y="86"/>
                    <a:pt x="53" y="61"/>
                    <a:pt x="65" y="61"/>
                  </a:cubicBezTo>
                  <a:cubicBezTo>
                    <a:pt x="77" y="61"/>
                    <a:pt x="95" y="55"/>
                    <a:pt x="101" y="67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80"/>
                    <a:pt x="95" y="92"/>
                    <a:pt x="113" y="86"/>
                  </a:cubicBezTo>
                  <a:cubicBezTo>
                    <a:pt x="119" y="86"/>
                    <a:pt x="119" y="80"/>
                    <a:pt x="122" y="75"/>
                  </a:cubicBezTo>
                  <a:cubicBezTo>
                    <a:pt x="127" y="75"/>
                    <a:pt x="118" y="80"/>
                    <a:pt x="122" y="75"/>
                  </a:cubicBezTo>
                  <a:cubicBezTo>
                    <a:pt x="137" y="73"/>
                    <a:pt x="149" y="67"/>
                    <a:pt x="153" y="80"/>
                  </a:cubicBezTo>
                  <a:cubicBezTo>
                    <a:pt x="162" y="79"/>
                    <a:pt x="172" y="79"/>
                    <a:pt x="179" y="86"/>
                  </a:cubicBezTo>
                  <a:cubicBezTo>
                    <a:pt x="161" y="86"/>
                    <a:pt x="155" y="104"/>
                    <a:pt x="131" y="92"/>
                  </a:cubicBezTo>
                  <a:cubicBezTo>
                    <a:pt x="125" y="92"/>
                    <a:pt x="125" y="98"/>
                    <a:pt x="120" y="98"/>
                  </a:cubicBezTo>
                  <a:cubicBezTo>
                    <a:pt x="130" y="95"/>
                    <a:pt x="127" y="91"/>
                    <a:pt x="120" y="98"/>
                  </a:cubicBezTo>
                  <a:cubicBezTo>
                    <a:pt x="142" y="103"/>
                    <a:pt x="165" y="98"/>
                    <a:pt x="188" y="97"/>
                  </a:cubicBezTo>
                  <a:cubicBezTo>
                    <a:pt x="185" y="98"/>
                    <a:pt x="185" y="104"/>
                    <a:pt x="185" y="104"/>
                  </a:cubicBezTo>
                  <a:cubicBezTo>
                    <a:pt x="198" y="92"/>
                    <a:pt x="210" y="92"/>
                    <a:pt x="222" y="80"/>
                  </a:cubicBezTo>
                  <a:cubicBezTo>
                    <a:pt x="228" y="104"/>
                    <a:pt x="216" y="134"/>
                    <a:pt x="231" y="153"/>
                  </a:cubicBezTo>
                  <a:cubicBezTo>
                    <a:pt x="232" y="146"/>
                    <a:pt x="218" y="143"/>
                    <a:pt x="231" y="153"/>
                  </a:cubicBezTo>
                  <a:cubicBezTo>
                    <a:pt x="228" y="140"/>
                    <a:pt x="246" y="134"/>
                    <a:pt x="253" y="123"/>
                  </a:cubicBezTo>
                  <a:cubicBezTo>
                    <a:pt x="251" y="123"/>
                    <a:pt x="249" y="123"/>
                    <a:pt x="247" y="123"/>
                  </a:cubicBezTo>
                  <a:cubicBezTo>
                    <a:pt x="252" y="122"/>
                    <a:pt x="258" y="116"/>
                    <a:pt x="258" y="116"/>
                  </a:cubicBezTo>
                  <a:cubicBezTo>
                    <a:pt x="276" y="128"/>
                    <a:pt x="252" y="146"/>
                    <a:pt x="246" y="158"/>
                  </a:cubicBezTo>
                  <a:cubicBezTo>
                    <a:pt x="252" y="158"/>
                    <a:pt x="258" y="164"/>
                    <a:pt x="258" y="164"/>
                  </a:cubicBezTo>
                  <a:cubicBezTo>
                    <a:pt x="270" y="158"/>
                    <a:pt x="282" y="140"/>
                    <a:pt x="294" y="146"/>
                  </a:cubicBezTo>
                  <a:cubicBezTo>
                    <a:pt x="324" y="176"/>
                    <a:pt x="336" y="218"/>
                    <a:pt x="379" y="233"/>
                  </a:cubicBezTo>
                  <a:cubicBezTo>
                    <a:pt x="378" y="230"/>
                    <a:pt x="378" y="229"/>
                    <a:pt x="377" y="227"/>
                  </a:cubicBezTo>
                  <a:cubicBezTo>
                    <a:pt x="377" y="230"/>
                    <a:pt x="378" y="231"/>
                    <a:pt x="379" y="233"/>
                  </a:cubicBezTo>
                  <a:cubicBezTo>
                    <a:pt x="385" y="230"/>
                    <a:pt x="391" y="230"/>
                    <a:pt x="391" y="230"/>
                  </a:cubicBezTo>
                  <a:cubicBezTo>
                    <a:pt x="397" y="243"/>
                    <a:pt x="409" y="249"/>
                    <a:pt x="409" y="267"/>
                  </a:cubicBezTo>
                  <a:cubicBezTo>
                    <a:pt x="403" y="273"/>
                    <a:pt x="403" y="273"/>
                    <a:pt x="403" y="273"/>
                  </a:cubicBezTo>
                  <a:cubicBezTo>
                    <a:pt x="397" y="273"/>
                    <a:pt x="391" y="267"/>
                    <a:pt x="385" y="267"/>
                  </a:cubicBezTo>
                  <a:cubicBezTo>
                    <a:pt x="379" y="267"/>
                    <a:pt x="373" y="273"/>
                    <a:pt x="379" y="279"/>
                  </a:cubicBezTo>
                  <a:cubicBezTo>
                    <a:pt x="409" y="303"/>
                    <a:pt x="451" y="303"/>
                    <a:pt x="487" y="303"/>
                  </a:cubicBezTo>
                  <a:cubicBezTo>
                    <a:pt x="487" y="315"/>
                    <a:pt x="499" y="309"/>
                    <a:pt x="505" y="315"/>
                  </a:cubicBezTo>
                  <a:cubicBezTo>
                    <a:pt x="512" y="339"/>
                    <a:pt x="499" y="363"/>
                    <a:pt x="513" y="387"/>
                  </a:cubicBezTo>
                  <a:cubicBezTo>
                    <a:pt x="513" y="385"/>
                    <a:pt x="513" y="382"/>
                    <a:pt x="513" y="380"/>
                  </a:cubicBezTo>
                  <a:cubicBezTo>
                    <a:pt x="513" y="383"/>
                    <a:pt x="513" y="384"/>
                    <a:pt x="513" y="387"/>
                  </a:cubicBezTo>
                  <a:cubicBezTo>
                    <a:pt x="518" y="375"/>
                    <a:pt x="512" y="348"/>
                    <a:pt x="530" y="351"/>
                  </a:cubicBezTo>
                  <a:cubicBezTo>
                    <a:pt x="518" y="330"/>
                    <a:pt x="512" y="309"/>
                    <a:pt x="541" y="302"/>
                  </a:cubicBezTo>
                  <a:cubicBezTo>
                    <a:pt x="547" y="301"/>
                    <a:pt x="568" y="300"/>
                    <a:pt x="566" y="289"/>
                  </a:cubicBezTo>
                  <a:cubicBezTo>
                    <a:pt x="564" y="280"/>
                    <a:pt x="555" y="288"/>
                    <a:pt x="552" y="293"/>
                  </a:cubicBezTo>
                  <a:cubicBezTo>
                    <a:pt x="543" y="290"/>
                    <a:pt x="521" y="281"/>
                    <a:pt x="521" y="298"/>
                  </a:cubicBezTo>
                  <a:cubicBezTo>
                    <a:pt x="513" y="295"/>
                    <a:pt x="514" y="287"/>
                    <a:pt x="506" y="287"/>
                  </a:cubicBezTo>
                  <a:cubicBezTo>
                    <a:pt x="515" y="271"/>
                    <a:pt x="533" y="268"/>
                    <a:pt x="550" y="267"/>
                  </a:cubicBezTo>
                  <a:cubicBezTo>
                    <a:pt x="559" y="266"/>
                    <a:pt x="566" y="265"/>
                    <a:pt x="573" y="271"/>
                  </a:cubicBezTo>
                  <a:cubicBezTo>
                    <a:pt x="578" y="277"/>
                    <a:pt x="582" y="289"/>
                    <a:pt x="572" y="291"/>
                  </a:cubicBezTo>
                  <a:cubicBezTo>
                    <a:pt x="578" y="295"/>
                    <a:pt x="584" y="298"/>
                    <a:pt x="588" y="304"/>
                  </a:cubicBezTo>
                  <a:cubicBezTo>
                    <a:pt x="593" y="311"/>
                    <a:pt x="588" y="312"/>
                    <a:pt x="595" y="315"/>
                  </a:cubicBezTo>
                  <a:cubicBezTo>
                    <a:pt x="599" y="317"/>
                    <a:pt x="609" y="315"/>
                    <a:pt x="614" y="315"/>
                  </a:cubicBezTo>
                  <a:cubicBezTo>
                    <a:pt x="611" y="318"/>
                    <a:pt x="612" y="321"/>
                    <a:pt x="611" y="323"/>
                  </a:cubicBezTo>
                  <a:cubicBezTo>
                    <a:pt x="613" y="321"/>
                    <a:pt x="614" y="320"/>
                    <a:pt x="616" y="319"/>
                  </a:cubicBezTo>
                  <a:cubicBezTo>
                    <a:pt x="638" y="345"/>
                    <a:pt x="668" y="327"/>
                    <a:pt x="699" y="333"/>
                  </a:cubicBezTo>
                  <a:cubicBezTo>
                    <a:pt x="691" y="329"/>
                    <a:pt x="694" y="324"/>
                    <a:pt x="699" y="319"/>
                  </a:cubicBezTo>
                  <a:cubicBezTo>
                    <a:pt x="696" y="323"/>
                    <a:pt x="697" y="325"/>
                    <a:pt x="693" y="322"/>
                  </a:cubicBezTo>
                  <a:cubicBezTo>
                    <a:pt x="711" y="321"/>
                    <a:pt x="699" y="345"/>
                    <a:pt x="717" y="345"/>
                  </a:cubicBezTo>
                  <a:cubicBezTo>
                    <a:pt x="729" y="345"/>
                    <a:pt x="729" y="339"/>
                    <a:pt x="729" y="333"/>
                  </a:cubicBezTo>
                  <a:cubicBezTo>
                    <a:pt x="722" y="336"/>
                    <a:pt x="723" y="351"/>
                    <a:pt x="729" y="333"/>
                  </a:cubicBezTo>
                  <a:cubicBezTo>
                    <a:pt x="717" y="333"/>
                    <a:pt x="711" y="315"/>
                    <a:pt x="699" y="321"/>
                  </a:cubicBezTo>
                  <a:cubicBezTo>
                    <a:pt x="699" y="315"/>
                    <a:pt x="699" y="309"/>
                    <a:pt x="698" y="306"/>
                  </a:cubicBezTo>
                  <a:cubicBezTo>
                    <a:pt x="705" y="305"/>
                    <a:pt x="699" y="309"/>
                    <a:pt x="698" y="306"/>
                  </a:cubicBezTo>
                  <a:cubicBezTo>
                    <a:pt x="717" y="285"/>
                    <a:pt x="735" y="303"/>
                    <a:pt x="748" y="315"/>
                  </a:cubicBezTo>
                  <a:cubicBezTo>
                    <a:pt x="749" y="316"/>
                    <a:pt x="747" y="313"/>
                    <a:pt x="747" y="313"/>
                  </a:cubicBezTo>
                  <a:cubicBezTo>
                    <a:pt x="752" y="331"/>
                    <a:pt x="741" y="346"/>
                    <a:pt x="741" y="363"/>
                  </a:cubicBezTo>
                  <a:cubicBezTo>
                    <a:pt x="742" y="363"/>
                    <a:pt x="750" y="358"/>
                    <a:pt x="751" y="359"/>
                  </a:cubicBezTo>
                  <a:cubicBezTo>
                    <a:pt x="755" y="361"/>
                    <a:pt x="753" y="367"/>
                    <a:pt x="759" y="370"/>
                  </a:cubicBezTo>
                  <a:cubicBezTo>
                    <a:pt x="760" y="354"/>
                    <a:pt x="751" y="334"/>
                    <a:pt x="763" y="320"/>
                  </a:cubicBezTo>
                  <a:cubicBezTo>
                    <a:pt x="772" y="337"/>
                    <a:pt x="810" y="282"/>
                    <a:pt x="787" y="274"/>
                  </a:cubicBezTo>
                  <a:cubicBezTo>
                    <a:pt x="787" y="282"/>
                    <a:pt x="777" y="291"/>
                    <a:pt x="775" y="280"/>
                  </a:cubicBezTo>
                  <a:cubicBezTo>
                    <a:pt x="774" y="278"/>
                    <a:pt x="782" y="257"/>
                    <a:pt x="783" y="255"/>
                  </a:cubicBezTo>
                  <a:cubicBezTo>
                    <a:pt x="787" y="249"/>
                    <a:pt x="792" y="250"/>
                    <a:pt x="796" y="246"/>
                  </a:cubicBezTo>
                  <a:cubicBezTo>
                    <a:pt x="795" y="247"/>
                    <a:pt x="794" y="248"/>
                    <a:pt x="793" y="249"/>
                  </a:cubicBezTo>
                  <a:cubicBezTo>
                    <a:pt x="794" y="238"/>
                    <a:pt x="783" y="247"/>
                    <a:pt x="777" y="243"/>
                  </a:cubicBezTo>
                  <a:cubicBezTo>
                    <a:pt x="773" y="240"/>
                    <a:pt x="780" y="232"/>
                    <a:pt x="771" y="230"/>
                  </a:cubicBezTo>
                  <a:cubicBezTo>
                    <a:pt x="767" y="230"/>
                    <a:pt x="763" y="237"/>
                    <a:pt x="761" y="240"/>
                  </a:cubicBezTo>
                  <a:cubicBezTo>
                    <a:pt x="763" y="240"/>
                    <a:pt x="765" y="240"/>
                    <a:pt x="766" y="240"/>
                  </a:cubicBezTo>
                  <a:cubicBezTo>
                    <a:pt x="756" y="239"/>
                    <a:pt x="735" y="212"/>
                    <a:pt x="741" y="200"/>
                  </a:cubicBezTo>
                  <a:cubicBezTo>
                    <a:pt x="742" y="198"/>
                    <a:pt x="746" y="198"/>
                    <a:pt x="747" y="196"/>
                  </a:cubicBezTo>
                  <a:cubicBezTo>
                    <a:pt x="747" y="196"/>
                    <a:pt x="753" y="189"/>
                    <a:pt x="753" y="189"/>
                  </a:cubicBezTo>
                  <a:cubicBezTo>
                    <a:pt x="750" y="192"/>
                    <a:pt x="746" y="188"/>
                    <a:pt x="751" y="195"/>
                  </a:cubicBezTo>
                  <a:cubicBezTo>
                    <a:pt x="748" y="187"/>
                    <a:pt x="738" y="181"/>
                    <a:pt x="738" y="172"/>
                  </a:cubicBezTo>
                  <a:cubicBezTo>
                    <a:pt x="739" y="164"/>
                    <a:pt x="751" y="155"/>
                    <a:pt x="755" y="158"/>
                  </a:cubicBezTo>
                  <a:cubicBezTo>
                    <a:pt x="755" y="151"/>
                    <a:pt x="753" y="124"/>
                    <a:pt x="768" y="129"/>
                  </a:cubicBezTo>
                  <a:cubicBezTo>
                    <a:pt x="771" y="140"/>
                    <a:pt x="789" y="134"/>
                    <a:pt x="795" y="146"/>
                  </a:cubicBezTo>
                  <a:cubicBezTo>
                    <a:pt x="813" y="164"/>
                    <a:pt x="807" y="194"/>
                    <a:pt x="822" y="215"/>
                  </a:cubicBezTo>
                  <a:cubicBezTo>
                    <a:pt x="819" y="215"/>
                    <a:pt x="821" y="214"/>
                    <a:pt x="818" y="219"/>
                  </a:cubicBezTo>
                  <a:cubicBezTo>
                    <a:pt x="819" y="219"/>
                    <a:pt x="819" y="218"/>
                    <a:pt x="819" y="218"/>
                  </a:cubicBezTo>
                  <a:cubicBezTo>
                    <a:pt x="816" y="227"/>
                    <a:pt x="809" y="244"/>
                    <a:pt x="828" y="241"/>
                  </a:cubicBezTo>
                  <a:cubicBezTo>
                    <a:pt x="828" y="241"/>
                    <a:pt x="827" y="241"/>
                    <a:pt x="827" y="241"/>
                  </a:cubicBezTo>
                  <a:cubicBezTo>
                    <a:pt x="832" y="241"/>
                    <a:pt x="840" y="239"/>
                    <a:pt x="845" y="243"/>
                  </a:cubicBezTo>
                  <a:cubicBezTo>
                    <a:pt x="854" y="250"/>
                    <a:pt x="846" y="256"/>
                    <a:pt x="837" y="255"/>
                  </a:cubicBezTo>
                  <a:cubicBezTo>
                    <a:pt x="839" y="256"/>
                    <a:pt x="842" y="258"/>
                    <a:pt x="844" y="259"/>
                  </a:cubicBezTo>
                  <a:cubicBezTo>
                    <a:pt x="842" y="257"/>
                    <a:pt x="840" y="256"/>
                    <a:pt x="837" y="255"/>
                  </a:cubicBezTo>
                  <a:cubicBezTo>
                    <a:pt x="859" y="265"/>
                    <a:pt x="856" y="288"/>
                    <a:pt x="856" y="309"/>
                  </a:cubicBezTo>
                  <a:cubicBezTo>
                    <a:pt x="862" y="309"/>
                    <a:pt x="868" y="309"/>
                    <a:pt x="868" y="309"/>
                  </a:cubicBezTo>
                  <a:cubicBezTo>
                    <a:pt x="874" y="291"/>
                    <a:pt x="862" y="261"/>
                    <a:pt x="880" y="249"/>
                  </a:cubicBezTo>
                  <a:cubicBezTo>
                    <a:pt x="892" y="255"/>
                    <a:pt x="892" y="255"/>
                    <a:pt x="892" y="255"/>
                  </a:cubicBezTo>
                  <a:cubicBezTo>
                    <a:pt x="910" y="285"/>
                    <a:pt x="892" y="339"/>
                    <a:pt x="936" y="349"/>
                  </a:cubicBezTo>
                  <a:cubicBezTo>
                    <a:pt x="929" y="342"/>
                    <a:pt x="915" y="355"/>
                    <a:pt x="936" y="349"/>
                  </a:cubicBezTo>
                  <a:cubicBezTo>
                    <a:pt x="934" y="351"/>
                    <a:pt x="928" y="315"/>
                    <a:pt x="928" y="351"/>
                  </a:cubicBezTo>
                  <a:cubicBezTo>
                    <a:pt x="958" y="333"/>
                    <a:pt x="940" y="297"/>
                    <a:pt x="946" y="267"/>
                  </a:cubicBezTo>
                  <a:cubicBezTo>
                    <a:pt x="946" y="267"/>
                    <a:pt x="952" y="267"/>
                    <a:pt x="956" y="266"/>
                  </a:cubicBezTo>
                  <a:cubicBezTo>
                    <a:pt x="953" y="264"/>
                    <a:pt x="951" y="263"/>
                    <a:pt x="948" y="262"/>
                  </a:cubicBezTo>
                  <a:cubicBezTo>
                    <a:pt x="950" y="264"/>
                    <a:pt x="953" y="265"/>
                    <a:pt x="956" y="266"/>
                  </a:cubicBezTo>
                  <a:cubicBezTo>
                    <a:pt x="952" y="249"/>
                    <a:pt x="940" y="236"/>
                    <a:pt x="940" y="218"/>
                  </a:cubicBezTo>
                  <a:cubicBezTo>
                    <a:pt x="949" y="215"/>
                    <a:pt x="943" y="224"/>
                    <a:pt x="940" y="218"/>
                  </a:cubicBezTo>
                  <a:cubicBezTo>
                    <a:pt x="958" y="224"/>
                    <a:pt x="976" y="212"/>
                    <a:pt x="995" y="224"/>
                  </a:cubicBezTo>
                  <a:cubicBezTo>
                    <a:pt x="995" y="230"/>
                    <a:pt x="1001" y="236"/>
                    <a:pt x="1001" y="236"/>
                  </a:cubicBezTo>
                  <a:cubicBezTo>
                    <a:pt x="1007" y="236"/>
                    <a:pt x="1019" y="236"/>
                    <a:pt x="1022" y="237"/>
                  </a:cubicBezTo>
                  <a:cubicBezTo>
                    <a:pt x="1022" y="238"/>
                    <a:pt x="1022" y="239"/>
                    <a:pt x="1021" y="240"/>
                  </a:cubicBezTo>
                  <a:cubicBezTo>
                    <a:pt x="1020" y="242"/>
                    <a:pt x="1022" y="234"/>
                    <a:pt x="1022" y="237"/>
                  </a:cubicBezTo>
                  <a:cubicBezTo>
                    <a:pt x="1016" y="242"/>
                    <a:pt x="1006" y="247"/>
                    <a:pt x="1014" y="255"/>
                  </a:cubicBezTo>
                  <a:cubicBezTo>
                    <a:pt x="1016" y="256"/>
                    <a:pt x="1023" y="253"/>
                    <a:pt x="1025" y="255"/>
                  </a:cubicBezTo>
                  <a:cubicBezTo>
                    <a:pt x="1029" y="260"/>
                    <a:pt x="1027" y="268"/>
                    <a:pt x="1022" y="272"/>
                  </a:cubicBezTo>
                  <a:cubicBezTo>
                    <a:pt x="1014" y="279"/>
                    <a:pt x="1011" y="267"/>
                    <a:pt x="1010" y="281"/>
                  </a:cubicBezTo>
                  <a:cubicBezTo>
                    <a:pt x="1009" y="293"/>
                    <a:pt x="1018" y="293"/>
                    <a:pt x="1026" y="301"/>
                  </a:cubicBezTo>
                  <a:cubicBezTo>
                    <a:pt x="1042" y="319"/>
                    <a:pt x="1041" y="348"/>
                    <a:pt x="1029" y="368"/>
                  </a:cubicBezTo>
                  <a:cubicBezTo>
                    <a:pt x="1010" y="401"/>
                    <a:pt x="1002" y="368"/>
                    <a:pt x="981" y="359"/>
                  </a:cubicBezTo>
                  <a:cubicBezTo>
                    <a:pt x="981" y="376"/>
                    <a:pt x="1009" y="378"/>
                    <a:pt x="1006" y="397"/>
                  </a:cubicBezTo>
                  <a:cubicBezTo>
                    <a:pt x="1000" y="394"/>
                    <a:pt x="994" y="392"/>
                    <a:pt x="989" y="387"/>
                  </a:cubicBezTo>
                  <a:cubicBezTo>
                    <a:pt x="989" y="391"/>
                    <a:pt x="988" y="396"/>
                    <a:pt x="989" y="400"/>
                  </a:cubicBezTo>
                  <a:cubicBezTo>
                    <a:pt x="976" y="399"/>
                    <a:pt x="964" y="385"/>
                    <a:pt x="951" y="387"/>
                  </a:cubicBezTo>
                  <a:cubicBezTo>
                    <a:pt x="932" y="389"/>
                    <a:pt x="945" y="400"/>
                    <a:pt x="958" y="400"/>
                  </a:cubicBezTo>
                  <a:cubicBezTo>
                    <a:pt x="958" y="416"/>
                    <a:pt x="952" y="436"/>
                    <a:pt x="937" y="446"/>
                  </a:cubicBezTo>
                  <a:cubicBezTo>
                    <a:pt x="922" y="455"/>
                    <a:pt x="909" y="446"/>
                    <a:pt x="906" y="430"/>
                  </a:cubicBezTo>
                  <a:cubicBezTo>
                    <a:pt x="896" y="428"/>
                    <a:pt x="867" y="421"/>
                    <a:pt x="887" y="441"/>
                  </a:cubicBezTo>
                  <a:cubicBezTo>
                    <a:pt x="904" y="454"/>
                    <a:pt x="952" y="448"/>
                    <a:pt x="946" y="478"/>
                  </a:cubicBezTo>
                  <a:cubicBezTo>
                    <a:pt x="940" y="484"/>
                    <a:pt x="934" y="496"/>
                    <a:pt x="928" y="508"/>
                  </a:cubicBezTo>
                  <a:cubicBezTo>
                    <a:pt x="922" y="514"/>
                    <a:pt x="904" y="520"/>
                    <a:pt x="892" y="520"/>
                  </a:cubicBezTo>
                  <a:cubicBezTo>
                    <a:pt x="886" y="526"/>
                    <a:pt x="886" y="544"/>
                    <a:pt x="859" y="540"/>
                  </a:cubicBezTo>
                  <a:cubicBezTo>
                    <a:pt x="862" y="542"/>
                    <a:pt x="861" y="542"/>
                    <a:pt x="865" y="542"/>
                  </a:cubicBezTo>
                  <a:cubicBezTo>
                    <a:pt x="863" y="541"/>
                    <a:pt x="861" y="541"/>
                    <a:pt x="859" y="540"/>
                  </a:cubicBezTo>
                  <a:cubicBezTo>
                    <a:pt x="872" y="544"/>
                    <a:pt x="865" y="566"/>
                    <a:pt x="874" y="575"/>
                  </a:cubicBezTo>
                  <a:cubicBezTo>
                    <a:pt x="864" y="576"/>
                    <a:pt x="857" y="593"/>
                    <a:pt x="850" y="581"/>
                  </a:cubicBezTo>
                  <a:cubicBezTo>
                    <a:pt x="813" y="641"/>
                    <a:pt x="759" y="720"/>
                    <a:pt x="789" y="793"/>
                  </a:cubicBezTo>
                  <a:cubicBezTo>
                    <a:pt x="788" y="792"/>
                    <a:pt x="786" y="791"/>
                    <a:pt x="785" y="790"/>
                  </a:cubicBezTo>
                  <a:cubicBezTo>
                    <a:pt x="838" y="774"/>
                    <a:pt x="850" y="834"/>
                    <a:pt x="856" y="877"/>
                  </a:cubicBezTo>
                  <a:cubicBezTo>
                    <a:pt x="886" y="877"/>
                    <a:pt x="922" y="870"/>
                    <a:pt x="952" y="889"/>
                  </a:cubicBezTo>
                  <a:cubicBezTo>
                    <a:pt x="1013" y="931"/>
                    <a:pt x="1079" y="949"/>
                    <a:pt x="1145" y="937"/>
                  </a:cubicBezTo>
                  <a:cubicBezTo>
                    <a:pt x="1170" y="961"/>
                    <a:pt x="1164" y="1003"/>
                    <a:pt x="1176" y="1033"/>
                  </a:cubicBezTo>
                  <a:cubicBezTo>
                    <a:pt x="1182" y="1052"/>
                    <a:pt x="1188" y="1064"/>
                    <a:pt x="1201" y="1075"/>
                  </a:cubicBezTo>
                  <a:cubicBezTo>
                    <a:pt x="1200" y="1075"/>
                    <a:pt x="1199" y="1074"/>
                    <a:pt x="1198" y="1073"/>
                  </a:cubicBezTo>
                  <a:cubicBezTo>
                    <a:pt x="1209" y="1088"/>
                    <a:pt x="1227" y="1092"/>
                    <a:pt x="1239" y="1106"/>
                  </a:cubicBezTo>
                  <a:cubicBezTo>
                    <a:pt x="1246" y="1113"/>
                    <a:pt x="1248" y="1126"/>
                    <a:pt x="1259" y="1125"/>
                  </a:cubicBezTo>
                  <a:cubicBezTo>
                    <a:pt x="1268" y="1124"/>
                    <a:pt x="1276" y="1107"/>
                    <a:pt x="1278" y="1100"/>
                  </a:cubicBezTo>
                  <a:cubicBezTo>
                    <a:pt x="1282" y="1104"/>
                    <a:pt x="1286" y="1108"/>
                    <a:pt x="1290" y="1112"/>
                  </a:cubicBezTo>
                  <a:cubicBezTo>
                    <a:pt x="1290" y="1094"/>
                    <a:pt x="1290" y="1082"/>
                    <a:pt x="1290" y="1064"/>
                  </a:cubicBezTo>
                  <a:cubicBezTo>
                    <a:pt x="1290" y="1058"/>
                    <a:pt x="1278" y="1058"/>
                    <a:pt x="1278" y="1052"/>
                  </a:cubicBezTo>
                  <a:cubicBezTo>
                    <a:pt x="1278" y="1033"/>
                    <a:pt x="1266" y="1021"/>
                    <a:pt x="1267" y="1005"/>
                  </a:cubicBezTo>
                  <a:cubicBezTo>
                    <a:pt x="1261" y="1006"/>
                    <a:pt x="1257" y="1000"/>
                    <a:pt x="1267" y="1005"/>
                  </a:cubicBezTo>
                  <a:cubicBezTo>
                    <a:pt x="1254" y="985"/>
                    <a:pt x="1248" y="967"/>
                    <a:pt x="1242" y="949"/>
                  </a:cubicBezTo>
                  <a:cubicBezTo>
                    <a:pt x="1236" y="937"/>
                    <a:pt x="1254" y="931"/>
                    <a:pt x="1266" y="919"/>
                  </a:cubicBezTo>
                  <a:cubicBezTo>
                    <a:pt x="1290" y="901"/>
                    <a:pt x="1284" y="864"/>
                    <a:pt x="1302" y="846"/>
                  </a:cubicBezTo>
                  <a:cubicBezTo>
                    <a:pt x="1299" y="845"/>
                    <a:pt x="1295" y="843"/>
                    <a:pt x="1292" y="840"/>
                  </a:cubicBezTo>
                  <a:cubicBezTo>
                    <a:pt x="1287" y="856"/>
                    <a:pt x="1302" y="848"/>
                    <a:pt x="1292" y="840"/>
                  </a:cubicBezTo>
                  <a:cubicBezTo>
                    <a:pt x="1291" y="844"/>
                    <a:pt x="1290" y="848"/>
                    <a:pt x="1290" y="852"/>
                  </a:cubicBezTo>
                  <a:cubicBezTo>
                    <a:pt x="1278" y="809"/>
                    <a:pt x="1249" y="762"/>
                    <a:pt x="1206" y="744"/>
                  </a:cubicBezTo>
                  <a:cubicBezTo>
                    <a:pt x="1218" y="726"/>
                    <a:pt x="1224" y="707"/>
                    <a:pt x="1218" y="683"/>
                  </a:cubicBezTo>
                  <a:cubicBezTo>
                    <a:pt x="1229" y="685"/>
                    <a:pt x="1217" y="692"/>
                    <a:pt x="1218" y="683"/>
                  </a:cubicBezTo>
                  <a:cubicBezTo>
                    <a:pt x="1229" y="685"/>
                    <a:pt x="1230" y="679"/>
                    <a:pt x="1230" y="670"/>
                  </a:cubicBezTo>
                  <a:cubicBezTo>
                    <a:pt x="1230" y="658"/>
                    <a:pt x="1218" y="651"/>
                    <a:pt x="1218" y="665"/>
                  </a:cubicBezTo>
                  <a:cubicBezTo>
                    <a:pt x="1222" y="658"/>
                    <a:pt x="1217" y="647"/>
                    <a:pt x="1212" y="639"/>
                  </a:cubicBezTo>
                  <a:cubicBezTo>
                    <a:pt x="1188" y="643"/>
                    <a:pt x="1204" y="640"/>
                    <a:pt x="1212" y="639"/>
                  </a:cubicBezTo>
                  <a:cubicBezTo>
                    <a:pt x="1206" y="641"/>
                    <a:pt x="1200" y="635"/>
                    <a:pt x="1200" y="635"/>
                  </a:cubicBezTo>
                  <a:cubicBezTo>
                    <a:pt x="1194" y="605"/>
                    <a:pt x="1170" y="563"/>
                    <a:pt x="1194" y="544"/>
                  </a:cubicBezTo>
                  <a:cubicBezTo>
                    <a:pt x="1218" y="526"/>
                    <a:pt x="1260" y="550"/>
                    <a:pt x="1278" y="520"/>
                  </a:cubicBezTo>
                  <a:cubicBezTo>
                    <a:pt x="1290" y="537"/>
                    <a:pt x="1315" y="533"/>
                    <a:pt x="1327" y="549"/>
                  </a:cubicBezTo>
                  <a:cubicBezTo>
                    <a:pt x="1326" y="546"/>
                    <a:pt x="1329" y="548"/>
                    <a:pt x="1325" y="546"/>
                  </a:cubicBezTo>
                  <a:cubicBezTo>
                    <a:pt x="1339" y="563"/>
                    <a:pt x="1351" y="575"/>
                    <a:pt x="1375" y="563"/>
                  </a:cubicBezTo>
                  <a:cubicBezTo>
                    <a:pt x="1375" y="563"/>
                    <a:pt x="1381" y="569"/>
                    <a:pt x="1384" y="570"/>
                  </a:cubicBezTo>
                  <a:cubicBezTo>
                    <a:pt x="1386" y="562"/>
                    <a:pt x="1376" y="557"/>
                    <a:pt x="1384" y="570"/>
                  </a:cubicBezTo>
                  <a:cubicBezTo>
                    <a:pt x="1386" y="562"/>
                    <a:pt x="1391" y="560"/>
                    <a:pt x="1396" y="565"/>
                  </a:cubicBezTo>
                  <a:cubicBezTo>
                    <a:pt x="1402" y="570"/>
                    <a:pt x="1398" y="580"/>
                    <a:pt x="1399" y="586"/>
                  </a:cubicBezTo>
                  <a:cubicBezTo>
                    <a:pt x="1400" y="595"/>
                    <a:pt x="1408" y="618"/>
                    <a:pt x="1416" y="615"/>
                  </a:cubicBezTo>
                  <a:cubicBezTo>
                    <a:pt x="1412" y="614"/>
                    <a:pt x="1412" y="614"/>
                    <a:pt x="1409" y="615"/>
                  </a:cubicBezTo>
                  <a:cubicBezTo>
                    <a:pt x="1423" y="629"/>
                    <a:pt x="1417" y="641"/>
                    <a:pt x="1435" y="647"/>
                  </a:cubicBezTo>
                  <a:cubicBezTo>
                    <a:pt x="1435" y="653"/>
                    <a:pt x="1435" y="659"/>
                    <a:pt x="1428" y="664"/>
                  </a:cubicBezTo>
                  <a:cubicBezTo>
                    <a:pt x="1415" y="684"/>
                    <a:pt x="1435" y="670"/>
                    <a:pt x="1428" y="664"/>
                  </a:cubicBezTo>
                  <a:cubicBezTo>
                    <a:pt x="1415" y="684"/>
                    <a:pt x="1439" y="669"/>
                    <a:pt x="1444" y="665"/>
                  </a:cubicBezTo>
                  <a:cubicBezTo>
                    <a:pt x="1463" y="653"/>
                    <a:pt x="1466" y="661"/>
                    <a:pt x="1474" y="678"/>
                  </a:cubicBezTo>
                  <a:cubicBezTo>
                    <a:pt x="1477" y="667"/>
                    <a:pt x="1480" y="671"/>
                    <a:pt x="1485" y="672"/>
                  </a:cubicBezTo>
                  <a:cubicBezTo>
                    <a:pt x="1484" y="677"/>
                    <a:pt x="1490" y="683"/>
                    <a:pt x="1496" y="677"/>
                  </a:cubicBezTo>
                  <a:cubicBezTo>
                    <a:pt x="1496" y="665"/>
                    <a:pt x="1496" y="665"/>
                    <a:pt x="1496" y="665"/>
                  </a:cubicBezTo>
                  <a:cubicBezTo>
                    <a:pt x="1508" y="653"/>
                    <a:pt x="1526" y="647"/>
                    <a:pt x="1522" y="620"/>
                  </a:cubicBezTo>
                  <a:cubicBezTo>
                    <a:pt x="1522" y="621"/>
                    <a:pt x="1522" y="623"/>
                    <a:pt x="1522" y="624"/>
                  </a:cubicBezTo>
                  <a:cubicBezTo>
                    <a:pt x="1520" y="599"/>
                    <a:pt x="1502" y="573"/>
                    <a:pt x="1520" y="550"/>
                  </a:cubicBezTo>
                  <a:cubicBezTo>
                    <a:pt x="1531" y="561"/>
                    <a:pt x="1546" y="574"/>
                    <a:pt x="1559" y="582"/>
                  </a:cubicBezTo>
                  <a:cubicBezTo>
                    <a:pt x="1564" y="585"/>
                    <a:pt x="1572" y="586"/>
                    <a:pt x="1577" y="589"/>
                  </a:cubicBezTo>
                  <a:cubicBezTo>
                    <a:pt x="1581" y="592"/>
                    <a:pt x="1584" y="597"/>
                    <a:pt x="1588" y="599"/>
                  </a:cubicBezTo>
                  <a:cubicBezTo>
                    <a:pt x="1590" y="600"/>
                    <a:pt x="1596" y="597"/>
                    <a:pt x="1598" y="599"/>
                  </a:cubicBezTo>
                  <a:cubicBezTo>
                    <a:pt x="1608" y="607"/>
                    <a:pt x="1591" y="612"/>
                    <a:pt x="1592" y="617"/>
                  </a:cubicBezTo>
                  <a:cubicBezTo>
                    <a:pt x="1595" y="631"/>
                    <a:pt x="1609" y="615"/>
                    <a:pt x="1613" y="613"/>
                  </a:cubicBezTo>
                  <a:cubicBezTo>
                    <a:pt x="1615" y="620"/>
                    <a:pt x="1621" y="624"/>
                    <a:pt x="1627" y="627"/>
                  </a:cubicBezTo>
                  <a:cubicBezTo>
                    <a:pt x="1626" y="630"/>
                    <a:pt x="1627" y="629"/>
                    <a:pt x="1627" y="631"/>
                  </a:cubicBezTo>
                  <a:cubicBezTo>
                    <a:pt x="1633" y="629"/>
                    <a:pt x="1643" y="626"/>
                    <a:pt x="1646" y="634"/>
                  </a:cubicBezTo>
                  <a:cubicBezTo>
                    <a:pt x="1650" y="641"/>
                    <a:pt x="1641" y="646"/>
                    <a:pt x="1641" y="653"/>
                  </a:cubicBezTo>
                  <a:cubicBezTo>
                    <a:pt x="1653" y="654"/>
                    <a:pt x="1665" y="665"/>
                    <a:pt x="1677" y="659"/>
                  </a:cubicBezTo>
                  <a:cubicBezTo>
                    <a:pt x="1677" y="666"/>
                    <a:pt x="1675" y="673"/>
                    <a:pt x="1671" y="678"/>
                  </a:cubicBezTo>
                  <a:cubicBezTo>
                    <a:pt x="1673" y="678"/>
                    <a:pt x="1674" y="679"/>
                    <a:pt x="1676" y="679"/>
                  </a:cubicBezTo>
                  <a:cubicBezTo>
                    <a:pt x="1665" y="672"/>
                    <a:pt x="1679" y="696"/>
                    <a:pt x="1682" y="701"/>
                  </a:cubicBezTo>
                  <a:cubicBezTo>
                    <a:pt x="1688" y="710"/>
                    <a:pt x="1681" y="707"/>
                    <a:pt x="1691" y="706"/>
                  </a:cubicBezTo>
                  <a:cubicBezTo>
                    <a:pt x="1696" y="705"/>
                    <a:pt x="1694" y="699"/>
                    <a:pt x="1700" y="701"/>
                  </a:cubicBezTo>
                  <a:cubicBezTo>
                    <a:pt x="1700" y="701"/>
                    <a:pt x="1698" y="700"/>
                    <a:pt x="1697" y="699"/>
                  </a:cubicBezTo>
                  <a:cubicBezTo>
                    <a:pt x="1703" y="703"/>
                    <a:pt x="1699" y="710"/>
                    <a:pt x="1703" y="713"/>
                  </a:cubicBezTo>
                  <a:cubicBezTo>
                    <a:pt x="1706" y="716"/>
                    <a:pt x="1725" y="713"/>
                    <a:pt x="1726" y="713"/>
                  </a:cubicBezTo>
                  <a:cubicBezTo>
                    <a:pt x="1727" y="713"/>
                    <a:pt x="1732" y="715"/>
                    <a:pt x="1734" y="716"/>
                  </a:cubicBezTo>
                  <a:cubicBezTo>
                    <a:pt x="1722" y="744"/>
                    <a:pt x="1767" y="727"/>
                    <a:pt x="1777" y="725"/>
                  </a:cubicBezTo>
                  <a:cubicBezTo>
                    <a:pt x="1776" y="725"/>
                    <a:pt x="1776" y="725"/>
                    <a:pt x="1775" y="725"/>
                  </a:cubicBezTo>
                  <a:cubicBezTo>
                    <a:pt x="1784" y="742"/>
                    <a:pt x="1803" y="732"/>
                    <a:pt x="1810" y="720"/>
                  </a:cubicBezTo>
                  <a:cubicBezTo>
                    <a:pt x="1811" y="723"/>
                    <a:pt x="1813" y="724"/>
                    <a:pt x="1814" y="727"/>
                  </a:cubicBezTo>
                  <a:cubicBezTo>
                    <a:pt x="1816" y="723"/>
                    <a:pt x="1817" y="722"/>
                    <a:pt x="1814" y="727"/>
                  </a:cubicBezTo>
                  <a:cubicBezTo>
                    <a:pt x="1847" y="721"/>
                    <a:pt x="1829" y="753"/>
                    <a:pt x="1816" y="768"/>
                  </a:cubicBezTo>
                  <a:cubicBezTo>
                    <a:pt x="1812" y="773"/>
                    <a:pt x="1774" y="804"/>
                    <a:pt x="1798" y="811"/>
                  </a:cubicBezTo>
                  <a:cubicBezTo>
                    <a:pt x="1813" y="815"/>
                    <a:pt x="1826" y="762"/>
                    <a:pt x="1832" y="753"/>
                  </a:cubicBezTo>
                  <a:cubicBezTo>
                    <a:pt x="1847" y="731"/>
                    <a:pt x="1861" y="746"/>
                    <a:pt x="1866" y="766"/>
                  </a:cubicBezTo>
                  <a:cubicBezTo>
                    <a:pt x="1865" y="763"/>
                    <a:pt x="1865" y="762"/>
                    <a:pt x="1864" y="760"/>
                  </a:cubicBezTo>
                  <a:cubicBezTo>
                    <a:pt x="1864" y="763"/>
                    <a:pt x="1865" y="763"/>
                    <a:pt x="1866" y="766"/>
                  </a:cubicBezTo>
                  <a:cubicBezTo>
                    <a:pt x="1867" y="758"/>
                    <a:pt x="1885" y="732"/>
                    <a:pt x="1889" y="747"/>
                  </a:cubicBezTo>
                  <a:cubicBezTo>
                    <a:pt x="1894" y="750"/>
                    <a:pt x="1894" y="744"/>
                    <a:pt x="1900" y="744"/>
                  </a:cubicBezTo>
                  <a:cubicBezTo>
                    <a:pt x="1912" y="768"/>
                    <a:pt x="1930" y="786"/>
                    <a:pt x="1941" y="809"/>
                  </a:cubicBezTo>
                  <a:cubicBezTo>
                    <a:pt x="1941" y="807"/>
                    <a:pt x="1941" y="806"/>
                    <a:pt x="1940" y="804"/>
                  </a:cubicBezTo>
                  <a:cubicBezTo>
                    <a:pt x="1949" y="846"/>
                    <a:pt x="1906" y="864"/>
                    <a:pt x="1894" y="895"/>
                  </a:cubicBezTo>
                  <a:cubicBezTo>
                    <a:pt x="1882" y="913"/>
                    <a:pt x="1882" y="931"/>
                    <a:pt x="1876" y="949"/>
                  </a:cubicBezTo>
                  <a:cubicBezTo>
                    <a:pt x="1870" y="961"/>
                    <a:pt x="1864" y="967"/>
                    <a:pt x="1852" y="973"/>
                  </a:cubicBezTo>
                  <a:cubicBezTo>
                    <a:pt x="1798" y="997"/>
                    <a:pt x="1737" y="1015"/>
                    <a:pt x="1689" y="1046"/>
                  </a:cubicBezTo>
                  <a:cubicBezTo>
                    <a:pt x="1683" y="1082"/>
                    <a:pt x="1671" y="1112"/>
                    <a:pt x="1647" y="1136"/>
                  </a:cubicBezTo>
                  <a:cubicBezTo>
                    <a:pt x="1647" y="1184"/>
                    <a:pt x="1622" y="1221"/>
                    <a:pt x="1608" y="1265"/>
                  </a:cubicBezTo>
                  <a:cubicBezTo>
                    <a:pt x="1633" y="1256"/>
                    <a:pt x="1611" y="1249"/>
                    <a:pt x="1608" y="1265"/>
                  </a:cubicBezTo>
                  <a:cubicBezTo>
                    <a:pt x="1616" y="1263"/>
                    <a:pt x="1622" y="1257"/>
                    <a:pt x="1622" y="1257"/>
                  </a:cubicBezTo>
                  <a:cubicBezTo>
                    <a:pt x="1647" y="1190"/>
                    <a:pt x="1659" y="1112"/>
                    <a:pt x="1731" y="1082"/>
                  </a:cubicBezTo>
                  <a:cubicBezTo>
                    <a:pt x="1749" y="1076"/>
                    <a:pt x="1767" y="1064"/>
                    <a:pt x="1789" y="1089"/>
                  </a:cubicBezTo>
                  <a:cubicBezTo>
                    <a:pt x="1788" y="1088"/>
                    <a:pt x="1787" y="1087"/>
                    <a:pt x="1787" y="1085"/>
                  </a:cubicBezTo>
                  <a:cubicBezTo>
                    <a:pt x="1792" y="1094"/>
                    <a:pt x="1792" y="1106"/>
                    <a:pt x="1786" y="1118"/>
                  </a:cubicBezTo>
                  <a:cubicBezTo>
                    <a:pt x="1773" y="1136"/>
                    <a:pt x="1755" y="1136"/>
                    <a:pt x="1736" y="1148"/>
                  </a:cubicBezTo>
                  <a:cubicBezTo>
                    <a:pt x="1735" y="1148"/>
                    <a:pt x="1740" y="1147"/>
                    <a:pt x="1740" y="1147"/>
                  </a:cubicBezTo>
                  <a:cubicBezTo>
                    <a:pt x="1755" y="1142"/>
                    <a:pt x="1767" y="1160"/>
                    <a:pt x="1786" y="1136"/>
                  </a:cubicBezTo>
                  <a:cubicBezTo>
                    <a:pt x="1797" y="1148"/>
                    <a:pt x="1786" y="1167"/>
                    <a:pt x="1789" y="1182"/>
                  </a:cubicBezTo>
                  <a:cubicBezTo>
                    <a:pt x="1791" y="1179"/>
                    <a:pt x="1792" y="1179"/>
                    <a:pt x="1793" y="1176"/>
                  </a:cubicBezTo>
                  <a:cubicBezTo>
                    <a:pt x="1791" y="1177"/>
                    <a:pt x="1790" y="1179"/>
                    <a:pt x="1789" y="1182"/>
                  </a:cubicBezTo>
                  <a:cubicBezTo>
                    <a:pt x="1792" y="1181"/>
                    <a:pt x="1794" y="1182"/>
                    <a:pt x="1798" y="1178"/>
                  </a:cubicBezTo>
                  <a:cubicBezTo>
                    <a:pt x="1797" y="1203"/>
                    <a:pt x="1835" y="1203"/>
                    <a:pt x="1852" y="1209"/>
                  </a:cubicBezTo>
                  <a:cubicBezTo>
                    <a:pt x="1851" y="1209"/>
                    <a:pt x="1849" y="1209"/>
                    <a:pt x="1848" y="1209"/>
                  </a:cubicBezTo>
                  <a:cubicBezTo>
                    <a:pt x="1848" y="1210"/>
                    <a:pt x="1849" y="1210"/>
                    <a:pt x="1849" y="1211"/>
                  </a:cubicBezTo>
                  <a:cubicBezTo>
                    <a:pt x="1855" y="1213"/>
                    <a:pt x="1877" y="1218"/>
                    <a:pt x="1879" y="1212"/>
                  </a:cubicBezTo>
                  <a:cubicBezTo>
                    <a:pt x="1880" y="1211"/>
                    <a:pt x="1880" y="1211"/>
                    <a:pt x="1879" y="1212"/>
                  </a:cubicBezTo>
                  <a:cubicBezTo>
                    <a:pt x="1887" y="1207"/>
                    <a:pt x="1897" y="1209"/>
                    <a:pt x="1905" y="1204"/>
                  </a:cubicBezTo>
                  <a:cubicBezTo>
                    <a:pt x="1911" y="1200"/>
                    <a:pt x="1920" y="1182"/>
                    <a:pt x="1925" y="1198"/>
                  </a:cubicBezTo>
                  <a:cubicBezTo>
                    <a:pt x="1929" y="1182"/>
                    <a:pt x="1943" y="1191"/>
                    <a:pt x="1950" y="1199"/>
                  </a:cubicBezTo>
                  <a:cubicBezTo>
                    <a:pt x="1949" y="1203"/>
                    <a:pt x="1955" y="1209"/>
                    <a:pt x="1955" y="1209"/>
                  </a:cubicBezTo>
                  <a:cubicBezTo>
                    <a:pt x="1930" y="1233"/>
                    <a:pt x="1918" y="1269"/>
                    <a:pt x="1878" y="1280"/>
                  </a:cubicBezTo>
                  <a:cubicBezTo>
                    <a:pt x="1879" y="1284"/>
                    <a:pt x="1881" y="1287"/>
                    <a:pt x="1884" y="1289"/>
                  </a:cubicBezTo>
                  <a:cubicBezTo>
                    <a:pt x="1883" y="1285"/>
                    <a:pt x="1881" y="1282"/>
                    <a:pt x="1878" y="1280"/>
                  </a:cubicBezTo>
                  <a:cubicBezTo>
                    <a:pt x="1882" y="1311"/>
                    <a:pt x="1864" y="1335"/>
                    <a:pt x="1852" y="1360"/>
                  </a:cubicBezTo>
                  <a:cubicBezTo>
                    <a:pt x="1852" y="1360"/>
                    <a:pt x="1840" y="1360"/>
                    <a:pt x="1834" y="1360"/>
                  </a:cubicBezTo>
                  <a:cubicBezTo>
                    <a:pt x="1835" y="1352"/>
                    <a:pt x="1831" y="1352"/>
                    <a:pt x="1828" y="1348"/>
                  </a:cubicBezTo>
                  <a:cubicBezTo>
                    <a:pt x="1828" y="1349"/>
                    <a:pt x="1819" y="1343"/>
                    <a:pt x="1820" y="1344"/>
                  </a:cubicBezTo>
                  <a:cubicBezTo>
                    <a:pt x="1792" y="1305"/>
                    <a:pt x="1834" y="1275"/>
                    <a:pt x="1854" y="1250"/>
                  </a:cubicBezTo>
                  <a:cubicBezTo>
                    <a:pt x="1860" y="1261"/>
                    <a:pt x="1873" y="1243"/>
                    <a:pt x="1879" y="1239"/>
                  </a:cubicBezTo>
                  <a:cubicBezTo>
                    <a:pt x="1870" y="1239"/>
                    <a:pt x="1861" y="1242"/>
                    <a:pt x="1853" y="1246"/>
                  </a:cubicBezTo>
                  <a:cubicBezTo>
                    <a:pt x="1850" y="1247"/>
                    <a:pt x="1837" y="1258"/>
                    <a:pt x="1835" y="1258"/>
                  </a:cubicBezTo>
                  <a:cubicBezTo>
                    <a:pt x="1824" y="1255"/>
                    <a:pt x="1849" y="1232"/>
                    <a:pt x="1838" y="1233"/>
                  </a:cubicBezTo>
                  <a:cubicBezTo>
                    <a:pt x="1823" y="1234"/>
                    <a:pt x="1817" y="1291"/>
                    <a:pt x="1794" y="1276"/>
                  </a:cubicBezTo>
                  <a:cubicBezTo>
                    <a:pt x="1799" y="1289"/>
                    <a:pt x="1780" y="1300"/>
                    <a:pt x="1769" y="1299"/>
                  </a:cubicBezTo>
                  <a:cubicBezTo>
                    <a:pt x="1772" y="1300"/>
                    <a:pt x="1771" y="1302"/>
                    <a:pt x="1773" y="1304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077">
              <a:extLst>
                <a:ext uri="{FF2B5EF4-FFF2-40B4-BE49-F238E27FC236}">
                  <a16:creationId xmlns:a16="http://schemas.microsoft.com/office/drawing/2014/main" id="{BC69A149-ECCD-4724-B3D2-31D2FE5C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-8534401" y="2278063"/>
              <a:ext cx="122238" cy="449263"/>
            </a:xfrm>
            <a:custGeom>
              <a:avLst/>
              <a:gdLst>
                <a:gd name="T0" fmla="*/ 122 w 123"/>
                <a:gd name="T1" fmla="*/ 456 h 456"/>
                <a:gd name="T2" fmla="*/ 119 w 123"/>
                <a:gd name="T3" fmla="*/ 445 h 456"/>
                <a:gd name="T4" fmla="*/ 117 w 123"/>
                <a:gd name="T5" fmla="*/ 428 h 456"/>
                <a:gd name="T6" fmla="*/ 108 w 123"/>
                <a:gd name="T7" fmla="*/ 431 h 456"/>
                <a:gd name="T8" fmla="*/ 91 w 123"/>
                <a:gd name="T9" fmla="*/ 365 h 456"/>
                <a:gd name="T10" fmla="*/ 74 w 123"/>
                <a:gd name="T11" fmla="*/ 368 h 456"/>
                <a:gd name="T12" fmla="*/ 90 w 123"/>
                <a:gd name="T13" fmla="*/ 369 h 456"/>
                <a:gd name="T14" fmla="*/ 40 w 123"/>
                <a:gd name="T15" fmla="*/ 337 h 456"/>
                <a:gd name="T16" fmla="*/ 45 w 123"/>
                <a:gd name="T17" fmla="*/ 339 h 456"/>
                <a:gd name="T18" fmla="*/ 40 w 123"/>
                <a:gd name="T19" fmla="*/ 337 h 456"/>
                <a:gd name="T20" fmla="*/ 54 w 123"/>
                <a:gd name="T21" fmla="*/ 326 h 456"/>
                <a:gd name="T22" fmla="*/ 36 w 123"/>
                <a:gd name="T23" fmla="*/ 272 h 456"/>
                <a:gd name="T24" fmla="*/ 36 w 123"/>
                <a:gd name="T25" fmla="*/ 272 h 456"/>
                <a:gd name="T26" fmla="*/ 57 w 123"/>
                <a:gd name="T27" fmla="*/ 242 h 456"/>
                <a:gd name="T28" fmla="*/ 54 w 123"/>
                <a:gd name="T29" fmla="*/ 249 h 456"/>
                <a:gd name="T30" fmla="*/ 57 w 123"/>
                <a:gd name="T31" fmla="*/ 242 h 456"/>
                <a:gd name="T32" fmla="*/ 57 w 123"/>
                <a:gd name="T33" fmla="*/ 249 h 456"/>
                <a:gd name="T34" fmla="*/ 65 w 123"/>
                <a:gd name="T35" fmla="*/ 229 h 456"/>
                <a:gd name="T36" fmla="*/ 28 w 123"/>
                <a:gd name="T37" fmla="*/ 225 h 456"/>
                <a:gd name="T38" fmla="*/ 38 w 123"/>
                <a:gd name="T39" fmla="*/ 220 h 456"/>
                <a:gd name="T40" fmla="*/ 28 w 123"/>
                <a:gd name="T41" fmla="*/ 225 h 456"/>
                <a:gd name="T42" fmla="*/ 42 w 123"/>
                <a:gd name="T43" fmla="*/ 173 h 456"/>
                <a:gd name="T44" fmla="*/ 41 w 123"/>
                <a:gd name="T45" fmla="*/ 153 h 456"/>
                <a:gd name="T46" fmla="*/ 23 w 123"/>
                <a:gd name="T47" fmla="*/ 168 h 456"/>
                <a:gd name="T48" fmla="*/ 23 w 123"/>
                <a:gd name="T49" fmla="*/ 164 h 456"/>
                <a:gd name="T50" fmla="*/ 23 w 123"/>
                <a:gd name="T51" fmla="*/ 167 h 456"/>
                <a:gd name="T52" fmla="*/ 14 w 123"/>
                <a:gd name="T53" fmla="*/ 131 h 456"/>
                <a:gd name="T54" fmla="*/ 17 w 123"/>
                <a:gd name="T55" fmla="*/ 118 h 456"/>
                <a:gd name="T56" fmla="*/ 14 w 123"/>
                <a:gd name="T57" fmla="*/ 111 h 456"/>
                <a:gd name="T58" fmla="*/ 17 w 123"/>
                <a:gd name="T59" fmla="*/ 96 h 456"/>
                <a:gd name="T60" fmla="*/ 22 w 123"/>
                <a:gd name="T61" fmla="*/ 104 h 456"/>
                <a:gd name="T62" fmla="*/ 38 w 123"/>
                <a:gd name="T63" fmla="*/ 76 h 456"/>
                <a:gd name="T64" fmla="*/ 39 w 123"/>
                <a:gd name="T65" fmla="*/ 80 h 456"/>
                <a:gd name="T66" fmla="*/ 38 w 123"/>
                <a:gd name="T67" fmla="*/ 76 h 456"/>
                <a:gd name="T68" fmla="*/ 30 w 123"/>
                <a:gd name="T69" fmla="*/ 85 h 456"/>
                <a:gd name="T70" fmla="*/ 12 w 123"/>
                <a:gd name="T71" fmla="*/ 79 h 456"/>
                <a:gd name="T72" fmla="*/ 12 w 123"/>
                <a:gd name="T73" fmla="*/ 67 h 456"/>
                <a:gd name="T74" fmla="*/ 24 w 123"/>
                <a:gd name="T75" fmla="*/ 18 h 456"/>
                <a:gd name="T76" fmla="*/ 0 w 123"/>
                <a:gd name="T77" fmla="*/ 37 h 456"/>
                <a:gd name="T78" fmla="*/ 24 w 123"/>
                <a:gd name="T79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456">
                  <a:moveTo>
                    <a:pt x="122" y="456"/>
                  </a:moveTo>
                  <a:cubicBezTo>
                    <a:pt x="123" y="454"/>
                    <a:pt x="118" y="447"/>
                    <a:pt x="119" y="445"/>
                  </a:cubicBezTo>
                  <a:cubicBezTo>
                    <a:pt x="114" y="441"/>
                    <a:pt x="114" y="435"/>
                    <a:pt x="117" y="428"/>
                  </a:cubicBezTo>
                  <a:cubicBezTo>
                    <a:pt x="112" y="429"/>
                    <a:pt x="112" y="427"/>
                    <a:pt x="108" y="431"/>
                  </a:cubicBezTo>
                  <a:cubicBezTo>
                    <a:pt x="93" y="414"/>
                    <a:pt x="77" y="388"/>
                    <a:pt x="91" y="365"/>
                  </a:cubicBezTo>
                  <a:cubicBezTo>
                    <a:pt x="86" y="364"/>
                    <a:pt x="79" y="365"/>
                    <a:pt x="74" y="368"/>
                  </a:cubicBezTo>
                  <a:cubicBezTo>
                    <a:pt x="78" y="369"/>
                    <a:pt x="84" y="369"/>
                    <a:pt x="90" y="369"/>
                  </a:cubicBezTo>
                  <a:cubicBezTo>
                    <a:pt x="78" y="357"/>
                    <a:pt x="60" y="344"/>
                    <a:pt x="40" y="337"/>
                  </a:cubicBezTo>
                  <a:cubicBezTo>
                    <a:pt x="41" y="338"/>
                    <a:pt x="43" y="338"/>
                    <a:pt x="45" y="339"/>
                  </a:cubicBezTo>
                  <a:cubicBezTo>
                    <a:pt x="43" y="338"/>
                    <a:pt x="41" y="338"/>
                    <a:pt x="40" y="337"/>
                  </a:cubicBezTo>
                  <a:cubicBezTo>
                    <a:pt x="54" y="338"/>
                    <a:pt x="54" y="326"/>
                    <a:pt x="54" y="326"/>
                  </a:cubicBezTo>
                  <a:cubicBezTo>
                    <a:pt x="36" y="308"/>
                    <a:pt x="0" y="290"/>
                    <a:pt x="36" y="272"/>
                  </a:cubicBezTo>
                  <a:cubicBezTo>
                    <a:pt x="28" y="272"/>
                    <a:pt x="28" y="274"/>
                    <a:pt x="36" y="272"/>
                  </a:cubicBezTo>
                  <a:cubicBezTo>
                    <a:pt x="5" y="262"/>
                    <a:pt x="44" y="246"/>
                    <a:pt x="57" y="242"/>
                  </a:cubicBezTo>
                  <a:cubicBezTo>
                    <a:pt x="56" y="245"/>
                    <a:pt x="56" y="247"/>
                    <a:pt x="54" y="249"/>
                  </a:cubicBezTo>
                  <a:cubicBezTo>
                    <a:pt x="54" y="246"/>
                    <a:pt x="55" y="245"/>
                    <a:pt x="57" y="242"/>
                  </a:cubicBezTo>
                  <a:cubicBezTo>
                    <a:pt x="57" y="244"/>
                    <a:pt x="57" y="247"/>
                    <a:pt x="57" y="249"/>
                  </a:cubicBezTo>
                  <a:cubicBezTo>
                    <a:pt x="61" y="243"/>
                    <a:pt x="63" y="236"/>
                    <a:pt x="65" y="229"/>
                  </a:cubicBezTo>
                  <a:cubicBezTo>
                    <a:pt x="55" y="241"/>
                    <a:pt x="37" y="237"/>
                    <a:pt x="28" y="225"/>
                  </a:cubicBezTo>
                  <a:cubicBezTo>
                    <a:pt x="31" y="222"/>
                    <a:pt x="35" y="220"/>
                    <a:pt x="38" y="220"/>
                  </a:cubicBezTo>
                  <a:cubicBezTo>
                    <a:pt x="36" y="224"/>
                    <a:pt x="33" y="226"/>
                    <a:pt x="28" y="225"/>
                  </a:cubicBezTo>
                  <a:cubicBezTo>
                    <a:pt x="45" y="213"/>
                    <a:pt x="35" y="190"/>
                    <a:pt x="42" y="173"/>
                  </a:cubicBezTo>
                  <a:cubicBezTo>
                    <a:pt x="44" y="167"/>
                    <a:pt x="53" y="154"/>
                    <a:pt x="41" y="153"/>
                  </a:cubicBezTo>
                  <a:cubicBezTo>
                    <a:pt x="36" y="153"/>
                    <a:pt x="27" y="165"/>
                    <a:pt x="23" y="168"/>
                  </a:cubicBezTo>
                  <a:cubicBezTo>
                    <a:pt x="23" y="166"/>
                    <a:pt x="23" y="165"/>
                    <a:pt x="23" y="164"/>
                  </a:cubicBezTo>
                  <a:cubicBezTo>
                    <a:pt x="23" y="163"/>
                    <a:pt x="24" y="168"/>
                    <a:pt x="23" y="167"/>
                  </a:cubicBezTo>
                  <a:cubicBezTo>
                    <a:pt x="28" y="154"/>
                    <a:pt x="15" y="143"/>
                    <a:pt x="14" y="131"/>
                  </a:cubicBezTo>
                  <a:cubicBezTo>
                    <a:pt x="14" y="126"/>
                    <a:pt x="17" y="122"/>
                    <a:pt x="17" y="118"/>
                  </a:cubicBezTo>
                  <a:cubicBezTo>
                    <a:pt x="17" y="117"/>
                    <a:pt x="14" y="111"/>
                    <a:pt x="14" y="111"/>
                  </a:cubicBezTo>
                  <a:cubicBezTo>
                    <a:pt x="14" y="107"/>
                    <a:pt x="15" y="102"/>
                    <a:pt x="17" y="96"/>
                  </a:cubicBezTo>
                  <a:cubicBezTo>
                    <a:pt x="18" y="99"/>
                    <a:pt x="20" y="101"/>
                    <a:pt x="22" y="104"/>
                  </a:cubicBezTo>
                  <a:cubicBezTo>
                    <a:pt x="25" y="94"/>
                    <a:pt x="39" y="87"/>
                    <a:pt x="38" y="76"/>
                  </a:cubicBezTo>
                  <a:cubicBezTo>
                    <a:pt x="38" y="76"/>
                    <a:pt x="39" y="79"/>
                    <a:pt x="39" y="80"/>
                  </a:cubicBezTo>
                  <a:cubicBezTo>
                    <a:pt x="39" y="79"/>
                    <a:pt x="38" y="77"/>
                    <a:pt x="38" y="76"/>
                  </a:cubicBezTo>
                  <a:cubicBezTo>
                    <a:pt x="36" y="79"/>
                    <a:pt x="30" y="85"/>
                    <a:pt x="30" y="85"/>
                  </a:cubicBezTo>
                  <a:cubicBezTo>
                    <a:pt x="24" y="85"/>
                    <a:pt x="18" y="85"/>
                    <a:pt x="12" y="79"/>
                  </a:cubicBezTo>
                  <a:cubicBezTo>
                    <a:pt x="12" y="73"/>
                    <a:pt x="12" y="73"/>
                    <a:pt x="12" y="67"/>
                  </a:cubicBezTo>
                  <a:cubicBezTo>
                    <a:pt x="24" y="55"/>
                    <a:pt x="48" y="30"/>
                    <a:pt x="24" y="18"/>
                  </a:cubicBezTo>
                  <a:cubicBezTo>
                    <a:pt x="12" y="18"/>
                    <a:pt x="6" y="30"/>
                    <a:pt x="0" y="37"/>
                  </a:cubicBezTo>
                  <a:cubicBezTo>
                    <a:pt x="0" y="18"/>
                    <a:pt x="18" y="12"/>
                    <a:pt x="24" y="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1078">
              <a:extLst>
                <a:ext uri="{FF2B5EF4-FFF2-40B4-BE49-F238E27FC236}">
                  <a16:creationId xmlns:a16="http://schemas.microsoft.com/office/drawing/2014/main" id="{B9A3365E-84A2-4B64-AB44-DC2F8BC9C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8534401" y="2278063"/>
              <a:ext cx="122238" cy="449263"/>
            </a:xfrm>
            <a:custGeom>
              <a:avLst/>
              <a:gdLst>
                <a:gd name="T0" fmla="*/ 122 w 123"/>
                <a:gd name="T1" fmla="*/ 456 h 456"/>
                <a:gd name="T2" fmla="*/ 119 w 123"/>
                <a:gd name="T3" fmla="*/ 445 h 456"/>
                <a:gd name="T4" fmla="*/ 117 w 123"/>
                <a:gd name="T5" fmla="*/ 428 h 456"/>
                <a:gd name="T6" fmla="*/ 108 w 123"/>
                <a:gd name="T7" fmla="*/ 431 h 456"/>
                <a:gd name="T8" fmla="*/ 91 w 123"/>
                <a:gd name="T9" fmla="*/ 365 h 456"/>
                <a:gd name="T10" fmla="*/ 74 w 123"/>
                <a:gd name="T11" fmla="*/ 368 h 456"/>
                <a:gd name="T12" fmla="*/ 90 w 123"/>
                <a:gd name="T13" fmla="*/ 369 h 456"/>
                <a:gd name="T14" fmla="*/ 40 w 123"/>
                <a:gd name="T15" fmla="*/ 337 h 456"/>
                <a:gd name="T16" fmla="*/ 45 w 123"/>
                <a:gd name="T17" fmla="*/ 339 h 456"/>
                <a:gd name="T18" fmla="*/ 40 w 123"/>
                <a:gd name="T19" fmla="*/ 337 h 456"/>
                <a:gd name="T20" fmla="*/ 54 w 123"/>
                <a:gd name="T21" fmla="*/ 326 h 456"/>
                <a:gd name="T22" fmla="*/ 36 w 123"/>
                <a:gd name="T23" fmla="*/ 272 h 456"/>
                <a:gd name="T24" fmla="*/ 36 w 123"/>
                <a:gd name="T25" fmla="*/ 272 h 456"/>
                <a:gd name="T26" fmla="*/ 57 w 123"/>
                <a:gd name="T27" fmla="*/ 242 h 456"/>
                <a:gd name="T28" fmla="*/ 54 w 123"/>
                <a:gd name="T29" fmla="*/ 249 h 456"/>
                <a:gd name="T30" fmla="*/ 57 w 123"/>
                <a:gd name="T31" fmla="*/ 242 h 456"/>
                <a:gd name="T32" fmla="*/ 57 w 123"/>
                <a:gd name="T33" fmla="*/ 249 h 456"/>
                <a:gd name="T34" fmla="*/ 65 w 123"/>
                <a:gd name="T35" fmla="*/ 229 h 456"/>
                <a:gd name="T36" fmla="*/ 28 w 123"/>
                <a:gd name="T37" fmla="*/ 225 h 456"/>
                <a:gd name="T38" fmla="*/ 38 w 123"/>
                <a:gd name="T39" fmla="*/ 220 h 456"/>
                <a:gd name="T40" fmla="*/ 28 w 123"/>
                <a:gd name="T41" fmla="*/ 225 h 456"/>
                <a:gd name="T42" fmla="*/ 42 w 123"/>
                <a:gd name="T43" fmla="*/ 173 h 456"/>
                <a:gd name="T44" fmla="*/ 41 w 123"/>
                <a:gd name="T45" fmla="*/ 153 h 456"/>
                <a:gd name="T46" fmla="*/ 23 w 123"/>
                <a:gd name="T47" fmla="*/ 168 h 456"/>
                <a:gd name="T48" fmla="*/ 23 w 123"/>
                <a:gd name="T49" fmla="*/ 164 h 456"/>
                <a:gd name="T50" fmla="*/ 23 w 123"/>
                <a:gd name="T51" fmla="*/ 167 h 456"/>
                <a:gd name="T52" fmla="*/ 14 w 123"/>
                <a:gd name="T53" fmla="*/ 131 h 456"/>
                <a:gd name="T54" fmla="*/ 17 w 123"/>
                <a:gd name="T55" fmla="*/ 118 h 456"/>
                <a:gd name="T56" fmla="*/ 14 w 123"/>
                <a:gd name="T57" fmla="*/ 111 h 456"/>
                <a:gd name="T58" fmla="*/ 17 w 123"/>
                <a:gd name="T59" fmla="*/ 96 h 456"/>
                <a:gd name="T60" fmla="*/ 22 w 123"/>
                <a:gd name="T61" fmla="*/ 104 h 456"/>
                <a:gd name="T62" fmla="*/ 38 w 123"/>
                <a:gd name="T63" fmla="*/ 76 h 456"/>
                <a:gd name="T64" fmla="*/ 39 w 123"/>
                <a:gd name="T65" fmla="*/ 80 h 456"/>
                <a:gd name="T66" fmla="*/ 38 w 123"/>
                <a:gd name="T67" fmla="*/ 76 h 456"/>
                <a:gd name="T68" fmla="*/ 30 w 123"/>
                <a:gd name="T69" fmla="*/ 85 h 456"/>
                <a:gd name="T70" fmla="*/ 12 w 123"/>
                <a:gd name="T71" fmla="*/ 79 h 456"/>
                <a:gd name="T72" fmla="*/ 12 w 123"/>
                <a:gd name="T73" fmla="*/ 67 h 456"/>
                <a:gd name="T74" fmla="*/ 24 w 123"/>
                <a:gd name="T75" fmla="*/ 18 h 456"/>
                <a:gd name="T76" fmla="*/ 0 w 123"/>
                <a:gd name="T77" fmla="*/ 37 h 456"/>
                <a:gd name="T78" fmla="*/ 24 w 123"/>
                <a:gd name="T79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456">
                  <a:moveTo>
                    <a:pt x="122" y="456"/>
                  </a:moveTo>
                  <a:cubicBezTo>
                    <a:pt x="123" y="454"/>
                    <a:pt x="118" y="447"/>
                    <a:pt x="119" y="445"/>
                  </a:cubicBezTo>
                  <a:cubicBezTo>
                    <a:pt x="114" y="441"/>
                    <a:pt x="114" y="435"/>
                    <a:pt x="117" y="428"/>
                  </a:cubicBezTo>
                  <a:cubicBezTo>
                    <a:pt x="112" y="429"/>
                    <a:pt x="112" y="427"/>
                    <a:pt x="108" y="431"/>
                  </a:cubicBezTo>
                  <a:cubicBezTo>
                    <a:pt x="93" y="414"/>
                    <a:pt x="77" y="388"/>
                    <a:pt x="91" y="365"/>
                  </a:cubicBezTo>
                  <a:cubicBezTo>
                    <a:pt x="86" y="364"/>
                    <a:pt x="79" y="365"/>
                    <a:pt x="74" y="368"/>
                  </a:cubicBezTo>
                  <a:cubicBezTo>
                    <a:pt x="78" y="369"/>
                    <a:pt x="84" y="369"/>
                    <a:pt x="90" y="369"/>
                  </a:cubicBezTo>
                  <a:cubicBezTo>
                    <a:pt x="78" y="357"/>
                    <a:pt x="60" y="344"/>
                    <a:pt x="40" y="337"/>
                  </a:cubicBezTo>
                  <a:cubicBezTo>
                    <a:pt x="41" y="338"/>
                    <a:pt x="43" y="338"/>
                    <a:pt x="45" y="339"/>
                  </a:cubicBezTo>
                  <a:cubicBezTo>
                    <a:pt x="43" y="338"/>
                    <a:pt x="41" y="338"/>
                    <a:pt x="40" y="337"/>
                  </a:cubicBezTo>
                  <a:cubicBezTo>
                    <a:pt x="54" y="338"/>
                    <a:pt x="54" y="326"/>
                    <a:pt x="54" y="326"/>
                  </a:cubicBezTo>
                  <a:cubicBezTo>
                    <a:pt x="36" y="308"/>
                    <a:pt x="0" y="290"/>
                    <a:pt x="36" y="272"/>
                  </a:cubicBezTo>
                  <a:cubicBezTo>
                    <a:pt x="28" y="272"/>
                    <a:pt x="28" y="274"/>
                    <a:pt x="36" y="272"/>
                  </a:cubicBezTo>
                  <a:cubicBezTo>
                    <a:pt x="5" y="262"/>
                    <a:pt x="44" y="246"/>
                    <a:pt x="57" y="242"/>
                  </a:cubicBezTo>
                  <a:cubicBezTo>
                    <a:pt x="56" y="245"/>
                    <a:pt x="56" y="247"/>
                    <a:pt x="54" y="249"/>
                  </a:cubicBezTo>
                  <a:cubicBezTo>
                    <a:pt x="54" y="246"/>
                    <a:pt x="55" y="245"/>
                    <a:pt x="57" y="242"/>
                  </a:cubicBezTo>
                  <a:cubicBezTo>
                    <a:pt x="57" y="244"/>
                    <a:pt x="57" y="247"/>
                    <a:pt x="57" y="249"/>
                  </a:cubicBezTo>
                  <a:cubicBezTo>
                    <a:pt x="61" y="243"/>
                    <a:pt x="63" y="236"/>
                    <a:pt x="65" y="229"/>
                  </a:cubicBezTo>
                  <a:cubicBezTo>
                    <a:pt x="55" y="241"/>
                    <a:pt x="37" y="237"/>
                    <a:pt x="28" y="225"/>
                  </a:cubicBezTo>
                  <a:cubicBezTo>
                    <a:pt x="31" y="222"/>
                    <a:pt x="35" y="220"/>
                    <a:pt x="38" y="220"/>
                  </a:cubicBezTo>
                  <a:cubicBezTo>
                    <a:pt x="36" y="224"/>
                    <a:pt x="33" y="226"/>
                    <a:pt x="28" y="225"/>
                  </a:cubicBezTo>
                  <a:cubicBezTo>
                    <a:pt x="45" y="213"/>
                    <a:pt x="35" y="190"/>
                    <a:pt x="42" y="173"/>
                  </a:cubicBezTo>
                  <a:cubicBezTo>
                    <a:pt x="44" y="167"/>
                    <a:pt x="53" y="154"/>
                    <a:pt x="41" y="153"/>
                  </a:cubicBezTo>
                  <a:cubicBezTo>
                    <a:pt x="36" y="153"/>
                    <a:pt x="27" y="165"/>
                    <a:pt x="23" y="168"/>
                  </a:cubicBezTo>
                  <a:cubicBezTo>
                    <a:pt x="23" y="166"/>
                    <a:pt x="23" y="165"/>
                    <a:pt x="23" y="164"/>
                  </a:cubicBezTo>
                  <a:cubicBezTo>
                    <a:pt x="23" y="163"/>
                    <a:pt x="24" y="168"/>
                    <a:pt x="23" y="167"/>
                  </a:cubicBezTo>
                  <a:cubicBezTo>
                    <a:pt x="28" y="154"/>
                    <a:pt x="15" y="143"/>
                    <a:pt x="14" y="131"/>
                  </a:cubicBezTo>
                  <a:cubicBezTo>
                    <a:pt x="14" y="126"/>
                    <a:pt x="17" y="122"/>
                    <a:pt x="17" y="118"/>
                  </a:cubicBezTo>
                  <a:cubicBezTo>
                    <a:pt x="17" y="117"/>
                    <a:pt x="14" y="111"/>
                    <a:pt x="14" y="111"/>
                  </a:cubicBezTo>
                  <a:cubicBezTo>
                    <a:pt x="14" y="107"/>
                    <a:pt x="15" y="102"/>
                    <a:pt x="17" y="96"/>
                  </a:cubicBezTo>
                  <a:cubicBezTo>
                    <a:pt x="18" y="99"/>
                    <a:pt x="20" y="101"/>
                    <a:pt x="22" y="104"/>
                  </a:cubicBezTo>
                  <a:cubicBezTo>
                    <a:pt x="25" y="94"/>
                    <a:pt x="39" y="87"/>
                    <a:pt x="38" y="76"/>
                  </a:cubicBezTo>
                  <a:cubicBezTo>
                    <a:pt x="38" y="76"/>
                    <a:pt x="39" y="79"/>
                    <a:pt x="39" y="80"/>
                  </a:cubicBezTo>
                  <a:cubicBezTo>
                    <a:pt x="39" y="79"/>
                    <a:pt x="38" y="77"/>
                    <a:pt x="38" y="76"/>
                  </a:cubicBezTo>
                  <a:cubicBezTo>
                    <a:pt x="36" y="79"/>
                    <a:pt x="30" y="85"/>
                    <a:pt x="30" y="85"/>
                  </a:cubicBezTo>
                  <a:cubicBezTo>
                    <a:pt x="24" y="85"/>
                    <a:pt x="18" y="85"/>
                    <a:pt x="12" y="79"/>
                  </a:cubicBezTo>
                  <a:cubicBezTo>
                    <a:pt x="12" y="73"/>
                    <a:pt x="12" y="73"/>
                    <a:pt x="12" y="67"/>
                  </a:cubicBezTo>
                  <a:cubicBezTo>
                    <a:pt x="24" y="55"/>
                    <a:pt x="48" y="30"/>
                    <a:pt x="24" y="18"/>
                  </a:cubicBezTo>
                  <a:cubicBezTo>
                    <a:pt x="12" y="18"/>
                    <a:pt x="6" y="30"/>
                    <a:pt x="0" y="37"/>
                  </a:cubicBezTo>
                  <a:cubicBezTo>
                    <a:pt x="0" y="18"/>
                    <a:pt x="18" y="12"/>
                    <a:pt x="24" y="0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1079">
              <a:extLst>
                <a:ext uri="{FF2B5EF4-FFF2-40B4-BE49-F238E27FC236}">
                  <a16:creationId xmlns:a16="http://schemas.microsoft.com/office/drawing/2014/main" id="{B5D39231-3B7B-4B90-8680-9F48877D0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13626" y="2863850"/>
              <a:ext cx="444500" cy="363538"/>
            </a:xfrm>
            <a:custGeom>
              <a:avLst/>
              <a:gdLst>
                <a:gd name="T0" fmla="*/ 128 w 450"/>
                <a:gd name="T1" fmla="*/ 2 h 369"/>
                <a:gd name="T2" fmla="*/ 127 w 450"/>
                <a:gd name="T3" fmla="*/ 20 h 369"/>
                <a:gd name="T4" fmla="*/ 120 w 450"/>
                <a:gd name="T5" fmla="*/ 9 h 369"/>
                <a:gd name="T6" fmla="*/ 110 w 450"/>
                <a:gd name="T7" fmla="*/ 30 h 369"/>
                <a:gd name="T8" fmla="*/ 98 w 450"/>
                <a:gd name="T9" fmla="*/ 42 h 369"/>
                <a:gd name="T10" fmla="*/ 62 w 450"/>
                <a:gd name="T11" fmla="*/ 69 h 369"/>
                <a:gd name="T12" fmla="*/ 3 w 450"/>
                <a:gd name="T13" fmla="*/ 126 h 369"/>
                <a:gd name="T14" fmla="*/ 47 w 450"/>
                <a:gd name="T15" fmla="*/ 115 h 369"/>
                <a:gd name="T16" fmla="*/ 52 w 450"/>
                <a:gd name="T17" fmla="*/ 121 h 369"/>
                <a:gd name="T18" fmla="*/ 106 w 450"/>
                <a:gd name="T19" fmla="*/ 104 h 369"/>
                <a:gd name="T20" fmla="*/ 152 w 450"/>
                <a:gd name="T21" fmla="*/ 78 h 369"/>
                <a:gd name="T22" fmla="*/ 135 w 450"/>
                <a:gd name="T23" fmla="*/ 111 h 369"/>
                <a:gd name="T24" fmla="*/ 154 w 450"/>
                <a:gd name="T25" fmla="*/ 103 h 369"/>
                <a:gd name="T26" fmla="*/ 198 w 450"/>
                <a:gd name="T27" fmla="*/ 119 h 369"/>
                <a:gd name="T28" fmla="*/ 236 w 450"/>
                <a:gd name="T29" fmla="*/ 106 h 369"/>
                <a:gd name="T30" fmla="*/ 256 w 450"/>
                <a:gd name="T31" fmla="*/ 104 h 369"/>
                <a:gd name="T32" fmla="*/ 276 w 450"/>
                <a:gd name="T33" fmla="*/ 110 h 369"/>
                <a:gd name="T34" fmla="*/ 298 w 450"/>
                <a:gd name="T35" fmla="*/ 133 h 369"/>
                <a:gd name="T36" fmla="*/ 265 w 450"/>
                <a:gd name="T37" fmla="*/ 137 h 369"/>
                <a:gd name="T38" fmla="*/ 235 w 450"/>
                <a:gd name="T39" fmla="*/ 135 h 369"/>
                <a:gd name="T40" fmla="*/ 211 w 450"/>
                <a:gd name="T41" fmla="*/ 150 h 369"/>
                <a:gd name="T42" fmla="*/ 203 w 450"/>
                <a:gd name="T43" fmla="*/ 154 h 369"/>
                <a:gd name="T44" fmla="*/ 193 w 450"/>
                <a:gd name="T45" fmla="*/ 156 h 369"/>
                <a:gd name="T46" fmla="*/ 168 w 450"/>
                <a:gd name="T47" fmla="*/ 203 h 369"/>
                <a:gd name="T48" fmla="*/ 174 w 450"/>
                <a:gd name="T49" fmla="*/ 209 h 369"/>
                <a:gd name="T50" fmla="*/ 192 w 450"/>
                <a:gd name="T51" fmla="*/ 185 h 369"/>
                <a:gd name="T52" fmla="*/ 185 w 450"/>
                <a:gd name="T53" fmla="*/ 210 h 369"/>
                <a:gd name="T54" fmla="*/ 177 w 450"/>
                <a:gd name="T55" fmla="*/ 247 h 369"/>
                <a:gd name="T56" fmla="*/ 178 w 450"/>
                <a:gd name="T57" fmla="*/ 320 h 369"/>
                <a:gd name="T58" fmla="*/ 194 w 450"/>
                <a:gd name="T59" fmla="*/ 368 h 369"/>
                <a:gd name="T60" fmla="*/ 221 w 450"/>
                <a:gd name="T61" fmla="*/ 262 h 369"/>
                <a:gd name="T62" fmla="*/ 225 w 450"/>
                <a:gd name="T63" fmla="*/ 221 h 369"/>
                <a:gd name="T64" fmla="*/ 230 w 450"/>
                <a:gd name="T65" fmla="*/ 196 h 369"/>
                <a:gd name="T66" fmla="*/ 246 w 450"/>
                <a:gd name="T67" fmla="*/ 194 h 369"/>
                <a:gd name="T68" fmla="*/ 258 w 450"/>
                <a:gd name="T69" fmla="*/ 171 h 369"/>
                <a:gd name="T70" fmla="*/ 264 w 450"/>
                <a:gd name="T71" fmla="*/ 150 h 369"/>
                <a:gd name="T72" fmla="*/ 305 w 450"/>
                <a:gd name="T73" fmla="*/ 162 h 369"/>
                <a:gd name="T74" fmla="*/ 325 w 450"/>
                <a:gd name="T75" fmla="*/ 178 h 369"/>
                <a:gd name="T76" fmla="*/ 324 w 450"/>
                <a:gd name="T77" fmla="*/ 230 h 369"/>
                <a:gd name="T78" fmla="*/ 337 w 450"/>
                <a:gd name="T79" fmla="*/ 230 h 369"/>
                <a:gd name="T80" fmla="*/ 359 w 450"/>
                <a:gd name="T81" fmla="*/ 237 h 369"/>
                <a:gd name="T82" fmla="*/ 388 w 450"/>
                <a:gd name="T83" fmla="*/ 263 h 369"/>
                <a:gd name="T84" fmla="*/ 392 w 450"/>
                <a:gd name="T85" fmla="*/ 203 h 369"/>
                <a:gd name="T86" fmla="*/ 384 w 450"/>
                <a:gd name="T87" fmla="*/ 159 h 369"/>
                <a:gd name="T88" fmla="*/ 395 w 450"/>
                <a:gd name="T89" fmla="*/ 160 h 369"/>
                <a:gd name="T90" fmla="*/ 411 w 450"/>
                <a:gd name="T91" fmla="*/ 175 h 369"/>
                <a:gd name="T92" fmla="*/ 431 w 450"/>
                <a:gd name="T93" fmla="*/ 183 h 369"/>
                <a:gd name="T94" fmla="*/ 442 w 450"/>
                <a:gd name="T95" fmla="*/ 167 h 369"/>
                <a:gd name="T96" fmla="*/ 437 w 450"/>
                <a:gd name="T97" fmla="*/ 155 h 369"/>
                <a:gd name="T98" fmla="*/ 409 w 450"/>
                <a:gd name="T99" fmla="*/ 126 h 369"/>
                <a:gd name="T100" fmla="*/ 380 w 450"/>
                <a:gd name="T101" fmla="*/ 117 h 369"/>
                <a:gd name="T102" fmla="*/ 312 w 450"/>
                <a:gd name="T103" fmla="*/ 118 h 369"/>
                <a:gd name="T104" fmla="*/ 287 w 450"/>
                <a:gd name="T105" fmla="*/ 104 h 369"/>
                <a:gd name="T106" fmla="*/ 273 w 450"/>
                <a:gd name="T107" fmla="*/ 100 h 369"/>
                <a:gd name="T108" fmla="*/ 262 w 450"/>
                <a:gd name="T109" fmla="*/ 83 h 369"/>
                <a:gd name="T110" fmla="*/ 249 w 450"/>
                <a:gd name="T111" fmla="*/ 58 h 369"/>
                <a:gd name="T112" fmla="*/ 234 w 450"/>
                <a:gd name="T113" fmla="*/ 42 h 369"/>
                <a:gd name="T114" fmla="*/ 195 w 450"/>
                <a:gd name="T115" fmla="*/ 10 h 369"/>
                <a:gd name="T116" fmla="*/ 172 w 450"/>
                <a:gd name="T117" fmla="*/ 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0" h="369">
                  <a:moveTo>
                    <a:pt x="146" y="5"/>
                  </a:moveTo>
                  <a:cubicBezTo>
                    <a:pt x="142" y="5"/>
                    <a:pt x="139" y="5"/>
                    <a:pt x="135" y="0"/>
                  </a:cubicBezTo>
                  <a:cubicBezTo>
                    <a:pt x="133" y="1"/>
                    <a:pt x="130" y="1"/>
                    <a:pt x="128" y="2"/>
                  </a:cubicBezTo>
                  <a:cubicBezTo>
                    <a:pt x="127" y="4"/>
                    <a:pt x="129" y="8"/>
                    <a:pt x="132" y="9"/>
                  </a:cubicBezTo>
                  <a:cubicBezTo>
                    <a:pt x="133" y="10"/>
                    <a:pt x="135" y="12"/>
                    <a:pt x="133" y="15"/>
                  </a:cubicBezTo>
                  <a:cubicBezTo>
                    <a:pt x="132" y="17"/>
                    <a:pt x="130" y="19"/>
                    <a:pt x="127" y="20"/>
                  </a:cubicBezTo>
                  <a:cubicBezTo>
                    <a:pt x="125" y="21"/>
                    <a:pt x="122" y="25"/>
                    <a:pt x="122" y="25"/>
                  </a:cubicBezTo>
                  <a:cubicBezTo>
                    <a:pt x="118" y="28"/>
                    <a:pt x="120" y="23"/>
                    <a:pt x="121" y="21"/>
                  </a:cubicBezTo>
                  <a:cubicBezTo>
                    <a:pt x="124" y="17"/>
                    <a:pt x="132" y="8"/>
                    <a:pt x="120" y="9"/>
                  </a:cubicBezTo>
                  <a:cubicBezTo>
                    <a:pt x="118" y="15"/>
                    <a:pt x="117" y="22"/>
                    <a:pt x="116" y="27"/>
                  </a:cubicBezTo>
                  <a:cubicBezTo>
                    <a:pt x="116" y="30"/>
                    <a:pt x="114" y="33"/>
                    <a:pt x="110" y="37"/>
                  </a:cubicBezTo>
                  <a:cubicBezTo>
                    <a:pt x="106" y="37"/>
                    <a:pt x="109" y="32"/>
                    <a:pt x="110" y="30"/>
                  </a:cubicBezTo>
                  <a:cubicBezTo>
                    <a:pt x="111" y="29"/>
                    <a:pt x="111" y="28"/>
                    <a:pt x="109" y="28"/>
                  </a:cubicBezTo>
                  <a:cubicBezTo>
                    <a:pt x="108" y="28"/>
                    <a:pt x="106" y="29"/>
                    <a:pt x="103" y="30"/>
                  </a:cubicBezTo>
                  <a:cubicBezTo>
                    <a:pt x="98" y="32"/>
                    <a:pt x="101" y="39"/>
                    <a:pt x="98" y="42"/>
                  </a:cubicBezTo>
                  <a:cubicBezTo>
                    <a:pt x="96" y="48"/>
                    <a:pt x="91" y="56"/>
                    <a:pt x="82" y="60"/>
                  </a:cubicBezTo>
                  <a:cubicBezTo>
                    <a:pt x="79" y="62"/>
                    <a:pt x="76" y="63"/>
                    <a:pt x="74" y="65"/>
                  </a:cubicBezTo>
                  <a:cubicBezTo>
                    <a:pt x="70" y="66"/>
                    <a:pt x="67" y="68"/>
                    <a:pt x="62" y="69"/>
                  </a:cubicBezTo>
                  <a:cubicBezTo>
                    <a:pt x="44" y="77"/>
                    <a:pt x="30" y="85"/>
                    <a:pt x="19" y="102"/>
                  </a:cubicBezTo>
                  <a:cubicBezTo>
                    <a:pt x="12" y="110"/>
                    <a:pt x="7" y="116"/>
                    <a:pt x="0" y="123"/>
                  </a:cubicBezTo>
                  <a:cubicBezTo>
                    <a:pt x="0" y="124"/>
                    <a:pt x="2" y="125"/>
                    <a:pt x="3" y="126"/>
                  </a:cubicBezTo>
                  <a:cubicBezTo>
                    <a:pt x="8" y="126"/>
                    <a:pt x="15" y="124"/>
                    <a:pt x="22" y="120"/>
                  </a:cubicBezTo>
                  <a:cubicBezTo>
                    <a:pt x="30" y="117"/>
                    <a:pt x="37" y="116"/>
                    <a:pt x="42" y="113"/>
                  </a:cubicBezTo>
                  <a:cubicBezTo>
                    <a:pt x="45" y="109"/>
                    <a:pt x="48" y="113"/>
                    <a:pt x="47" y="115"/>
                  </a:cubicBezTo>
                  <a:cubicBezTo>
                    <a:pt x="46" y="117"/>
                    <a:pt x="46" y="118"/>
                    <a:pt x="45" y="120"/>
                  </a:cubicBezTo>
                  <a:cubicBezTo>
                    <a:pt x="44" y="121"/>
                    <a:pt x="43" y="122"/>
                    <a:pt x="43" y="124"/>
                  </a:cubicBezTo>
                  <a:cubicBezTo>
                    <a:pt x="45" y="126"/>
                    <a:pt x="47" y="124"/>
                    <a:pt x="52" y="121"/>
                  </a:cubicBezTo>
                  <a:cubicBezTo>
                    <a:pt x="57" y="124"/>
                    <a:pt x="69" y="125"/>
                    <a:pt x="76" y="122"/>
                  </a:cubicBezTo>
                  <a:cubicBezTo>
                    <a:pt x="78" y="119"/>
                    <a:pt x="80" y="116"/>
                    <a:pt x="82" y="113"/>
                  </a:cubicBezTo>
                  <a:cubicBezTo>
                    <a:pt x="89" y="110"/>
                    <a:pt x="100" y="111"/>
                    <a:pt x="106" y="104"/>
                  </a:cubicBezTo>
                  <a:cubicBezTo>
                    <a:pt x="109" y="102"/>
                    <a:pt x="114" y="102"/>
                    <a:pt x="116" y="97"/>
                  </a:cubicBezTo>
                  <a:cubicBezTo>
                    <a:pt x="126" y="88"/>
                    <a:pt x="135" y="76"/>
                    <a:pt x="149" y="75"/>
                  </a:cubicBezTo>
                  <a:cubicBezTo>
                    <a:pt x="152" y="76"/>
                    <a:pt x="156" y="78"/>
                    <a:pt x="152" y="78"/>
                  </a:cubicBezTo>
                  <a:cubicBezTo>
                    <a:pt x="152" y="78"/>
                    <a:pt x="146" y="79"/>
                    <a:pt x="147" y="82"/>
                  </a:cubicBezTo>
                  <a:cubicBezTo>
                    <a:pt x="140" y="88"/>
                    <a:pt x="133" y="94"/>
                    <a:pt x="133" y="103"/>
                  </a:cubicBezTo>
                  <a:cubicBezTo>
                    <a:pt x="133" y="105"/>
                    <a:pt x="134" y="111"/>
                    <a:pt x="135" y="111"/>
                  </a:cubicBezTo>
                  <a:cubicBezTo>
                    <a:pt x="136" y="110"/>
                    <a:pt x="136" y="108"/>
                    <a:pt x="137" y="106"/>
                  </a:cubicBezTo>
                  <a:cubicBezTo>
                    <a:pt x="139" y="104"/>
                    <a:pt x="144" y="102"/>
                    <a:pt x="144" y="102"/>
                  </a:cubicBezTo>
                  <a:cubicBezTo>
                    <a:pt x="144" y="102"/>
                    <a:pt x="148" y="102"/>
                    <a:pt x="154" y="103"/>
                  </a:cubicBezTo>
                  <a:cubicBezTo>
                    <a:pt x="161" y="103"/>
                    <a:pt x="166" y="105"/>
                    <a:pt x="172" y="118"/>
                  </a:cubicBezTo>
                  <a:cubicBezTo>
                    <a:pt x="174" y="124"/>
                    <a:pt x="179" y="122"/>
                    <a:pt x="187" y="120"/>
                  </a:cubicBezTo>
                  <a:cubicBezTo>
                    <a:pt x="191" y="124"/>
                    <a:pt x="198" y="123"/>
                    <a:pt x="198" y="119"/>
                  </a:cubicBezTo>
                  <a:cubicBezTo>
                    <a:pt x="202" y="117"/>
                    <a:pt x="204" y="115"/>
                    <a:pt x="208" y="112"/>
                  </a:cubicBezTo>
                  <a:cubicBezTo>
                    <a:pt x="210" y="109"/>
                    <a:pt x="216" y="107"/>
                    <a:pt x="226" y="108"/>
                  </a:cubicBezTo>
                  <a:cubicBezTo>
                    <a:pt x="230" y="108"/>
                    <a:pt x="233" y="108"/>
                    <a:pt x="236" y="106"/>
                  </a:cubicBezTo>
                  <a:cubicBezTo>
                    <a:pt x="239" y="104"/>
                    <a:pt x="241" y="100"/>
                    <a:pt x="245" y="99"/>
                  </a:cubicBezTo>
                  <a:cubicBezTo>
                    <a:pt x="246" y="99"/>
                    <a:pt x="253" y="97"/>
                    <a:pt x="256" y="97"/>
                  </a:cubicBezTo>
                  <a:cubicBezTo>
                    <a:pt x="255" y="100"/>
                    <a:pt x="255" y="103"/>
                    <a:pt x="256" y="104"/>
                  </a:cubicBezTo>
                  <a:cubicBezTo>
                    <a:pt x="257" y="108"/>
                    <a:pt x="257" y="110"/>
                    <a:pt x="257" y="112"/>
                  </a:cubicBezTo>
                  <a:cubicBezTo>
                    <a:pt x="261" y="113"/>
                    <a:pt x="264" y="112"/>
                    <a:pt x="268" y="112"/>
                  </a:cubicBezTo>
                  <a:cubicBezTo>
                    <a:pt x="270" y="115"/>
                    <a:pt x="274" y="113"/>
                    <a:pt x="276" y="110"/>
                  </a:cubicBezTo>
                  <a:cubicBezTo>
                    <a:pt x="279" y="111"/>
                    <a:pt x="281" y="117"/>
                    <a:pt x="283" y="123"/>
                  </a:cubicBezTo>
                  <a:cubicBezTo>
                    <a:pt x="284" y="124"/>
                    <a:pt x="286" y="124"/>
                    <a:pt x="289" y="125"/>
                  </a:cubicBezTo>
                  <a:cubicBezTo>
                    <a:pt x="293" y="126"/>
                    <a:pt x="297" y="129"/>
                    <a:pt x="298" y="133"/>
                  </a:cubicBezTo>
                  <a:cubicBezTo>
                    <a:pt x="299" y="133"/>
                    <a:pt x="290" y="136"/>
                    <a:pt x="291" y="136"/>
                  </a:cubicBezTo>
                  <a:cubicBezTo>
                    <a:pt x="287" y="136"/>
                    <a:pt x="285" y="135"/>
                    <a:pt x="282" y="135"/>
                  </a:cubicBezTo>
                  <a:cubicBezTo>
                    <a:pt x="275" y="136"/>
                    <a:pt x="268" y="134"/>
                    <a:pt x="265" y="137"/>
                  </a:cubicBezTo>
                  <a:cubicBezTo>
                    <a:pt x="263" y="138"/>
                    <a:pt x="265" y="140"/>
                    <a:pt x="265" y="145"/>
                  </a:cubicBezTo>
                  <a:cubicBezTo>
                    <a:pt x="264" y="145"/>
                    <a:pt x="264" y="146"/>
                    <a:pt x="263" y="145"/>
                  </a:cubicBezTo>
                  <a:cubicBezTo>
                    <a:pt x="255" y="141"/>
                    <a:pt x="244" y="133"/>
                    <a:pt x="235" y="135"/>
                  </a:cubicBezTo>
                  <a:cubicBezTo>
                    <a:pt x="235" y="141"/>
                    <a:pt x="230" y="141"/>
                    <a:pt x="226" y="141"/>
                  </a:cubicBezTo>
                  <a:cubicBezTo>
                    <a:pt x="221" y="142"/>
                    <a:pt x="215" y="143"/>
                    <a:pt x="215" y="150"/>
                  </a:cubicBezTo>
                  <a:cubicBezTo>
                    <a:pt x="214" y="150"/>
                    <a:pt x="212" y="150"/>
                    <a:pt x="211" y="150"/>
                  </a:cubicBezTo>
                  <a:cubicBezTo>
                    <a:pt x="209" y="154"/>
                    <a:pt x="211" y="157"/>
                    <a:pt x="205" y="161"/>
                  </a:cubicBezTo>
                  <a:cubicBezTo>
                    <a:pt x="203" y="161"/>
                    <a:pt x="202" y="161"/>
                    <a:pt x="202" y="160"/>
                  </a:cubicBezTo>
                  <a:cubicBezTo>
                    <a:pt x="202" y="158"/>
                    <a:pt x="203" y="157"/>
                    <a:pt x="203" y="154"/>
                  </a:cubicBezTo>
                  <a:cubicBezTo>
                    <a:pt x="202" y="153"/>
                    <a:pt x="199" y="155"/>
                    <a:pt x="197" y="155"/>
                  </a:cubicBezTo>
                  <a:cubicBezTo>
                    <a:pt x="197" y="158"/>
                    <a:pt x="195" y="161"/>
                    <a:pt x="194" y="161"/>
                  </a:cubicBezTo>
                  <a:cubicBezTo>
                    <a:pt x="193" y="162"/>
                    <a:pt x="193" y="155"/>
                    <a:pt x="193" y="156"/>
                  </a:cubicBezTo>
                  <a:cubicBezTo>
                    <a:pt x="190" y="161"/>
                    <a:pt x="189" y="161"/>
                    <a:pt x="186" y="167"/>
                  </a:cubicBezTo>
                  <a:cubicBezTo>
                    <a:pt x="180" y="178"/>
                    <a:pt x="170" y="186"/>
                    <a:pt x="171" y="197"/>
                  </a:cubicBezTo>
                  <a:cubicBezTo>
                    <a:pt x="171" y="202"/>
                    <a:pt x="170" y="200"/>
                    <a:pt x="168" y="203"/>
                  </a:cubicBezTo>
                  <a:cubicBezTo>
                    <a:pt x="164" y="207"/>
                    <a:pt x="161" y="216"/>
                    <a:pt x="164" y="222"/>
                  </a:cubicBezTo>
                  <a:cubicBezTo>
                    <a:pt x="166" y="222"/>
                    <a:pt x="165" y="218"/>
                    <a:pt x="168" y="217"/>
                  </a:cubicBezTo>
                  <a:cubicBezTo>
                    <a:pt x="170" y="213"/>
                    <a:pt x="172" y="210"/>
                    <a:pt x="174" y="209"/>
                  </a:cubicBezTo>
                  <a:cubicBezTo>
                    <a:pt x="176" y="208"/>
                    <a:pt x="177" y="207"/>
                    <a:pt x="179" y="203"/>
                  </a:cubicBezTo>
                  <a:cubicBezTo>
                    <a:pt x="182" y="200"/>
                    <a:pt x="185" y="196"/>
                    <a:pt x="190" y="190"/>
                  </a:cubicBezTo>
                  <a:cubicBezTo>
                    <a:pt x="192" y="187"/>
                    <a:pt x="192" y="185"/>
                    <a:pt x="192" y="185"/>
                  </a:cubicBezTo>
                  <a:cubicBezTo>
                    <a:pt x="193" y="182"/>
                    <a:pt x="196" y="180"/>
                    <a:pt x="195" y="186"/>
                  </a:cubicBezTo>
                  <a:cubicBezTo>
                    <a:pt x="195" y="187"/>
                    <a:pt x="192" y="194"/>
                    <a:pt x="190" y="198"/>
                  </a:cubicBezTo>
                  <a:cubicBezTo>
                    <a:pt x="188" y="203"/>
                    <a:pt x="185" y="209"/>
                    <a:pt x="185" y="210"/>
                  </a:cubicBezTo>
                  <a:cubicBezTo>
                    <a:pt x="184" y="213"/>
                    <a:pt x="183" y="220"/>
                    <a:pt x="181" y="224"/>
                  </a:cubicBezTo>
                  <a:cubicBezTo>
                    <a:pt x="179" y="228"/>
                    <a:pt x="179" y="234"/>
                    <a:pt x="180" y="234"/>
                  </a:cubicBezTo>
                  <a:cubicBezTo>
                    <a:pt x="184" y="236"/>
                    <a:pt x="183" y="244"/>
                    <a:pt x="177" y="247"/>
                  </a:cubicBezTo>
                  <a:cubicBezTo>
                    <a:pt x="176" y="253"/>
                    <a:pt x="177" y="256"/>
                    <a:pt x="179" y="262"/>
                  </a:cubicBezTo>
                  <a:cubicBezTo>
                    <a:pt x="176" y="279"/>
                    <a:pt x="172" y="291"/>
                    <a:pt x="179" y="305"/>
                  </a:cubicBezTo>
                  <a:cubicBezTo>
                    <a:pt x="179" y="313"/>
                    <a:pt x="178" y="317"/>
                    <a:pt x="178" y="320"/>
                  </a:cubicBezTo>
                  <a:cubicBezTo>
                    <a:pt x="178" y="327"/>
                    <a:pt x="178" y="333"/>
                    <a:pt x="179" y="337"/>
                  </a:cubicBezTo>
                  <a:cubicBezTo>
                    <a:pt x="182" y="340"/>
                    <a:pt x="185" y="347"/>
                    <a:pt x="186" y="351"/>
                  </a:cubicBezTo>
                  <a:cubicBezTo>
                    <a:pt x="187" y="356"/>
                    <a:pt x="190" y="364"/>
                    <a:pt x="194" y="368"/>
                  </a:cubicBezTo>
                  <a:cubicBezTo>
                    <a:pt x="198" y="369"/>
                    <a:pt x="199" y="369"/>
                    <a:pt x="201" y="369"/>
                  </a:cubicBezTo>
                  <a:cubicBezTo>
                    <a:pt x="218" y="368"/>
                    <a:pt x="224" y="347"/>
                    <a:pt x="231" y="335"/>
                  </a:cubicBezTo>
                  <a:cubicBezTo>
                    <a:pt x="241" y="313"/>
                    <a:pt x="235" y="281"/>
                    <a:pt x="221" y="262"/>
                  </a:cubicBezTo>
                  <a:cubicBezTo>
                    <a:pt x="224" y="257"/>
                    <a:pt x="226" y="243"/>
                    <a:pt x="222" y="241"/>
                  </a:cubicBezTo>
                  <a:cubicBezTo>
                    <a:pt x="219" y="239"/>
                    <a:pt x="221" y="236"/>
                    <a:pt x="223" y="234"/>
                  </a:cubicBezTo>
                  <a:cubicBezTo>
                    <a:pt x="225" y="232"/>
                    <a:pt x="226" y="224"/>
                    <a:pt x="225" y="221"/>
                  </a:cubicBezTo>
                  <a:cubicBezTo>
                    <a:pt x="225" y="216"/>
                    <a:pt x="226" y="211"/>
                    <a:pt x="224" y="206"/>
                  </a:cubicBezTo>
                  <a:cubicBezTo>
                    <a:pt x="225" y="206"/>
                    <a:pt x="227" y="205"/>
                    <a:pt x="230" y="203"/>
                  </a:cubicBezTo>
                  <a:cubicBezTo>
                    <a:pt x="232" y="201"/>
                    <a:pt x="230" y="199"/>
                    <a:pt x="230" y="196"/>
                  </a:cubicBezTo>
                  <a:cubicBezTo>
                    <a:pt x="237" y="197"/>
                    <a:pt x="237" y="183"/>
                    <a:pt x="242" y="179"/>
                  </a:cubicBezTo>
                  <a:cubicBezTo>
                    <a:pt x="243" y="180"/>
                    <a:pt x="244" y="181"/>
                    <a:pt x="244" y="182"/>
                  </a:cubicBezTo>
                  <a:cubicBezTo>
                    <a:pt x="244" y="186"/>
                    <a:pt x="244" y="190"/>
                    <a:pt x="246" y="194"/>
                  </a:cubicBezTo>
                  <a:cubicBezTo>
                    <a:pt x="246" y="194"/>
                    <a:pt x="246" y="203"/>
                    <a:pt x="249" y="203"/>
                  </a:cubicBezTo>
                  <a:cubicBezTo>
                    <a:pt x="252" y="199"/>
                    <a:pt x="250" y="192"/>
                    <a:pt x="252" y="185"/>
                  </a:cubicBezTo>
                  <a:cubicBezTo>
                    <a:pt x="253" y="179"/>
                    <a:pt x="251" y="172"/>
                    <a:pt x="258" y="171"/>
                  </a:cubicBezTo>
                  <a:cubicBezTo>
                    <a:pt x="259" y="170"/>
                    <a:pt x="263" y="168"/>
                    <a:pt x="265" y="168"/>
                  </a:cubicBezTo>
                  <a:cubicBezTo>
                    <a:pt x="254" y="164"/>
                    <a:pt x="260" y="159"/>
                    <a:pt x="263" y="154"/>
                  </a:cubicBezTo>
                  <a:cubicBezTo>
                    <a:pt x="263" y="153"/>
                    <a:pt x="264" y="152"/>
                    <a:pt x="264" y="150"/>
                  </a:cubicBezTo>
                  <a:cubicBezTo>
                    <a:pt x="267" y="153"/>
                    <a:pt x="271" y="152"/>
                    <a:pt x="274" y="152"/>
                  </a:cubicBezTo>
                  <a:cubicBezTo>
                    <a:pt x="278" y="152"/>
                    <a:pt x="280" y="152"/>
                    <a:pt x="284" y="155"/>
                  </a:cubicBezTo>
                  <a:cubicBezTo>
                    <a:pt x="290" y="160"/>
                    <a:pt x="297" y="162"/>
                    <a:pt x="305" y="162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14" y="165"/>
                    <a:pt x="317" y="167"/>
                    <a:pt x="320" y="169"/>
                  </a:cubicBezTo>
                  <a:cubicBezTo>
                    <a:pt x="326" y="172"/>
                    <a:pt x="326" y="175"/>
                    <a:pt x="325" y="178"/>
                  </a:cubicBezTo>
                  <a:cubicBezTo>
                    <a:pt x="325" y="180"/>
                    <a:pt x="324" y="183"/>
                    <a:pt x="328" y="186"/>
                  </a:cubicBezTo>
                  <a:cubicBezTo>
                    <a:pt x="332" y="196"/>
                    <a:pt x="334" y="208"/>
                    <a:pt x="326" y="218"/>
                  </a:cubicBezTo>
                  <a:cubicBezTo>
                    <a:pt x="326" y="222"/>
                    <a:pt x="326" y="227"/>
                    <a:pt x="324" y="230"/>
                  </a:cubicBezTo>
                  <a:cubicBezTo>
                    <a:pt x="318" y="232"/>
                    <a:pt x="318" y="234"/>
                    <a:pt x="318" y="242"/>
                  </a:cubicBezTo>
                  <a:cubicBezTo>
                    <a:pt x="319" y="247"/>
                    <a:pt x="324" y="248"/>
                    <a:pt x="330" y="248"/>
                  </a:cubicBezTo>
                  <a:cubicBezTo>
                    <a:pt x="331" y="243"/>
                    <a:pt x="334" y="237"/>
                    <a:pt x="337" y="230"/>
                  </a:cubicBezTo>
                  <a:cubicBezTo>
                    <a:pt x="341" y="230"/>
                    <a:pt x="342" y="230"/>
                    <a:pt x="344" y="228"/>
                  </a:cubicBezTo>
                  <a:cubicBezTo>
                    <a:pt x="345" y="227"/>
                    <a:pt x="347" y="224"/>
                    <a:pt x="349" y="224"/>
                  </a:cubicBezTo>
                  <a:cubicBezTo>
                    <a:pt x="353" y="227"/>
                    <a:pt x="357" y="233"/>
                    <a:pt x="359" y="237"/>
                  </a:cubicBezTo>
                  <a:cubicBezTo>
                    <a:pt x="363" y="242"/>
                    <a:pt x="365" y="247"/>
                    <a:pt x="367" y="253"/>
                  </a:cubicBezTo>
                  <a:cubicBezTo>
                    <a:pt x="369" y="259"/>
                    <a:pt x="370" y="266"/>
                    <a:pt x="376" y="273"/>
                  </a:cubicBezTo>
                  <a:cubicBezTo>
                    <a:pt x="384" y="271"/>
                    <a:pt x="386" y="267"/>
                    <a:pt x="388" y="263"/>
                  </a:cubicBezTo>
                  <a:cubicBezTo>
                    <a:pt x="390" y="263"/>
                    <a:pt x="392" y="262"/>
                    <a:pt x="394" y="260"/>
                  </a:cubicBezTo>
                  <a:cubicBezTo>
                    <a:pt x="398" y="251"/>
                    <a:pt x="393" y="230"/>
                    <a:pt x="389" y="217"/>
                  </a:cubicBezTo>
                  <a:cubicBezTo>
                    <a:pt x="392" y="212"/>
                    <a:pt x="393" y="208"/>
                    <a:pt x="392" y="203"/>
                  </a:cubicBezTo>
                  <a:cubicBezTo>
                    <a:pt x="396" y="199"/>
                    <a:pt x="399" y="192"/>
                    <a:pt x="400" y="185"/>
                  </a:cubicBezTo>
                  <a:cubicBezTo>
                    <a:pt x="400" y="180"/>
                    <a:pt x="399" y="176"/>
                    <a:pt x="395" y="170"/>
                  </a:cubicBezTo>
                  <a:cubicBezTo>
                    <a:pt x="393" y="165"/>
                    <a:pt x="388" y="163"/>
                    <a:pt x="384" y="159"/>
                  </a:cubicBezTo>
                  <a:cubicBezTo>
                    <a:pt x="381" y="158"/>
                    <a:pt x="379" y="155"/>
                    <a:pt x="380" y="155"/>
                  </a:cubicBezTo>
                  <a:cubicBezTo>
                    <a:pt x="385" y="156"/>
                    <a:pt x="391" y="155"/>
                    <a:pt x="394" y="155"/>
                  </a:cubicBezTo>
                  <a:cubicBezTo>
                    <a:pt x="396" y="155"/>
                    <a:pt x="394" y="158"/>
                    <a:pt x="395" y="160"/>
                  </a:cubicBezTo>
                  <a:cubicBezTo>
                    <a:pt x="397" y="163"/>
                    <a:pt x="400" y="165"/>
                    <a:pt x="404" y="168"/>
                  </a:cubicBezTo>
                  <a:cubicBezTo>
                    <a:pt x="407" y="169"/>
                    <a:pt x="406" y="170"/>
                    <a:pt x="406" y="176"/>
                  </a:cubicBezTo>
                  <a:cubicBezTo>
                    <a:pt x="408" y="174"/>
                    <a:pt x="410" y="174"/>
                    <a:pt x="411" y="175"/>
                  </a:cubicBezTo>
                  <a:cubicBezTo>
                    <a:pt x="412" y="176"/>
                    <a:pt x="412" y="180"/>
                    <a:pt x="411" y="183"/>
                  </a:cubicBezTo>
                  <a:cubicBezTo>
                    <a:pt x="415" y="178"/>
                    <a:pt x="420" y="177"/>
                    <a:pt x="423" y="176"/>
                  </a:cubicBezTo>
                  <a:cubicBezTo>
                    <a:pt x="424" y="179"/>
                    <a:pt x="425" y="180"/>
                    <a:pt x="431" y="183"/>
                  </a:cubicBezTo>
                  <a:cubicBezTo>
                    <a:pt x="435" y="183"/>
                    <a:pt x="436" y="184"/>
                    <a:pt x="441" y="183"/>
                  </a:cubicBezTo>
                  <a:cubicBezTo>
                    <a:pt x="443" y="182"/>
                    <a:pt x="445" y="176"/>
                    <a:pt x="441" y="173"/>
                  </a:cubicBezTo>
                  <a:cubicBezTo>
                    <a:pt x="436" y="172"/>
                    <a:pt x="437" y="168"/>
                    <a:pt x="442" y="167"/>
                  </a:cubicBezTo>
                  <a:cubicBezTo>
                    <a:pt x="443" y="167"/>
                    <a:pt x="446" y="168"/>
                    <a:pt x="449" y="170"/>
                  </a:cubicBezTo>
                  <a:cubicBezTo>
                    <a:pt x="450" y="167"/>
                    <a:pt x="449" y="164"/>
                    <a:pt x="446" y="159"/>
                  </a:cubicBezTo>
                  <a:cubicBezTo>
                    <a:pt x="443" y="159"/>
                    <a:pt x="440" y="159"/>
                    <a:pt x="437" y="155"/>
                  </a:cubicBezTo>
                  <a:cubicBezTo>
                    <a:pt x="436" y="153"/>
                    <a:pt x="436" y="153"/>
                    <a:pt x="436" y="153"/>
                  </a:cubicBezTo>
                  <a:cubicBezTo>
                    <a:pt x="435" y="148"/>
                    <a:pt x="433" y="146"/>
                    <a:pt x="430" y="143"/>
                  </a:cubicBezTo>
                  <a:cubicBezTo>
                    <a:pt x="423" y="137"/>
                    <a:pt x="417" y="133"/>
                    <a:pt x="409" y="126"/>
                  </a:cubicBezTo>
                  <a:cubicBezTo>
                    <a:pt x="406" y="122"/>
                    <a:pt x="407" y="118"/>
                    <a:pt x="402" y="115"/>
                  </a:cubicBezTo>
                  <a:cubicBezTo>
                    <a:pt x="397" y="116"/>
                    <a:pt x="395" y="116"/>
                    <a:pt x="388" y="118"/>
                  </a:cubicBezTo>
                  <a:cubicBezTo>
                    <a:pt x="384" y="118"/>
                    <a:pt x="382" y="119"/>
                    <a:pt x="380" y="117"/>
                  </a:cubicBezTo>
                  <a:cubicBezTo>
                    <a:pt x="378" y="114"/>
                    <a:pt x="375" y="115"/>
                    <a:pt x="372" y="116"/>
                  </a:cubicBezTo>
                  <a:cubicBezTo>
                    <a:pt x="358" y="117"/>
                    <a:pt x="346" y="115"/>
                    <a:pt x="334" y="117"/>
                  </a:cubicBezTo>
                  <a:cubicBezTo>
                    <a:pt x="326" y="118"/>
                    <a:pt x="319" y="118"/>
                    <a:pt x="312" y="118"/>
                  </a:cubicBezTo>
                  <a:cubicBezTo>
                    <a:pt x="307" y="117"/>
                    <a:pt x="307" y="117"/>
                    <a:pt x="307" y="117"/>
                  </a:cubicBezTo>
                  <a:cubicBezTo>
                    <a:pt x="300" y="117"/>
                    <a:pt x="297" y="117"/>
                    <a:pt x="289" y="116"/>
                  </a:cubicBezTo>
                  <a:cubicBezTo>
                    <a:pt x="289" y="111"/>
                    <a:pt x="289" y="107"/>
                    <a:pt x="287" y="104"/>
                  </a:cubicBezTo>
                  <a:cubicBezTo>
                    <a:pt x="282" y="107"/>
                    <a:pt x="278" y="107"/>
                    <a:pt x="277" y="107"/>
                  </a:cubicBezTo>
                  <a:cubicBezTo>
                    <a:pt x="275" y="106"/>
                    <a:pt x="273" y="106"/>
                    <a:pt x="271" y="106"/>
                  </a:cubicBezTo>
                  <a:cubicBezTo>
                    <a:pt x="271" y="104"/>
                    <a:pt x="273" y="102"/>
                    <a:pt x="273" y="100"/>
                  </a:cubicBezTo>
                  <a:cubicBezTo>
                    <a:pt x="275" y="98"/>
                    <a:pt x="274" y="97"/>
                    <a:pt x="275" y="94"/>
                  </a:cubicBezTo>
                  <a:cubicBezTo>
                    <a:pt x="273" y="89"/>
                    <a:pt x="270" y="89"/>
                    <a:pt x="265" y="90"/>
                  </a:cubicBezTo>
                  <a:cubicBezTo>
                    <a:pt x="262" y="88"/>
                    <a:pt x="261" y="86"/>
                    <a:pt x="262" y="83"/>
                  </a:cubicBezTo>
                  <a:cubicBezTo>
                    <a:pt x="263" y="80"/>
                    <a:pt x="263" y="80"/>
                    <a:pt x="263" y="80"/>
                  </a:cubicBezTo>
                  <a:cubicBezTo>
                    <a:pt x="263" y="77"/>
                    <a:pt x="264" y="77"/>
                    <a:pt x="264" y="74"/>
                  </a:cubicBezTo>
                  <a:cubicBezTo>
                    <a:pt x="262" y="67"/>
                    <a:pt x="253" y="61"/>
                    <a:pt x="249" y="58"/>
                  </a:cubicBezTo>
                  <a:cubicBezTo>
                    <a:pt x="249" y="56"/>
                    <a:pt x="249" y="54"/>
                    <a:pt x="252" y="51"/>
                  </a:cubicBezTo>
                  <a:cubicBezTo>
                    <a:pt x="255" y="46"/>
                    <a:pt x="255" y="41"/>
                    <a:pt x="252" y="40"/>
                  </a:cubicBezTo>
                  <a:cubicBezTo>
                    <a:pt x="247" y="40"/>
                    <a:pt x="233" y="42"/>
                    <a:pt x="234" y="42"/>
                  </a:cubicBezTo>
                  <a:cubicBezTo>
                    <a:pt x="229" y="44"/>
                    <a:pt x="223" y="45"/>
                    <a:pt x="220" y="44"/>
                  </a:cubicBezTo>
                  <a:cubicBezTo>
                    <a:pt x="215" y="41"/>
                    <a:pt x="210" y="30"/>
                    <a:pt x="202" y="23"/>
                  </a:cubicBezTo>
                  <a:cubicBezTo>
                    <a:pt x="198" y="18"/>
                    <a:pt x="196" y="14"/>
                    <a:pt x="195" y="10"/>
                  </a:cubicBezTo>
                  <a:cubicBezTo>
                    <a:pt x="195" y="9"/>
                    <a:pt x="193" y="7"/>
                    <a:pt x="193" y="7"/>
                  </a:cubicBezTo>
                  <a:cubicBezTo>
                    <a:pt x="193" y="7"/>
                    <a:pt x="191" y="6"/>
                    <a:pt x="190" y="6"/>
                  </a:cubicBezTo>
                  <a:cubicBezTo>
                    <a:pt x="183" y="7"/>
                    <a:pt x="175" y="8"/>
                    <a:pt x="172" y="8"/>
                  </a:cubicBezTo>
                  <a:cubicBezTo>
                    <a:pt x="165" y="8"/>
                    <a:pt x="159" y="9"/>
                    <a:pt x="153" y="7"/>
                  </a:cubicBezTo>
                  <a:cubicBezTo>
                    <a:pt x="150" y="6"/>
                    <a:pt x="148" y="5"/>
                    <a:pt x="14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1080">
              <a:extLst>
                <a:ext uri="{FF2B5EF4-FFF2-40B4-BE49-F238E27FC236}">
                  <a16:creationId xmlns:a16="http://schemas.microsoft.com/office/drawing/2014/main" id="{0B7B2FA7-D14A-462C-8003-4432572FC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13626" y="2863850"/>
              <a:ext cx="444500" cy="363538"/>
            </a:xfrm>
            <a:custGeom>
              <a:avLst/>
              <a:gdLst>
                <a:gd name="T0" fmla="*/ 128 w 450"/>
                <a:gd name="T1" fmla="*/ 2 h 369"/>
                <a:gd name="T2" fmla="*/ 127 w 450"/>
                <a:gd name="T3" fmla="*/ 20 h 369"/>
                <a:gd name="T4" fmla="*/ 120 w 450"/>
                <a:gd name="T5" fmla="*/ 9 h 369"/>
                <a:gd name="T6" fmla="*/ 110 w 450"/>
                <a:gd name="T7" fmla="*/ 30 h 369"/>
                <a:gd name="T8" fmla="*/ 98 w 450"/>
                <a:gd name="T9" fmla="*/ 42 h 369"/>
                <a:gd name="T10" fmla="*/ 62 w 450"/>
                <a:gd name="T11" fmla="*/ 69 h 369"/>
                <a:gd name="T12" fmla="*/ 3 w 450"/>
                <a:gd name="T13" fmla="*/ 126 h 369"/>
                <a:gd name="T14" fmla="*/ 47 w 450"/>
                <a:gd name="T15" fmla="*/ 115 h 369"/>
                <a:gd name="T16" fmla="*/ 52 w 450"/>
                <a:gd name="T17" fmla="*/ 121 h 369"/>
                <a:gd name="T18" fmla="*/ 106 w 450"/>
                <a:gd name="T19" fmla="*/ 104 h 369"/>
                <a:gd name="T20" fmla="*/ 152 w 450"/>
                <a:gd name="T21" fmla="*/ 78 h 369"/>
                <a:gd name="T22" fmla="*/ 135 w 450"/>
                <a:gd name="T23" fmla="*/ 111 h 369"/>
                <a:gd name="T24" fmla="*/ 154 w 450"/>
                <a:gd name="T25" fmla="*/ 103 h 369"/>
                <a:gd name="T26" fmla="*/ 198 w 450"/>
                <a:gd name="T27" fmla="*/ 119 h 369"/>
                <a:gd name="T28" fmla="*/ 236 w 450"/>
                <a:gd name="T29" fmla="*/ 106 h 369"/>
                <a:gd name="T30" fmla="*/ 256 w 450"/>
                <a:gd name="T31" fmla="*/ 104 h 369"/>
                <a:gd name="T32" fmla="*/ 276 w 450"/>
                <a:gd name="T33" fmla="*/ 110 h 369"/>
                <a:gd name="T34" fmla="*/ 298 w 450"/>
                <a:gd name="T35" fmla="*/ 133 h 369"/>
                <a:gd name="T36" fmla="*/ 265 w 450"/>
                <a:gd name="T37" fmla="*/ 137 h 369"/>
                <a:gd name="T38" fmla="*/ 235 w 450"/>
                <a:gd name="T39" fmla="*/ 135 h 369"/>
                <a:gd name="T40" fmla="*/ 211 w 450"/>
                <a:gd name="T41" fmla="*/ 150 h 369"/>
                <a:gd name="T42" fmla="*/ 203 w 450"/>
                <a:gd name="T43" fmla="*/ 154 h 369"/>
                <a:gd name="T44" fmla="*/ 193 w 450"/>
                <a:gd name="T45" fmla="*/ 156 h 369"/>
                <a:gd name="T46" fmla="*/ 168 w 450"/>
                <a:gd name="T47" fmla="*/ 203 h 369"/>
                <a:gd name="T48" fmla="*/ 174 w 450"/>
                <a:gd name="T49" fmla="*/ 209 h 369"/>
                <a:gd name="T50" fmla="*/ 192 w 450"/>
                <a:gd name="T51" fmla="*/ 185 h 369"/>
                <a:gd name="T52" fmla="*/ 185 w 450"/>
                <a:gd name="T53" fmla="*/ 210 h 369"/>
                <a:gd name="T54" fmla="*/ 177 w 450"/>
                <a:gd name="T55" fmla="*/ 247 h 369"/>
                <a:gd name="T56" fmla="*/ 178 w 450"/>
                <a:gd name="T57" fmla="*/ 320 h 369"/>
                <a:gd name="T58" fmla="*/ 194 w 450"/>
                <a:gd name="T59" fmla="*/ 368 h 369"/>
                <a:gd name="T60" fmla="*/ 221 w 450"/>
                <a:gd name="T61" fmla="*/ 262 h 369"/>
                <a:gd name="T62" fmla="*/ 225 w 450"/>
                <a:gd name="T63" fmla="*/ 221 h 369"/>
                <a:gd name="T64" fmla="*/ 230 w 450"/>
                <a:gd name="T65" fmla="*/ 196 h 369"/>
                <a:gd name="T66" fmla="*/ 246 w 450"/>
                <a:gd name="T67" fmla="*/ 194 h 369"/>
                <a:gd name="T68" fmla="*/ 258 w 450"/>
                <a:gd name="T69" fmla="*/ 171 h 369"/>
                <a:gd name="T70" fmla="*/ 264 w 450"/>
                <a:gd name="T71" fmla="*/ 150 h 369"/>
                <a:gd name="T72" fmla="*/ 305 w 450"/>
                <a:gd name="T73" fmla="*/ 162 h 369"/>
                <a:gd name="T74" fmla="*/ 325 w 450"/>
                <a:gd name="T75" fmla="*/ 178 h 369"/>
                <a:gd name="T76" fmla="*/ 324 w 450"/>
                <a:gd name="T77" fmla="*/ 230 h 369"/>
                <a:gd name="T78" fmla="*/ 337 w 450"/>
                <a:gd name="T79" fmla="*/ 230 h 369"/>
                <a:gd name="T80" fmla="*/ 359 w 450"/>
                <a:gd name="T81" fmla="*/ 237 h 369"/>
                <a:gd name="T82" fmla="*/ 388 w 450"/>
                <a:gd name="T83" fmla="*/ 263 h 369"/>
                <a:gd name="T84" fmla="*/ 392 w 450"/>
                <a:gd name="T85" fmla="*/ 203 h 369"/>
                <a:gd name="T86" fmla="*/ 384 w 450"/>
                <a:gd name="T87" fmla="*/ 159 h 369"/>
                <a:gd name="T88" fmla="*/ 395 w 450"/>
                <a:gd name="T89" fmla="*/ 160 h 369"/>
                <a:gd name="T90" fmla="*/ 411 w 450"/>
                <a:gd name="T91" fmla="*/ 175 h 369"/>
                <a:gd name="T92" fmla="*/ 431 w 450"/>
                <a:gd name="T93" fmla="*/ 183 h 369"/>
                <a:gd name="T94" fmla="*/ 442 w 450"/>
                <a:gd name="T95" fmla="*/ 167 h 369"/>
                <a:gd name="T96" fmla="*/ 437 w 450"/>
                <a:gd name="T97" fmla="*/ 155 h 369"/>
                <a:gd name="T98" fmla="*/ 409 w 450"/>
                <a:gd name="T99" fmla="*/ 126 h 369"/>
                <a:gd name="T100" fmla="*/ 380 w 450"/>
                <a:gd name="T101" fmla="*/ 117 h 369"/>
                <a:gd name="T102" fmla="*/ 312 w 450"/>
                <a:gd name="T103" fmla="*/ 118 h 369"/>
                <a:gd name="T104" fmla="*/ 287 w 450"/>
                <a:gd name="T105" fmla="*/ 104 h 369"/>
                <a:gd name="T106" fmla="*/ 273 w 450"/>
                <a:gd name="T107" fmla="*/ 100 h 369"/>
                <a:gd name="T108" fmla="*/ 262 w 450"/>
                <a:gd name="T109" fmla="*/ 83 h 369"/>
                <a:gd name="T110" fmla="*/ 249 w 450"/>
                <a:gd name="T111" fmla="*/ 58 h 369"/>
                <a:gd name="T112" fmla="*/ 234 w 450"/>
                <a:gd name="T113" fmla="*/ 42 h 369"/>
                <a:gd name="T114" fmla="*/ 195 w 450"/>
                <a:gd name="T115" fmla="*/ 10 h 369"/>
                <a:gd name="T116" fmla="*/ 172 w 450"/>
                <a:gd name="T117" fmla="*/ 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0" h="369">
                  <a:moveTo>
                    <a:pt x="146" y="5"/>
                  </a:moveTo>
                  <a:cubicBezTo>
                    <a:pt x="142" y="5"/>
                    <a:pt x="139" y="5"/>
                    <a:pt x="135" y="0"/>
                  </a:cubicBezTo>
                  <a:cubicBezTo>
                    <a:pt x="133" y="1"/>
                    <a:pt x="130" y="1"/>
                    <a:pt x="128" y="2"/>
                  </a:cubicBezTo>
                  <a:cubicBezTo>
                    <a:pt x="127" y="4"/>
                    <a:pt x="129" y="8"/>
                    <a:pt x="132" y="9"/>
                  </a:cubicBezTo>
                  <a:cubicBezTo>
                    <a:pt x="133" y="10"/>
                    <a:pt x="135" y="12"/>
                    <a:pt x="133" y="15"/>
                  </a:cubicBezTo>
                  <a:cubicBezTo>
                    <a:pt x="132" y="17"/>
                    <a:pt x="130" y="19"/>
                    <a:pt x="127" y="20"/>
                  </a:cubicBezTo>
                  <a:cubicBezTo>
                    <a:pt x="125" y="21"/>
                    <a:pt x="122" y="25"/>
                    <a:pt x="122" y="25"/>
                  </a:cubicBezTo>
                  <a:cubicBezTo>
                    <a:pt x="118" y="28"/>
                    <a:pt x="120" y="23"/>
                    <a:pt x="121" y="21"/>
                  </a:cubicBezTo>
                  <a:cubicBezTo>
                    <a:pt x="124" y="17"/>
                    <a:pt x="132" y="8"/>
                    <a:pt x="120" y="9"/>
                  </a:cubicBezTo>
                  <a:cubicBezTo>
                    <a:pt x="118" y="15"/>
                    <a:pt x="117" y="22"/>
                    <a:pt x="116" y="27"/>
                  </a:cubicBezTo>
                  <a:cubicBezTo>
                    <a:pt x="116" y="30"/>
                    <a:pt x="114" y="33"/>
                    <a:pt x="110" y="37"/>
                  </a:cubicBezTo>
                  <a:cubicBezTo>
                    <a:pt x="106" y="37"/>
                    <a:pt x="109" y="32"/>
                    <a:pt x="110" y="30"/>
                  </a:cubicBezTo>
                  <a:cubicBezTo>
                    <a:pt x="111" y="29"/>
                    <a:pt x="111" y="28"/>
                    <a:pt x="109" y="28"/>
                  </a:cubicBezTo>
                  <a:cubicBezTo>
                    <a:pt x="108" y="28"/>
                    <a:pt x="106" y="29"/>
                    <a:pt x="103" y="30"/>
                  </a:cubicBezTo>
                  <a:cubicBezTo>
                    <a:pt x="98" y="32"/>
                    <a:pt x="101" y="39"/>
                    <a:pt x="98" y="42"/>
                  </a:cubicBezTo>
                  <a:cubicBezTo>
                    <a:pt x="96" y="48"/>
                    <a:pt x="91" y="56"/>
                    <a:pt x="82" y="60"/>
                  </a:cubicBezTo>
                  <a:cubicBezTo>
                    <a:pt x="79" y="62"/>
                    <a:pt x="76" y="63"/>
                    <a:pt x="74" y="65"/>
                  </a:cubicBezTo>
                  <a:cubicBezTo>
                    <a:pt x="70" y="66"/>
                    <a:pt x="67" y="68"/>
                    <a:pt x="62" y="69"/>
                  </a:cubicBezTo>
                  <a:cubicBezTo>
                    <a:pt x="44" y="77"/>
                    <a:pt x="30" y="85"/>
                    <a:pt x="19" y="102"/>
                  </a:cubicBezTo>
                  <a:cubicBezTo>
                    <a:pt x="12" y="110"/>
                    <a:pt x="7" y="116"/>
                    <a:pt x="0" y="123"/>
                  </a:cubicBezTo>
                  <a:cubicBezTo>
                    <a:pt x="0" y="124"/>
                    <a:pt x="2" y="125"/>
                    <a:pt x="3" y="126"/>
                  </a:cubicBezTo>
                  <a:cubicBezTo>
                    <a:pt x="8" y="126"/>
                    <a:pt x="15" y="124"/>
                    <a:pt x="22" y="120"/>
                  </a:cubicBezTo>
                  <a:cubicBezTo>
                    <a:pt x="30" y="117"/>
                    <a:pt x="37" y="116"/>
                    <a:pt x="42" y="113"/>
                  </a:cubicBezTo>
                  <a:cubicBezTo>
                    <a:pt x="45" y="109"/>
                    <a:pt x="48" y="113"/>
                    <a:pt x="47" y="115"/>
                  </a:cubicBezTo>
                  <a:cubicBezTo>
                    <a:pt x="46" y="117"/>
                    <a:pt x="46" y="118"/>
                    <a:pt x="45" y="120"/>
                  </a:cubicBezTo>
                  <a:cubicBezTo>
                    <a:pt x="44" y="121"/>
                    <a:pt x="43" y="122"/>
                    <a:pt x="43" y="124"/>
                  </a:cubicBezTo>
                  <a:cubicBezTo>
                    <a:pt x="45" y="126"/>
                    <a:pt x="47" y="124"/>
                    <a:pt x="52" y="121"/>
                  </a:cubicBezTo>
                  <a:cubicBezTo>
                    <a:pt x="57" y="124"/>
                    <a:pt x="69" y="125"/>
                    <a:pt x="76" y="122"/>
                  </a:cubicBezTo>
                  <a:cubicBezTo>
                    <a:pt x="78" y="119"/>
                    <a:pt x="80" y="116"/>
                    <a:pt x="82" y="113"/>
                  </a:cubicBezTo>
                  <a:cubicBezTo>
                    <a:pt x="89" y="110"/>
                    <a:pt x="100" y="111"/>
                    <a:pt x="106" y="104"/>
                  </a:cubicBezTo>
                  <a:cubicBezTo>
                    <a:pt x="109" y="102"/>
                    <a:pt x="114" y="102"/>
                    <a:pt x="116" y="97"/>
                  </a:cubicBezTo>
                  <a:cubicBezTo>
                    <a:pt x="126" y="88"/>
                    <a:pt x="135" y="76"/>
                    <a:pt x="149" y="75"/>
                  </a:cubicBezTo>
                  <a:cubicBezTo>
                    <a:pt x="152" y="76"/>
                    <a:pt x="156" y="78"/>
                    <a:pt x="152" y="78"/>
                  </a:cubicBezTo>
                  <a:cubicBezTo>
                    <a:pt x="152" y="78"/>
                    <a:pt x="146" y="79"/>
                    <a:pt x="147" y="82"/>
                  </a:cubicBezTo>
                  <a:cubicBezTo>
                    <a:pt x="140" y="88"/>
                    <a:pt x="133" y="94"/>
                    <a:pt x="133" y="103"/>
                  </a:cubicBezTo>
                  <a:cubicBezTo>
                    <a:pt x="133" y="105"/>
                    <a:pt x="134" y="111"/>
                    <a:pt x="135" y="111"/>
                  </a:cubicBezTo>
                  <a:cubicBezTo>
                    <a:pt x="136" y="110"/>
                    <a:pt x="136" y="108"/>
                    <a:pt x="137" y="106"/>
                  </a:cubicBezTo>
                  <a:cubicBezTo>
                    <a:pt x="139" y="104"/>
                    <a:pt x="144" y="102"/>
                    <a:pt x="144" y="102"/>
                  </a:cubicBezTo>
                  <a:cubicBezTo>
                    <a:pt x="144" y="102"/>
                    <a:pt x="148" y="102"/>
                    <a:pt x="154" y="103"/>
                  </a:cubicBezTo>
                  <a:cubicBezTo>
                    <a:pt x="161" y="103"/>
                    <a:pt x="166" y="105"/>
                    <a:pt x="172" y="118"/>
                  </a:cubicBezTo>
                  <a:cubicBezTo>
                    <a:pt x="174" y="124"/>
                    <a:pt x="179" y="122"/>
                    <a:pt x="187" y="120"/>
                  </a:cubicBezTo>
                  <a:cubicBezTo>
                    <a:pt x="191" y="124"/>
                    <a:pt x="198" y="123"/>
                    <a:pt x="198" y="119"/>
                  </a:cubicBezTo>
                  <a:cubicBezTo>
                    <a:pt x="202" y="117"/>
                    <a:pt x="204" y="115"/>
                    <a:pt x="208" y="112"/>
                  </a:cubicBezTo>
                  <a:cubicBezTo>
                    <a:pt x="210" y="109"/>
                    <a:pt x="216" y="107"/>
                    <a:pt x="226" y="108"/>
                  </a:cubicBezTo>
                  <a:cubicBezTo>
                    <a:pt x="230" y="108"/>
                    <a:pt x="233" y="108"/>
                    <a:pt x="236" y="106"/>
                  </a:cubicBezTo>
                  <a:cubicBezTo>
                    <a:pt x="239" y="104"/>
                    <a:pt x="241" y="100"/>
                    <a:pt x="245" y="99"/>
                  </a:cubicBezTo>
                  <a:cubicBezTo>
                    <a:pt x="246" y="99"/>
                    <a:pt x="253" y="97"/>
                    <a:pt x="256" y="97"/>
                  </a:cubicBezTo>
                  <a:cubicBezTo>
                    <a:pt x="255" y="100"/>
                    <a:pt x="255" y="103"/>
                    <a:pt x="256" y="104"/>
                  </a:cubicBezTo>
                  <a:cubicBezTo>
                    <a:pt x="257" y="108"/>
                    <a:pt x="257" y="110"/>
                    <a:pt x="257" y="112"/>
                  </a:cubicBezTo>
                  <a:cubicBezTo>
                    <a:pt x="261" y="113"/>
                    <a:pt x="264" y="112"/>
                    <a:pt x="268" y="112"/>
                  </a:cubicBezTo>
                  <a:cubicBezTo>
                    <a:pt x="270" y="115"/>
                    <a:pt x="274" y="113"/>
                    <a:pt x="276" y="110"/>
                  </a:cubicBezTo>
                  <a:cubicBezTo>
                    <a:pt x="279" y="111"/>
                    <a:pt x="281" y="117"/>
                    <a:pt x="283" y="123"/>
                  </a:cubicBezTo>
                  <a:cubicBezTo>
                    <a:pt x="284" y="124"/>
                    <a:pt x="286" y="124"/>
                    <a:pt x="289" y="125"/>
                  </a:cubicBezTo>
                  <a:cubicBezTo>
                    <a:pt x="293" y="126"/>
                    <a:pt x="297" y="129"/>
                    <a:pt x="298" y="133"/>
                  </a:cubicBezTo>
                  <a:cubicBezTo>
                    <a:pt x="299" y="133"/>
                    <a:pt x="290" y="136"/>
                    <a:pt x="291" y="136"/>
                  </a:cubicBezTo>
                  <a:cubicBezTo>
                    <a:pt x="287" y="136"/>
                    <a:pt x="285" y="135"/>
                    <a:pt x="282" y="135"/>
                  </a:cubicBezTo>
                  <a:cubicBezTo>
                    <a:pt x="275" y="136"/>
                    <a:pt x="268" y="134"/>
                    <a:pt x="265" y="137"/>
                  </a:cubicBezTo>
                  <a:cubicBezTo>
                    <a:pt x="263" y="138"/>
                    <a:pt x="265" y="140"/>
                    <a:pt x="265" y="145"/>
                  </a:cubicBezTo>
                  <a:cubicBezTo>
                    <a:pt x="264" y="145"/>
                    <a:pt x="264" y="146"/>
                    <a:pt x="263" y="145"/>
                  </a:cubicBezTo>
                  <a:cubicBezTo>
                    <a:pt x="255" y="141"/>
                    <a:pt x="244" y="133"/>
                    <a:pt x="235" y="135"/>
                  </a:cubicBezTo>
                  <a:cubicBezTo>
                    <a:pt x="235" y="141"/>
                    <a:pt x="230" y="141"/>
                    <a:pt x="226" y="141"/>
                  </a:cubicBezTo>
                  <a:cubicBezTo>
                    <a:pt x="221" y="142"/>
                    <a:pt x="215" y="143"/>
                    <a:pt x="215" y="150"/>
                  </a:cubicBezTo>
                  <a:cubicBezTo>
                    <a:pt x="214" y="150"/>
                    <a:pt x="212" y="150"/>
                    <a:pt x="211" y="150"/>
                  </a:cubicBezTo>
                  <a:cubicBezTo>
                    <a:pt x="209" y="154"/>
                    <a:pt x="211" y="157"/>
                    <a:pt x="205" y="161"/>
                  </a:cubicBezTo>
                  <a:cubicBezTo>
                    <a:pt x="203" y="161"/>
                    <a:pt x="202" y="161"/>
                    <a:pt x="202" y="160"/>
                  </a:cubicBezTo>
                  <a:cubicBezTo>
                    <a:pt x="202" y="158"/>
                    <a:pt x="203" y="157"/>
                    <a:pt x="203" y="154"/>
                  </a:cubicBezTo>
                  <a:cubicBezTo>
                    <a:pt x="202" y="153"/>
                    <a:pt x="199" y="155"/>
                    <a:pt x="197" y="155"/>
                  </a:cubicBezTo>
                  <a:cubicBezTo>
                    <a:pt x="197" y="158"/>
                    <a:pt x="195" y="161"/>
                    <a:pt x="194" y="161"/>
                  </a:cubicBezTo>
                  <a:cubicBezTo>
                    <a:pt x="193" y="162"/>
                    <a:pt x="193" y="155"/>
                    <a:pt x="193" y="156"/>
                  </a:cubicBezTo>
                  <a:cubicBezTo>
                    <a:pt x="190" y="161"/>
                    <a:pt x="189" y="161"/>
                    <a:pt x="186" y="167"/>
                  </a:cubicBezTo>
                  <a:cubicBezTo>
                    <a:pt x="180" y="178"/>
                    <a:pt x="170" y="186"/>
                    <a:pt x="171" y="197"/>
                  </a:cubicBezTo>
                  <a:cubicBezTo>
                    <a:pt x="171" y="202"/>
                    <a:pt x="170" y="200"/>
                    <a:pt x="168" y="203"/>
                  </a:cubicBezTo>
                  <a:cubicBezTo>
                    <a:pt x="164" y="207"/>
                    <a:pt x="161" y="216"/>
                    <a:pt x="164" y="222"/>
                  </a:cubicBezTo>
                  <a:cubicBezTo>
                    <a:pt x="166" y="222"/>
                    <a:pt x="165" y="218"/>
                    <a:pt x="168" y="217"/>
                  </a:cubicBezTo>
                  <a:cubicBezTo>
                    <a:pt x="170" y="213"/>
                    <a:pt x="172" y="210"/>
                    <a:pt x="174" y="209"/>
                  </a:cubicBezTo>
                  <a:cubicBezTo>
                    <a:pt x="176" y="208"/>
                    <a:pt x="177" y="207"/>
                    <a:pt x="179" y="203"/>
                  </a:cubicBezTo>
                  <a:cubicBezTo>
                    <a:pt x="182" y="200"/>
                    <a:pt x="185" y="196"/>
                    <a:pt x="190" y="190"/>
                  </a:cubicBezTo>
                  <a:cubicBezTo>
                    <a:pt x="192" y="187"/>
                    <a:pt x="192" y="185"/>
                    <a:pt x="192" y="185"/>
                  </a:cubicBezTo>
                  <a:cubicBezTo>
                    <a:pt x="193" y="182"/>
                    <a:pt x="196" y="180"/>
                    <a:pt x="195" y="186"/>
                  </a:cubicBezTo>
                  <a:cubicBezTo>
                    <a:pt x="195" y="187"/>
                    <a:pt x="192" y="194"/>
                    <a:pt x="190" y="198"/>
                  </a:cubicBezTo>
                  <a:cubicBezTo>
                    <a:pt x="188" y="203"/>
                    <a:pt x="185" y="209"/>
                    <a:pt x="185" y="210"/>
                  </a:cubicBezTo>
                  <a:cubicBezTo>
                    <a:pt x="184" y="213"/>
                    <a:pt x="183" y="220"/>
                    <a:pt x="181" y="224"/>
                  </a:cubicBezTo>
                  <a:cubicBezTo>
                    <a:pt x="179" y="228"/>
                    <a:pt x="179" y="234"/>
                    <a:pt x="180" y="234"/>
                  </a:cubicBezTo>
                  <a:cubicBezTo>
                    <a:pt x="184" y="236"/>
                    <a:pt x="183" y="244"/>
                    <a:pt x="177" y="247"/>
                  </a:cubicBezTo>
                  <a:cubicBezTo>
                    <a:pt x="176" y="253"/>
                    <a:pt x="177" y="256"/>
                    <a:pt x="179" y="262"/>
                  </a:cubicBezTo>
                  <a:cubicBezTo>
                    <a:pt x="176" y="279"/>
                    <a:pt x="172" y="291"/>
                    <a:pt x="179" y="305"/>
                  </a:cubicBezTo>
                  <a:cubicBezTo>
                    <a:pt x="179" y="313"/>
                    <a:pt x="178" y="317"/>
                    <a:pt x="178" y="320"/>
                  </a:cubicBezTo>
                  <a:cubicBezTo>
                    <a:pt x="178" y="327"/>
                    <a:pt x="178" y="333"/>
                    <a:pt x="179" y="337"/>
                  </a:cubicBezTo>
                  <a:cubicBezTo>
                    <a:pt x="182" y="340"/>
                    <a:pt x="185" y="347"/>
                    <a:pt x="186" y="351"/>
                  </a:cubicBezTo>
                  <a:cubicBezTo>
                    <a:pt x="187" y="356"/>
                    <a:pt x="190" y="364"/>
                    <a:pt x="194" y="368"/>
                  </a:cubicBezTo>
                  <a:cubicBezTo>
                    <a:pt x="198" y="369"/>
                    <a:pt x="199" y="369"/>
                    <a:pt x="201" y="369"/>
                  </a:cubicBezTo>
                  <a:cubicBezTo>
                    <a:pt x="218" y="368"/>
                    <a:pt x="224" y="347"/>
                    <a:pt x="231" y="335"/>
                  </a:cubicBezTo>
                  <a:cubicBezTo>
                    <a:pt x="241" y="313"/>
                    <a:pt x="235" y="281"/>
                    <a:pt x="221" y="262"/>
                  </a:cubicBezTo>
                  <a:cubicBezTo>
                    <a:pt x="224" y="257"/>
                    <a:pt x="226" y="243"/>
                    <a:pt x="222" y="241"/>
                  </a:cubicBezTo>
                  <a:cubicBezTo>
                    <a:pt x="219" y="239"/>
                    <a:pt x="221" y="236"/>
                    <a:pt x="223" y="234"/>
                  </a:cubicBezTo>
                  <a:cubicBezTo>
                    <a:pt x="225" y="232"/>
                    <a:pt x="226" y="224"/>
                    <a:pt x="225" y="221"/>
                  </a:cubicBezTo>
                  <a:cubicBezTo>
                    <a:pt x="225" y="216"/>
                    <a:pt x="226" y="211"/>
                    <a:pt x="224" y="206"/>
                  </a:cubicBezTo>
                  <a:cubicBezTo>
                    <a:pt x="225" y="206"/>
                    <a:pt x="227" y="205"/>
                    <a:pt x="230" y="203"/>
                  </a:cubicBezTo>
                  <a:cubicBezTo>
                    <a:pt x="232" y="201"/>
                    <a:pt x="230" y="199"/>
                    <a:pt x="230" y="196"/>
                  </a:cubicBezTo>
                  <a:cubicBezTo>
                    <a:pt x="237" y="197"/>
                    <a:pt x="237" y="183"/>
                    <a:pt x="242" y="179"/>
                  </a:cubicBezTo>
                  <a:cubicBezTo>
                    <a:pt x="243" y="180"/>
                    <a:pt x="244" y="181"/>
                    <a:pt x="244" y="182"/>
                  </a:cubicBezTo>
                  <a:cubicBezTo>
                    <a:pt x="244" y="186"/>
                    <a:pt x="244" y="190"/>
                    <a:pt x="246" y="194"/>
                  </a:cubicBezTo>
                  <a:cubicBezTo>
                    <a:pt x="246" y="194"/>
                    <a:pt x="246" y="203"/>
                    <a:pt x="249" y="203"/>
                  </a:cubicBezTo>
                  <a:cubicBezTo>
                    <a:pt x="252" y="199"/>
                    <a:pt x="250" y="192"/>
                    <a:pt x="252" y="185"/>
                  </a:cubicBezTo>
                  <a:cubicBezTo>
                    <a:pt x="253" y="179"/>
                    <a:pt x="251" y="172"/>
                    <a:pt x="258" y="171"/>
                  </a:cubicBezTo>
                  <a:cubicBezTo>
                    <a:pt x="259" y="170"/>
                    <a:pt x="263" y="168"/>
                    <a:pt x="265" y="168"/>
                  </a:cubicBezTo>
                  <a:cubicBezTo>
                    <a:pt x="254" y="164"/>
                    <a:pt x="260" y="159"/>
                    <a:pt x="263" y="154"/>
                  </a:cubicBezTo>
                  <a:cubicBezTo>
                    <a:pt x="263" y="153"/>
                    <a:pt x="264" y="152"/>
                    <a:pt x="264" y="150"/>
                  </a:cubicBezTo>
                  <a:cubicBezTo>
                    <a:pt x="267" y="153"/>
                    <a:pt x="271" y="152"/>
                    <a:pt x="274" y="152"/>
                  </a:cubicBezTo>
                  <a:cubicBezTo>
                    <a:pt x="278" y="152"/>
                    <a:pt x="280" y="152"/>
                    <a:pt x="284" y="155"/>
                  </a:cubicBezTo>
                  <a:cubicBezTo>
                    <a:pt x="290" y="160"/>
                    <a:pt x="297" y="162"/>
                    <a:pt x="305" y="162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14" y="165"/>
                    <a:pt x="317" y="167"/>
                    <a:pt x="320" y="169"/>
                  </a:cubicBezTo>
                  <a:cubicBezTo>
                    <a:pt x="326" y="172"/>
                    <a:pt x="326" y="175"/>
                    <a:pt x="325" y="178"/>
                  </a:cubicBezTo>
                  <a:cubicBezTo>
                    <a:pt x="325" y="180"/>
                    <a:pt x="324" y="183"/>
                    <a:pt x="328" y="186"/>
                  </a:cubicBezTo>
                  <a:cubicBezTo>
                    <a:pt x="332" y="196"/>
                    <a:pt x="334" y="208"/>
                    <a:pt x="326" y="218"/>
                  </a:cubicBezTo>
                  <a:cubicBezTo>
                    <a:pt x="326" y="222"/>
                    <a:pt x="326" y="227"/>
                    <a:pt x="324" y="230"/>
                  </a:cubicBezTo>
                  <a:cubicBezTo>
                    <a:pt x="318" y="232"/>
                    <a:pt x="318" y="234"/>
                    <a:pt x="318" y="242"/>
                  </a:cubicBezTo>
                  <a:cubicBezTo>
                    <a:pt x="319" y="247"/>
                    <a:pt x="324" y="248"/>
                    <a:pt x="330" y="248"/>
                  </a:cubicBezTo>
                  <a:cubicBezTo>
                    <a:pt x="331" y="243"/>
                    <a:pt x="334" y="237"/>
                    <a:pt x="337" y="230"/>
                  </a:cubicBezTo>
                  <a:cubicBezTo>
                    <a:pt x="341" y="230"/>
                    <a:pt x="342" y="230"/>
                    <a:pt x="344" y="228"/>
                  </a:cubicBezTo>
                  <a:cubicBezTo>
                    <a:pt x="345" y="227"/>
                    <a:pt x="347" y="224"/>
                    <a:pt x="349" y="224"/>
                  </a:cubicBezTo>
                  <a:cubicBezTo>
                    <a:pt x="353" y="227"/>
                    <a:pt x="357" y="233"/>
                    <a:pt x="359" y="237"/>
                  </a:cubicBezTo>
                  <a:cubicBezTo>
                    <a:pt x="363" y="242"/>
                    <a:pt x="365" y="247"/>
                    <a:pt x="367" y="253"/>
                  </a:cubicBezTo>
                  <a:cubicBezTo>
                    <a:pt x="369" y="259"/>
                    <a:pt x="370" y="266"/>
                    <a:pt x="376" y="273"/>
                  </a:cubicBezTo>
                  <a:cubicBezTo>
                    <a:pt x="384" y="271"/>
                    <a:pt x="386" y="267"/>
                    <a:pt x="388" y="263"/>
                  </a:cubicBezTo>
                  <a:cubicBezTo>
                    <a:pt x="390" y="263"/>
                    <a:pt x="392" y="262"/>
                    <a:pt x="394" y="260"/>
                  </a:cubicBezTo>
                  <a:cubicBezTo>
                    <a:pt x="398" y="251"/>
                    <a:pt x="393" y="230"/>
                    <a:pt x="389" y="217"/>
                  </a:cubicBezTo>
                  <a:cubicBezTo>
                    <a:pt x="392" y="212"/>
                    <a:pt x="393" y="208"/>
                    <a:pt x="392" y="203"/>
                  </a:cubicBezTo>
                  <a:cubicBezTo>
                    <a:pt x="396" y="199"/>
                    <a:pt x="399" y="192"/>
                    <a:pt x="400" y="185"/>
                  </a:cubicBezTo>
                  <a:cubicBezTo>
                    <a:pt x="400" y="180"/>
                    <a:pt x="399" y="176"/>
                    <a:pt x="395" y="170"/>
                  </a:cubicBezTo>
                  <a:cubicBezTo>
                    <a:pt x="393" y="165"/>
                    <a:pt x="388" y="163"/>
                    <a:pt x="384" y="159"/>
                  </a:cubicBezTo>
                  <a:cubicBezTo>
                    <a:pt x="381" y="158"/>
                    <a:pt x="379" y="155"/>
                    <a:pt x="380" y="155"/>
                  </a:cubicBezTo>
                  <a:cubicBezTo>
                    <a:pt x="385" y="156"/>
                    <a:pt x="391" y="155"/>
                    <a:pt x="394" y="155"/>
                  </a:cubicBezTo>
                  <a:cubicBezTo>
                    <a:pt x="396" y="155"/>
                    <a:pt x="394" y="158"/>
                    <a:pt x="395" y="160"/>
                  </a:cubicBezTo>
                  <a:cubicBezTo>
                    <a:pt x="397" y="163"/>
                    <a:pt x="400" y="165"/>
                    <a:pt x="404" y="168"/>
                  </a:cubicBezTo>
                  <a:cubicBezTo>
                    <a:pt x="407" y="169"/>
                    <a:pt x="406" y="170"/>
                    <a:pt x="406" y="176"/>
                  </a:cubicBezTo>
                  <a:cubicBezTo>
                    <a:pt x="408" y="174"/>
                    <a:pt x="410" y="174"/>
                    <a:pt x="411" y="175"/>
                  </a:cubicBezTo>
                  <a:cubicBezTo>
                    <a:pt x="412" y="176"/>
                    <a:pt x="412" y="180"/>
                    <a:pt x="411" y="183"/>
                  </a:cubicBezTo>
                  <a:cubicBezTo>
                    <a:pt x="415" y="178"/>
                    <a:pt x="420" y="177"/>
                    <a:pt x="423" y="176"/>
                  </a:cubicBezTo>
                  <a:cubicBezTo>
                    <a:pt x="424" y="179"/>
                    <a:pt x="425" y="180"/>
                    <a:pt x="431" y="183"/>
                  </a:cubicBezTo>
                  <a:cubicBezTo>
                    <a:pt x="435" y="183"/>
                    <a:pt x="436" y="184"/>
                    <a:pt x="441" y="183"/>
                  </a:cubicBezTo>
                  <a:cubicBezTo>
                    <a:pt x="443" y="182"/>
                    <a:pt x="445" y="176"/>
                    <a:pt x="441" y="173"/>
                  </a:cubicBezTo>
                  <a:cubicBezTo>
                    <a:pt x="436" y="172"/>
                    <a:pt x="437" y="168"/>
                    <a:pt x="442" y="167"/>
                  </a:cubicBezTo>
                  <a:cubicBezTo>
                    <a:pt x="443" y="167"/>
                    <a:pt x="446" y="168"/>
                    <a:pt x="449" y="170"/>
                  </a:cubicBezTo>
                  <a:cubicBezTo>
                    <a:pt x="450" y="167"/>
                    <a:pt x="449" y="164"/>
                    <a:pt x="446" y="159"/>
                  </a:cubicBezTo>
                  <a:cubicBezTo>
                    <a:pt x="443" y="159"/>
                    <a:pt x="440" y="159"/>
                    <a:pt x="437" y="155"/>
                  </a:cubicBezTo>
                  <a:cubicBezTo>
                    <a:pt x="436" y="153"/>
                    <a:pt x="436" y="153"/>
                    <a:pt x="436" y="153"/>
                  </a:cubicBezTo>
                  <a:cubicBezTo>
                    <a:pt x="435" y="148"/>
                    <a:pt x="433" y="146"/>
                    <a:pt x="430" y="143"/>
                  </a:cubicBezTo>
                  <a:cubicBezTo>
                    <a:pt x="423" y="137"/>
                    <a:pt x="417" y="133"/>
                    <a:pt x="409" y="126"/>
                  </a:cubicBezTo>
                  <a:cubicBezTo>
                    <a:pt x="406" y="122"/>
                    <a:pt x="407" y="118"/>
                    <a:pt x="402" y="115"/>
                  </a:cubicBezTo>
                  <a:cubicBezTo>
                    <a:pt x="397" y="116"/>
                    <a:pt x="395" y="116"/>
                    <a:pt x="388" y="118"/>
                  </a:cubicBezTo>
                  <a:cubicBezTo>
                    <a:pt x="384" y="118"/>
                    <a:pt x="382" y="119"/>
                    <a:pt x="380" y="117"/>
                  </a:cubicBezTo>
                  <a:cubicBezTo>
                    <a:pt x="378" y="114"/>
                    <a:pt x="375" y="115"/>
                    <a:pt x="372" y="116"/>
                  </a:cubicBezTo>
                  <a:cubicBezTo>
                    <a:pt x="358" y="117"/>
                    <a:pt x="346" y="115"/>
                    <a:pt x="334" y="117"/>
                  </a:cubicBezTo>
                  <a:cubicBezTo>
                    <a:pt x="326" y="118"/>
                    <a:pt x="319" y="118"/>
                    <a:pt x="312" y="118"/>
                  </a:cubicBezTo>
                  <a:cubicBezTo>
                    <a:pt x="307" y="117"/>
                    <a:pt x="307" y="117"/>
                    <a:pt x="307" y="117"/>
                  </a:cubicBezTo>
                  <a:cubicBezTo>
                    <a:pt x="300" y="117"/>
                    <a:pt x="297" y="117"/>
                    <a:pt x="289" y="116"/>
                  </a:cubicBezTo>
                  <a:cubicBezTo>
                    <a:pt x="289" y="111"/>
                    <a:pt x="289" y="107"/>
                    <a:pt x="287" y="104"/>
                  </a:cubicBezTo>
                  <a:cubicBezTo>
                    <a:pt x="282" y="107"/>
                    <a:pt x="278" y="107"/>
                    <a:pt x="277" y="107"/>
                  </a:cubicBezTo>
                  <a:cubicBezTo>
                    <a:pt x="275" y="106"/>
                    <a:pt x="273" y="106"/>
                    <a:pt x="271" y="106"/>
                  </a:cubicBezTo>
                  <a:cubicBezTo>
                    <a:pt x="271" y="104"/>
                    <a:pt x="273" y="102"/>
                    <a:pt x="273" y="100"/>
                  </a:cubicBezTo>
                  <a:cubicBezTo>
                    <a:pt x="275" y="98"/>
                    <a:pt x="274" y="97"/>
                    <a:pt x="275" y="94"/>
                  </a:cubicBezTo>
                  <a:cubicBezTo>
                    <a:pt x="273" y="89"/>
                    <a:pt x="270" y="89"/>
                    <a:pt x="265" y="90"/>
                  </a:cubicBezTo>
                  <a:cubicBezTo>
                    <a:pt x="262" y="88"/>
                    <a:pt x="261" y="86"/>
                    <a:pt x="262" y="83"/>
                  </a:cubicBezTo>
                  <a:cubicBezTo>
                    <a:pt x="263" y="80"/>
                    <a:pt x="263" y="80"/>
                    <a:pt x="263" y="80"/>
                  </a:cubicBezTo>
                  <a:cubicBezTo>
                    <a:pt x="263" y="77"/>
                    <a:pt x="264" y="77"/>
                    <a:pt x="264" y="74"/>
                  </a:cubicBezTo>
                  <a:cubicBezTo>
                    <a:pt x="262" y="67"/>
                    <a:pt x="253" y="61"/>
                    <a:pt x="249" y="58"/>
                  </a:cubicBezTo>
                  <a:cubicBezTo>
                    <a:pt x="249" y="56"/>
                    <a:pt x="249" y="54"/>
                    <a:pt x="252" y="51"/>
                  </a:cubicBezTo>
                  <a:cubicBezTo>
                    <a:pt x="255" y="46"/>
                    <a:pt x="255" y="41"/>
                    <a:pt x="252" y="40"/>
                  </a:cubicBezTo>
                  <a:cubicBezTo>
                    <a:pt x="247" y="40"/>
                    <a:pt x="233" y="42"/>
                    <a:pt x="234" y="42"/>
                  </a:cubicBezTo>
                  <a:cubicBezTo>
                    <a:pt x="229" y="44"/>
                    <a:pt x="223" y="45"/>
                    <a:pt x="220" y="44"/>
                  </a:cubicBezTo>
                  <a:cubicBezTo>
                    <a:pt x="215" y="41"/>
                    <a:pt x="210" y="30"/>
                    <a:pt x="202" y="23"/>
                  </a:cubicBezTo>
                  <a:cubicBezTo>
                    <a:pt x="198" y="18"/>
                    <a:pt x="196" y="14"/>
                    <a:pt x="195" y="10"/>
                  </a:cubicBezTo>
                  <a:cubicBezTo>
                    <a:pt x="195" y="9"/>
                    <a:pt x="193" y="7"/>
                    <a:pt x="193" y="7"/>
                  </a:cubicBezTo>
                  <a:cubicBezTo>
                    <a:pt x="193" y="7"/>
                    <a:pt x="191" y="6"/>
                    <a:pt x="190" y="6"/>
                  </a:cubicBezTo>
                  <a:cubicBezTo>
                    <a:pt x="183" y="7"/>
                    <a:pt x="175" y="8"/>
                    <a:pt x="172" y="8"/>
                  </a:cubicBezTo>
                  <a:cubicBezTo>
                    <a:pt x="165" y="8"/>
                    <a:pt x="159" y="9"/>
                    <a:pt x="153" y="7"/>
                  </a:cubicBezTo>
                  <a:cubicBezTo>
                    <a:pt x="150" y="6"/>
                    <a:pt x="148" y="5"/>
                    <a:pt x="146" y="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081">
              <a:extLst>
                <a:ext uri="{FF2B5EF4-FFF2-40B4-BE49-F238E27FC236}">
                  <a16:creationId xmlns:a16="http://schemas.microsoft.com/office/drawing/2014/main" id="{8CF05F66-E83E-42DF-BDCC-F21E36199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13626" y="2863850"/>
              <a:ext cx="444500" cy="363538"/>
            </a:xfrm>
            <a:custGeom>
              <a:avLst/>
              <a:gdLst>
                <a:gd name="T0" fmla="*/ 128 w 450"/>
                <a:gd name="T1" fmla="*/ 2 h 369"/>
                <a:gd name="T2" fmla="*/ 127 w 450"/>
                <a:gd name="T3" fmla="*/ 20 h 369"/>
                <a:gd name="T4" fmla="*/ 120 w 450"/>
                <a:gd name="T5" fmla="*/ 9 h 369"/>
                <a:gd name="T6" fmla="*/ 110 w 450"/>
                <a:gd name="T7" fmla="*/ 30 h 369"/>
                <a:gd name="T8" fmla="*/ 98 w 450"/>
                <a:gd name="T9" fmla="*/ 42 h 369"/>
                <a:gd name="T10" fmla="*/ 62 w 450"/>
                <a:gd name="T11" fmla="*/ 69 h 369"/>
                <a:gd name="T12" fmla="*/ 3 w 450"/>
                <a:gd name="T13" fmla="*/ 126 h 369"/>
                <a:gd name="T14" fmla="*/ 47 w 450"/>
                <a:gd name="T15" fmla="*/ 115 h 369"/>
                <a:gd name="T16" fmla="*/ 52 w 450"/>
                <a:gd name="T17" fmla="*/ 121 h 369"/>
                <a:gd name="T18" fmla="*/ 106 w 450"/>
                <a:gd name="T19" fmla="*/ 104 h 369"/>
                <a:gd name="T20" fmla="*/ 152 w 450"/>
                <a:gd name="T21" fmla="*/ 78 h 369"/>
                <a:gd name="T22" fmla="*/ 135 w 450"/>
                <a:gd name="T23" fmla="*/ 111 h 369"/>
                <a:gd name="T24" fmla="*/ 154 w 450"/>
                <a:gd name="T25" fmla="*/ 103 h 369"/>
                <a:gd name="T26" fmla="*/ 198 w 450"/>
                <a:gd name="T27" fmla="*/ 119 h 369"/>
                <a:gd name="T28" fmla="*/ 236 w 450"/>
                <a:gd name="T29" fmla="*/ 106 h 369"/>
                <a:gd name="T30" fmla="*/ 256 w 450"/>
                <a:gd name="T31" fmla="*/ 104 h 369"/>
                <a:gd name="T32" fmla="*/ 276 w 450"/>
                <a:gd name="T33" fmla="*/ 110 h 369"/>
                <a:gd name="T34" fmla="*/ 298 w 450"/>
                <a:gd name="T35" fmla="*/ 133 h 369"/>
                <a:gd name="T36" fmla="*/ 265 w 450"/>
                <a:gd name="T37" fmla="*/ 137 h 369"/>
                <a:gd name="T38" fmla="*/ 235 w 450"/>
                <a:gd name="T39" fmla="*/ 135 h 369"/>
                <a:gd name="T40" fmla="*/ 211 w 450"/>
                <a:gd name="T41" fmla="*/ 150 h 369"/>
                <a:gd name="T42" fmla="*/ 203 w 450"/>
                <a:gd name="T43" fmla="*/ 154 h 369"/>
                <a:gd name="T44" fmla="*/ 193 w 450"/>
                <a:gd name="T45" fmla="*/ 156 h 369"/>
                <a:gd name="T46" fmla="*/ 168 w 450"/>
                <a:gd name="T47" fmla="*/ 203 h 369"/>
                <a:gd name="T48" fmla="*/ 174 w 450"/>
                <a:gd name="T49" fmla="*/ 209 h 369"/>
                <a:gd name="T50" fmla="*/ 192 w 450"/>
                <a:gd name="T51" fmla="*/ 185 h 369"/>
                <a:gd name="T52" fmla="*/ 185 w 450"/>
                <a:gd name="T53" fmla="*/ 210 h 369"/>
                <a:gd name="T54" fmla="*/ 177 w 450"/>
                <a:gd name="T55" fmla="*/ 247 h 369"/>
                <a:gd name="T56" fmla="*/ 178 w 450"/>
                <a:gd name="T57" fmla="*/ 320 h 369"/>
                <a:gd name="T58" fmla="*/ 194 w 450"/>
                <a:gd name="T59" fmla="*/ 368 h 369"/>
                <a:gd name="T60" fmla="*/ 221 w 450"/>
                <a:gd name="T61" fmla="*/ 262 h 369"/>
                <a:gd name="T62" fmla="*/ 225 w 450"/>
                <a:gd name="T63" fmla="*/ 221 h 369"/>
                <a:gd name="T64" fmla="*/ 230 w 450"/>
                <a:gd name="T65" fmla="*/ 196 h 369"/>
                <a:gd name="T66" fmla="*/ 246 w 450"/>
                <a:gd name="T67" fmla="*/ 194 h 369"/>
                <a:gd name="T68" fmla="*/ 258 w 450"/>
                <a:gd name="T69" fmla="*/ 171 h 369"/>
                <a:gd name="T70" fmla="*/ 264 w 450"/>
                <a:gd name="T71" fmla="*/ 150 h 369"/>
                <a:gd name="T72" fmla="*/ 305 w 450"/>
                <a:gd name="T73" fmla="*/ 162 h 369"/>
                <a:gd name="T74" fmla="*/ 325 w 450"/>
                <a:gd name="T75" fmla="*/ 178 h 369"/>
                <a:gd name="T76" fmla="*/ 324 w 450"/>
                <a:gd name="T77" fmla="*/ 230 h 369"/>
                <a:gd name="T78" fmla="*/ 337 w 450"/>
                <a:gd name="T79" fmla="*/ 230 h 369"/>
                <a:gd name="T80" fmla="*/ 359 w 450"/>
                <a:gd name="T81" fmla="*/ 237 h 369"/>
                <a:gd name="T82" fmla="*/ 388 w 450"/>
                <a:gd name="T83" fmla="*/ 263 h 369"/>
                <a:gd name="T84" fmla="*/ 392 w 450"/>
                <a:gd name="T85" fmla="*/ 203 h 369"/>
                <a:gd name="T86" fmla="*/ 384 w 450"/>
                <a:gd name="T87" fmla="*/ 159 h 369"/>
                <a:gd name="T88" fmla="*/ 395 w 450"/>
                <a:gd name="T89" fmla="*/ 160 h 369"/>
                <a:gd name="T90" fmla="*/ 411 w 450"/>
                <a:gd name="T91" fmla="*/ 175 h 369"/>
                <a:gd name="T92" fmla="*/ 431 w 450"/>
                <a:gd name="T93" fmla="*/ 183 h 369"/>
                <a:gd name="T94" fmla="*/ 442 w 450"/>
                <a:gd name="T95" fmla="*/ 167 h 369"/>
                <a:gd name="T96" fmla="*/ 437 w 450"/>
                <a:gd name="T97" fmla="*/ 155 h 369"/>
                <a:gd name="T98" fmla="*/ 409 w 450"/>
                <a:gd name="T99" fmla="*/ 126 h 369"/>
                <a:gd name="T100" fmla="*/ 380 w 450"/>
                <a:gd name="T101" fmla="*/ 117 h 369"/>
                <a:gd name="T102" fmla="*/ 312 w 450"/>
                <a:gd name="T103" fmla="*/ 118 h 369"/>
                <a:gd name="T104" fmla="*/ 287 w 450"/>
                <a:gd name="T105" fmla="*/ 104 h 369"/>
                <a:gd name="T106" fmla="*/ 273 w 450"/>
                <a:gd name="T107" fmla="*/ 100 h 369"/>
                <a:gd name="T108" fmla="*/ 262 w 450"/>
                <a:gd name="T109" fmla="*/ 83 h 369"/>
                <a:gd name="T110" fmla="*/ 249 w 450"/>
                <a:gd name="T111" fmla="*/ 58 h 369"/>
                <a:gd name="T112" fmla="*/ 234 w 450"/>
                <a:gd name="T113" fmla="*/ 42 h 369"/>
                <a:gd name="T114" fmla="*/ 195 w 450"/>
                <a:gd name="T115" fmla="*/ 10 h 369"/>
                <a:gd name="T116" fmla="*/ 172 w 450"/>
                <a:gd name="T117" fmla="*/ 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0" h="369">
                  <a:moveTo>
                    <a:pt x="146" y="5"/>
                  </a:moveTo>
                  <a:cubicBezTo>
                    <a:pt x="142" y="5"/>
                    <a:pt x="139" y="5"/>
                    <a:pt x="135" y="0"/>
                  </a:cubicBezTo>
                  <a:cubicBezTo>
                    <a:pt x="133" y="1"/>
                    <a:pt x="130" y="1"/>
                    <a:pt x="128" y="2"/>
                  </a:cubicBezTo>
                  <a:cubicBezTo>
                    <a:pt x="127" y="4"/>
                    <a:pt x="129" y="8"/>
                    <a:pt x="132" y="9"/>
                  </a:cubicBezTo>
                  <a:cubicBezTo>
                    <a:pt x="133" y="10"/>
                    <a:pt x="135" y="12"/>
                    <a:pt x="133" y="15"/>
                  </a:cubicBezTo>
                  <a:cubicBezTo>
                    <a:pt x="132" y="17"/>
                    <a:pt x="130" y="19"/>
                    <a:pt x="127" y="20"/>
                  </a:cubicBezTo>
                  <a:cubicBezTo>
                    <a:pt x="125" y="21"/>
                    <a:pt x="122" y="25"/>
                    <a:pt x="122" y="25"/>
                  </a:cubicBezTo>
                  <a:cubicBezTo>
                    <a:pt x="118" y="28"/>
                    <a:pt x="120" y="23"/>
                    <a:pt x="121" y="21"/>
                  </a:cubicBezTo>
                  <a:cubicBezTo>
                    <a:pt x="124" y="17"/>
                    <a:pt x="132" y="8"/>
                    <a:pt x="120" y="9"/>
                  </a:cubicBezTo>
                  <a:cubicBezTo>
                    <a:pt x="118" y="15"/>
                    <a:pt x="117" y="22"/>
                    <a:pt x="116" y="27"/>
                  </a:cubicBezTo>
                  <a:cubicBezTo>
                    <a:pt x="116" y="30"/>
                    <a:pt x="114" y="33"/>
                    <a:pt x="110" y="37"/>
                  </a:cubicBezTo>
                  <a:cubicBezTo>
                    <a:pt x="106" y="37"/>
                    <a:pt x="109" y="32"/>
                    <a:pt x="110" y="30"/>
                  </a:cubicBezTo>
                  <a:cubicBezTo>
                    <a:pt x="111" y="29"/>
                    <a:pt x="111" y="28"/>
                    <a:pt x="109" y="28"/>
                  </a:cubicBezTo>
                  <a:cubicBezTo>
                    <a:pt x="108" y="28"/>
                    <a:pt x="106" y="29"/>
                    <a:pt x="103" y="30"/>
                  </a:cubicBezTo>
                  <a:cubicBezTo>
                    <a:pt x="98" y="32"/>
                    <a:pt x="101" y="39"/>
                    <a:pt x="98" y="42"/>
                  </a:cubicBezTo>
                  <a:cubicBezTo>
                    <a:pt x="96" y="48"/>
                    <a:pt x="91" y="56"/>
                    <a:pt x="82" y="60"/>
                  </a:cubicBezTo>
                  <a:cubicBezTo>
                    <a:pt x="79" y="62"/>
                    <a:pt x="76" y="63"/>
                    <a:pt x="74" y="65"/>
                  </a:cubicBezTo>
                  <a:cubicBezTo>
                    <a:pt x="70" y="66"/>
                    <a:pt x="67" y="68"/>
                    <a:pt x="62" y="69"/>
                  </a:cubicBezTo>
                  <a:cubicBezTo>
                    <a:pt x="44" y="77"/>
                    <a:pt x="30" y="85"/>
                    <a:pt x="19" y="102"/>
                  </a:cubicBezTo>
                  <a:cubicBezTo>
                    <a:pt x="12" y="110"/>
                    <a:pt x="7" y="116"/>
                    <a:pt x="0" y="123"/>
                  </a:cubicBezTo>
                  <a:cubicBezTo>
                    <a:pt x="0" y="124"/>
                    <a:pt x="2" y="125"/>
                    <a:pt x="3" y="126"/>
                  </a:cubicBezTo>
                  <a:cubicBezTo>
                    <a:pt x="8" y="126"/>
                    <a:pt x="15" y="124"/>
                    <a:pt x="22" y="120"/>
                  </a:cubicBezTo>
                  <a:cubicBezTo>
                    <a:pt x="30" y="117"/>
                    <a:pt x="37" y="116"/>
                    <a:pt x="42" y="113"/>
                  </a:cubicBezTo>
                  <a:cubicBezTo>
                    <a:pt x="45" y="109"/>
                    <a:pt x="48" y="113"/>
                    <a:pt x="47" y="115"/>
                  </a:cubicBezTo>
                  <a:cubicBezTo>
                    <a:pt x="46" y="117"/>
                    <a:pt x="46" y="118"/>
                    <a:pt x="45" y="120"/>
                  </a:cubicBezTo>
                  <a:cubicBezTo>
                    <a:pt x="44" y="121"/>
                    <a:pt x="43" y="122"/>
                    <a:pt x="43" y="124"/>
                  </a:cubicBezTo>
                  <a:cubicBezTo>
                    <a:pt x="45" y="126"/>
                    <a:pt x="47" y="124"/>
                    <a:pt x="52" y="121"/>
                  </a:cubicBezTo>
                  <a:cubicBezTo>
                    <a:pt x="57" y="124"/>
                    <a:pt x="69" y="125"/>
                    <a:pt x="76" y="122"/>
                  </a:cubicBezTo>
                  <a:cubicBezTo>
                    <a:pt x="78" y="119"/>
                    <a:pt x="80" y="116"/>
                    <a:pt x="82" y="113"/>
                  </a:cubicBezTo>
                  <a:cubicBezTo>
                    <a:pt x="89" y="110"/>
                    <a:pt x="100" y="111"/>
                    <a:pt x="106" y="104"/>
                  </a:cubicBezTo>
                  <a:cubicBezTo>
                    <a:pt x="109" y="102"/>
                    <a:pt x="114" y="102"/>
                    <a:pt x="116" y="97"/>
                  </a:cubicBezTo>
                  <a:cubicBezTo>
                    <a:pt x="126" y="88"/>
                    <a:pt x="135" y="76"/>
                    <a:pt x="149" y="75"/>
                  </a:cubicBezTo>
                  <a:cubicBezTo>
                    <a:pt x="152" y="76"/>
                    <a:pt x="156" y="78"/>
                    <a:pt x="152" y="78"/>
                  </a:cubicBezTo>
                  <a:cubicBezTo>
                    <a:pt x="152" y="78"/>
                    <a:pt x="146" y="79"/>
                    <a:pt x="147" y="82"/>
                  </a:cubicBezTo>
                  <a:cubicBezTo>
                    <a:pt x="140" y="88"/>
                    <a:pt x="133" y="94"/>
                    <a:pt x="133" y="103"/>
                  </a:cubicBezTo>
                  <a:cubicBezTo>
                    <a:pt x="133" y="105"/>
                    <a:pt x="134" y="111"/>
                    <a:pt x="135" y="111"/>
                  </a:cubicBezTo>
                  <a:cubicBezTo>
                    <a:pt x="136" y="110"/>
                    <a:pt x="136" y="108"/>
                    <a:pt x="137" y="106"/>
                  </a:cubicBezTo>
                  <a:cubicBezTo>
                    <a:pt x="139" y="104"/>
                    <a:pt x="144" y="102"/>
                    <a:pt x="144" y="102"/>
                  </a:cubicBezTo>
                  <a:cubicBezTo>
                    <a:pt x="144" y="102"/>
                    <a:pt x="148" y="102"/>
                    <a:pt x="154" y="103"/>
                  </a:cubicBezTo>
                  <a:cubicBezTo>
                    <a:pt x="161" y="103"/>
                    <a:pt x="166" y="105"/>
                    <a:pt x="172" y="118"/>
                  </a:cubicBezTo>
                  <a:cubicBezTo>
                    <a:pt x="174" y="124"/>
                    <a:pt x="179" y="122"/>
                    <a:pt x="187" y="120"/>
                  </a:cubicBezTo>
                  <a:cubicBezTo>
                    <a:pt x="191" y="124"/>
                    <a:pt x="198" y="123"/>
                    <a:pt x="198" y="119"/>
                  </a:cubicBezTo>
                  <a:cubicBezTo>
                    <a:pt x="202" y="117"/>
                    <a:pt x="204" y="115"/>
                    <a:pt x="208" y="112"/>
                  </a:cubicBezTo>
                  <a:cubicBezTo>
                    <a:pt x="210" y="109"/>
                    <a:pt x="216" y="107"/>
                    <a:pt x="226" y="108"/>
                  </a:cubicBezTo>
                  <a:cubicBezTo>
                    <a:pt x="230" y="108"/>
                    <a:pt x="233" y="108"/>
                    <a:pt x="236" y="106"/>
                  </a:cubicBezTo>
                  <a:cubicBezTo>
                    <a:pt x="239" y="104"/>
                    <a:pt x="241" y="100"/>
                    <a:pt x="245" y="99"/>
                  </a:cubicBezTo>
                  <a:cubicBezTo>
                    <a:pt x="246" y="99"/>
                    <a:pt x="253" y="97"/>
                    <a:pt x="256" y="97"/>
                  </a:cubicBezTo>
                  <a:cubicBezTo>
                    <a:pt x="255" y="100"/>
                    <a:pt x="255" y="103"/>
                    <a:pt x="256" y="104"/>
                  </a:cubicBezTo>
                  <a:cubicBezTo>
                    <a:pt x="257" y="108"/>
                    <a:pt x="257" y="110"/>
                    <a:pt x="257" y="112"/>
                  </a:cubicBezTo>
                  <a:cubicBezTo>
                    <a:pt x="261" y="113"/>
                    <a:pt x="264" y="112"/>
                    <a:pt x="268" y="112"/>
                  </a:cubicBezTo>
                  <a:cubicBezTo>
                    <a:pt x="270" y="115"/>
                    <a:pt x="274" y="113"/>
                    <a:pt x="276" y="110"/>
                  </a:cubicBezTo>
                  <a:cubicBezTo>
                    <a:pt x="279" y="111"/>
                    <a:pt x="281" y="117"/>
                    <a:pt x="283" y="123"/>
                  </a:cubicBezTo>
                  <a:cubicBezTo>
                    <a:pt x="284" y="124"/>
                    <a:pt x="286" y="124"/>
                    <a:pt x="289" y="125"/>
                  </a:cubicBezTo>
                  <a:cubicBezTo>
                    <a:pt x="293" y="126"/>
                    <a:pt x="297" y="129"/>
                    <a:pt x="298" y="133"/>
                  </a:cubicBezTo>
                  <a:cubicBezTo>
                    <a:pt x="299" y="133"/>
                    <a:pt x="290" y="136"/>
                    <a:pt x="291" y="136"/>
                  </a:cubicBezTo>
                  <a:cubicBezTo>
                    <a:pt x="287" y="136"/>
                    <a:pt x="285" y="135"/>
                    <a:pt x="282" y="135"/>
                  </a:cubicBezTo>
                  <a:cubicBezTo>
                    <a:pt x="275" y="136"/>
                    <a:pt x="268" y="134"/>
                    <a:pt x="265" y="137"/>
                  </a:cubicBezTo>
                  <a:cubicBezTo>
                    <a:pt x="263" y="138"/>
                    <a:pt x="265" y="140"/>
                    <a:pt x="265" y="145"/>
                  </a:cubicBezTo>
                  <a:cubicBezTo>
                    <a:pt x="264" y="145"/>
                    <a:pt x="264" y="146"/>
                    <a:pt x="263" y="145"/>
                  </a:cubicBezTo>
                  <a:cubicBezTo>
                    <a:pt x="255" y="141"/>
                    <a:pt x="244" y="133"/>
                    <a:pt x="235" y="135"/>
                  </a:cubicBezTo>
                  <a:cubicBezTo>
                    <a:pt x="235" y="141"/>
                    <a:pt x="230" y="141"/>
                    <a:pt x="226" y="141"/>
                  </a:cubicBezTo>
                  <a:cubicBezTo>
                    <a:pt x="221" y="142"/>
                    <a:pt x="215" y="143"/>
                    <a:pt x="215" y="150"/>
                  </a:cubicBezTo>
                  <a:cubicBezTo>
                    <a:pt x="214" y="150"/>
                    <a:pt x="212" y="150"/>
                    <a:pt x="211" y="150"/>
                  </a:cubicBezTo>
                  <a:cubicBezTo>
                    <a:pt x="209" y="154"/>
                    <a:pt x="211" y="157"/>
                    <a:pt x="205" y="161"/>
                  </a:cubicBezTo>
                  <a:cubicBezTo>
                    <a:pt x="203" y="161"/>
                    <a:pt x="202" y="161"/>
                    <a:pt x="202" y="160"/>
                  </a:cubicBezTo>
                  <a:cubicBezTo>
                    <a:pt x="202" y="158"/>
                    <a:pt x="203" y="157"/>
                    <a:pt x="203" y="154"/>
                  </a:cubicBezTo>
                  <a:cubicBezTo>
                    <a:pt x="202" y="153"/>
                    <a:pt x="199" y="155"/>
                    <a:pt x="197" y="155"/>
                  </a:cubicBezTo>
                  <a:cubicBezTo>
                    <a:pt x="197" y="158"/>
                    <a:pt x="195" y="161"/>
                    <a:pt x="194" y="161"/>
                  </a:cubicBezTo>
                  <a:cubicBezTo>
                    <a:pt x="193" y="162"/>
                    <a:pt x="193" y="155"/>
                    <a:pt x="193" y="156"/>
                  </a:cubicBezTo>
                  <a:cubicBezTo>
                    <a:pt x="190" y="161"/>
                    <a:pt x="189" y="161"/>
                    <a:pt x="186" y="167"/>
                  </a:cubicBezTo>
                  <a:cubicBezTo>
                    <a:pt x="180" y="178"/>
                    <a:pt x="170" y="186"/>
                    <a:pt x="171" y="197"/>
                  </a:cubicBezTo>
                  <a:cubicBezTo>
                    <a:pt x="171" y="202"/>
                    <a:pt x="170" y="200"/>
                    <a:pt x="168" y="203"/>
                  </a:cubicBezTo>
                  <a:cubicBezTo>
                    <a:pt x="164" y="207"/>
                    <a:pt x="161" y="216"/>
                    <a:pt x="164" y="222"/>
                  </a:cubicBezTo>
                  <a:cubicBezTo>
                    <a:pt x="166" y="222"/>
                    <a:pt x="165" y="218"/>
                    <a:pt x="168" y="217"/>
                  </a:cubicBezTo>
                  <a:cubicBezTo>
                    <a:pt x="170" y="213"/>
                    <a:pt x="172" y="210"/>
                    <a:pt x="174" y="209"/>
                  </a:cubicBezTo>
                  <a:cubicBezTo>
                    <a:pt x="176" y="208"/>
                    <a:pt x="177" y="207"/>
                    <a:pt x="179" y="203"/>
                  </a:cubicBezTo>
                  <a:cubicBezTo>
                    <a:pt x="182" y="200"/>
                    <a:pt x="185" y="196"/>
                    <a:pt x="190" y="190"/>
                  </a:cubicBezTo>
                  <a:cubicBezTo>
                    <a:pt x="192" y="187"/>
                    <a:pt x="192" y="185"/>
                    <a:pt x="192" y="185"/>
                  </a:cubicBezTo>
                  <a:cubicBezTo>
                    <a:pt x="193" y="182"/>
                    <a:pt x="196" y="180"/>
                    <a:pt x="195" y="186"/>
                  </a:cubicBezTo>
                  <a:cubicBezTo>
                    <a:pt x="195" y="187"/>
                    <a:pt x="192" y="194"/>
                    <a:pt x="190" y="198"/>
                  </a:cubicBezTo>
                  <a:cubicBezTo>
                    <a:pt x="188" y="203"/>
                    <a:pt x="185" y="209"/>
                    <a:pt x="185" y="210"/>
                  </a:cubicBezTo>
                  <a:cubicBezTo>
                    <a:pt x="184" y="213"/>
                    <a:pt x="183" y="220"/>
                    <a:pt x="181" y="224"/>
                  </a:cubicBezTo>
                  <a:cubicBezTo>
                    <a:pt x="179" y="228"/>
                    <a:pt x="179" y="234"/>
                    <a:pt x="180" y="234"/>
                  </a:cubicBezTo>
                  <a:cubicBezTo>
                    <a:pt x="184" y="236"/>
                    <a:pt x="183" y="244"/>
                    <a:pt x="177" y="247"/>
                  </a:cubicBezTo>
                  <a:cubicBezTo>
                    <a:pt x="176" y="253"/>
                    <a:pt x="177" y="256"/>
                    <a:pt x="179" y="262"/>
                  </a:cubicBezTo>
                  <a:cubicBezTo>
                    <a:pt x="176" y="279"/>
                    <a:pt x="172" y="291"/>
                    <a:pt x="179" y="305"/>
                  </a:cubicBezTo>
                  <a:cubicBezTo>
                    <a:pt x="179" y="313"/>
                    <a:pt x="178" y="317"/>
                    <a:pt x="178" y="320"/>
                  </a:cubicBezTo>
                  <a:cubicBezTo>
                    <a:pt x="178" y="327"/>
                    <a:pt x="178" y="333"/>
                    <a:pt x="179" y="337"/>
                  </a:cubicBezTo>
                  <a:cubicBezTo>
                    <a:pt x="182" y="340"/>
                    <a:pt x="185" y="347"/>
                    <a:pt x="186" y="351"/>
                  </a:cubicBezTo>
                  <a:cubicBezTo>
                    <a:pt x="187" y="356"/>
                    <a:pt x="190" y="364"/>
                    <a:pt x="194" y="368"/>
                  </a:cubicBezTo>
                  <a:cubicBezTo>
                    <a:pt x="198" y="369"/>
                    <a:pt x="199" y="369"/>
                    <a:pt x="201" y="369"/>
                  </a:cubicBezTo>
                  <a:cubicBezTo>
                    <a:pt x="218" y="368"/>
                    <a:pt x="224" y="347"/>
                    <a:pt x="231" y="335"/>
                  </a:cubicBezTo>
                  <a:cubicBezTo>
                    <a:pt x="241" y="313"/>
                    <a:pt x="235" y="281"/>
                    <a:pt x="221" y="262"/>
                  </a:cubicBezTo>
                  <a:cubicBezTo>
                    <a:pt x="224" y="257"/>
                    <a:pt x="226" y="243"/>
                    <a:pt x="222" y="241"/>
                  </a:cubicBezTo>
                  <a:cubicBezTo>
                    <a:pt x="219" y="239"/>
                    <a:pt x="221" y="236"/>
                    <a:pt x="223" y="234"/>
                  </a:cubicBezTo>
                  <a:cubicBezTo>
                    <a:pt x="225" y="232"/>
                    <a:pt x="226" y="224"/>
                    <a:pt x="225" y="221"/>
                  </a:cubicBezTo>
                  <a:cubicBezTo>
                    <a:pt x="225" y="216"/>
                    <a:pt x="226" y="211"/>
                    <a:pt x="224" y="206"/>
                  </a:cubicBezTo>
                  <a:cubicBezTo>
                    <a:pt x="225" y="206"/>
                    <a:pt x="227" y="205"/>
                    <a:pt x="230" y="203"/>
                  </a:cubicBezTo>
                  <a:cubicBezTo>
                    <a:pt x="232" y="201"/>
                    <a:pt x="230" y="199"/>
                    <a:pt x="230" y="196"/>
                  </a:cubicBezTo>
                  <a:cubicBezTo>
                    <a:pt x="237" y="197"/>
                    <a:pt x="237" y="183"/>
                    <a:pt x="242" y="179"/>
                  </a:cubicBezTo>
                  <a:cubicBezTo>
                    <a:pt x="243" y="180"/>
                    <a:pt x="244" y="181"/>
                    <a:pt x="244" y="182"/>
                  </a:cubicBezTo>
                  <a:cubicBezTo>
                    <a:pt x="244" y="186"/>
                    <a:pt x="244" y="190"/>
                    <a:pt x="246" y="194"/>
                  </a:cubicBezTo>
                  <a:cubicBezTo>
                    <a:pt x="246" y="194"/>
                    <a:pt x="246" y="203"/>
                    <a:pt x="249" y="203"/>
                  </a:cubicBezTo>
                  <a:cubicBezTo>
                    <a:pt x="252" y="199"/>
                    <a:pt x="250" y="192"/>
                    <a:pt x="252" y="185"/>
                  </a:cubicBezTo>
                  <a:cubicBezTo>
                    <a:pt x="253" y="179"/>
                    <a:pt x="251" y="172"/>
                    <a:pt x="258" y="171"/>
                  </a:cubicBezTo>
                  <a:cubicBezTo>
                    <a:pt x="259" y="170"/>
                    <a:pt x="263" y="168"/>
                    <a:pt x="265" y="168"/>
                  </a:cubicBezTo>
                  <a:cubicBezTo>
                    <a:pt x="254" y="164"/>
                    <a:pt x="260" y="159"/>
                    <a:pt x="263" y="154"/>
                  </a:cubicBezTo>
                  <a:cubicBezTo>
                    <a:pt x="263" y="153"/>
                    <a:pt x="264" y="152"/>
                    <a:pt x="264" y="150"/>
                  </a:cubicBezTo>
                  <a:cubicBezTo>
                    <a:pt x="267" y="153"/>
                    <a:pt x="271" y="152"/>
                    <a:pt x="274" y="152"/>
                  </a:cubicBezTo>
                  <a:cubicBezTo>
                    <a:pt x="278" y="152"/>
                    <a:pt x="280" y="152"/>
                    <a:pt x="284" y="155"/>
                  </a:cubicBezTo>
                  <a:cubicBezTo>
                    <a:pt x="290" y="160"/>
                    <a:pt x="297" y="162"/>
                    <a:pt x="305" y="162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14" y="165"/>
                    <a:pt x="317" y="167"/>
                    <a:pt x="320" y="169"/>
                  </a:cubicBezTo>
                  <a:cubicBezTo>
                    <a:pt x="326" y="172"/>
                    <a:pt x="326" y="175"/>
                    <a:pt x="325" y="178"/>
                  </a:cubicBezTo>
                  <a:cubicBezTo>
                    <a:pt x="325" y="180"/>
                    <a:pt x="324" y="183"/>
                    <a:pt x="328" y="186"/>
                  </a:cubicBezTo>
                  <a:cubicBezTo>
                    <a:pt x="332" y="196"/>
                    <a:pt x="334" y="208"/>
                    <a:pt x="326" y="218"/>
                  </a:cubicBezTo>
                  <a:cubicBezTo>
                    <a:pt x="326" y="222"/>
                    <a:pt x="326" y="227"/>
                    <a:pt x="324" y="230"/>
                  </a:cubicBezTo>
                  <a:cubicBezTo>
                    <a:pt x="318" y="232"/>
                    <a:pt x="318" y="234"/>
                    <a:pt x="318" y="242"/>
                  </a:cubicBezTo>
                  <a:cubicBezTo>
                    <a:pt x="319" y="247"/>
                    <a:pt x="324" y="248"/>
                    <a:pt x="330" y="248"/>
                  </a:cubicBezTo>
                  <a:cubicBezTo>
                    <a:pt x="331" y="243"/>
                    <a:pt x="334" y="237"/>
                    <a:pt x="337" y="230"/>
                  </a:cubicBezTo>
                  <a:cubicBezTo>
                    <a:pt x="341" y="230"/>
                    <a:pt x="342" y="230"/>
                    <a:pt x="344" y="228"/>
                  </a:cubicBezTo>
                  <a:cubicBezTo>
                    <a:pt x="345" y="227"/>
                    <a:pt x="347" y="224"/>
                    <a:pt x="349" y="224"/>
                  </a:cubicBezTo>
                  <a:cubicBezTo>
                    <a:pt x="353" y="227"/>
                    <a:pt x="357" y="233"/>
                    <a:pt x="359" y="237"/>
                  </a:cubicBezTo>
                  <a:cubicBezTo>
                    <a:pt x="363" y="242"/>
                    <a:pt x="365" y="247"/>
                    <a:pt x="367" y="253"/>
                  </a:cubicBezTo>
                  <a:cubicBezTo>
                    <a:pt x="369" y="259"/>
                    <a:pt x="370" y="266"/>
                    <a:pt x="376" y="273"/>
                  </a:cubicBezTo>
                  <a:cubicBezTo>
                    <a:pt x="384" y="271"/>
                    <a:pt x="386" y="267"/>
                    <a:pt x="388" y="263"/>
                  </a:cubicBezTo>
                  <a:cubicBezTo>
                    <a:pt x="390" y="263"/>
                    <a:pt x="392" y="262"/>
                    <a:pt x="394" y="260"/>
                  </a:cubicBezTo>
                  <a:cubicBezTo>
                    <a:pt x="398" y="251"/>
                    <a:pt x="393" y="230"/>
                    <a:pt x="389" y="217"/>
                  </a:cubicBezTo>
                  <a:cubicBezTo>
                    <a:pt x="392" y="212"/>
                    <a:pt x="393" y="208"/>
                    <a:pt x="392" y="203"/>
                  </a:cubicBezTo>
                  <a:cubicBezTo>
                    <a:pt x="396" y="199"/>
                    <a:pt x="399" y="192"/>
                    <a:pt x="400" y="185"/>
                  </a:cubicBezTo>
                  <a:cubicBezTo>
                    <a:pt x="400" y="180"/>
                    <a:pt x="399" y="176"/>
                    <a:pt x="395" y="170"/>
                  </a:cubicBezTo>
                  <a:cubicBezTo>
                    <a:pt x="393" y="165"/>
                    <a:pt x="388" y="163"/>
                    <a:pt x="384" y="159"/>
                  </a:cubicBezTo>
                  <a:cubicBezTo>
                    <a:pt x="381" y="158"/>
                    <a:pt x="379" y="155"/>
                    <a:pt x="380" y="155"/>
                  </a:cubicBezTo>
                  <a:cubicBezTo>
                    <a:pt x="385" y="156"/>
                    <a:pt x="391" y="155"/>
                    <a:pt x="394" y="155"/>
                  </a:cubicBezTo>
                  <a:cubicBezTo>
                    <a:pt x="396" y="155"/>
                    <a:pt x="394" y="158"/>
                    <a:pt x="395" y="160"/>
                  </a:cubicBezTo>
                  <a:cubicBezTo>
                    <a:pt x="397" y="163"/>
                    <a:pt x="400" y="165"/>
                    <a:pt x="404" y="168"/>
                  </a:cubicBezTo>
                  <a:cubicBezTo>
                    <a:pt x="407" y="169"/>
                    <a:pt x="406" y="170"/>
                    <a:pt x="406" y="176"/>
                  </a:cubicBezTo>
                  <a:cubicBezTo>
                    <a:pt x="408" y="174"/>
                    <a:pt x="410" y="174"/>
                    <a:pt x="411" y="175"/>
                  </a:cubicBezTo>
                  <a:cubicBezTo>
                    <a:pt x="412" y="176"/>
                    <a:pt x="412" y="180"/>
                    <a:pt x="411" y="183"/>
                  </a:cubicBezTo>
                  <a:cubicBezTo>
                    <a:pt x="415" y="178"/>
                    <a:pt x="420" y="177"/>
                    <a:pt x="423" y="176"/>
                  </a:cubicBezTo>
                  <a:cubicBezTo>
                    <a:pt x="424" y="179"/>
                    <a:pt x="425" y="180"/>
                    <a:pt x="431" y="183"/>
                  </a:cubicBezTo>
                  <a:cubicBezTo>
                    <a:pt x="435" y="183"/>
                    <a:pt x="436" y="184"/>
                    <a:pt x="441" y="183"/>
                  </a:cubicBezTo>
                  <a:cubicBezTo>
                    <a:pt x="443" y="182"/>
                    <a:pt x="445" y="176"/>
                    <a:pt x="441" y="173"/>
                  </a:cubicBezTo>
                  <a:cubicBezTo>
                    <a:pt x="436" y="172"/>
                    <a:pt x="437" y="168"/>
                    <a:pt x="442" y="167"/>
                  </a:cubicBezTo>
                  <a:cubicBezTo>
                    <a:pt x="443" y="167"/>
                    <a:pt x="446" y="168"/>
                    <a:pt x="449" y="170"/>
                  </a:cubicBezTo>
                  <a:cubicBezTo>
                    <a:pt x="450" y="167"/>
                    <a:pt x="449" y="164"/>
                    <a:pt x="446" y="159"/>
                  </a:cubicBezTo>
                  <a:cubicBezTo>
                    <a:pt x="443" y="159"/>
                    <a:pt x="440" y="159"/>
                    <a:pt x="437" y="155"/>
                  </a:cubicBezTo>
                  <a:cubicBezTo>
                    <a:pt x="436" y="153"/>
                    <a:pt x="436" y="153"/>
                    <a:pt x="436" y="153"/>
                  </a:cubicBezTo>
                  <a:cubicBezTo>
                    <a:pt x="435" y="148"/>
                    <a:pt x="433" y="146"/>
                    <a:pt x="430" y="143"/>
                  </a:cubicBezTo>
                  <a:cubicBezTo>
                    <a:pt x="423" y="137"/>
                    <a:pt x="417" y="133"/>
                    <a:pt x="409" y="126"/>
                  </a:cubicBezTo>
                  <a:cubicBezTo>
                    <a:pt x="406" y="122"/>
                    <a:pt x="407" y="118"/>
                    <a:pt x="402" y="115"/>
                  </a:cubicBezTo>
                  <a:cubicBezTo>
                    <a:pt x="397" y="116"/>
                    <a:pt x="395" y="116"/>
                    <a:pt x="388" y="118"/>
                  </a:cubicBezTo>
                  <a:cubicBezTo>
                    <a:pt x="384" y="118"/>
                    <a:pt x="382" y="119"/>
                    <a:pt x="380" y="117"/>
                  </a:cubicBezTo>
                  <a:cubicBezTo>
                    <a:pt x="378" y="114"/>
                    <a:pt x="375" y="115"/>
                    <a:pt x="372" y="116"/>
                  </a:cubicBezTo>
                  <a:cubicBezTo>
                    <a:pt x="358" y="117"/>
                    <a:pt x="346" y="115"/>
                    <a:pt x="334" y="117"/>
                  </a:cubicBezTo>
                  <a:cubicBezTo>
                    <a:pt x="326" y="118"/>
                    <a:pt x="319" y="118"/>
                    <a:pt x="312" y="118"/>
                  </a:cubicBezTo>
                  <a:cubicBezTo>
                    <a:pt x="307" y="117"/>
                    <a:pt x="307" y="117"/>
                    <a:pt x="307" y="117"/>
                  </a:cubicBezTo>
                  <a:cubicBezTo>
                    <a:pt x="300" y="117"/>
                    <a:pt x="297" y="117"/>
                    <a:pt x="289" y="116"/>
                  </a:cubicBezTo>
                  <a:cubicBezTo>
                    <a:pt x="289" y="111"/>
                    <a:pt x="289" y="107"/>
                    <a:pt x="287" y="104"/>
                  </a:cubicBezTo>
                  <a:cubicBezTo>
                    <a:pt x="282" y="107"/>
                    <a:pt x="278" y="107"/>
                    <a:pt x="277" y="107"/>
                  </a:cubicBezTo>
                  <a:cubicBezTo>
                    <a:pt x="275" y="106"/>
                    <a:pt x="273" y="106"/>
                    <a:pt x="271" y="106"/>
                  </a:cubicBezTo>
                  <a:cubicBezTo>
                    <a:pt x="271" y="104"/>
                    <a:pt x="273" y="102"/>
                    <a:pt x="273" y="100"/>
                  </a:cubicBezTo>
                  <a:cubicBezTo>
                    <a:pt x="275" y="98"/>
                    <a:pt x="274" y="97"/>
                    <a:pt x="275" y="94"/>
                  </a:cubicBezTo>
                  <a:cubicBezTo>
                    <a:pt x="273" y="89"/>
                    <a:pt x="270" y="89"/>
                    <a:pt x="265" y="90"/>
                  </a:cubicBezTo>
                  <a:cubicBezTo>
                    <a:pt x="262" y="88"/>
                    <a:pt x="261" y="86"/>
                    <a:pt x="262" y="83"/>
                  </a:cubicBezTo>
                  <a:cubicBezTo>
                    <a:pt x="263" y="80"/>
                    <a:pt x="263" y="80"/>
                    <a:pt x="263" y="80"/>
                  </a:cubicBezTo>
                  <a:cubicBezTo>
                    <a:pt x="263" y="77"/>
                    <a:pt x="264" y="77"/>
                    <a:pt x="264" y="74"/>
                  </a:cubicBezTo>
                  <a:cubicBezTo>
                    <a:pt x="262" y="67"/>
                    <a:pt x="253" y="61"/>
                    <a:pt x="249" y="58"/>
                  </a:cubicBezTo>
                  <a:cubicBezTo>
                    <a:pt x="249" y="56"/>
                    <a:pt x="249" y="54"/>
                    <a:pt x="252" y="51"/>
                  </a:cubicBezTo>
                  <a:cubicBezTo>
                    <a:pt x="255" y="46"/>
                    <a:pt x="255" y="41"/>
                    <a:pt x="252" y="40"/>
                  </a:cubicBezTo>
                  <a:cubicBezTo>
                    <a:pt x="247" y="40"/>
                    <a:pt x="233" y="42"/>
                    <a:pt x="234" y="42"/>
                  </a:cubicBezTo>
                  <a:cubicBezTo>
                    <a:pt x="229" y="44"/>
                    <a:pt x="223" y="45"/>
                    <a:pt x="220" y="44"/>
                  </a:cubicBezTo>
                  <a:cubicBezTo>
                    <a:pt x="215" y="41"/>
                    <a:pt x="210" y="30"/>
                    <a:pt x="202" y="23"/>
                  </a:cubicBezTo>
                  <a:cubicBezTo>
                    <a:pt x="198" y="18"/>
                    <a:pt x="196" y="14"/>
                    <a:pt x="195" y="10"/>
                  </a:cubicBezTo>
                  <a:cubicBezTo>
                    <a:pt x="195" y="9"/>
                    <a:pt x="193" y="7"/>
                    <a:pt x="193" y="7"/>
                  </a:cubicBezTo>
                  <a:cubicBezTo>
                    <a:pt x="193" y="7"/>
                    <a:pt x="191" y="6"/>
                    <a:pt x="190" y="6"/>
                  </a:cubicBezTo>
                  <a:cubicBezTo>
                    <a:pt x="183" y="7"/>
                    <a:pt x="175" y="8"/>
                    <a:pt x="172" y="8"/>
                  </a:cubicBezTo>
                  <a:cubicBezTo>
                    <a:pt x="165" y="8"/>
                    <a:pt x="159" y="9"/>
                    <a:pt x="153" y="7"/>
                  </a:cubicBezTo>
                  <a:cubicBezTo>
                    <a:pt x="150" y="6"/>
                    <a:pt x="148" y="5"/>
                    <a:pt x="146" y="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082">
              <a:extLst>
                <a:ext uri="{FF2B5EF4-FFF2-40B4-BE49-F238E27FC236}">
                  <a16:creationId xmlns:a16="http://schemas.microsoft.com/office/drawing/2014/main" id="{3E81D2C8-FCD6-420D-981E-5929C8082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53251" y="3017838"/>
              <a:ext cx="127000" cy="88900"/>
            </a:xfrm>
            <a:custGeom>
              <a:avLst/>
              <a:gdLst>
                <a:gd name="T0" fmla="*/ 31 w 129"/>
                <a:gd name="T1" fmla="*/ 83 h 90"/>
                <a:gd name="T2" fmla="*/ 21 w 129"/>
                <a:gd name="T3" fmla="*/ 89 h 90"/>
                <a:gd name="T4" fmla="*/ 8 w 129"/>
                <a:gd name="T5" fmla="*/ 90 h 90"/>
                <a:gd name="T6" fmla="*/ 0 w 129"/>
                <a:gd name="T7" fmla="*/ 86 h 90"/>
                <a:gd name="T8" fmla="*/ 6 w 129"/>
                <a:gd name="T9" fmla="*/ 70 h 90"/>
                <a:gd name="T10" fmla="*/ 14 w 129"/>
                <a:gd name="T11" fmla="*/ 64 h 90"/>
                <a:gd name="T12" fmla="*/ 59 w 129"/>
                <a:gd name="T13" fmla="*/ 37 h 90"/>
                <a:gd name="T14" fmla="*/ 76 w 129"/>
                <a:gd name="T15" fmla="*/ 33 h 90"/>
                <a:gd name="T16" fmla="*/ 87 w 129"/>
                <a:gd name="T17" fmla="*/ 36 h 90"/>
                <a:gd name="T18" fmla="*/ 97 w 129"/>
                <a:gd name="T19" fmla="*/ 29 h 90"/>
                <a:gd name="T20" fmla="*/ 94 w 129"/>
                <a:gd name="T21" fmla="*/ 26 h 90"/>
                <a:gd name="T22" fmla="*/ 96 w 129"/>
                <a:gd name="T23" fmla="*/ 22 h 90"/>
                <a:gd name="T24" fmla="*/ 107 w 129"/>
                <a:gd name="T25" fmla="*/ 15 h 90"/>
                <a:gd name="T26" fmla="*/ 124 w 129"/>
                <a:gd name="T27" fmla="*/ 0 h 90"/>
                <a:gd name="T28" fmla="*/ 120 w 129"/>
                <a:gd name="T29" fmla="*/ 11 h 90"/>
                <a:gd name="T30" fmla="*/ 115 w 129"/>
                <a:gd name="T31" fmla="*/ 16 h 90"/>
                <a:gd name="T32" fmla="*/ 119 w 129"/>
                <a:gd name="T33" fmla="*/ 22 h 90"/>
                <a:gd name="T34" fmla="*/ 118 w 129"/>
                <a:gd name="T35" fmla="*/ 29 h 90"/>
                <a:gd name="T36" fmla="*/ 119 w 129"/>
                <a:gd name="T37" fmla="*/ 31 h 90"/>
                <a:gd name="T38" fmla="*/ 117 w 129"/>
                <a:gd name="T39" fmla="*/ 51 h 90"/>
                <a:gd name="T40" fmla="*/ 105 w 129"/>
                <a:gd name="T41" fmla="*/ 65 h 90"/>
                <a:gd name="T42" fmla="*/ 81 w 129"/>
                <a:gd name="T43" fmla="*/ 72 h 90"/>
                <a:gd name="T44" fmla="*/ 56 w 129"/>
                <a:gd name="T45" fmla="*/ 72 h 90"/>
                <a:gd name="T46" fmla="*/ 31 w 129"/>
                <a:gd name="T47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9" h="90">
                  <a:moveTo>
                    <a:pt x="31" y="83"/>
                  </a:moveTo>
                  <a:cubicBezTo>
                    <a:pt x="27" y="85"/>
                    <a:pt x="24" y="87"/>
                    <a:pt x="21" y="89"/>
                  </a:cubicBezTo>
                  <a:cubicBezTo>
                    <a:pt x="17" y="90"/>
                    <a:pt x="13" y="90"/>
                    <a:pt x="8" y="90"/>
                  </a:cubicBezTo>
                  <a:cubicBezTo>
                    <a:pt x="5" y="90"/>
                    <a:pt x="2" y="90"/>
                    <a:pt x="0" y="86"/>
                  </a:cubicBezTo>
                  <a:cubicBezTo>
                    <a:pt x="2" y="82"/>
                    <a:pt x="4" y="77"/>
                    <a:pt x="6" y="70"/>
                  </a:cubicBezTo>
                  <a:cubicBezTo>
                    <a:pt x="8" y="69"/>
                    <a:pt x="11" y="67"/>
                    <a:pt x="14" y="64"/>
                  </a:cubicBezTo>
                  <a:cubicBezTo>
                    <a:pt x="14" y="56"/>
                    <a:pt x="30" y="46"/>
                    <a:pt x="59" y="37"/>
                  </a:cubicBezTo>
                  <a:cubicBezTo>
                    <a:pt x="64" y="30"/>
                    <a:pt x="75" y="29"/>
                    <a:pt x="76" y="33"/>
                  </a:cubicBezTo>
                  <a:cubicBezTo>
                    <a:pt x="82" y="32"/>
                    <a:pt x="85" y="32"/>
                    <a:pt x="87" y="36"/>
                  </a:cubicBezTo>
                  <a:cubicBezTo>
                    <a:pt x="89" y="34"/>
                    <a:pt x="95" y="30"/>
                    <a:pt x="97" y="29"/>
                  </a:cubicBezTo>
                  <a:cubicBezTo>
                    <a:pt x="97" y="28"/>
                    <a:pt x="96" y="27"/>
                    <a:pt x="94" y="26"/>
                  </a:cubicBezTo>
                  <a:cubicBezTo>
                    <a:pt x="96" y="25"/>
                    <a:pt x="96" y="24"/>
                    <a:pt x="96" y="22"/>
                  </a:cubicBezTo>
                  <a:cubicBezTo>
                    <a:pt x="98" y="19"/>
                    <a:pt x="102" y="17"/>
                    <a:pt x="107" y="15"/>
                  </a:cubicBezTo>
                  <a:cubicBezTo>
                    <a:pt x="113" y="11"/>
                    <a:pt x="119" y="5"/>
                    <a:pt x="124" y="0"/>
                  </a:cubicBezTo>
                  <a:cubicBezTo>
                    <a:pt x="124" y="6"/>
                    <a:pt x="123" y="7"/>
                    <a:pt x="120" y="11"/>
                  </a:cubicBezTo>
                  <a:cubicBezTo>
                    <a:pt x="118" y="13"/>
                    <a:pt x="115" y="15"/>
                    <a:pt x="115" y="16"/>
                  </a:cubicBezTo>
                  <a:cubicBezTo>
                    <a:pt x="114" y="19"/>
                    <a:pt x="116" y="21"/>
                    <a:pt x="119" y="22"/>
                  </a:cubicBezTo>
                  <a:cubicBezTo>
                    <a:pt x="121" y="24"/>
                    <a:pt x="121" y="26"/>
                    <a:pt x="118" y="29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9" y="48"/>
                    <a:pt x="124" y="51"/>
                    <a:pt x="117" y="51"/>
                  </a:cubicBezTo>
                  <a:cubicBezTo>
                    <a:pt x="113" y="55"/>
                    <a:pt x="107" y="59"/>
                    <a:pt x="105" y="65"/>
                  </a:cubicBezTo>
                  <a:cubicBezTo>
                    <a:pt x="96" y="70"/>
                    <a:pt x="85" y="68"/>
                    <a:pt x="81" y="72"/>
                  </a:cubicBezTo>
                  <a:cubicBezTo>
                    <a:pt x="79" y="68"/>
                    <a:pt x="64" y="70"/>
                    <a:pt x="56" y="72"/>
                  </a:cubicBezTo>
                  <a:cubicBezTo>
                    <a:pt x="46" y="75"/>
                    <a:pt x="38" y="79"/>
                    <a:pt x="31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083">
              <a:extLst>
                <a:ext uri="{FF2B5EF4-FFF2-40B4-BE49-F238E27FC236}">
                  <a16:creationId xmlns:a16="http://schemas.microsoft.com/office/drawing/2014/main" id="{35E19ADA-BDC6-4046-B571-EFA050266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53251" y="3017838"/>
              <a:ext cx="127000" cy="88900"/>
            </a:xfrm>
            <a:custGeom>
              <a:avLst/>
              <a:gdLst>
                <a:gd name="T0" fmla="*/ 31 w 129"/>
                <a:gd name="T1" fmla="*/ 83 h 90"/>
                <a:gd name="T2" fmla="*/ 21 w 129"/>
                <a:gd name="T3" fmla="*/ 89 h 90"/>
                <a:gd name="T4" fmla="*/ 8 w 129"/>
                <a:gd name="T5" fmla="*/ 90 h 90"/>
                <a:gd name="T6" fmla="*/ 0 w 129"/>
                <a:gd name="T7" fmla="*/ 86 h 90"/>
                <a:gd name="T8" fmla="*/ 6 w 129"/>
                <a:gd name="T9" fmla="*/ 70 h 90"/>
                <a:gd name="T10" fmla="*/ 14 w 129"/>
                <a:gd name="T11" fmla="*/ 64 h 90"/>
                <a:gd name="T12" fmla="*/ 59 w 129"/>
                <a:gd name="T13" fmla="*/ 37 h 90"/>
                <a:gd name="T14" fmla="*/ 76 w 129"/>
                <a:gd name="T15" fmla="*/ 33 h 90"/>
                <a:gd name="T16" fmla="*/ 87 w 129"/>
                <a:gd name="T17" fmla="*/ 36 h 90"/>
                <a:gd name="T18" fmla="*/ 97 w 129"/>
                <a:gd name="T19" fmla="*/ 29 h 90"/>
                <a:gd name="T20" fmla="*/ 94 w 129"/>
                <a:gd name="T21" fmla="*/ 26 h 90"/>
                <a:gd name="T22" fmla="*/ 96 w 129"/>
                <a:gd name="T23" fmla="*/ 22 h 90"/>
                <a:gd name="T24" fmla="*/ 107 w 129"/>
                <a:gd name="T25" fmla="*/ 15 h 90"/>
                <a:gd name="T26" fmla="*/ 124 w 129"/>
                <a:gd name="T27" fmla="*/ 0 h 90"/>
                <a:gd name="T28" fmla="*/ 120 w 129"/>
                <a:gd name="T29" fmla="*/ 11 h 90"/>
                <a:gd name="T30" fmla="*/ 115 w 129"/>
                <a:gd name="T31" fmla="*/ 16 h 90"/>
                <a:gd name="T32" fmla="*/ 119 w 129"/>
                <a:gd name="T33" fmla="*/ 22 h 90"/>
                <a:gd name="T34" fmla="*/ 118 w 129"/>
                <a:gd name="T35" fmla="*/ 29 h 90"/>
                <a:gd name="T36" fmla="*/ 119 w 129"/>
                <a:gd name="T37" fmla="*/ 31 h 90"/>
                <a:gd name="T38" fmla="*/ 117 w 129"/>
                <a:gd name="T39" fmla="*/ 51 h 90"/>
                <a:gd name="T40" fmla="*/ 105 w 129"/>
                <a:gd name="T41" fmla="*/ 65 h 90"/>
                <a:gd name="T42" fmla="*/ 81 w 129"/>
                <a:gd name="T43" fmla="*/ 72 h 90"/>
                <a:gd name="T44" fmla="*/ 56 w 129"/>
                <a:gd name="T45" fmla="*/ 72 h 90"/>
                <a:gd name="T46" fmla="*/ 31 w 129"/>
                <a:gd name="T47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9" h="90">
                  <a:moveTo>
                    <a:pt x="31" y="83"/>
                  </a:moveTo>
                  <a:cubicBezTo>
                    <a:pt x="27" y="85"/>
                    <a:pt x="24" y="87"/>
                    <a:pt x="21" y="89"/>
                  </a:cubicBezTo>
                  <a:cubicBezTo>
                    <a:pt x="17" y="90"/>
                    <a:pt x="13" y="90"/>
                    <a:pt x="8" y="90"/>
                  </a:cubicBezTo>
                  <a:cubicBezTo>
                    <a:pt x="5" y="90"/>
                    <a:pt x="2" y="90"/>
                    <a:pt x="0" y="86"/>
                  </a:cubicBezTo>
                  <a:cubicBezTo>
                    <a:pt x="2" y="82"/>
                    <a:pt x="4" y="77"/>
                    <a:pt x="6" y="70"/>
                  </a:cubicBezTo>
                  <a:cubicBezTo>
                    <a:pt x="8" y="69"/>
                    <a:pt x="11" y="67"/>
                    <a:pt x="14" y="64"/>
                  </a:cubicBezTo>
                  <a:cubicBezTo>
                    <a:pt x="14" y="56"/>
                    <a:pt x="30" y="46"/>
                    <a:pt x="59" y="37"/>
                  </a:cubicBezTo>
                  <a:cubicBezTo>
                    <a:pt x="64" y="30"/>
                    <a:pt x="75" y="29"/>
                    <a:pt x="76" y="33"/>
                  </a:cubicBezTo>
                  <a:cubicBezTo>
                    <a:pt x="82" y="32"/>
                    <a:pt x="85" y="32"/>
                    <a:pt x="87" y="36"/>
                  </a:cubicBezTo>
                  <a:cubicBezTo>
                    <a:pt x="89" y="34"/>
                    <a:pt x="95" y="30"/>
                    <a:pt x="97" y="29"/>
                  </a:cubicBezTo>
                  <a:cubicBezTo>
                    <a:pt x="97" y="28"/>
                    <a:pt x="96" y="27"/>
                    <a:pt x="94" y="26"/>
                  </a:cubicBezTo>
                  <a:cubicBezTo>
                    <a:pt x="96" y="25"/>
                    <a:pt x="96" y="24"/>
                    <a:pt x="96" y="22"/>
                  </a:cubicBezTo>
                  <a:cubicBezTo>
                    <a:pt x="98" y="19"/>
                    <a:pt x="102" y="17"/>
                    <a:pt x="107" y="15"/>
                  </a:cubicBezTo>
                  <a:cubicBezTo>
                    <a:pt x="113" y="11"/>
                    <a:pt x="119" y="5"/>
                    <a:pt x="124" y="0"/>
                  </a:cubicBezTo>
                  <a:cubicBezTo>
                    <a:pt x="124" y="6"/>
                    <a:pt x="123" y="7"/>
                    <a:pt x="120" y="11"/>
                  </a:cubicBezTo>
                  <a:cubicBezTo>
                    <a:pt x="118" y="13"/>
                    <a:pt x="115" y="15"/>
                    <a:pt x="115" y="16"/>
                  </a:cubicBezTo>
                  <a:cubicBezTo>
                    <a:pt x="114" y="19"/>
                    <a:pt x="116" y="21"/>
                    <a:pt x="119" y="22"/>
                  </a:cubicBezTo>
                  <a:cubicBezTo>
                    <a:pt x="121" y="24"/>
                    <a:pt x="121" y="26"/>
                    <a:pt x="118" y="29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9" y="48"/>
                    <a:pt x="124" y="51"/>
                    <a:pt x="117" y="51"/>
                  </a:cubicBezTo>
                  <a:cubicBezTo>
                    <a:pt x="113" y="55"/>
                    <a:pt x="107" y="59"/>
                    <a:pt x="105" y="65"/>
                  </a:cubicBezTo>
                  <a:cubicBezTo>
                    <a:pt x="96" y="70"/>
                    <a:pt x="85" y="68"/>
                    <a:pt x="81" y="72"/>
                  </a:cubicBezTo>
                  <a:cubicBezTo>
                    <a:pt x="79" y="68"/>
                    <a:pt x="64" y="70"/>
                    <a:pt x="56" y="72"/>
                  </a:cubicBezTo>
                  <a:cubicBezTo>
                    <a:pt x="46" y="75"/>
                    <a:pt x="38" y="79"/>
                    <a:pt x="31" y="83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084">
              <a:extLst>
                <a:ext uri="{FF2B5EF4-FFF2-40B4-BE49-F238E27FC236}">
                  <a16:creationId xmlns:a16="http://schemas.microsoft.com/office/drawing/2014/main" id="{DA114362-3FF1-4869-9C20-16DDD9499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53251" y="3017838"/>
              <a:ext cx="127000" cy="88900"/>
            </a:xfrm>
            <a:custGeom>
              <a:avLst/>
              <a:gdLst>
                <a:gd name="T0" fmla="*/ 31 w 129"/>
                <a:gd name="T1" fmla="*/ 83 h 90"/>
                <a:gd name="T2" fmla="*/ 21 w 129"/>
                <a:gd name="T3" fmla="*/ 89 h 90"/>
                <a:gd name="T4" fmla="*/ 8 w 129"/>
                <a:gd name="T5" fmla="*/ 90 h 90"/>
                <a:gd name="T6" fmla="*/ 0 w 129"/>
                <a:gd name="T7" fmla="*/ 86 h 90"/>
                <a:gd name="T8" fmla="*/ 6 w 129"/>
                <a:gd name="T9" fmla="*/ 70 h 90"/>
                <a:gd name="T10" fmla="*/ 14 w 129"/>
                <a:gd name="T11" fmla="*/ 64 h 90"/>
                <a:gd name="T12" fmla="*/ 59 w 129"/>
                <a:gd name="T13" fmla="*/ 37 h 90"/>
                <a:gd name="T14" fmla="*/ 76 w 129"/>
                <a:gd name="T15" fmla="*/ 33 h 90"/>
                <a:gd name="T16" fmla="*/ 87 w 129"/>
                <a:gd name="T17" fmla="*/ 36 h 90"/>
                <a:gd name="T18" fmla="*/ 97 w 129"/>
                <a:gd name="T19" fmla="*/ 29 h 90"/>
                <a:gd name="T20" fmla="*/ 94 w 129"/>
                <a:gd name="T21" fmla="*/ 26 h 90"/>
                <a:gd name="T22" fmla="*/ 96 w 129"/>
                <a:gd name="T23" fmla="*/ 22 h 90"/>
                <a:gd name="T24" fmla="*/ 107 w 129"/>
                <a:gd name="T25" fmla="*/ 15 h 90"/>
                <a:gd name="T26" fmla="*/ 124 w 129"/>
                <a:gd name="T27" fmla="*/ 0 h 90"/>
                <a:gd name="T28" fmla="*/ 120 w 129"/>
                <a:gd name="T29" fmla="*/ 11 h 90"/>
                <a:gd name="T30" fmla="*/ 115 w 129"/>
                <a:gd name="T31" fmla="*/ 16 h 90"/>
                <a:gd name="T32" fmla="*/ 119 w 129"/>
                <a:gd name="T33" fmla="*/ 22 h 90"/>
                <a:gd name="T34" fmla="*/ 118 w 129"/>
                <a:gd name="T35" fmla="*/ 29 h 90"/>
                <a:gd name="T36" fmla="*/ 119 w 129"/>
                <a:gd name="T37" fmla="*/ 31 h 90"/>
                <a:gd name="T38" fmla="*/ 117 w 129"/>
                <a:gd name="T39" fmla="*/ 51 h 90"/>
                <a:gd name="T40" fmla="*/ 105 w 129"/>
                <a:gd name="T41" fmla="*/ 65 h 90"/>
                <a:gd name="T42" fmla="*/ 81 w 129"/>
                <a:gd name="T43" fmla="*/ 72 h 90"/>
                <a:gd name="T44" fmla="*/ 56 w 129"/>
                <a:gd name="T45" fmla="*/ 72 h 90"/>
                <a:gd name="T46" fmla="*/ 31 w 129"/>
                <a:gd name="T47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9" h="90">
                  <a:moveTo>
                    <a:pt x="31" y="83"/>
                  </a:moveTo>
                  <a:cubicBezTo>
                    <a:pt x="27" y="85"/>
                    <a:pt x="24" y="87"/>
                    <a:pt x="21" y="89"/>
                  </a:cubicBezTo>
                  <a:cubicBezTo>
                    <a:pt x="17" y="90"/>
                    <a:pt x="13" y="90"/>
                    <a:pt x="8" y="90"/>
                  </a:cubicBezTo>
                  <a:cubicBezTo>
                    <a:pt x="5" y="90"/>
                    <a:pt x="2" y="90"/>
                    <a:pt x="0" y="86"/>
                  </a:cubicBezTo>
                  <a:cubicBezTo>
                    <a:pt x="2" y="82"/>
                    <a:pt x="4" y="77"/>
                    <a:pt x="6" y="70"/>
                  </a:cubicBezTo>
                  <a:cubicBezTo>
                    <a:pt x="8" y="69"/>
                    <a:pt x="11" y="67"/>
                    <a:pt x="14" y="64"/>
                  </a:cubicBezTo>
                  <a:cubicBezTo>
                    <a:pt x="14" y="56"/>
                    <a:pt x="30" y="46"/>
                    <a:pt x="59" y="37"/>
                  </a:cubicBezTo>
                  <a:cubicBezTo>
                    <a:pt x="64" y="30"/>
                    <a:pt x="75" y="29"/>
                    <a:pt x="76" y="33"/>
                  </a:cubicBezTo>
                  <a:cubicBezTo>
                    <a:pt x="82" y="32"/>
                    <a:pt x="85" y="32"/>
                    <a:pt x="87" y="36"/>
                  </a:cubicBezTo>
                  <a:cubicBezTo>
                    <a:pt x="89" y="34"/>
                    <a:pt x="95" y="30"/>
                    <a:pt x="97" y="29"/>
                  </a:cubicBezTo>
                  <a:cubicBezTo>
                    <a:pt x="97" y="28"/>
                    <a:pt x="96" y="27"/>
                    <a:pt x="94" y="26"/>
                  </a:cubicBezTo>
                  <a:cubicBezTo>
                    <a:pt x="96" y="25"/>
                    <a:pt x="96" y="24"/>
                    <a:pt x="96" y="22"/>
                  </a:cubicBezTo>
                  <a:cubicBezTo>
                    <a:pt x="98" y="19"/>
                    <a:pt x="102" y="17"/>
                    <a:pt x="107" y="15"/>
                  </a:cubicBezTo>
                  <a:cubicBezTo>
                    <a:pt x="113" y="11"/>
                    <a:pt x="119" y="5"/>
                    <a:pt x="124" y="0"/>
                  </a:cubicBezTo>
                  <a:cubicBezTo>
                    <a:pt x="124" y="6"/>
                    <a:pt x="123" y="7"/>
                    <a:pt x="120" y="11"/>
                  </a:cubicBezTo>
                  <a:cubicBezTo>
                    <a:pt x="118" y="13"/>
                    <a:pt x="115" y="15"/>
                    <a:pt x="115" y="16"/>
                  </a:cubicBezTo>
                  <a:cubicBezTo>
                    <a:pt x="114" y="19"/>
                    <a:pt x="116" y="21"/>
                    <a:pt x="119" y="22"/>
                  </a:cubicBezTo>
                  <a:cubicBezTo>
                    <a:pt x="121" y="24"/>
                    <a:pt x="121" y="26"/>
                    <a:pt x="118" y="29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9" y="48"/>
                    <a:pt x="124" y="51"/>
                    <a:pt x="117" y="51"/>
                  </a:cubicBezTo>
                  <a:cubicBezTo>
                    <a:pt x="113" y="55"/>
                    <a:pt x="107" y="59"/>
                    <a:pt x="105" y="65"/>
                  </a:cubicBezTo>
                  <a:cubicBezTo>
                    <a:pt x="96" y="70"/>
                    <a:pt x="85" y="68"/>
                    <a:pt x="81" y="72"/>
                  </a:cubicBezTo>
                  <a:cubicBezTo>
                    <a:pt x="79" y="68"/>
                    <a:pt x="64" y="70"/>
                    <a:pt x="56" y="72"/>
                  </a:cubicBezTo>
                  <a:cubicBezTo>
                    <a:pt x="46" y="75"/>
                    <a:pt x="38" y="79"/>
                    <a:pt x="31" y="83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1085">
              <a:extLst>
                <a:ext uri="{FF2B5EF4-FFF2-40B4-BE49-F238E27FC236}">
                  <a16:creationId xmlns:a16="http://schemas.microsoft.com/office/drawing/2014/main" id="{5C4ADC8E-DAF7-4B96-A5C1-51CE68863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65963" y="3119438"/>
              <a:ext cx="147638" cy="92075"/>
            </a:xfrm>
            <a:custGeom>
              <a:avLst/>
              <a:gdLst>
                <a:gd name="T0" fmla="*/ 134 w 150"/>
                <a:gd name="T1" fmla="*/ 25 h 92"/>
                <a:gd name="T2" fmla="*/ 150 w 150"/>
                <a:gd name="T3" fmla="*/ 6 h 92"/>
                <a:gd name="T4" fmla="*/ 147 w 150"/>
                <a:gd name="T5" fmla="*/ 0 h 92"/>
                <a:gd name="T6" fmla="*/ 102 w 150"/>
                <a:gd name="T7" fmla="*/ 15 h 92"/>
                <a:gd name="T8" fmla="*/ 97 w 150"/>
                <a:gd name="T9" fmla="*/ 23 h 92"/>
                <a:gd name="T10" fmla="*/ 106 w 150"/>
                <a:gd name="T11" fmla="*/ 23 h 92"/>
                <a:gd name="T12" fmla="*/ 101 w 150"/>
                <a:gd name="T13" fmla="*/ 25 h 92"/>
                <a:gd name="T14" fmla="*/ 85 w 150"/>
                <a:gd name="T15" fmla="*/ 25 h 92"/>
                <a:gd name="T16" fmla="*/ 67 w 150"/>
                <a:gd name="T17" fmla="*/ 29 h 92"/>
                <a:gd name="T18" fmla="*/ 55 w 150"/>
                <a:gd name="T19" fmla="*/ 41 h 92"/>
                <a:gd name="T20" fmla="*/ 50 w 150"/>
                <a:gd name="T21" fmla="*/ 51 h 92"/>
                <a:gd name="T22" fmla="*/ 29 w 150"/>
                <a:gd name="T23" fmla="*/ 67 h 92"/>
                <a:gd name="T24" fmla="*/ 15 w 150"/>
                <a:gd name="T25" fmla="*/ 68 h 92"/>
                <a:gd name="T26" fmla="*/ 6 w 150"/>
                <a:gd name="T27" fmla="*/ 66 h 92"/>
                <a:gd name="T28" fmla="*/ 4 w 150"/>
                <a:gd name="T29" fmla="*/ 68 h 92"/>
                <a:gd name="T30" fmla="*/ 3 w 150"/>
                <a:gd name="T31" fmla="*/ 75 h 92"/>
                <a:gd name="T32" fmla="*/ 0 w 150"/>
                <a:gd name="T33" fmla="*/ 83 h 92"/>
                <a:gd name="T34" fmla="*/ 5 w 150"/>
                <a:gd name="T35" fmla="*/ 83 h 92"/>
                <a:gd name="T36" fmla="*/ 14 w 150"/>
                <a:gd name="T37" fmla="*/ 86 h 92"/>
                <a:gd name="T38" fmla="*/ 23 w 150"/>
                <a:gd name="T39" fmla="*/ 87 h 92"/>
                <a:gd name="T40" fmla="*/ 18 w 150"/>
                <a:gd name="T41" fmla="*/ 91 h 92"/>
                <a:gd name="T42" fmla="*/ 24 w 150"/>
                <a:gd name="T43" fmla="*/ 91 h 92"/>
                <a:gd name="T44" fmla="*/ 34 w 150"/>
                <a:gd name="T45" fmla="*/ 91 h 92"/>
                <a:gd name="T46" fmla="*/ 38 w 150"/>
                <a:gd name="T47" fmla="*/ 88 h 92"/>
                <a:gd name="T48" fmla="*/ 42 w 150"/>
                <a:gd name="T49" fmla="*/ 84 h 92"/>
                <a:gd name="T50" fmla="*/ 52 w 150"/>
                <a:gd name="T51" fmla="*/ 79 h 92"/>
                <a:gd name="T52" fmla="*/ 73 w 150"/>
                <a:gd name="T53" fmla="*/ 71 h 92"/>
                <a:gd name="T54" fmla="*/ 87 w 150"/>
                <a:gd name="T55" fmla="*/ 63 h 92"/>
                <a:gd name="T56" fmla="*/ 98 w 150"/>
                <a:gd name="T57" fmla="*/ 57 h 92"/>
                <a:gd name="T58" fmla="*/ 134 w 150"/>
                <a:gd name="T59" fmla="*/ 2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92">
                  <a:moveTo>
                    <a:pt x="134" y="25"/>
                  </a:moveTo>
                  <a:cubicBezTo>
                    <a:pt x="140" y="19"/>
                    <a:pt x="145" y="12"/>
                    <a:pt x="150" y="6"/>
                  </a:cubicBezTo>
                  <a:cubicBezTo>
                    <a:pt x="150" y="2"/>
                    <a:pt x="150" y="0"/>
                    <a:pt x="147" y="0"/>
                  </a:cubicBezTo>
                  <a:cubicBezTo>
                    <a:pt x="133" y="2"/>
                    <a:pt x="117" y="11"/>
                    <a:pt x="102" y="15"/>
                  </a:cubicBezTo>
                  <a:cubicBezTo>
                    <a:pt x="101" y="17"/>
                    <a:pt x="97" y="20"/>
                    <a:pt x="97" y="23"/>
                  </a:cubicBezTo>
                  <a:cubicBezTo>
                    <a:pt x="97" y="24"/>
                    <a:pt x="107" y="23"/>
                    <a:pt x="106" y="23"/>
                  </a:cubicBezTo>
                  <a:cubicBezTo>
                    <a:pt x="104" y="24"/>
                    <a:pt x="103" y="24"/>
                    <a:pt x="101" y="25"/>
                  </a:cubicBezTo>
                  <a:cubicBezTo>
                    <a:pt x="94" y="27"/>
                    <a:pt x="89" y="26"/>
                    <a:pt x="85" y="25"/>
                  </a:cubicBezTo>
                  <a:cubicBezTo>
                    <a:pt x="78" y="25"/>
                    <a:pt x="73" y="26"/>
                    <a:pt x="67" y="29"/>
                  </a:cubicBezTo>
                  <a:cubicBezTo>
                    <a:pt x="61" y="32"/>
                    <a:pt x="58" y="37"/>
                    <a:pt x="55" y="41"/>
                  </a:cubicBezTo>
                  <a:cubicBezTo>
                    <a:pt x="52" y="43"/>
                    <a:pt x="50" y="47"/>
                    <a:pt x="50" y="51"/>
                  </a:cubicBezTo>
                  <a:cubicBezTo>
                    <a:pt x="38" y="54"/>
                    <a:pt x="29" y="56"/>
                    <a:pt x="29" y="67"/>
                  </a:cubicBezTo>
                  <a:cubicBezTo>
                    <a:pt x="27" y="60"/>
                    <a:pt x="21" y="61"/>
                    <a:pt x="15" y="68"/>
                  </a:cubicBezTo>
                  <a:cubicBezTo>
                    <a:pt x="11" y="69"/>
                    <a:pt x="8" y="68"/>
                    <a:pt x="6" y="66"/>
                  </a:cubicBezTo>
                  <a:cubicBezTo>
                    <a:pt x="5" y="62"/>
                    <a:pt x="3" y="64"/>
                    <a:pt x="4" y="68"/>
                  </a:cubicBezTo>
                  <a:cubicBezTo>
                    <a:pt x="4" y="70"/>
                    <a:pt x="5" y="72"/>
                    <a:pt x="3" y="75"/>
                  </a:cubicBezTo>
                  <a:cubicBezTo>
                    <a:pt x="2" y="77"/>
                    <a:pt x="0" y="78"/>
                    <a:pt x="0" y="83"/>
                  </a:cubicBezTo>
                  <a:cubicBezTo>
                    <a:pt x="2" y="83"/>
                    <a:pt x="4" y="83"/>
                    <a:pt x="5" y="83"/>
                  </a:cubicBezTo>
                  <a:cubicBezTo>
                    <a:pt x="7" y="86"/>
                    <a:pt x="10" y="85"/>
                    <a:pt x="14" y="86"/>
                  </a:cubicBezTo>
                  <a:cubicBezTo>
                    <a:pt x="14" y="88"/>
                    <a:pt x="17" y="87"/>
                    <a:pt x="23" y="87"/>
                  </a:cubicBezTo>
                  <a:cubicBezTo>
                    <a:pt x="21" y="88"/>
                    <a:pt x="17" y="91"/>
                    <a:pt x="18" y="91"/>
                  </a:cubicBezTo>
                  <a:cubicBezTo>
                    <a:pt x="19" y="92"/>
                    <a:pt x="21" y="92"/>
                    <a:pt x="24" y="91"/>
                  </a:cubicBezTo>
                  <a:cubicBezTo>
                    <a:pt x="26" y="89"/>
                    <a:pt x="28" y="88"/>
                    <a:pt x="34" y="91"/>
                  </a:cubicBezTo>
                  <a:cubicBezTo>
                    <a:pt x="36" y="90"/>
                    <a:pt x="35" y="90"/>
                    <a:pt x="38" y="88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6" y="82"/>
                    <a:pt x="49" y="79"/>
                    <a:pt x="52" y="79"/>
                  </a:cubicBezTo>
                  <a:cubicBezTo>
                    <a:pt x="67" y="77"/>
                    <a:pt x="70" y="76"/>
                    <a:pt x="73" y="71"/>
                  </a:cubicBezTo>
                  <a:cubicBezTo>
                    <a:pt x="75" y="69"/>
                    <a:pt x="85" y="64"/>
                    <a:pt x="87" y="63"/>
                  </a:cubicBezTo>
                  <a:cubicBezTo>
                    <a:pt x="90" y="62"/>
                    <a:pt x="94" y="59"/>
                    <a:pt x="98" y="57"/>
                  </a:cubicBezTo>
                  <a:cubicBezTo>
                    <a:pt x="112" y="48"/>
                    <a:pt x="124" y="37"/>
                    <a:pt x="134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1086">
              <a:extLst>
                <a:ext uri="{FF2B5EF4-FFF2-40B4-BE49-F238E27FC236}">
                  <a16:creationId xmlns:a16="http://schemas.microsoft.com/office/drawing/2014/main" id="{3B97131A-F70E-49BD-9AC5-41EA226B6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65963" y="3119438"/>
              <a:ext cx="147638" cy="92075"/>
            </a:xfrm>
            <a:custGeom>
              <a:avLst/>
              <a:gdLst>
                <a:gd name="T0" fmla="*/ 134 w 150"/>
                <a:gd name="T1" fmla="*/ 25 h 92"/>
                <a:gd name="T2" fmla="*/ 150 w 150"/>
                <a:gd name="T3" fmla="*/ 6 h 92"/>
                <a:gd name="T4" fmla="*/ 147 w 150"/>
                <a:gd name="T5" fmla="*/ 0 h 92"/>
                <a:gd name="T6" fmla="*/ 102 w 150"/>
                <a:gd name="T7" fmla="*/ 15 h 92"/>
                <a:gd name="T8" fmla="*/ 97 w 150"/>
                <a:gd name="T9" fmla="*/ 23 h 92"/>
                <a:gd name="T10" fmla="*/ 106 w 150"/>
                <a:gd name="T11" fmla="*/ 23 h 92"/>
                <a:gd name="T12" fmla="*/ 101 w 150"/>
                <a:gd name="T13" fmla="*/ 25 h 92"/>
                <a:gd name="T14" fmla="*/ 85 w 150"/>
                <a:gd name="T15" fmla="*/ 25 h 92"/>
                <a:gd name="T16" fmla="*/ 67 w 150"/>
                <a:gd name="T17" fmla="*/ 29 h 92"/>
                <a:gd name="T18" fmla="*/ 55 w 150"/>
                <a:gd name="T19" fmla="*/ 41 h 92"/>
                <a:gd name="T20" fmla="*/ 50 w 150"/>
                <a:gd name="T21" fmla="*/ 51 h 92"/>
                <a:gd name="T22" fmla="*/ 29 w 150"/>
                <a:gd name="T23" fmla="*/ 67 h 92"/>
                <a:gd name="T24" fmla="*/ 15 w 150"/>
                <a:gd name="T25" fmla="*/ 68 h 92"/>
                <a:gd name="T26" fmla="*/ 6 w 150"/>
                <a:gd name="T27" fmla="*/ 66 h 92"/>
                <a:gd name="T28" fmla="*/ 4 w 150"/>
                <a:gd name="T29" fmla="*/ 68 h 92"/>
                <a:gd name="T30" fmla="*/ 3 w 150"/>
                <a:gd name="T31" fmla="*/ 75 h 92"/>
                <a:gd name="T32" fmla="*/ 0 w 150"/>
                <a:gd name="T33" fmla="*/ 83 h 92"/>
                <a:gd name="T34" fmla="*/ 5 w 150"/>
                <a:gd name="T35" fmla="*/ 83 h 92"/>
                <a:gd name="T36" fmla="*/ 14 w 150"/>
                <a:gd name="T37" fmla="*/ 86 h 92"/>
                <a:gd name="T38" fmla="*/ 23 w 150"/>
                <a:gd name="T39" fmla="*/ 87 h 92"/>
                <a:gd name="T40" fmla="*/ 18 w 150"/>
                <a:gd name="T41" fmla="*/ 91 h 92"/>
                <a:gd name="T42" fmla="*/ 24 w 150"/>
                <a:gd name="T43" fmla="*/ 91 h 92"/>
                <a:gd name="T44" fmla="*/ 34 w 150"/>
                <a:gd name="T45" fmla="*/ 91 h 92"/>
                <a:gd name="T46" fmla="*/ 38 w 150"/>
                <a:gd name="T47" fmla="*/ 88 h 92"/>
                <a:gd name="T48" fmla="*/ 42 w 150"/>
                <a:gd name="T49" fmla="*/ 84 h 92"/>
                <a:gd name="T50" fmla="*/ 52 w 150"/>
                <a:gd name="T51" fmla="*/ 79 h 92"/>
                <a:gd name="T52" fmla="*/ 73 w 150"/>
                <a:gd name="T53" fmla="*/ 71 h 92"/>
                <a:gd name="T54" fmla="*/ 87 w 150"/>
                <a:gd name="T55" fmla="*/ 63 h 92"/>
                <a:gd name="T56" fmla="*/ 98 w 150"/>
                <a:gd name="T57" fmla="*/ 57 h 92"/>
                <a:gd name="T58" fmla="*/ 134 w 150"/>
                <a:gd name="T59" fmla="*/ 2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92">
                  <a:moveTo>
                    <a:pt x="134" y="25"/>
                  </a:moveTo>
                  <a:cubicBezTo>
                    <a:pt x="140" y="19"/>
                    <a:pt x="145" y="12"/>
                    <a:pt x="150" y="6"/>
                  </a:cubicBezTo>
                  <a:cubicBezTo>
                    <a:pt x="150" y="2"/>
                    <a:pt x="150" y="0"/>
                    <a:pt x="147" y="0"/>
                  </a:cubicBezTo>
                  <a:cubicBezTo>
                    <a:pt x="133" y="2"/>
                    <a:pt x="117" y="11"/>
                    <a:pt x="102" y="15"/>
                  </a:cubicBezTo>
                  <a:cubicBezTo>
                    <a:pt x="101" y="17"/>
                    <a:pt x="97" y="20"/>
                    <a:pt x="97" y="23"/>
                  </a:cubicBezTo>
                  <a:cubicBezTo>
                    <a:pt x="97" y="24"/>
                    <a:pt x="107" y="23"/>
                    <a:pt x="106" y="23"/>
                  </a:cubicBezTo>
                  <a:cubicBezTo>
                    <a:pt x="104" y="24"/>
                    <a:pt x="103" y="24"/>
                    <a:pt x="101" y="25"/>
                  </a:cubicBezTo>
                  <a:cubicBezTo>
                    <a:pt x="94" y="27"/>
                    <a:pt x="89" y="26"/>
                    <a:pt x="85" y="25"/>
                  </a:cubicBezTo>
                  <a:cubicBezTo>
                    <a:pt x="78" y="25"/>
                    <a:pt x="73" y="26"/>
                    <a:pt x="67" y="29"/>
                  </a:cubicBezTo>
                  <a:cubicBezTo>
                    <a:pt x="61" y="32"/>
                    <a:pt x="58" y="37"/>
                    <a:pt x="55" y="41"/>
                  </a:cubicBezTo>
                  <a:cubicBezTo>
                    <a:pt x="52" y="43"/>
                    <a:pt x="50" y="47"/>
                    <a:pt x="50" y="51"/>
                  </a:cubicBezTo>
                  <a:cubicBezTo>
                    <a:pt x="38" y="54"/>
                    <a:pt x="29" y="56"/>
                    <a:pt x="29" y="67"/>
                  </a:cubicBezTo>
                  <a:cubicBezTo>
                    <a:pt x="27" y="60"/>
                    <a:pt x="21" y="61"/>
                    <a:pt x="15" y="68"/>
                  </a:cubicBezTo>
                  <a:cubicBezTo>
                    <a:pt x="11" y="69"/>
                    <a:pt x="8" y="68"/>
                    <a:pt x="6" y="66"/>
                  </a:cubicBezTo>
                  <a:cubicBezTo>
                    <a:pt x="5" y="62"/>
                    <a:pt x="3" y="64"/>
                    <a:pt x="4" y="68"/>
                  </a:cubicBezTo>
                  <a:cubicBezTo>
                    <a:pt x="4" y="70"/>
                    <a:pt x="5" y="72"/>
                    <a:pt x="3" y="75"/>
                  </a:cubicBezTo>
                  <a:cubicBezTo>
                    <a:pt x="2" y="77"/>
                    <a:pt x="0" y="78"/>
                    <a:pt x="0" y="83"/>
                  </a:cubicBezTo>
                  <a:cubicBezTo>
                    <a:pt x="2" y="83"/>
                    <a:pt x="4" y="83"/>
                    <a:pt x="5" y="83"/>
                  </a:cubicBezTo>
                  <a:cubicBezTo>
                    <a:pt x="7" y="86"/>
                    <a:pt x="10" y="85"/>
                    <a:pt x="14" y="86"/>
                  </a:cubicBezTo>
                  <a:cubicBezTo>
                    <a:pt x="14" y="88"/>
                    <a:pt x="17" y="87"/>
                    <a:pt x="23" y="87"/>
                  </a:cubicBezTo>
                  <a:cubicBezTo>
                    <a:pt x="21" y="88"/>
                    <a:pt x="17" y="91"/>
                    <a:pt x="18" y="91"/>
                  </a:cubicBezTo>
                  <a:cubicBezTo>
                    <a:pt x="19" y="92"/>
                    <a:pt x="21" y="92"/>
                    <a:pt x="24" y="91"/>
                  </a:cubicBezTo>
                  <a:cubicBezTo>
                    <a:pt x="26" y="89"/>
                    <a:pt x="28" y="88"/>
                    <a:pt x="34" y="91"/>
                  </a:cubicBezTo>
                  <a:cubicBezTo>
                    <a:pt x="36" y="90"/>
                    <a:pt x="35" y="90"/>
                    <a:pt x="38" y="88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6" y="82"/>
                    <a:pt x="49" y="79"/>
                    <a:pt x="52" y="79"/>
                  </a:cubicBezTo>
                  <a:cubicBezTo>
                    <a:pt x="67" y="77"/>
                    <a:pt x="70" y="76"/>
                    <a:pt x="73" y="71"/>
                  </a:cubicBezTo>
                  <a:cubicBezTo>
                    <a:pt x="75" y="69"/>
                    <a:pt x="85" y="64"/>
                    <a:pt x="87" y="63"/>
                  </a:cubicBezTo>
                  <a:cubicBezTo>
                    <a:pt x="90" y="62"/>
                    <a:pt x="94" y="59"/>
                    <a:pt x="98" y="57"/>
                  </a:cubicBezTo>
                  <a:cubicBezTo>
                    <a:pt x="112" y="48"/>
                    <a:pt x="124" y="37"/>
                    <a:pt x="134" y="2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1087">
              <a:extLst>
                <a:ext uri="{FF2B5EF4-FFF2-40B4-BE49-F238E27FC236}">
                  <a16:creationId xmlns:a16="http://schemas.microsoft.com/office/drawing/2014/main" id="{008AF71F-41C2-4874-A9D3-F34E36271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65963" y="3119438"/>
              <a:ext cx="147638" cy="92075"/>
            </a:xfrm>
            <a:custGeom>
              <a:avLst/>
              <a:gdLst>
                <a:gd name="T0" fmla="*/ 134 w 150"/>
                <a:gd name="T1" fmla="*/ 25 h 92"/>
                <a:gd name="T2" fmla="*/ 150 w 150"/>
                <a:gd name="T3" fmla="*/ 6 h 92"/>
                <a:gd name="T4" fmla="*/ 147 w 150"/>
                <a:gd name="T5" fmla="*/ 0 h 92"/>
                <a:gd name="T6" fmla="*/ 102 w 150"/>
                <a:gd name="T7" fmla="*/ 15 h 92"/>
                <a:gd name="T8" fmla="*/ 97 w 150"/>
                <a:gd name="T9" fmla="*/ 23 h 92"/>
                <a:gd name="T10" fmla="*/ 106 w 150"/>
                <a:gd name="T11" fmla="*/ 23 h 92"/>
                <a:gd name="T12" fmla="*/ 101 w 150"/>
                <a:gd name="T13" fmla="*/ 25 h 92"/>
                <a:gd name="T14" fmla="*/ 85 w 150"/>
                <a:gd name="T15" fmla="*/ 25 h 92"/>
                <a:gd name="T16" fmla="*/ 67 w 150"/>
                <a:gd name="T17" fmla="*/ 29 h 92"/>
                <a:gd name="T18" fmla="*/ 55 w 150"/>
                <a:gd name="T19" fmla="*/ 41 h 92"/>
                <a:gd name="T20" fmla="*/ 50 w 150"/>
                <a:gd name="T21" fmla="*/ 51 h 92"/>
                <a:gd name="T22" fmla="*/ 29 w 150"/>
                <a:gd name="T23" fmla="*/ 67 h 92"/>
                <a:gd name="T24" fmla="*/ 15 w 150"/>
                <a:gd name="T25" fmla="*/ 68 h 92"/>
                <a:gd name="T26" fmla="*/ 6 w 150"/>
                <a:gd name="T27" fmla="*/ 66 h 92"/>
                <a:gd name="T28" fmla="*/ 4 w 150"/>
                <a:gd name="T29" fmla="*/ 68 h 92"/>
                <a:gd name="T30" fmla="*/ 3 w 150"/>
                <a:gd name="T31" fmla="*/ 75 h 92"/>
                <a:gd name="T32" fmla="*/ 0 w 150"/>
                <a:gd name="T33" fmla="*/ 83 h 92"/>
                <a:gd name="T34" fmla="*/ 5 w 150"/>
                <a:gd name="T35" fmla="*/ 83 h 92"/>
                <a:gd name="T36" fmla="*/ 14 w 150"/>
                <a:gd name="T37" fmla="*/ 86 h 92"/>
                <a:gd name="T38" fmla="*/ 23 w 150"/>
                <a:gd name="T39" fmla="*/ 87 h 92"/>
                <a:gd name="T40" fmla="*/ 18 w 150"/>
                <a:gd name="T41" fmla="*/ 91 h 92"/>
                <a:gd name="T42" fmla="*/ 24 w 150"/>
                <a:gd name="T43" fmla="*/ 91 h 92"/>
                <a:gd name="T44" fmla="*/ 34 w 150"/>
                <a:gd name="T45" fmla="*/ 91 h 92"/>
                <a:gd name="T46" fmla="*/ 38 w 150"/>
                <a:gd name="T47" fmla="*/ 88 h 92"/>
                <a:gd name="T48" fmla="*/ 42 w 150"/>
                <a:gd name="T49" fmla="*/ 84 h 92"/>
                <a:gd name="T50" fmla="*/ 52 w 150"/>
                <a:gd name="T51" fmla="*/ 79 h 92"/>
                <a:gd name="T52" fmla="*/ 73 w 150"/>
                <a:gd name="T53" fmla="*/ 71 h 92"/>
                <a:gd name="T54" fmla="*/ 87 w 150"/>
                <a:gd name="T55" fmla="*/ 63 h 92"/>
                <a:gd name="T56" fmla="*/ 98 w 150"/>
                <a:gd name="T57" fmla="*/ 57 h 92"/>
                <a:gd name="T58" fmla="*/ 134 w 150"/>
                <a:gd name="T59" fmla="*/ 2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92">
                  <a:moveTo>
                    <a:pt x="134" y="25"/>
                  </a:moveTo>
                  <a:cubicBezTo>
                    <a:pt x="140" y="19"/>
                    <a:pt x="145" y="12"/>
                    <a:pt x="150" y="6"/>
                  </a:cubicBezTo>
                  <a:cubicBezTo>
                    <a:pt x="150" y="2"/>
                    <a:pt x="150" y="0"/>
                    <a:pt x="147" y="0"/>
                  </a:cubicBezTo>
                  <a:cubicBezTo>
                    <a:pt x="133" y="2"/>
                    <a:pt x="117" y="11"/>
                    <a:pt x="102" y="15"/>
                  </a:cubicBezTo>
                  <a:cubicBezTo>
                    <a:pt x="101" y="17"/>
                    <a:pt x="97" y="20"/>
                    <a:pt x="97" y="23"/>
                  </a:cubicBezTo>
                  <a:cubicBezTo>
                    <a:pt x="97" y="24"/>
                    <a:pt x="107" y="23"/>
                    <a:pt x="106" y="23"/>
                  </a:cubicBezTo>
                  <a:cubicBezTo>
                    <a:pt x="104" y="24"/>
                    <a:pt x="103" y="24"/>
                    <a:pt x="101" y="25"/>
                  </a:cubicBezTo>
                  <a:cubicBezTo>
                    <a:pt x="94" y="27"/>
                    <a:pt x="89" y="26"/>
                    <a:pt x="85" y="25"/>
                  </a:cubicBezTo>
                  <a:cubicBezTo>
                    <a:pt x="78" y="25"/>
                    <a:pt x="73" y="26"/>
                    <a:pt x="67" y="29"/>
                  </a:cubicBezTo>
                  <a:cubicBezTo>
                    <a:pt x="61" y="32"/>
                    <a:pt x="58" y="37"/>
                    <a:pt x="55" y="41"/>
                  </a:cubicBezTo>
                  <a:cubicBezTo>
                    <a:pt x="52" y="43"/>
                    <a:pt x="50" y="47"/>
                    <a:pt x="50" y="51"/>
                  </a:cubicBezTo>
                  <a:cubicBezTo>
                    <a:pt x="38" y="54"/>
                    <a:pt x="29" y="56"/>
                    <a:pt x="29" y="67"/>
                  </a:cubicBezTo>
                  <a:cubicBezTo>
                    <a:pt x="27" y="60"/>
                    <a:pt x="21" y="61"/>
                    <a:pt x="15" y="68"/>
                  </a:cubicBezTo>
                  <a:cubicBezTo>
                    <a:pt x="11" y="69"/>
                    <a:pt x="8" y="68"/>
                    <a:pt x="6" y="66"/>
                  </a:cubicBezTo>
                  <a:cubicBezTo>
                    <a:pt x="5" y="62"/>
                    <a:pt x="3" y="64"/>
                    <a:pt x="4" y="68"/>
                  </a:cubicBezTo>
                  <a:cubicBezTo>
                    <a:pt x="4" y="70"/>
                    <a:pt x="5" y="72"/>
                    <a:pt x="3" y="75"/>
                  </a:cubicBezTo>
                  <a:cubicBezTo>
                    <a:pt x="2" y="77"/>
                    <a:pt x="0" y="78"/>
                    <a:pt x="0" y="83"/>
                  </a:cubicBezTo>
                  <a:cubicBezTo>
                    <a:pt x="2" y="83"/>
                    <a:pt x="4" y="83"/>
                    <a:pt x="5" y="83"/>
                  </a:cubicBezTo>
                  <a:cubicBezTo>
                    <a:pt x="7" y="86"/>
                    <a:pt x="10" y="85"/>
                    <a:pt x="14" y="86"/>
                  </a:cubicBezTo>
                  <a:cubicBezTo>
                    <a:pt x="14" y="88"/>
                    <a:pt x="17" y="87"/>
                    <a:pt x="23" y="87"/>
                  </a:cubicBezTo>
                  <a:cubicBezTo>
                    <a:pt x="21" y="88"/>
                    <a:pt x="17" y="91"/>
                    <a:pt x="18" y="91"/>
                  </a:cubicBezTo>
                  <a:cubicBezTo>
                    <a:pt x="19" y="92"/>
                    <a:pt x="21" y="92"/>
                    <a:pt x="24" y="91"/>
                  </a:cubicBezTo>
                  <a:cubicBezTo>
                    <a:pt x="26" y="89"/>
                    <a:pt x="28" y="88"/>
                    <a:pt x="34" y="91"/>
                  </a:cubicBezTo>
                  <a:cubicBezTo>
                    <a:pt x="36" y="90"/>
                    <a:pt x="35" y="90"/>
                    <a:pt x="38" y="88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6" y="82"/>
                    <a:pt x="49" y="79"/>
                    <a:pt x="52" y="79"/>
                  </a:cubicBezTo>
                  <a:cubicBezTo>
                    <a:pt x="67" y="77"/>
                    <a:pt x="70" y="76"/>
                    <a:pt x="73" y="71"/>
                  </a:cubicBezTo>
                  <a:cubicBezTo>
                    <a:pt x="75" y="69"/>
                    <a:pt x="85" y="64"/>
                    <a:pt x="87" y="63"/>
                  </a:cubicBezTo>
                  <a:cubicBezTo>
                    <a:pt x="90" y="62"/>
                    <a:pt x="94" y="59"/>
                    <a:pt x="98" y="57"/>
                  </a:cubicBezTo>
                  <a:cubicBezTo>
                    <a:pt x="112" y="48"/>
                    <a:pt x="124" y="37"/>
                    <a:pt x="134" y="25"/>
                  </a:cubicBezTo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1088">
              <a:extLst>
                <a:ext uri="{FF2B5EF4-FFF2-40B4-BE49-F238E27FC236}">
                  <a16:creationId xmlns:a16="http://schemas.microsoft.com/office/drawing/2014/main" id="{6DFA39BA-A00B-4C9F-ADBA-8E4A92161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53263" y="3151188"/>
              <a:ext cx="15875" cy="17463"/>
            </a:xfrm>
            <a:custGeom>
              <a:avLst/>
              <a:gdLst>
                <a:gd name="T0" fmla="*/ 15 w 15"/>
                <a:gd name="T1" fmla="*/ 8 h 17"/>
                <a:gd name="T2" fmla="*/ 15 w 15"/>
                <a:gd name="T3" fmla="*/ 15 h 17"/>
                <a:gd name="T4" fmla="*/ 1 w 15"/>
                <a:gd name="T5" fmla="*/ 17 h 17"/>
                <a:gd name="T6" fmla="*/ 2 w 15"/>
                <a:gd name="T7" fmla="*/ 5 h 17"/>
                <a:gd name="T8" fmla="*/ 3 w 15"/>
                <a:gd name="T9" fmla="*/ 0 h 17"/>
                <a:gd name="T10" fmla="*/ 7 w 15"/>
                <a:gd name="T11" fmla="*/ 0 h 17"/>
                <a:gd name="T12" fmla="*/ 15 w 15"/>
                <a:gd name="T1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5" y="8"/>
                  </a:moveTo>
                  <a:cubicBezTo>
                    <a:pt x="15" y="10"/>
                    <a:pt x="15" y="13"/>
                    <a:pt x="15" y="15"/>
                  </a:cubicBezTo>
                  <a:cubicBezTo>
                    <a:pt x="10" y="17"/>
                    <a:pt x="6" y="17"/>
                    <a:pt x="1" y="17"/>
                  </a:cubicBezTo>
                  <a:cubicBezTo>
                    <a:pt x="0" y="14"/>
                    <a:pt x="0" y="7"/>
                    <a:pt x="2" y="5"/>
                  </a:cubicBezTo>
                  <a:cubicBezTo>
                    <a:pt x="1" y="4"/>
                    <a:pt x="2" y="1"/>
                    <a:pt x="3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7" y="5"/>
                    <a:pt x="7" y="8"/>
                    <a:pt x="15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1089">
              <a:extLst>
                <a:ext uri="{FF2B5EF4-FFF2-40B4-BE49-F238E27FC236}">
                  <a16:creationId xmlns:a16="http://schemas.microsoft.com/office/drawing/2014/main" id="{F9734CAB-6EF8-4D98-BD8D-34C2E590E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53263" y="3151188"/>
              <a:ext cx="15875" cy="17463"/>
            </a:xfrm>
            <a:custGeom>
              <a:avLst/>
              <a:gdLst>
                <a:gd name="T0" fmla="*/ 15 w 15"/>
                <a:gd name="T1" fmla="*/ 8 h 17"/>
                <a:gd name="T2" fmla="*/ 15 w 15"/>
                <a:gd name="T3" fmla="*/ 15 h 17"/>
                <a:gd name="T4" fmla="*/ 1 w 15"/>
                <a:gd name="T5" fmla="*/ 17 h 17"/>
                <a:gd name="T6" fmla="*/ 2 w 15"/>
                <a:gd name="T7" fmla="*/ 5 h 17"/>
                <a:gd name="T8" fmla="*/ 3 w 15"/>
                <a:gd name="T9" fmla="*/ 0 h 17"/>
                <a:gd name="T10" fmla="*/ 7 w 15"/>
                <a:gd name="T11" fmla="*/ 0 h 17"/>
                <a:gd name="T12" fmla="*/ 15 w 15"/>
                <a:gd name="T1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5" y="8"/>
                  </a:moveTo>
                  <a:cubicBezTo>
                    <a:pt x="15" y="10"/>
                    <a:pt x="15" y="13"/>
                    <a:pt x="15" y="15"/>
                  </a:cubicBezTo>
                  <a:cubicBezTo>
                    <a:pt x="10" y="17"/>
                    <a:pt x="6" y="17"/>
                    <a:pt x="1" y="17"/>
                  </a:cubicBezTo>
                  <a:cubicBezTo>
                    <a:pt x="0" y="14"/>
                    <a:pt x="0" y="7"/>
                    <a:pt x="2" y="5"/>
                  </a:cubicBezTo>
                  <a:cubicBezTo>
                    <a:pt x="1" y="4"/>
                    <a:pt x="2" y="1"/>
                    <a:pt x="3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7" y="5"/>
                    <a:pt x="7" y="8"/>
                    <a:pt x="15" y="8"/>
                  </a:cubicBez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1090">
              <a:extLst>
                <a:ext uri="{FF2B5EF4-FFF2-40B4-BE49-F238E27FC236}">
                  <a16:creationId xmlns:a16="http://schemas.microsoft.com/office/drawing/2014/main" id="{931FC49D-3F05-4DDE-9FE3-633D5761B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13613" y="2903538"/>
              <a:ext cx="20638" cy="19050"/>
            </a:xfrm>
            <a:custGeom>
              <a:avLst/>
              <a:gdLst>
                <a:gd name="T0" fmla="*/ 16 w 20"/>
                <a:gd name="T1" fmla="*/ 7 h 20"/>
                <a:gd name="T2" fmla="*/ 7 w 20"/>
                <a:gd name="T3" fmla="*/ 16 h 20"/>
                <a:gd name="T4" fmla="*/ 1 w 20"/>
                <a:gd name="T5" fmla="*/ 20 h 20"/>
                <a:gd name="T6" fmla="*/ 0 w 20"/>
                <a:gd name="T7" fmla="*/ 17 h 20"/>
                <a:gd name="T8" fmla="*/ 19 w 20"/>
                <a:gd name="T9" fmla="*/ 0 h 20"/>
                <a:gd name="T10" fmla="*/ 16 w 20"/>
                <a:gd name="T1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0">
                  <a:moveTo>
                    <a:pt x="16" y="7"/>
                  </a:moveTo>
                  <a:cubicBezTo>
                    <a:pt x="9" y="11"/>
                    <a:pt x="6" y="15"/>
                    <a:pt x="7" y="16"/>
                  </a:cubicBezTo>
                  <a:cubicBezTo>
                    <a:pt x="6" y="17"/>
                    <a:pt x="4" y="19"/>
                    <a:pt x="1" y="20"/>
                  </a:cubicBezTo>
                  <a:cubicBezTo>
                    <a:pt x="1" y="20"/>
                    <a:pt x="0" y="18"/>
                    <a:pt x="0" y="17"/>
                  </a:cubicBezTo>
                  <a:cubicBezTo>
                    <a:pt x="6" y="11"/>
                    <a:pt x="13" y="6"/>
                    <a:pt x="19" y="0"/>
                  </a:cubicBezTo>
                  <a:cubicBezTo>
                    <a:pt x="20" y="1"/>
                    <a:pt x="18" y="5"/>
                    <a:pt x="1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1091">
              <a:extLst>
                <a:ext uri="{FF2B5EF4-FFF2-40B4-BE49-F238E27FC236}">
                  <a16:creationId xmlns:a16="http://schemas.microsoft.com/office/drawing/2014/main" id="{E0341BDF-6019-482A-A227-13FDE393A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13613" y="2903538"/>
              <a:ext cx="20638" cy="19050"/>
            </a:xfrm>
            <a:custGeom>
              <a:avLst/>
              <a:gdLst>
                <a:gd name="T0" fmla="*/ 16 w 20"/>
                <a:gd name="T1" fmla="*/ 7 h 20"/>
                <a:gd name="T2" fmla="*/ 7 w 20"/>
                <a:gd name="T3" fmla="*/ 16 h 20"/>
                <a:gd name="T4" fmla="*/ 1 w 20"/>
                <a:gd name="T5" fmla="*/ 20 h 20"/>
                <a:gd name="T6" fmla="*/ 0 w 20"/>
                <a:gd name="T7" fmla="*/ 17 h 20"/>
                <a:gd name="T8" fmla="*/ 19 w 20"/>
                <a:gd name="T9" fmla="*/ 0 h 20"/>
                <a:gd name="T10" fmla="*/ 16 w 20"/>
                <a:gd name="T1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0">
                  <a:moveTo>
                    <a:pt x="16" y="7"/>
                  </a:moveTo>
                  <a:cubicBezTo>
                    <a:pt x="9" y="11"/>
                    <a:pt x="6" y="15"/>
                    <a:pt x="7" y="16"/>
                  </a:cubicBezTo>
                  <a:cubicBezTo>
                    <a:pt x="6" y="17"/>
                    <a:pt x="4" y="19"/>
                    <a:pt x="1" y="20"/>
                  </a:cubicBezTo>
                  <a:cubicBezTo>
                    <a:pt x="1" y="20"/>
                    <a:pt x="0" y="18"/>
                    <a:pt x="0" y="17"/>
                  </a:cubicBezTo>
                  <a:cubicBezTo>
                    <a:pt x="6" y="11"/>
                    <a:pt x="13" y="6"/>
                    <a:pt x="19" y="0"/>
                  </a:cubicBezTo>
                  <a:cubicBezTo>
                    <a:pt x="20" y="1"/>
                    <a:pt x="18" y="5"/>
                    <a:pt x="16" y="7"/>
                  </a:cubicBez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1092">
              <a:extLst>
                <a:ext uri="{FF2B5EF4-FFF2-40B4-BE49-F238E27FC236}">
                  <a16:creationId xmlns:a16="http://schemas.microsoft.com/office/drawing/2014/main" id="{C1B7D803-4593-47AB-8097-44251BF80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31051" y="2979738"/>
              <a:ext cx="9525" cy="7938"/>
            </a:xfrm>
            <a:custGeom>
              <a:avLst/>
              <a:gdLst>
                <a:gd name="T0" fmla="*/ 4 w 10"/>
                <a:gd name="T1" fmla="*/ 5 h 8"/>
                <a:gd name="T2" fmla="*/ 4 w 10"/>
                <a:gd name="T3" fmla="*/ 0 h 8"/>
                <a:gd name="T4" fmla="*/ 10 w 10"/>
                <a:gd name="T5" fmla="*/ 7 h 8"/>
                <a:gd name="T6" fmla="*/ 4 w 10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8">
                  <a:moveTo>
                    <a:pt x="4" y="5"/>
                  </a:moveTo>
                  <a:cubicBezTo>
                    <a:pt x="0" y="3"/>
                    <a:pt x="0" y="0"/>
                    <a:pt x="4" y="0"/>
                  </a:cubicBezTo>
                  <a:cubicBezTo>
                    <a:pt x="10" y="1"/>
                    <a:pt x="10" y="4"/>
                    <a:pt x="10" y="7"/>
                  </a:cubicBezTo>
                  <a:cubicBezTo>
                    <a:pt x="10" y="8"/>
                    <a:pt x="7" y="6"/>
                    <a:pt x="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1093">
              <a:extLst>
                <a:ext uri="{FF2B5EF4-FFF2-40B4-BE49-F238E27FC236}">
                  <a16:creationId xmlns:a16="http://schemas.microsoft.com/office/drawing/2014/main" id="{17EB9E16-9C79-43EC-A75C-A8890F97E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31051" y="2979738"/>
              <a:ext cx="9525" cy="7938"/>
            </a:xfrm>
            <a:custGeom>
              <a:avLst/>
              <a:gdLst>
                <a:gd name="T0" fmla="*/ 4 w 10"/>
                <a:gd name="T1" fmla="*/ 5 h 8"/>
                <a:gd name="T2" fmla="*/ 4 w 10"/>
                <a:gd name="T3" fmla="*/ 0 h 8"/>
                <a:gd name="T4" fmla="*/ 10 w 10"/>
                <a:gd name="T5" fmla="*/ 7 h 8"/>
                <a:gd name="T6" fmla="*/ 4 w 10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8">
                  <a:moveTo>
                    <a:pt x="4" y="5"/>
                  </a:moveTo>
                  <a:cubicBezTo>
                    <a:pt x="0" y="3"/>
                    <a:pt x="0" y="0"/>
                    <a:pt x="4" y="0"/>
                  </a:cubicBezTo>
                  <a:cubicBezTo>
                    <a:pt x="10" y="1"/>
                    <a:pt x="10" y="4"/>
                    <a:pt x="10" y="7"/>
                  </a:cubicBezTo>
                  <a:cubicBezTo>
                    <a:pt x="10" y="8"/>
                    <a:pt x="7" y="6"/>
                    <a:pt x="4" y="5"/>
                  </a:cubicBez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1094">
              <a:extLst>
                <a:ext uri="{FF2B5EF4-FFF2-40B4-BE49-F238E27FC236}">
                  <a16:creationId xmlns:a16="http://schemas.microsoft.com/office/drawing/2014/main" id="{7252ADD5-86F0-46D4-892D-D9B5A8439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99301" y="2984500"/>
              <a:ext cx="60325" cy="20638"/>
            </a:xfrm>
            <a:custGeom>
              <a:avLst/>
              <a:gdLst>
                <a:gd name="T0" fmla="*/ 38 w 60"/>
                <a:gd name="T1" fmla="*/ 3 h 22"/>
                <a:gd name="T2" fmla="*/ 41 w 60"/>
                <a:gd name="T3" fmla="*/ 6 h 22"/>
                <a:gd name="T4" fmla="*/ 45 w 60"/>
                <a:gd name="T5" fmla="*/ 0 h 22"/>
                <a:gd name="T6" fmla="*/ 49 w 60"/>
                <a:gd name="T7" fmla="*/ 2 h 22"/>
                <a:gd name="T8" fmla="*/ 52 w 60"/>
                <a:gd name="T9" fmla="*/ 8 h 22"/>
                <a:gd name="T10" fmla="*/ 58 w 60"/>
                <a:gd name="T11" fmla="*/ 5 h 22"/>
                <a:gd name="T12" fmla="*/ 51 w 60"/>
                <a:gd name="T13" fmla="*/ 22 h 22"/>
                <a:gd name="T14" fmla="*/ 43 w 60"/>
                <a:gd name="T15" fmla="*/ 19 h 22"/>
                <a:gd name="T16" fmla="*/ 0 w 60"/>
                <a:gd name="T17" fmla="*/ 10 h 22"/>
                <a:gd name="T18" fmla="*/ 0 w 60"/>
                <a:gd name="T19" fmla="*/ 8 h 22"/>
                <a:gd name="T20" fmla="*/ 7 w 60"/>
                <a:gd name="T21" fmla="*/ 7 h 22"/>
                <a:gd name="T22" fmla="*/ 16 w 60"/>
                <a:gd name="T23" fmla="*/ 5 h 22"/>
                <a:gd name="T24" fmla="*/ 19 w 60"/>
                <a:gd name="T25" fmla="*/ 9 h 22"/>
                <a:gd name="T26" fmla="*/ 25 w 60"/>
                <a:gd name="T27" fmla="*/ 8 h 22"/>
                <a:gd name="T28" fmla="*/ 31 w 60"/>
                <a:gd name="T29" fmla="*/ 3 h 22"/>
                <a:gd name="T30" fmla="*/ 38 w 60"/>
                <a:gd name="T31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2">
                  <a:moveTo>
                    <a:pt x="38" y="3"/>
                  </a:moveTo>
                  <a:cubicBezTo>
                    <a:pt x="39" y="4"/>
                    <a:pt x="40" y="5"/>
                    <a:pt x="41" y="6"/>
                  </a:cubicBezTo>
                  <a:cubicBezTo>
                    <a:pt x="43" y="5"/>
                    <a:pt x="44" y="2"/>
                    <a:pt x="45" y="0"/>
                  </a:cubicBezTo>
                  <a:cubicBezTo>
                    <a:pt x="46" y="0"/>
                    <a:pt x="48" y="0"/>
                    <a:pt x="49" y="2"/>
                  </a:cubicBezTo>
                  <a:cubicBezTo>
                    <a:pt x="51" y="3"/>
                    <a:pt x="50" y="7"/>
                    <a:pt x="52" y="8"/>
                  </a:cubicBezTo>
                  <a:cubicBezTo>
                    <a:pt x="53" y="5"/>
                    <a:pt x="56" y="3"/>
                    <a:pt x="58" y="5"/>
                  </a:cubicBezTo>
                  <a:cubicBezTo>
                    <a:pt x="55" y="13"/>
                    <a:pt x="60" y="19"/>
                    <a:pt x="51" y="22"/>
                  </a:cubicBezTo>
                  <a:cubicBezTo>
                    <a:pt x="47" y="20"/>
                    <a:pt x="45" y="19"/>
                    <a:pt x="43" y="19"/>
                  </a:cubicBezTo>
                  <a:cubicBezTo>
                    <a:pt x="24" y="14"/>
                    <a:pt x="13" y="13"/>
                    <a:pt x="0" y="10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2" y="7"/>
                    <a:pt x="5" y="7"/>
                    <a:pt x="7" y="7"/>
                  </a:cubicBezTo>
                  <a:cubicBezTo>
                    <a:pt x="10" y="7"/>
                    <a:pt x="15" y="6"/>
                    <a:pt x="16" y="5"/>
                  </a:cubicBezTo>
                  <a:cubicBezTo>
                    <a:pt x="16" y="7"/>
                    <a:pt x="16" y="10"/>
                    <a:pt x="19" y="9"/>
                  </a:cubicBezTo>
                  <a:cubicBezTo>
                    <a:pt x="21" y="8"/>
                    <a:pt x="23" y="9"/>
                    <a:pt x="25" y="8"/>
                  </a:cubicBezTo>
                  <a:cubicBezTo>
                    <a:pt x="26" y="6"/>
                    <a:pt x="29" y="4"/>
                    <a:pt x="31" y="3"/>
                  </a:cubicBezTo>
                  <a:cubicBezTo>
                    <a:pt x="33" y="2"/>
                    <a:pt x="35" y="2"/>
                    <a:pt x="3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1095">
              <a:extLst>
                <a:ext uri="{FF2B5EF4-FFF2-40B4-BE49-F238E27FC236}">
                  <a16:creationId xmlns:a16="http://schemas.microsoft.com/office/drawing/2014/main" id="{04A42690-4D9B-4F8D-BAFA-6A95900F9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99301" y="2984500"/>
              <a:ext cx="60325" cy="20638"/>
            </a:xfrm>
            <a:custGeom>
              <a:avLst/>
              <a:gdLst>
                <a:gd name="T0" fmla="*/ 38 w 60"/>
                <a:gd name="T1" fmla="*/ 3 h 22"/>
                <a:gd name="T2" fmla="*/ 41 w 60"/>
                <a:gd name="T3" fmla="*/ 6 h 22"/>
                <a:gd name="T4" fmla="*/ 45 w 60"/>
                <a:gd name="T5" fmla="*/ 0 h 22"/>
                <a:gd name="T6" fmla="*/ 49 w 60"/>
                <a:gd name="T7" fmla="*/ 2 h 22"/>
                <a:gd name="T8" fmla="*/ 52 w 60"/>
                <a:gd name="T9" fmla="*/ 8 h 22"/>
                <a:gd name="T10" fmla="*/ 58 w 60"/>
                <a:gd name="T11" fmla="*/ 5 h 22"/>
                <a:gd name="T12" fmla="*/ 51 w 60"/>
                <a:gd name="T13" fmla="*/ 22 h 22"/>
                <a:gd name="T14" fmla="*/ 43 w 60"/>
                <a:gd name="T15" fmla="*/ 19 h 22"/>
                <a:gd name="T16" fmla="*/ 0 w 60"/>
                <a:gd name="T17" fmla="*/ 10 h 22"/>
                <a:gd name="T18" fmla="*/ 0 w 60"/>
                <a:gd name="T19" fmla="*/ 8 h 22"/>
                <a:gd name="T20" fmla="*/ 7 w 60"/>
                <a:gd name="T21" fmla="*/ 7 h 22"/>
                <a:gd name="T22" fmla="*/ 16 w 60"/>
                <a:gd name="T23" fmla="*/ 5 h 22"/>
                <a:gd name="T24" fmla="*/ 19 w 60"/>
                <a:gd name="T25" fmla="*/ 9 h 22"/>
                <a:gd name="T26" fmla="*/ 25 w 60"/>
                <a:gd name="T27" fmla="*/ 8 h 22"/>
                <a:gd name="T28" fmla="*/ 31 w 60"/>
                <a:gd name="T29" fmla="*/ 3 h 22"/>
                <a:gd name="T30" fmla="*/ 38 w 60"/>
                <a:gd name="T31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2">
                  <a:moveTo>
                    <a:pt x="38" y="3"/>
                  </a:moveTo>
                  <a:cubicBezTo>
                    <a:pt x="39" y="4"/>
                    <a:pt x="40" y="5"/>
                    <a:pt x="41" y="6"/>
                  </a:cubicBezTo>
                  <a:cubicBezTo>
                    <a:pt x="43" y="5"/>
                    <a:pt x="44" y="2"/>
                    <a:pt x="45" y="0"/>
                  </a:cubicBezTo>
                  <a:cubicBezTo>
                    <a:pt x="46" y="0"/>
                    <a:pt x="48" y="0"/>
                    <a:pt x="49" y="2"/>
                  </a:cubicBezTo>
                  <a:cubicBezTo>
                    <a:pt x="51" y="3"/>
                    <a:pt x="50" y="7"/>
                    <a:pt x="52" y="8"/>
                  </a:cubicBezTo>
                  <a:cubicBezTo>
                    <a:pt x="53" y="5"/>
                    <a:pt x="56" y="3"/>
                    <a:pt x="58" y="5"/>
                  </a:cubicBezTo>
                  <a:cubicBezTo>
                    <a:pt x="55" y="13"/>
                    <a:pt x="60" y="19"/>
                    <a:pt x="51" y="22"/>
                  </a:cubicBezTo>
                  <a:cubicBezTo>
                    <a:pt x="47" y="20"/>
                    <a:pt x="45" y="19"/>
                    <a:pt x="43" y="19"/>
                  </a:cubicBezTo>
                  <a:cubicBezTo>
                    <a:pt x="24" y="14"/>
                    <a:pt x="13" y="13"/>
                    <a:pt x="0" y="10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2" y="7"/>
                    <a:pt x="5" y="7"/>
                    <a:pt x="7" y="7"/>
                  </a:cubicBezTo>
                  <a:cubicBezTo>
                    <a:pt x="10" y="7"/>
                    <a:pt x="15" y="6"/>
                    <a:pt x="16" y="5"/>
                  </a:cubicBezTo>
                  <a:cubicBezTo>
                    <a:pt x="16" y="7"/>
                    <a:pt x="16" y="10"/>
                    <a:pt x="19" y="9"/>
                  </a:cubicBezTo>
                  <a:cubicBezTo>
                    <a:pt x="21" y="8"/>
                    <a:pt x="23" y="9"/>
                    <a:pt x="25" y="8"/>
                  </a:cubicBezTo>
                  <a:cubicBezTo>
                    <a:pt x="26" y="6"/>
                    <a:pt x="29" y="4"/>
                    <a:pt x="31" y="3"/>
                  </a:cubicBezTo>
                  <a:cubicBezTo>
                    <a:pt x="33" y="2"/>
                    <a:pt x="35" y="2"/>
                    <a:pt x="38" y="3"/>
                  </a:cubicBez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1096">
              <a:extLst>
                <a:ext uri="{FF2B5EF4-FFF2-40B4-BE49-F238E27FC236}">
                  <a16:creationId xmlns:a16="http://schemas.microsoft.com/office/drawing/2014/main" id="{CD2DA91F-8909-4A24-9745-58E834D52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16763" y="2987675"/>
              <a:ext cx="12700" cy="7938"/>
            </a:xfrm>
            <a:custGeom>
              <a:avLst/>
              <a:gdLst>
                <a:gd name="T0" fmla="*/ 13 w 13"/>
                <a:gd name="T1" fmla="*/ 5 h 8"/>
                <a:gd name="T2" fmla="*/ 6 w 13"/>
                <a:gd name="T3" fmla="*/ 2 h 8"/>
                <a:gd name="T4" fmla="*/ 3 w 13"/>
                <a:gd name="T5" fmla="*/ 0 h 8"/>
                <a:gd name="T6" fmla="*/ 0 w 13"/>
                <a:gd name="T7" fmla="*/ 5 h 8"/>
                <a:gd name="T8" fmla="*/ 13 w 13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13" y="5"/>
                  </a:moveTo>
                  <a:cubicBezTo>
                    <a:pt x="12" y="2"/>
                    <a:pt x="9" y="2"/>
                    <a:pt x="6" y="2"/>
                  </a:cubicBezTo>
                  <a:cubicBezTo>
                    <a:pt x="5" y="2"/>
                    <a:pt x="4" y="0"/>
                    <a:pt x="3" y="0"/>
                  </a:cubicBezTo>
                  <a:cubicBezTo>
                    <a:pt x="1" y="1"/>
                    <a:pt x="4" y="5"/>
                    <a:pt x="0" y="5"/>
                  </a:cubicBezTo>
                  <a:cubicBezTo>
                    <a:pt x="2" y="8"/>
                    <a:pt x="7" y="7"/>
                    <a:pt x="1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1097">
              <a:extLst>
                <a:ext uri="{FF2B5EF4-FFF2-40B4-BE49-F238E27FC236}">
                  <a16:creationId xmlns:a16="http://schemas.microsoft.com/office/drawing/2014/main" id="{028F5A4D-E93F-4EB2-81A1-B60668519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16763" y="2987675"/>
              <a:ext cx="12700" cy="7938"/>
            </a:xfrm>
            <a:custGeom>
              <a:avLst/>
              <a:gdLst>
                <a:gd name="T0" fmla="*/ 13 w 13"/>
                <a:gd name="T1" fmla="*/ 5 h 8"/>
                <a:gd name="T2" fmla="*/ 6 w 13"/>
                <a:gd name="T3" fmla="*/ 2 h 8"/>
                <a:gd name="T4" fmla="*/ 3 w 13"/>
                <a:gd name="T5" fmla="*/ 0 h 8"/>
                <a:gd name="T6" fmla="*/ 0 w 13"/>
                <a:gd name="T7" fmla="*/ 5 h 8"/>
                <a:gd name="T8" fmla="*/ 13 w 13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13" y="5"/>
                  </a:moveTo>
                  <a:cubicBezTo>
                    <a:pt x="12" y="2"/>
                    <a:pt x="9" y="2"/>
                    <a:pt x="6" y="2"/>
                  </a:cubicBezTo>
                  <a:cubicBezTo>
                    <a:pt x="5" y="2"/>
                    <a:pt x="4" y="0"/>
                    <a:pt x="3" y="0"/>
                  </a:cubicBezTo>
                  <a:cubicBezTo>
                    <a:pt x="1" y="1"/>
                    <a:pt x="4" y="5"/>
                    <a:pt x="0" y="5"/>
                  </a:cubicBezTo>
                  <a:cubicBezTo>
                    <a:pt x="2" y="8"/>
                    <a:pt x="7" y="7"/>
                    <a:pt x="13" y="5"/>
                  </a:cubicBez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1098">
              <a:extLst>
                <a:ext uri="{FF2B5EF4-FFF2-40B4-BE49-F238E27FC236}">
                  <a16:creationId xmlns:a16="http://schemas.microsoft.com/office/drawing/2014/main" id="{F1628FF4-12DD-4879-B6CD-B797D0E5F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48513" y="3006725"/>
              <a:ext cx="9525" cy="4763"/>
            </a:xfrm>
            <a:custGeom>
              <a:avLst/>
              <a:gdLst>
                <a:gd name="T0" fmla="*/ 5 w 9"/>
                <a:gd name="T1" fmla="*/ 3 h 5"/>
                <a:gd name="T2" fmla="*/ 3 w 9"/>
                <a:gd name="T3" fmla="*/ 0 h 5"/>
                <a:gd name="T4" fmla="*/ 9 w 9"/>
                <a:gd name="T5" fmla="*/ 3 h 5"/>
                <a:gd name="T6" fmla="*/ 5 w 9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3"/>
                  </a:moveTo>
                  <a:cubicBezTo>
                    <a:pt x="3" y="2"/>
                    <a:pt x="0" y="0"/>
                    <a:pt x="3" y="0"/>
                  </a:cubicBezTo>
                  <a:cubicBezTo>
                    <a:pt x="4" y="1"/>
                    <a:pt x="8" y="1"/>
                    <a:pt x="9" y="3"/>
                  </a:cubicBezTo>
                  <a:cubicBezTo>
                    <a:pt x="8" y="5"/>
                    <a:pt x="6" y="5"/>
                    <a:pt x="5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1099">
              <a:extLst>
                <a:ext uri="{FF2B5EF4-FFF2-40B4-BE49-F238E27FC236}">
                  <a16:creationId xmlns:a16="http://schemas.microsoft.com/office/drawing/2014/main" id="{6DEAC145-5059-44AB-B991-030782020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48513" y="3006725"/>
              <a:ext cx="9525" cy="4763"/>
            </a:xfrm>
            <a:custGeom>
              <a:avLst/>
              <a:gdLst>
                <a:gd name="T0" fmla="*/ 5 w 9"/>
                <a:gd name="T1" fmla="*/ 3 h 5"/>
                <a:gd name="T2" fmla="*/ 3 w 9"/>
                <a:gd name="T3" fmla="*/ 0 h 5"/>
                <a:gd name="T4" fmla="*/ 9 w 9"/>
                <a:gd name="T5" fmla="*/ 3 h 5"/>
                <a:gd name="T6" fmla="*/ 5 w 9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3"/>
                  </a:moveTo>
                  <a:cubicBezTo>
                    <a:pt x="3" y="2"/>
                    <a:pt x="0" y="0"/>
                    <a:pt x="3" y="0"/>
                  </a:cubicBezTo>
                  <a:cubicBezTo>
                    <a:pt x="4" y="1"/>
                    <a:pt x="8" y="1"/>
                    <a:pt x="9" y="3"/>
                  </a:cubicBezTo>
                  <a:cubicBezTo>
                    <a:pt x="8" y="5"/>
                    <a:pt x="6" y="5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1100">
              <a:extLst>
                <a:ext uri="{FF2B5EF4-FFF2-40B4-BE49-F238E27FC236}">
                  <a16:creationId xmlns:a16="http://schemas.microsoft.com/office/drawing/2014/main" id="{B8A838F1-3F8B-4FF6-B060-269923B36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78676" y="3013075"/>
              <a:ext cx="6350" cy="9525"/>
            </a:xfrm>
            <a:custGeom>
              <a:avLst/>
              <a:gdLst>
                <a:gd name="T0" fmla="*/ 1 w 6"/>
                <a:gd name="T1" fmla="*/ 5 h 10"/>
                <a:gd name="T2" fmla="*/ 4 w 6"/>
                <a:gd name="T3" fmla="*/ 3 h 10"/>
                <a:gd name="T4" fmla="*/ 4 w 6"/>
                <a:gd name="T5" fmla="*/ 10 h 10"/>
                <a:gd name="T6" fmla="*/ 1 w 6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1" y="5"/>
                  </a:moveTo>
                  <a:cubicBezTo>
                    <a:pt x="3" y="2"/>
                    <a:pt x="2" y="0"/>
                    <a:pt x="4" y="3"/>
                  </a:cubicBezTo>
                  <a:cubicBezTo>
                    <a:pt x="4" y="6"/>
                    <a:pt x="6" y="8"/>
                    <a:pt x="4" y="10"/>
                  </a:cubicBezTo>
                  <a:cubicBezTo>
                    <a:pt x="1" y="10"/>
                    <a:pt x="0" y="7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1101">
              <a:extLst>
                <a:ext uri="{FF2B5EF4-FFF2-40B4-BE49-F238E27FC236}">
                  <a16:creationId xmlns:a16="http://schemas.microsoft.com/office/drawing/2014/main" id="{A15E6618-75A4-4B26-8A14-55796AAD0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78676" y="3013075"/>
              <a:ext cx="6350" cy="9525"/>
            </a:xfrm>
            <a:custGeom>
              <a:avLst/>
              <a:gdLst>
                <a:gd name="T0" fmla="*/ 1 w 6"/>
                <a:gd name="T1" fmla="*/ 5 h 10"/>
                <a:gd name="T2" fmla="*/ 4 w 6"/>
                <a:gd name="T3" fmla="*/ 3 h 10"/>
                <a:gd name="T4" fmla="*/ 4 w 6"/>
                <a:gd name="T5" fmla="*/ 10 h 10"/>
                <a:gd name="T6" fmla="*/ 1 w 6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1" y="5"/>
                  </a:moveTo>
                  <a:cubicBezTo>
                    <a:pt x="3" y="2"/>
                    <a:pt x="2" y="0"/>
                    <a:pt x="4" y="3"/>
                  </a:cubicBezTo>
                  <a:cubicBezTo>
                    <a:pt x="4" y="6"/>
                    <a:pt x="6" y="8"/>
                    <a:pt x="4" y="10"/>
                  </a:cubicBezTo>
                  <a:cubicBezTo>
                    <a:pt x="1" y="10"/>
                    <a:pt x="0" y="7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1102">
              <a:extLst>
                <a:ext uri="{FF2B5EF4-FFF2-40B4-BE49-F238E27FC236}">
                  <a16:creationId xmlns:a16="http://schemas.microsoft.com/office/drawing/2014/main" id="{D729D8E0-6CA7-4602-8F81-AC988FA74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80276" y="2870200"/>
              <a:ext cx="7938" cy="4763"/>
            </a:xfrm>
            <a:custGeom>
              <a:avLst/>
              <a:gdLst>
                <a:gd name="T0" fmla="*/ 7 w 7"/>
                <a:gd name="T1" fmla="*/ 3 h 5"/>
                <a:gd name="T2" fmla="*/ 1 w 7"/>
                <a:gd name="T3" fmla="*/ 5 h 5"/>
                <a:gd name="T4" fmla="*/ 0 w 7"/>
                <a:gd name="T5" fmla="*/ 2 h 5"/>
                <a:gd name="T6" fmla="*/ 7 w 7"/>
                <a:gd name="T7" fmla="*/ 0 h 5"/>
                <a:gd name="T8" fmla="*/ 7 w 7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7" y="3"/>
                  </a:moveTo>
                  <a:cubicBezTo>
                    <a:pt x="5" y="4"/>
                    <a:pt x="4" y="4"/>
                    <a:pt x="1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2" y="0"/>
                    <a:pt x="5" y="0"/>
                    <a:pt x="7" y="0"/>
                  </a:cubicBezTo>
                  <a:cubicBezTo>
                    <a:pt x="7" y="3"/>
                    <a:pt x="7" y="3"/>
                    <a:pt x="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1103">
              <a:extLst>
                <a:ext uri="{FF2B5EF4-FFF2-40B4-BE49-F238E27FC236}">
                  <a16:creationId xmlns:a16="http://schemas.microsoft.com/office/drawing/2014/main" id="{03595F79-FE36-4AB4-889C-5D5E67705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80276" y="2870200"/>
              <a:ext cx="7938" cy="4763"/>
            </a:xfrm>
            <a:custGeom>
              <a:avLst/>
              <a:gdLst>
                <a:gd name="T0" fmla="*/ 7 w 7"/>
                <a:gd name="T1" fmla="*/ 3 h 5"/>
                <a:gd name="T2" fmla="*/ 1 w 7"/>
                <a:gd name="T3" fmla="*/ 5 h 5"/>
                <a:gd name="T4" fmla="*/ 0 w 7"/>
                <a:gd name="T5" fmla="*/ 2 h 5"/>
                <a:gd name="T6" fmla="*/ 7 w 7"/>
                <a:gd name="T7" fmla="*/ 0 h 5"/>
                <a:gd name="T8" fmla="*/ 7 w 7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7" y="3"/>
                  </a:moveTo>
                  <a:cubicBezTo>
                    <a:pt x="5" y="4"/>
                    <a:pt x="4" y="4"/>
                    <a:pt x="1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2" y="0"/>
                    <a:pt x="5" y="0"/>
                    <a:pt x="7" y="0"/>
                  </a:cubicBezTo>
                  <a:lnTo>
                    <a:pt x="7" y="3"/>
                  </a:ln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1104">
              <a:extLst>
                <a:ext uri="{FF2B5EF4-FFF2-40B4-BE49-F238E27FC236}">
                  <a16:creationId xmlns:a16="http://schemas.microsoft.com/office/drawing/2014/main" id="{F3EF927B-5A3D-4B9C-BDBC-621546392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99313" y="2913063"/>
              <a:ext cx="9525" cy="3175"/>
            </a:xfrm>
            <a:custGeom>
              <a:avLst/>
              <a:gdLst>
                <a:gd name="T0" fmla="*/ 9 w 9"/>
                <a:gd name="T1" fmla="*/ 2 h 4"/>
                <a:gd name="T2" fmla="*/ 1 w 9"/>
                <a:gd name="T3" fmla="*/ 4 h 4"/>
                <a:gd name="T4" fmla="*/ 1 w 9"/>
                <a:gd name="T5" fmla="*/ 2 h 4"/>
                <a:gd name="T6" fmla="*/ 6 w 9"/>
                <a:gd name="T7" fmla="*/ 0 h 4"/>
                <a:gd name="T8" fmla="*/ 9 w 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2"/>
                  </a:moveTo>
                  <a:cubicBezTo>
                    <a:pt x="6" y="3"/>
                    <a:pt x="3" y="4"/>
                    <a:pt x="1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9" y="2"/>
                    <a:pt x="9" y="2"/>
                    <a:pt x="9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1105">
              <a:extLst>
                <a:ext uri="{FF2B5EF4-FFF2-40B4-BE49-F238E27FC236}">
                  <a16:creationId xmlns:a16="http://schemas.microsoft.com/office/drawing/2014/main" id="{23464E94-BBCE-4409-8998-FD7F2D28C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99313" y="2913063"/>
              <a:ext cx="9525" cy="3175"/>
            </a:xfrm>
            <a:custGeom>
              <a:avLst/>
              <a:gdLst>
                <a:gd name="T0" fmla="*/ 9 w 9"/>
                <a:gd name="T1" fmla="*/ 2 h 4"/>
                <a:gd name="T2" fmla="*/ 1 w 9"/>
                <a:gd name="T3" fmla="*/ 4 h 4"/>
                <a:gd name="T4" fmla="*/ 1 w 9"/>
                <a:gd name="T5" fmla="*/ 2 h 4"/>
                <a:gd name="T6" fmla="*/ 6 w 9"/>
                <a:gd name="T7" fmla="*/ 0 h 4"/>
                <a:gd name="T8" fmla="*/ 9 w 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2"/>
                  </a:moveTo>
                  <a:cubicBezTo>
                    <a:pt x="6" y="3"/>
                    <a:pt x="3" y="4"/>
                    <a:pt x="1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lnTo>
                    <a:pt x="9" y="2"/>
                  </a:ln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1106">
              <a:extLst>
                <a:ext uri="{FF2B5EF4-FFF2-40B4-BE49-F238E27FC236}">
                  <a16:creationId xmlns:a16="http://schemas.microsoft.com/office/drawing/2014/main" id="{45897D01-CBC0-4B43-A1AC-5BEC3667B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80276" y="2870200"/>
              <a:ext cx="7938" cy="4763"/>
            </a:xfrm>
            <a:custGeom>
              <a:avLst/>
              <a:gdLst>
                <a:gd name="T0" fmla="*/ 7 w 7"/>
                <a:gd name="T1" fmla="*/ 3 h 5"/>
                <a:gd name="T2" fmla="*/ 1 w 7"/>
                <a:gd name="T3" fmla="*/ 5 h 5"/>
                <a:gd name="T4" fmla="*/ 0 w 7"/>
                <a:gd name="T5" fmla="*/ 2 h 5"/>
                <a:gd name="T6" fmla="*/ 7 w 7"/>
                <a:gd name="T7" fmla="*/ 0 h 5"/>
                <a:gd name="T8" fmla="*/ 7 w 7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7" y="3"/>
                  </a:moveTo>
                  <a:cubicBezTo>
                    <a:pt x="5" y="4"/>
                    <a:pt x="4" y="4"/>
                    <a:pt x="1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2" y="0"/>
                    <a:pt x="5" y="0"/>
                    <a:pt x="7" y="0"/>
                  </a:cubicBezTo>
                  <a:cubicBezTo>
                    <a:pt x="7" y="3"/>
                    <a:pt x="7" y="3"/>
                    <a:pt x="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1107">
              <a:extLst>
                <a:ext uri="{FF2B5EF4-FFF2-40B4-BE49-F238E27FC236}">
                  <a16:creationId xmlns:a16="http://schemas.microsoft.com/office/drawing/2014/main" id="{1C5F382D-7A68-4283-ACE8-B3DCF5B9A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80276" y="2870200"/>
              <a:ext cx="7938" cy="4763"/>
            </a:xfrm>
            <a:custGeom>
              <a:avLst/>
              <a:gdLst>
                <a:gd name="T0" fmla="*/ 7 w 7"/>
                <a:gd name="T1" fmla="*/ 3 h 5"/>
                <a:gd name="T2" fmla="*/ 1 w 7"/>
                <a:gd name="T3" fmla="*/ 5 h 5"/>
                <a:gd name="T4" fmla="*/ 0 w 7"/>
                <a:gd name="T5" fmla="*/ 2 h 5"/>
                <a:gd name="T6" fmla="*/ 7 w 7"/>
                <a:gd name="T7" fmla="*/ 0 h 5"/>
                <a:gd name="T8" fmla="*/ 7 w 7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7" y="3"/>
                  </a:moveTo>
                  <a:cubicBezTo>
                    <a:pt x="5" y="4"/>
                    <a:pt x="4" y="4"/>
                    <a:pt x="1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2" y="0"/>
                    <a:pt x="5" y="0"/>
                    <a:pt x="7" y="0"/>
                  </a:cubicBezTo>
                  <a:lnTo>
                    <a:pt x="7" y="3"/>
                  </a:ln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1108">
              <a:extLst>
                <a:ext uri="{FF2B5EF4-FFF2-40B4-BE49-F238E27FC236}">
                  <a16:creationId xmlns:a16="http://schemas.microsoft.com/office/drawing/2014/main" id="{51F814C6-CE79-4569-8E6B-6F8CF2AC6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99313" y="2913063"/>
              <a:ext cx="9525" cy="3175"/>
            </a:xfrm>
            <a:custGeom>
              <a:avLst/>
              <a:gdLst>
                <a:gd name="T0" fmla="*/ 9 w 9"/>
                <a:gd name="T1" fmla="*/ 2 h 4"/>
                <a:gd name="T2" fmla="*/ 1 w 9"/>
                <a:gd name="T3" fmla="*/ 4 h 4"/>
                <a:gd name="T4" fmla="*/ 1 w 9"/>
                <a:gd name="T5" fmla="*/ 2 h 4"/>
                <a:gd name="T6" fmla="*/ 6 w 9"/>
                <a:gd name="T7" fmla="*/ 0 h 4"/>
                <a:gd name="T8" fmla="*/ 9 w 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2"/>
                  </a:moveTo>
                  <a:cubicBezTo>
                    <a:pt x="6" y="3"/>
                    <a:pt x="3" y="4"/>
                    <a:pt x="1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9" y="2"/>
                    <a:pt x="9" y="2"/>
                    <a:pt x="9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1109">
              <a:extLst>
                <a:ext uri="{FF2B5EF4-FFF2-40B4-BE49-F238E27FC236}">
                  <a16:creationId xmlns:a16="http://schemas.microsoft.com/office/drawing/2014/main" id="{B82B1489-5ABD-4FB8-A4AC-42025CAA4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99313" y="2913063"/>
              <a:ext cx="9525" cy="3175"/>
            </a:xfrm>
            <a:custGeom>
              <a:avLst/>
              <a:gdLst>
                <a:gd name="T0" fmla="*/ 9 w 9"/>
                <a:gd name="T1" fmla="*/ 2 h 4"/>
                <a:gd name="T2" fmla="*/ 1 w 9"/>
                <a:gd name="T3" fmla="*/ 4 h 4"/>
                <a:gd name="T4" fmla="*/ 1 w 9"/>
                <a:gd name="T5" fmla="*/ 2 h 4"/>
                <a:gd name="T6" fmla="*/ 6 w 9"/>
                <a:gd name="T7" fmla="*/ 0 h 4"/>
                <a:gd name="T8" fmla="*/ 9 w 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2"/>
                  </a:moveTo>
                  <a:cubicBezTo>
                    <a:pt x="6" y="3"/>
                    <a:pt x="3" y="4"/>
                    <a:pt x="1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lnTo>
                    <a:pt x="9" y="2"/>
                  </a:ln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1110">
              <a:extLst>
                <a:ext uri="{FF2B5EF4-FFF2-40B4-BE49-F238E27FC236}">
                  <a16:creationId xmlns:a16="http://schemas.microsoft.com/office/drawing/2014/main" id="{3C6C87F5-6854-488E-8463-574F43EC3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31051" y="2979738"/>
              <a:ext cx="9525" cy="7938"/>
            </a:xfrm>
            <a:custGeom>
              <a:avLst/>
              <a:gdLst>
                <a:gd name="T0" fmla="*/ 4 w 10"/>
                <a:gd name="T1" fmla="*/ 5 h 8"/>
                <a:gd name="T2" fmla="*/ 4 w 10"/>
                <a:gd name="T3" fmla="*/ 0 h 8"/>
                <a:gd name="T4" fmla="*/ 10 w 10"/>
                <a:gd name="T5" fmla="*/ 7 h 8"/>
                <a:gd name="T6" fmla="*/ 4 w 10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8">
                  <a:moveTo>
                    <a:pt x="4" y="5"/>
                  </a:moveTo>
                  <a:cubicBezTo>
                    <a:pt x="0" y="3"/>
                    <a:pt x="0" y="0"/>
                    <a:pt x="4" y="0"/>
                  </a:cubicBezTo>
                  <a:cubicBezTo>
                    <a:pt x="10" y="1"/>
                    <a:pt x="10" y="4"/>
                    <a:pt x="10" y="7"/>
                  </a:cubicBezTo>
                  <a:cubicBezTo>
                    <a:pt x="10" y="8"/>
                    <a:pt x="7" y="6"/>
                    <a:pt x="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1111">
              <a:extLst>
                <a:ext uri="{FF2B5EF4-FFF2-40B4-BE49-F238E27FC236}">
                  <a16:creationId xmlns:a16="http://schemas.microsoft.com/office/drawing/2014/main" id="{2C328451-CE0A-42CC-9A68-770C32E9D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31051" y="2979738"/>
              <a:ext cx="9525" cy="7938"/>
            </a:xfrm>
            <a:custGeom>
              <a:avLst/>
              <a:gdLst>
                <a:gd name="T0" fmla="*/ 4 w 10"/>
                <a:gd name="T1" fmla="*/ 5 h 8"/>
                <a:gd name="T2" fmla="*/ 4 w 10"/>
                <a:gd name="T3" fmla="*/ 0 h 8"/>
                <a:gd name="T4" fmla="*/ 10 w 10"/>
                <a:gd name="T5" fmla="*/ 7 h 8"/>
                <a:gd name="T6" fmla="*/ 4 w 10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8">
                  <a:moveTo>
                    <a:pt x="4" y="5"/>
                  </a:moveTo>
                  <a:cubicBezTo>
                    <a:pt x="0" y="3"/>
                    <a:pt x="0" y="0"/>
                    <a:pt x="4" y="0"/>
                  </a:cubicBezTo>
                  <a:cubicBezTo>
                    <a:pt x="10" y="1"/>
                    <a:pt x="10" y="4"/>
                    <a:pt x="10" y="7"/>
                  </a:cubicBezTo>
                  <a:cubicBezTo>
                    <a:pt x="10" y="8"/>
                    <a:pt x="7" y="6"/>
                    <a:pt x="4" y="5"/>
                  </a:cubicBez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1112">
              <a:extLst>
                <a:ext uri="{FF2B5EF4-FFF2-40B4-BE49-F238E27FC236}">
                  <a16:creationId xmlns:a16="http://schemas.microsoft.com/office/drawing/2014/main" id="{F49E3D6B-F9A9-48F6-88F2-30A4DA57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99301" y="2984500"/>
              <a:ext cx="60325" cy="20638"/>
            </a:xfrm>
            <a:custGeom>
              <a:avLst/>
              <a:gdLst>
                <a:gd name="T0" fmla="*/ 38 w 60"/>
                <a:gd name="T1" fmla="*/ 3 h 22"/>
                <a:gd name="T2" fmla="*/ 41 w 60"/>
                <a:gd name="T3" fmla="*/ 6 h 22"/>
                <a:gd name="T4" fmla="*/ 45 w 60"/>
                <a:gd name="T5" fmla="*/ 0 h 22"/>
                <a:gd name="T6" fmla="*/ 49 w 60"/>
                <a:gd name="T7" fmla="*/ 2 h 22"/>
                <a:gd name="T8" fmla="*/ 52 w 60"/>
                <a:gd name="T9" fmla="*/ 8 h 22"/>
                <a:gd name="T10" fmla="*/ 58 w 60"/>
                <a:gd name="T11" fmla="*/ 5 h 22"/>
                <a:gd name="T12" fmla="*/ 51 w 60"/>
                <a:gd name="T13" fmla="*/ 22 h 22"/>
                <a:gd name="T14" fmla="*/ 43 w 60"/>
                <a:gd name="T15" fmla="*/ 19 h 22"/>
                <a:gd name="T16" fmla="*/ 0 w 60"/>
                <a:gd name="T17" fmla="*/ 10 h 22"/>
                <a:gd name="T18" fmla="*/ 0 w 60"/>
                <a:gd name="T19" fmla="*/ 8 h 22"/>
                <a:gd name="T20" fmla="*/ 7 w 60"/>
                <a:gd name="T21" fmla="*/ 7 h 22"/>
                <a:gd name="T22" fmla="*/ 16 w 60"/>
                <a:gd name="T23" fmla="*/ 5 h 22"/>
                <a:gd name="T24" fmla="*/ 19 w 60"/>
                <a:gd name="T25" fmla="*/ 9 h 22"/>
                <a:gd name="T26" fmla="*/ 25 w 60"/>
                <a:gd name="T27" fmla="*/ 8 h 22"/>
                <a:gd name="T28" fmla="*/ 31 w 60"/>
                <a:gd name="T29" fmla="*/ 3 h 22"/>
                <a:gd name="T30" fmla="*/ 38 w 60"/>
                <a:gd name="T31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2">
                  <a:moveTo>
                    <a:pt x="38" y="3"/>
                  </a:moveTo>
                  <a:cubicBezTo>
                    <a:pt x="39" y="4"/>
                    <a:pt x="40" y="5"/>
                    <a:pt x="41" y="6"/>
                  </a:cubicBezTo>
                  <a:cubicBezTo>
                    <a:pt x="43" y="5"/>
                    <a:pt x="44" y="2"/>
                    <a:pt x="45" y="0"/>
                  </a:cubicBezTo>
                  <a:cubicBezTo>
                    <a:pt x="46" y="0"/>
                    <a:pt x="48" y="0"/>
                    <a:pt x="49" y="2"/>
                  </a:cubicBezTo>
                  <a:cubicBezTo>
                    <a:pt x="51" y="3"/>
                    <a:pt x="50" y="7"/>
                    <a:pt x="52" y="8"/>
                  </a:cubicBezTo>
                  <a:cubicBezTo>
                    <a:pt x="53" y="5"/>
                    <a:pt x="56" y="3"/>
                    <a:pt x="58" y="5"/>
                  </a:cubicBezTo>
                  <a:cubicBezTo>
                    <a:pt x="55" y="13"/>
                    <a:pt x="60" y="19"/>
                    <a:pt x="51" y="22"/>
                  </a:cubicBezTo>
                  <a:cubicBezTo>
                    <a:pt x="47" y="20"/>
                    <a:pt x="45" y="19"/>
                    <a:pt x="43" y="19"/>
                  </a:cubicBezTo>
                  <a:cubicBezTo>
                    <a:pt x="24" y="14"/>
                    <a:pt x="13" y="13"/>
                    <a:pt x="0" y="10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2" y="7"/>
                    <a:pt x="5" y="7"/>
                    <a:pt x="7" y="7"/>
                  </a:cubicBezTo>
                  <a:cubicBezTo>
                    <a:pt x="10" y="7"/>
                    <a:pt x="15" y="6"/>
                    <a:pt x="16" y="5"/>
                  </a:cubicBezTo>
                  <a:cubicBezTo>
                    <a:pt x="16" y="7"/>
                    <a:pt x="16" y="10"/>
                    <a:pt x="19" y="9"/>
                  </a:cubicBezTo>
                  <a:cubicBezTo>
                    <a:pt x="21" y="8"/>
                    <a:pt x="23" y="9"/>
                    <a:pt x="25" y="8"/>
                  </a:cubicBezTo>
                  <a:cubicBezTo>
                    <a:pt x="26" y="6"/>
                    <a:pt x="29" y="4"/>
                    <a:pt x="31" y="3"/>
                  </a:cubicBezTo>
                  <a:cubicBezTo>
                    <a:pt x="33" y="2"/>
                    <a:pt x="35" y="2"/>
                    <a:pt x="3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1113">
              <a:extLst>
                <a:ext uri="{FF2B5EF4-FFF2-40B4-BE49-F238E27FC236}">
                  <a16:creationId xmlns:a16="http://schemas.microsoft.com/office/drawing/2014/main" id="{8016406C-4990-4B1D-9E28-04F25EB0E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99301" y="2984500"/>
              <a:ext cx="60325" cy="20638"/>
            </a:xfrm>
            <a:custGeom>
              <a:avLst/>
              <a:gdLst>
                <a:gd name="T0" fmla="*/ 38 w 60"/>
                <a:gd name="T1" fmla="*/ 3 h 22"/>
                <a:gd name="T2" fmla="*/ 41 w 60"/>
                <a:gd name="T3" fmla="*/ 6 h 22"/>
                <a:gd name="T4" fmla="*/ 45 w 60"/>
                <a:gd name="T5" fmla="*/ 0 h 22"/>
                <a:gd name="T6" fmla="*/ 49 w 60"/>
                <a:gd name="T7" fmla="*/ 2 h 22"/>
                <a:gd name="T8" fmla="*/ 52 w 60"/>
                <a:gd name="T9" fmla="*/ 8 h 22"/>
                <a:gd name="T10" fmla="*/ 58 w 60"/>
                <a:gd name="T11" fmla="*/ 5 h 22"/>
                <a:gd name="T12" fmla="*/ 51 w 60"/>
                <a:gd name="T13" fmla="*/ 22 h 22"/>
                <a:gd name="T14" fmla="*/ 43 w 60"/>
                <a:gd name="T15" fmla="*/ 19 h 22"/>
                <a:gd name="T16" fmla="*/ 0 w 60"/>
                <a:gd name="T17" fmla="*/ 10 h 22"/>
                <a:gd name="T18" fmla="*/ 0 w 60"/>
                <a:gd name="T19" fmla="*/ 8 h 22"/>
                <a:gd name="T20" fmla="*/ 7 w 60"/>
                <a:gd name="T21" fmla="*/ 7 h 22"/>
                <a:gd name="T22" fmla="*/ 16 w 60"/>
                <a:gd name="T23" fmla="*/ 5 h 22"/>
                <a:gd name="T24" fmla="*/ 19 w 60"/>
                <a:gd name="T25" fmla="*/ 9 h 22"/>
                <a:gd name="T26" fmla="*/ 25 w 60"/>
                <a:gd name="T27" fmla="*/ 8 h 22"/>
                <a:gd name="T28" fmla="*/ 31 w 60"/>
                <a:gd name="T29" fmla="*/ 3 h 22"/>
                <a:gd name="T30" fmla="*/ 38 w 60"/>
                <a:gd name="T31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2">
                  <a:moveTo>
                    <a:pt x="38" y="3"/>
                  </a:moveTo>
                  <a:cubicBezTo>
                    <a:pt x="39" y="4"/>
                    <a:pt x="40" y="5"/>
                    <a:pt x="41" y="6"/>
                  </a:cubicBezTo>
                  <a:cubicBezTo>
                    <a:pt x="43" y="5"/>
                    <a:pt x="44" y="2"/>
                    <a:pt x="45" y="0"/>
                  </a:cubicBezTo>
                  <a:cubicBezTo>
                    <a:pt x="46" y="0"/>
                    <a:pt x="48" y="0"/>
                    <a:pt x="49" y="2"/>
                  </a:cubicBezTo>
                  <a:cubicBezTo>
                    <a:pt x="51" y="3"/>
                    <a:pt x="50" y="7"/>
                    <a:pt x="52" y="8"/>
                  </a:cubicBezTo>
                  <a:cubicBezTo>
                    <a:pt x="53" y="5"/>
                    <a:pt x="56" y="3"/>
                    <a:pt x="58" y="5"/>
                  </a:cubicBezTo>
                  <a:cubicBezTo>
                    <a:pt x="55" y="13"/>
                    <a:pt x="60" y="19"/>
                    <a:pt x="51" y="22"/>
                  </a:cubicBezTo>
                  <a:cubicBezTo>
                    <a:pt x="47" y="20"/>
                    <a:pt x="45" y="19"/>
                    <a:pt x="43" y="19"/>
                  </a:cubicBezTo>
                  <a:cubicBezTo>
                    <a:pt x="24" y="14"/>
                    <a:pt x="13" y="13"/>
                    <a:pt x="0" y="10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2" y="7"/>
                    <a:pt x="5" y="7"/>
                    <a:pt x="7" y="7"/>
                  </a:cubicBezTo>
                  <a:cubicBezTo>
                    <a:pt x="10" y="7"/>
                    <a:pt x="15" y="6"/>
                    <a:pt x="16" y="5"/>
                  </a:cubicBezTo>
                  <a:cubicBezTo>
                    <a:pt x="16" y="7"/>
                    <a:pt x="16" y="10"/>
                    <a:pt x="19" y="9"/>
                  </a:cubicBezTo>
                  <a:cubicBezTo>
                    <a:pt x="21" y="8"/>
                    <a:pt x="23" y="9"/>
                    <a:pt x="25" y="8"/>
                  </a:cubicBezTo>
                  <a:cubicBezTo>
                    <a:pt x="26" y="6"/>
                    <a:pt x="29" y="4"/>
                    <a:pt x="31" y="3"/>
                  </a:cubicBezTo>
                  <a:cubicBezTo>
                    <a:pt x="33" y="2"/>
                    <a:pt x="35" y="2"/>
                    <a:pt x="38" y="3"/>
                  </a:cubicBez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1114">
              <a:extLst>
                <a:ext uri="{FF2B5EF4-FFF2-40B4-BE49-F238E27FC236}">
                  <a16:creationId xmlns:a16="http://schemas.microsoft.com/office/drawing/2014/main" id="{71EF5DC5-6424-4C2E-B0E1-BD2C7057A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13613" y="2903538"/>
              <a:ext cx="20638" cy="19050"/>
            </a:xfrm>
            <a:custGeom>
              <a:avLst/>
              <a:gdLst>
                <a:gd name="T0" fmla="*/ 16 w 20"/>
                <a:gd name="T1" fmla="*/ 7 h 20"/>
                <a:gd name="T2" fmla="*/ 7 w 20"/>
                <a:gd name="T3" fmla="*/ 16 h 20"/>
                <a:gd name="T4" fmla="*/ 1 w 20"/>
                <a:gd name="T5" fmla="*/ 20 h 20"/>
                <a:gd name="T6" fmla="*/ 0 w 20"/>
                <a:gd name="T7" fmla="*/ 17 h 20"/>
                <a:gd name="T8" fmla="*/ 19 w 20"/>
                <a:gd name="T9" fmla="*/ 0 h 20"/>
                <a:gd name="T10" fmla="*/ 16 w 20"/>
                <a:gd name="T1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0">
                  <a:moveTo>
                    <a:pt x="16" y="7"/>
                  </a:moveTo>
                  <a:cubicBezTo>
                    <a:pt x="9" y="11"/>
                    <a:pt x="6" y="15"/>
                    <a:pt x="7" y="16"/>
                  </a:cubicBezTo>
                  <a:cubicBezTo>
                    <a:pt x="6" y="17"/>
                    <a:pt x="4" y="19"/>
                    <a:pt x="1" y="20"/>
                  </a:cubicBezTo>
                  <a:cubicBezTo>
                    <a:pt x="1" y="20"/>
                    <a:pt x="0" y="18"/>
                    <a:pt x="0" y="17"/>
                  </a:cubicBezTo>
                  <a:cubicBezTo>
                    <a:pt x="6" y="11"/>
                    <a:pt x="13" y="6"/>
                    <a:pt x="19" y="0"/>
                  </a:cubicBezTo>
                  <a:cubicBezTo>
                    <a:pt x="20" y="1"/>
                    <a:pt x="18" y="5"/>
                    <a:pt x="1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1115">
              <a:extLst>
                <a:ext uri="{FF2B5EF4-FFF2-40B4-BE49-F238E27FC236}">
                  <a16:creationId xmlns:a16="http://schemas.microsoft.com/office/drawing/2014/main" id="{3C74CBA7-7838-4B02-8AE2-330F846B3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13613" y="2903538"/>
              <a:ext cx="20638" cy="19050"/>
            </a:xfrm>
            <a:custGeom>
              <a:avLst/>
              <a:gdLst>
                <a:gd name="T0" fmla="*/ 16 w 20"/>
                <a:gd name="T1" fmla="*/ 7 h 20"/>
                <a:gd name="T2" fmla="*/ 7 w 20"/>
                <a:gd name="T3" fmla="*/ 16 h 20"/>
                <a:gd name="T4" fmla="*/ 1 w 20"/>
                <a:gd name="T5" fmla="*/ 20 h 20"/>
                <a:gd name="T6" fmla="*/ 0 w 20"/>
                <a:gd name="T7" fmla="*/ 17 h 20"/>
                <a:gd name="T8" fmla="*/ 19 w 20"/>
                <a:gd name="T9" fmla="*/ 0 h 20"/>
                <a:gd name="T10" fmla="*/ 16 w 20"/>
                <a:gd name="T1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0">
                  <a:moveTo>
                    <a:pt x="16" y="7"/>
                  </a:moveTo>
                  <a:cubicBezTo>
                    <a:pt x="9" y="11"/>
                    <a:pt x="6" y="15"/>
                    <a:pt x="7" y="16"/>
                  </a:cubicBezTo>
                  <a:cubicBezTo>
                    <a:pt x="6" y="17"/>
                    <a:pt x="4" y="19"/>
                    <a:pt x="1" y="20"/>
                  </a:cubicBezTo>
                  <a:cubicBezTo>
                    <a:pt x="1" y="20"/>
                    <a:pt x="0" y="18"/>
                    <a:pt x="0" y="17"/>
                  </a:cubicBezTo>
                  <a:cubicBezTo>
                    <a:pt x="6" y="11"/>
                    <a:pt x="13" y="6"/>
                    <a:pt x="19" y="0"/>
                  </a:cubicBezTo>
                  <a:cubicBezTo>
                    <a:pt x="20" y="1"/>
                    <a:pt x="18" y="5"/>
                    <a:pt x="16" y="7"/>
                  </a:cubicBez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1116">
              <a:extLst>
                <a:ext uri="{FF2B5EF4-FFF2-40B4-BE49-F238E27FC236}">
                  <a16:creationId xmlns:a16="http://schemas.microsoft.com/office/drawing/2014/main" id="{75AB0862-1508-4F76-99D4-07F602337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16763" y="2987675"/>
              <a:ext cx="12700" cy="7938"/>
            </a:xfrm>
            <a:custGeom>
              <a:avLst/>
              <a:gdLst>
                <a:gd name="T0" fmla="*/ 13 w 13"/>
                <a:gd name="T1" fmla="*/ 5 h 8"/>
                <a:gd name="T2" fmla="*/ 6 w 13"/>
                <a:gd name="T3" fmla="*/ 2 h 8"/>
                <a:gd name="T4" fmla="*/ 3 w 13"/>
                <a:gd name="T5" fmla="*/ 0 h 8"/>
                <a:gd name="T6" fmla="*/ 0 w 13"/>
                <a:gd name="T7" fmla="*/ 5 h 8"/>
                <a:gd name="T8" fmla="*/ 13 w 13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13" y="5"/>
                  </a:moveTo>
                  <a:cubicBezTo>
                    <a:pt x="12" y="2"/>
                    <a:pt x="9" y="2"/>
                    <a:pt x="6" y="2"/>
                  </a:cubicBezTo>
                  <a:cubicBezTo>
                    <a:pt x="5" y="2"/>
                    <a:pt x="4" y="0"/>
                    <a:pt x="3" y="0"/>
                  </a:cubicBezTo>
                  <a:cubicBezTo>
                    <a:pt x="1" y="1"/>
                    <a:pt x="4" y="5"/>
                    <a:pt x="0" y="5"/>
                  </a:cubicBezTo>
                  <a:cubicBezTo>
                    <a:pt x="2" y="8"/>
                    <a:pt x="7" y="7"/>
                    <a:pt x="1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1117">
              <a:extLst>
                <a:ext uri="{FF2B5EF4-FFF2-40B4-BE49-F238E27FC236}">
                  <a16:creationId xmlns:a16="http://schemas.microsoft.com/office/drawing/2014/main" id="{1D0B494B-37A8-4FE0-9609-DFBD8EEEE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16763" y="2987675"/>
              <a:ext cx="12700" cy="7938"/>
            </a:xfrm>
            <a:custGeom>
              <a:avLst/>
              <a:gdLst>
                <a:gd name="T0" fmla="*/ 13 w 13"/>
                <a:gd name="T1" fmla="*/ 5 h 8"/>
                <a:gd name="T2" fmla="*/ 6 w 13"/>
                <a:gd name="T3" fmla="*/ 2 h 8"/>
                <a:gd name="T4" fmla="*/ 3 w 13"/>
                <a:gd name="T5" fmla="*/ 0 h 8"/>
                <a:gd name="T6" fmla="*/ 0 w 13"/>
                <a:gd name="T7" fmla="*/ 5 h 8"/>
                <a:gd name="T8" fmla="*/ 13 w 13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13" y="5"/>
                  </a:moveTo>
                  <a:cubicBezTo>
                    <a:pt x="12" y="2"/>
                    <a:pt x="9" y="2"/>
                    <a:pt x="6" y="2"/>
                  </a:cubicBezTo>
                  <a:cubicBezTo>
                    <a:pt x="5" y="2"/>
                    <a:pt x="4" y="0"/>
                    <a:pt x="3" y="0"/>
                  </a:cubicBezTo>
                  <a:cubicBezTo>
                    <a:pt x="1" y="1"/>
                    <a:pt x="4" y="5"/>
                    <a:pt x="0" y="5"/>
                  </a:cubicBezTo>
                  <a:cubicBezTo>
                    <a:pt x="2" y="8"/>
                    <a:pt x="7" y="7"/>
                    <a:pt x="13" y="5"/>
                  </a:cubicBez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1118">
              <a:extLst>
                <a:ext uri="{FF2B5EF4-FFF2-40B4-BE49-F238E27FC236}">
                  <a16:creationId xmlns:a16="http://schemas.microsoft.com/office/drawing/2014/main" id="{C5B77ED5-A258-44D5-A030-7363AF996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48513" y="3006725"/>
              <a:ext cx="9525" cy="4763"/>
            </a:xfrm>
            <a:custGeom>
              <a:avLst/>
              <a:gdLst>
                <a:gd name="T0" fmla="*/ 5 w 9"/>
                <a:gd name="T1" fmla="*/ 3 h 5"/>
                <a:gd name="T2" fmla="*/ 3 w 9"/>
                <a:gd name="T3" fmla="*/ 0 h 5"/>
                <a:gd name="T4" fmla="*/ 9 w 9"/>
                <a:gd name="T5" fmla="*/ 3 h 5"/>
                <a:gd name="T6" fmla="*/ 5 w 9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3"/>
                  </a:moveTo>
                  <a:cubicBezTo>
                    <a:pt x="3" y="2"/>
                    <a:pt x="0" y="0"/>
                    <a:pt x="3" y="0"/>
                  </a:cubicBezTo>
                  <a:cubicBezTo>
                    <a:pt x="4" y="1"/>
                    <a:pt x="8" y="1"/>
                    <a:pt x="9" y="3"/>
                  </a:cubicBezTo>
                  <a:cubicBezTo>
                    <a:pt x="8" y="5"/>
                    <a:pt x="6" y="5"/>
                    <a:pt x="5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1119">
              <a:extLst>
                <a:ext uri="{FF2B5EF4-FFF2-40B4-BE49-F238E27FC236}">
                  <a16:creationId xmlns:a16="http://schemas.microsoft.com/office/drawing/2014/main" id="{FBA86767-B5A7-4339-87A5-3737E9D9C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48513" y="3006725"/>
              <a:ext cx="9525" cy="4763"/>
            </a:xfrm>
            <a:custGeom>
              <a:avLst/>
              <a:gdLst>
                <a:gd name="T0" fmla="*/ 5 w 9"/>
                <a:gd name="T1" fmla="*/ 3 h 5"/>
                <a:gd name="T2" fmla="*/ 3 w 9"/>
                <a:gd name="T3" fmla="*/ 0 h 5"/>
                <a:gd name="T4" fmla="*/ 9 w 9"/>
                <a:gd name="T5" fmla="*/ 3 h 5"/>
                <a:gd name="T6" fmla="*/ 5 w 9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5" y="3"/>
                  </a:moveTo>
                  <a:cubicBezTo>
                    <a:pt x="3" y="2"/>
                    <a:pt x="0" y="0"/>
                    <a:pt x="3" y="0"/>
                  </a:cubicBezTo>
                  <a:cubicBezTo>
                    <a:pt x="4" y="1"/>
                    <a:pt x="8" y="1"/>
                    <a:pt x="9" y="3"/>
                  </a:cubicBezTo>
                  <a:cubicBezTo>
                    <a:pt x="8" y="5"/>
                    <a:pt x="6" y="5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1120">
              <a:extLst>
                <a:ext uri="{FF2B5EF4-FFF2-40B4-BE49-F238E27FC236}">
                  <a16:creationId xmlns:a16="http://schemas.microsoft.com/office/drawing/2014/main" id="{4550DA91-03DE-4CE9-A572-F1A1CBFA4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78676" y="3013075"/>
              <a:ext cx="6350" cy="9525"/>
            </a:xfrm>
            <a:custGeom>
              <a:avLst/>
              <a:gdLst>
                <a:gd name="T0" fmla="*/ 1 w 6"/>
                <a:gd name="T1" fmla="*/ 5 h 10"/>
                <a:gd name="T2" fmla="*/ 4 w 6"/>
                <a:gd name="T3" fmla="*/ 3 h 10"/>
                <a:gd name="T4" fmla="*/ 4 w 6"/>
                <a:gd name="T5" fmla="*/ 10 h 10"/>
                <a:gd name="T6" fmla="*/ 1 w 6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1" y="5"/>
                  </a:moveTo>
                  <a:cubicBezTo>
                    <a:pt x="3" y="2"/>
                    <a:pt x="2" y="0"/>
                    <a:pt x="4" y="3"/>
                  </a:cubicBezTo>
                  <a:cubicBezTo>
                    <a:pt x="4" y="6"/>
                    <a:pt x="6" y="8"/>
                    <a:pt x="4" y="10"/>
                  </a:cubicBezTo>
                  <a:cubicBezTo>
                    <a:pt x="1" y="10"/>
                    <a:pt x="0" y="7"/>
                    <a:pt x="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1121">
              <a:extLst>
                <a:ext uri="{FF2B5EF4-FFF2-40B4-BE49-F238E27FC236}">
                  <a16:creationId xmlns:a16="http://schemas.microsoft.com/office/drawing/2014/main" id="{961CAD9B-33C5-459B-94AA-DE1BC158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78676" y="3013075"/>
              <a:ext cx="6350" cy="9525"/>
            </a:xfrm>
            <a:custGeom>
              <a:avLst/>
              <a:gdLst>
                <a:gd name="T0" fmla="*/ 1 w 6"/>
                <a:gd name="T1" fmla="*/ 5 h 10"/>
                <a:gd name="T2" fmla="*/ 4 w 6"/>
                <a:gd name="T3" fmla="*/ 3 h 10"/>
                <a:gd name="T4" fmla="*/ 4 w 6"/>
                <a:gd name="T5" fmla="*/ 10 h 10"/>
                <a:gd name="T6" fmla="*/ 1 w 6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1" y="5"/>
                  </a:moveTo>
                  <a:cubicBezTo>
                    <a:pt x="3" y="2"/>
                    <a:pt x="2" y="0"/>
                    <a:pt x="4" y="3"/>
                  </a:cubicBezTo>
                  <a:cubicBezTo>
                    <a:pt x="4" y="6"/>
                    <a:pt x="6" y="8"/>
                    <a:pt x="4" y="10"/>
                  </a:cubicBezTo>
                  <a:cubicBezTo>
                    <a:pt x="1" y="10"/>
                    <a:pt x="0" y="7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1122">
              <a:extLst>
                <a:ext uri="{FF2B5EF4-FFF2-40B4-BE49-F238E27FC236}">
                  <a16:creationId xmlns:a16="http://schemas.microsoft.com/office/drawing/2014/main" id="{66C3E33F-2BE1-4F20-BCA9-29801E878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56413" y="2960688"/>
              <a:ext cx="30163" cy="30163"/>
            </a:xfrm>
            <a:custGeom>
              <a:avLst/>
              <a:gdLst>
                <a:gd name="T0" fmla="*/ 9 w 19"/>
                <a:gd name="T1" fmla="*/ 0 h 19"/>
                <a:gd name="T2" fmla="*/ 11 w 19"/>
                <a:gd name="T3" fmla="*/ 7 h 19"/>
                <a:gd name="T4" fmla="*/ 19 w 19"/>
                <a:gd name="T5" fmla="*/ 7 h 19"/>
                <a:gd name="T6" fmla="*/ 13 w 19"/>
                <a:gd name="T7" fmla="*/ 11 h 19"/>
                <a:gd name="T8" fmla="*/ 15 w 19"/>
                <a:gd name="T9" fmla="*/ 19 h 19"/>
                <a:gd name="T10" fmla="*/ 9 w 19"/>
                <a:gd name="T11" fmla="*/ 15 h 19"/>
                <a:gd name="T12" fmla="*/ 3 w 19"/>
                <a:gd name="T13" fmla="*/ 19 h 19"/>
                <a:gd name="T14" fmla="*/ 5 w 19"/>
                <a:gd name="T15" fmla="*/ 11 h 19"/>
                <a:gd name="T16" fmla="*/ 0 w 19"/>
                <a:gd name="T17" fmla="*/ 7 h 19"/>
                <a:gd name="T18" fmla="*/ 7 w 19"/>
                <a:gd name="T19" fmla="*/ 7 h 19"/>
                <a:gd name="T20" fmla="*/ 9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9" y="0"/>
                  </a:moveTo>
                  <a:lnTo>
                    <a:pt x="11" y="7"/>
                  </a:lnTo>
                  <a:lnTo>
                    <a:pt x="19" y="7"/>
                  </a:lnTo>
                  <a:lnTo>
                    <a:pt x="13" y="11"/>
                  </a:lnTo>
                  <a:lnTo>
                    <a:pt x="15" y="19"/>
                  </a:lnTo>
                  <a:lnTo>
                    <a:pt x="9" y="15"/>
                  </a:lnTo>
                  <a:lnTo>
                    <a:pt x="3" y="19"/>
                  </a:lnTo>
                  <a:lnTo>
                    <a:pt x="5" y="11"/>
                  </a:lnTo>
                  <a:lnTo>
                    <a:pt x="0" y="7"/>
                  </a:lnTo>
                  <a:lnTo>
                    <a:pt x="7" y="7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1123">
              <a:extLst>
                <a:ext uri="{FF2B5EF4-FFF2-40B4-BE49-F238E27FC236}">
                  <a16:creationId xmlns:a16="http://schemas.microsoft.com/office/drawing/2014/main" id="{4F7540D6-0342-42C7-BB79-AF7FF662B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56413" y="2960688"/>
              <a:ext cx="30163" cy="30163"/>
            </a:xfrm>
            <a:custGeom>
              <a:avLst/>
              <a:gdLst>
                <a:gd name="T0" fmla="*/ 9 w 19"/>
                <a:gd name="T1" fmla="*/ 0 h 19"/>
                <a:gd name="T2" fmla="*/ 11 w 19"/>
                <a:gd name="T3" fmla="*/ 7 h 19"/>
                <a:gd name="T4" fmla="*/ 19 w 19"/>
                <a:gd name="T5" fmla="*/ 7 h 19"/>
                <a:gd name="T6" fmla="*/ 13 w 19"/>
                <a:gd name="T7" fmla="*/ 11 h 19"/>
                <a:gd name="T8" fmla="*/ 15 w 19"/>
                <a:gd name="T9" fmla="*/ 19 h 19"/>
                <a:gd name="T10" fmla="*/ 9 w 19"/>
                <a:gd name="T11" fmla="*/ 15 h 19"/>
                <a:gd name="T12" fmla="*/ 3 w 19"/>
                <a:gd name="T13" fmla="*/ 19 h 19"/>
                <a:gd name="T14" fmla="*/ 5 w 19"/>
                <a:gd name="T15" fmla="*/ 11 h 19"/>
                <a:gd name="T16" fmla="*/ 0 w 19"/>
                <a:gd name="T17" fmla="*/ 7 h 19"/>
                <a:gd name="T18" fmla="*/ 7 w 19"/>
                <a:gd name="T19" fmla="*/ 7 h 19"/>
                <a:gd name="T20" fmla="*/ 9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9" y="0"/>
                  </a:moveTo>
                  <a:lnTo>
                    <a:pt x="11" y="7"/>
                  </a:lnTo>
                  <a:lnTo>
                    <a:pt x="19" y="7"/>
                  </a:lnTo>
                  <a:lnTo>
                    <a:pt x="13" y="11"/>
                  </a:lnTo>
                  <a:lnTo>
                    <a:pt x="15" y="19"/>
                  </a:lnTo>
                  <a:lnTo>
                    <a:pt x="9" y="15"/>
                  </a:lnTo>
                  <a:lnTo>
                    <a:pt x="3" y="19"/>
                  </a:lnTo>
                  <a:lnTo>
                    <a:pt x="5" y="11"/>
                  </a:lnTo>
                  <a:lnTo>
                    <a:pt x="0" y="7"/>
                  </a:lnTo>
                  <a:lnTo>
                    <a:pt x="7" y="7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1124">
              <a:extLst>
                <a:ext uri="{FF2B5EF4-FFF2-40B4-BE49-F238E27FC236}">
                  <a16:creationId xmlns:a16="http://schemas.microsoft.com/office/drawing/2014/main" id="{DBFCCFDB-CF4B-4DA9-8DCC-F075B88E8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61188" y="3062288"/>
              <a:ext cx="31750" cy="28575"/>
            </a:xfrm>
            <a:custGeom>
              <a:avLst/>
              <a:gdLst>
                <a:gd name="T0" fmla="*/ 10 w 20"/>
                <a:gd name="T1" fmla="*/ 0 h 18"/>
                <a:gd name="T2" fmla="*/ 12 w 20"/>
                <a:gd name="T3" fmla="*/ 7 h 18"/>
                <a:gd name="T4" fmla="*/ 20 w 20"/>
                <a:gd name="T5" fmla="*/ 7 h 18"/>
                <a:gd name="T6" fmla="*/ 13 w 20"/>
                <a:gd name="T7" fmla="*/ 11 h 18"/>
                <a:gd name="T8" fmla="*/ 16 w 20"/>
                <a:gd name="T9" fmla="*/ 18 h 18"/>
                <a:gd name="T10" fmla="*/ 10 w 20"/>
                <a:gd name="T11" fmla="*/ 14 h 18"/>
                <a:gd name="T12" fmla="*/ 3 w 20"/>
                <a:gd name="T13" fmla="*/ 18 h 18"/>
                <a:gd name="T14" fmla="*/ 6 w 20"/>
                <a:gd name="T15" fmla="*/ 11 h 18"/>
                <a:gd name="T16" fmla="*/ 0 w 20"/>
                <a:gd name="T17" fmla="*/ 7 h 18"/>
                <a:gd name="T18" fmla="*/ 7 w 20"/>
                <a:gd name="T19" fmla="*/ 7 h 18"/>
                <a:gd name="T20" fmla="*/ 10 w 20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8">
                  <a:moveTo>
                    <a:pt x="10" y="0"/>
                  </a:moveTo>
                  <a:lnTo>
                    <a:pt x="12" y="7"/>
                  </a:lnTo>
                  <a:lnTo>
                    <a:pt x="20" y="7"/>
                  </a:lnTo>
                  <a:lnTo>
                    <a:pt x="13" y="11"/>
                  </a:lnTo>
                  <a:lnTo>
                    <a:pt x="16" y="18"/>
                  </a:lnTo>
                  <a:lnTo>
                    <a:pt x="10" y="14"/>
                  </a:lnTo>
                  <a:lnTo>
                    <a:pt x="3" y="18"/>
                  </a:lnTo>
                  <a:lnTo>
                    <a:pt x="6" y="11"/>
                  </a:lnTo>
                  <a:lnTo>
                    <a:pt x="0" y="7"/>
                  </a:lnTo>
                  <a:lnTo>
                    <a:pt x="7" y="7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793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1125">
              <a:extLst>
                <a:ext uri="{FF2B5EF4-FFF2-40B4-BE49-F238E27FC236}">
                  <a16:creationId xmlns:a16="http://schemas.microsoft.com/office/drawing/2014/main" id="{395ED899-6092-4888-AD78-471AFE6F4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18301" y="2835275"/>
              <a:ext cx="31750" cy="30163"/>
            </a:xfrm>
            <a:custGeom>
              <a:avLst/>
              <a:gdLst>
                <a:gd name="T0" fmla="*/ 10 w 20"/>
                <a:gd name="T1" fmla="*/ 0 h 19"/>
                <a:gd name="T2" fmla="*/ 12 w 20"/>
                <a:gd name="T3" fmla="*/ 7 h 19"/>
                <a:gd name="T4" fmla="*/ 20 w 20"/>
                <a:gd name="T5" fmla="*/ 7 h 19"/>
                <a:gd name="T6" fmla="*/ 14 w 20"/>
                <a:gd name="T7" fmla="*/ 11 h 19"/>
                <a:gd name="T8" fmla="*/ 16 w 20"/>
                <a:gd name="T9" fmla="*/ 19 h 19"/>
                <a:gd name="T10" fmla="*/ 10 w 20"/>
                <a:gd name="T11" fmla="*/ 15 h 19"/>
                <a:gd name="T12" fmla="*/ 4 w 20"/>
                <a:gd name="T13" fmla="*/ 19 h 19"/>
                <a:gd name="T14" fmla="*/ 6 w 20"/>
                <a:gd name="T15" fmla="*/ 11 h 19"/>
                <a:gd name="T16" fmla="*/ 0 w 20"/>
                <a:gd name="T17" fmla="*/ 7 h 19"/>
                <a:gd name="T18" fmla="*/ 8 w 20"/>
                <a:gd name="T19" fmla="*/ 7 h 19"/>
                <a:gd name="T20" fmla="*/ 10 w 20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9">
                  <a:moveTo>
                    <a:pt x="10" y="0"/>
                  </a:moveTo>
                  <a:lnTo>
                    <a:pt x="12" y="7"/>
                  </a:lnTo>
                  <a:lnTo>
                    <a:pt x="20" y="7"/>
                  </a:lnTo>
                  <a:lnTo>
                    <a:pt x="14" y="11"/>
                  </a:lnTo>
                  <a:lnTo>
                    <a:pt x="16" y="19"/>
                  </a:lnTo>
                  <a:lnTo>
                    <a:pt x="10" y="15"/>
                  </a:lnTo>
                  <a:lnTo>
                    <a:pt x="4" y="19"/>
                  </a:lnTo>
                  <a:lnTo>
                    <a:pt x="6" y="11"/>
                  </a:lnTo>
                  <a:lnTo>
                    <a:pt x="0" y="7"/>
                  </a:lnTo>
                  <a:lnTo>
                    <a:pt x="8" y="7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793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1131">
              <a:extLst>
                <a:ext uri="{FF2B5EF4-FFF2-40B4-BE49-F238E27FC236}">
                  <a16:creationId xmlns:a16="http://schemas.microsoft.com/office/drawing/2014/main" id="{D52D37C7-8678-45AE-A1FF-77B4E6241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45276" y="1619250"/>
              <a:ext cx="11113" cy="6350"/>
            </a:xfrm>
            <a:custGeom>
              <a:avLst/>
              <a:gdLst>
                <a:gd name="T0" fmla="*/ 12 w 12"/>
                <a:gd name="T1" fmla="*/ 0 h 7"/>
                <a:gd name="T2" fmla="*/ 3 w 12"/>
                <a:gd name="T3" fmla="*/ 7 h 7"/>
                <a:gd name="T4" fmla="*/ 0 w 12"/>
                <a:gd name="T5" fmla="*/ 0 h 7"/>
                <a:gd name="T6" fmla="*/ 12 w 1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12" y="0"/>
                  </a:moveTo>
                  <a:cubicBezTo>
                    <a:pt x="12" y="3"/>
                    <a:pt x="6" y="5"/>
                    <a:pt x="3" y="7"/>
                  </a:cubicBezTo>
                  <a:cubicBezTo>
                    <a:pt x="3" y="6"/>
                    <a:pt x="1" y="3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1143">
              <a:extLst>
                <a:ext uri="{FF2B5EF4-FFF2-40B4-BE49-F238E27FC236}">
                  <a16:creationId xmlns:a16="http://schemas.microsoft.com/office/drawing/2014/main" id="{B308A6D5-ACD6-4FC0-A174-E423172E9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48451" y="1636713"/>
              <a:ext cx="15875" cy="36513"/>
            </a:xfrm>
            <a:custGeom>
              <a:avLst/>
              <a:gdLst>
                <a:gd name="T0" fmla="*/ 15 w 16"/>
                <a:gd name="T1" fmla="*/ 25 h 38"/>
                <a:gd name="T2" fmla="*/ 11 w 16"/>
                <a:gd name="T3" fmla="*/ 38 h 38"/>
                <a:gd name="T4" fmla="*/ 9 w 16"/>
                <a:gd name="T5" fmla="*/ 28 h 38"/>
                <a:gd name="T6" fmla="*/ 3 w 16"/>
                <a:gd name="T7" fmla="*/ 27 h 38"/>
                <a:gd name="T8" fmla="*/ 3 w 16"/>
                <a:gd name="T9" fmla="*/ 10 h 38"/>
                <a:gd name="T10" fmla="*/ 10 w 16"/>
                <a:gd name="T11" fmla="*/ 0 h 38"/>
                <a:gd name="T12" fmla="*/ 14 w 16"/>
                <a:gd name="T13" fmla="*/ 5 h 38"/>
                <a:gd name="T14" fmla="*/ 14 w 16"/>
                <a:gd name="T15" fmla="*/ 10 h 38"/>
                <a:gd name="T16" fmla="*/ 16 w 16"/>
                <a:gd name="T17" fmla="*/ 20 h 38"/>
                <a:gd name="T18" fmla="*/ 15 w 16"/>
                <a:gd name="T19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38">
                  <a:moveTo>
                    <a:pt x="15" y="25"/>
                  </a:moveTo>
                  <a:cubicBezTo>
                    <a:pt x="14" y="30"/>
                    <a:pt x="13" y="34"/>
                    <a:pt x="11" y="38"/>
                  </a:cubicBezTo>
                  <a:cubicBezTo>
                    <a:pt x="6" y="37"/>
                    <a:pt x="7" y="33"/>
                    <a:pt x="9" y="28"/>
                  </a:cubicBezTo>
                  <a:cubicBezTo>
                    <a:pt x="6" y="27"/>
                    <a:pt x="5" y="30"/>
                    <a:pt x="3" y="27"/>
                  </a:cubicBezTo>
                  <a:cubicBezTo>
                    <a:pt x="3" y="22"/>
                    <a:pt x="0" y="14"/>
                    <a:pt x="3" y="10"/>
                  </a:cubicBezTo>
                  <a:cubicBezTo>
                    <a:pt x="6" y="9"/>
                    <a:pt x="8" y="5"/>
                    <a:pt x="10" y="0"/>
                  </a:cubicBezTo>
                  <a:cubicBezTo>
                    <a:pt x="12" y="1"/>
                    <a:pt x="12" y="4"/>
                    <a:pt x="14" y="5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4"/>
                    <a:pt x="15" y="17"/>
                    <a:pt x="16" y="20"/>
                  </a:cubicBezTo>
                  <a:cubicBezTo>
                    <a:pt x="15" y="21"/>
                    <a:pt x="14" y="23"/>
                    <a:pt x="15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823A067A-17FE-4EC4-B942-D94129044DF0}"/>
              </a:ext>
            </a:extLst>
          </p:cNvPr>
          <p:cNvSpPr/>
          <p:nvPr/>
        </p:nvSpPr>
        <p:spPr>
          <a:xfrm>
            <a:off x="840291" y="1971883"/>
            <a:ext cx="4096635" cy="4096635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794D3E9A-C9C0-49A7-B734-78F3064B5ADA}"/>
              </a:ext>
            </a:extLst>
          </p:cNvPr>
          <p:cNvPicPr>
            <a:picLocks noGrp="1" noChangeAspect="1"/>
          </p:cNvPicPr>
          <p:nvPr>
            <p:ph type="pic" sz="quarter" idx="7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3" r="2383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BD0F68-B88C-4938-B879-528C68D00F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/>
              <a:t>Map Project Location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0374E30-CDCE-4B8E-8FE4-2CFB37D4A79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339DFBB-05F3-437B-8CF0-71511BE5FAB7}"/>
              </a:ext>
            </a:extLst>
          </p:cNvPr>
          <p:cNvGrpSpPr/>
          <p:nvPr/>
        </p:nvGrpSpPr>
        <p:grpSpPr>
          <a:xfrm>
            <a:off x="5865311" y="4192068"/>
            <a:ext cx="5486399" cy="1704748"/>
            <a:chOff x="6096000" y="4034520"/>
            <a:chExt cx="5486399" cy="1704748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1E2FE2DA-AD5E-4797-8433-470CA4A5FE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6000" y="4269470"/>
              <a:ext cx="2490787" cy="1469798"/>
            </a:xfrm>
            <a:custGeom>
              <a:avLst/>
              <a:gdLst>
                <a:gd name="T0" fmla="*/ 1569 w 1569"/>
                <a:gd name="T1" fmla="*/ 884 h 884"/>
                <a:gd name="T2" fmla="*/ 0 w 1569"/>
                <a:gd name="T3" fmla="*/ 884 h 884"/>
                <a:gd name="T4" fmla="*/ 0 w 1569"/>
                <a:gd name="T5" fmla="*/ 0 h 884"/>
                <a:gd name="T6" fmla="*/ 1569 w 1569"/>
                <a:gd name="T7" fmla="*/ 0 h 884"/>
                <a:gd name="T8" fmla="*/ 1569 w 1569"/>
                <a:gd name="T9" fmla="*/ 884 h 884"/>
                <a:gd name="T10" fmla="*/ 9 w 1569"/>
                <a:gd name="T11" fmla="*/ 873 h 884"/>
                <a:gd name="T12" fmla="*/ 1558 w 1569"/>
                <a:gd name="T13" fmla="*/ 873 h 884"/>
                <a:gd name="T14" fmla="*/ 1558 w 1569"/>
                <a:gd name="T15" fmla="*/ 9 h 884"/>
                <a:gd name="T16" fmla="*/ 9 w 1569"/>
                <a:gd name="T17" fmla="*/ 9 h 884"/>
                <a:gd name="T18" fmla="*/ 9 w 1569"/>
                <a:gd name="T19" fmla="*/ 873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9" h="884">
                  <a:moveTo>
                    <a:pt x="1569" y="884"/>
                  </a:moveTo>
                  <a:lnTo>
                    <a:pt x="0" y="884"/>
                  </a:lnTo>
                  <a:lnTo>
                    <a:pt x="0" y="0"/>
                  </a:lnTo>
                  <a:lnTo>
                    <a:pt x="1569" y="0"/>
                  </a:lnTo>
                  <a:lnTo>
                    <a:pt x="1569" y="884"/>
                  </a:lnTo>
                  <a:close/>
                  <a:moveTo>
                    <a:pt x="9" y="873"/>
                  </a:moveTo>
                  <a:lnTo>
                    <a:pt x="1558" y="873"/>
                  </a:lnTo>
                  <a:lnTo>
                    <a:pt x="1558" y="9"/>
                  </a:lnTo>
                  <a:lnTo>
                    <a:pt x="9" y="9"/>
                  </a:lnTo>
                  <a:lnTo>
                    <a:pt x="9" y="87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6">
              <a:extLst>
                <a:ext uri="{FF2B5EF4-FFF2-40B4-BE49-F238E27FC236}">
                  <a16:creationId xmlns:a16="http://schemas.microsoft.com/office/drawing/2014/main" id="{ED119756-2619-4057-AB12-82ACB7A6B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65962" y="4034520"/>
              <a:ext cx="503237" cy="5016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09D63340-883A-4D6E-884E-8C9303F236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1612" y="4269470"/>
              <a:ext cx="2490787" cy="1469798"/>
            </a:xfrm>
            <a:custGeom>
              <a:avLst/>
              <a:gdLst>
                <a:gd name="T0" fmla="*/ 1569 w 1569"/>
                <a:gd name="T1" fmla="*/ 884 h 884"/>
                <a:gd name="T2" fmla="*/ 0 w 1569"/>
                <a:gd name="T3" fmla="*/ 884 h 884"/>
                <a:gd name="T4" fmla="*/ 0 w 1569"/>
                <a:gd name="T5" fmla="*/ 0 h 884"/>
                <a:gd name="T6" fmla="*/ 1569 w 1569"/>
                <a:gd name="T7" fmla="*/ 0 h 884"/>
                <a:gd name="T8" fmla="*/ 1569 w 1569"/>
                <a:gd name="T9" fmla="*/ 884 h 884"/>
                <a:gd name="T10" fmla="*/ 8 w 1569"/>
                <a:gd name="T11" fmla="*/ 873 h 884"/>
                <a:gd name="T12" fmla="*/ 1558 w 1569"/>
                <a:gd name="T13" fmla="*/ 873 h 884"/>
                <a:gd name="T14" fmla="*/ 1558 w 1569"/>
                <a:gd name="T15" fmla="*/ 9 h 884"/>
                <a:gd name="T16" fmla="*/ 8 w 1569"/>
                <a:gd name="T17" fmla="*/ 9 h 884"/>
                <a:gd name="T18" fmla="*/ 8 w 1569"/>
                <a:gd name="T19" fmla="*/ 873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9" h="884">
                  <a:moveTo>
                    <a:pt x="1569" y="884"/>
                  </a:moveTo>
                  <a:lnTo>
                    <a:pt x="0" y="884"/>
                  </a:lnTo>
                  <a:lnTo>
                    <a:pt x="0" y="0"/>
                  </a:lnTo>
                  <a:lnTo>
                    <a:pt x="1569" y="0"/>
                  </a:lnTo>
                  <a:lnTo>
                    <a:pt x="1569" y="884"/>
                  </a:lnTo>
                  <a:close/>
                  <a:moveTo>
                    <a:pt x="8" y="873"/>
                  </a:moveTo>
                  <a:lnTo>
                    <a:pt x="1558" y="873"/>
                  </a:lnTo>
                  <a:lnTo>
                    <a:pt x="1558" y="9"/>
                  </a:lnTo>
                  <a:lnTo>
                    <a:pt x="8" y="9"/>
                  </a:lnTo>
                  <a:lnTo>
                    <a:pt x="8" y="87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0">
              <a:extLst>
                <a:ext uri="{FF2B5EF4-FFF2-40B4-BE49-F238E27FC236}">
                  <a16:creationId xmlns:a16="http://schemas.microsoft.com/office/drawing/2014/main" id="{2DF2984D-B67D-471C-BB8F-130401C8C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49" y="4034520"/>
              <a:ext cx="504825" cy="5016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utoShape 9">
              <a:extLst>
                <a:ext uri="{FF2B5EF4-FFF2-40B4-BE49-F238E27FC236}">
                  <a16:creationId xmlns:a16="http://schemas.microsoft.com/office/drawing/2014/main" id="{DFBA09BC-9092-4841-9740-FFC2FC53A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0913" y="4061489"/>
              <a:ext cx="432184" cy="45035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23" name="Rectangle 9">
              <a:extLst>
                <a:ext uri="{FF2B5EF4-FFF2-40B4-BE49-F238E27FC236}">
                  <a16:creationId xmlns:a16="http://schemas.microsoft.com/office/drawing/2014/main" id="{75CED302-0302-4710-AE14-2CC2A1FD7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723" y="4673305"/>
              <a:ext cx="1809713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  <p:sp>
          <p:nvSpPr>
            <p:cNvPr id="24" name="Rectangle 9">
              <a:extLst>
                <a:ext uri="{FF2B5EF4-FFF2-40B4-BE49-F238E27FC236}">
                  <a16:creationId xmlns:a16="http://schemas.microsoft.com/office/drawing/2014/main" id="{1913D613-A26E-43CE-BBA9-92F439CC0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2148" y="4673305"/>
              <a:ext cx="1809713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  <p:sp>
          <p:nvSpPr>
            <p:cNvPr id="25" name="AutoShape 62">
              <a:extLst>
                <a:ext uri="{FF2B5EF4-FFF2-40B4-BE49-F238E27FC236}">
                  <a16:creationId xmlns:a16="http://schemas.microsoft.com/office/drawing/2014/main" id="{E1CCA5A7-F324-402C-847E-C545CB3B4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4514" y="4110139"/>
              <a:ext cx="386132" cy="350412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91E4D6A0-893F-49CA-ABB8-419D864751C5}"/>
              </a:ext>
            </a:extLst>
          </p:cNvPr>
          <p:cNvSpPr/>
          <p:nvPr/>
        </p:nvSpPr>
        <p:spPr>
          <a:xfrm>
            <a:off x="5865311" y="2010755"/>
            <a:ext cx="2432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Location</a:t>
            </a:r>
            <a:endParaRPr lang="en-US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0C702F5-1EA8-4BDD-9CE8-B34BA73DDBB8}"/>
              </a:ext>
            </a:extLst>
          </p:cNvPr>
          <p:cNvSpPr/>
          <p:nvPr/>
        </p:nvSpPr>
        <p:spPr>
          <a:xfrm>
            <a:off x="5865311" y="2576852"/>
            <a:ext cx="494685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8292</TotalTime>
  <Words>582</Words>
  <Application>Microsoft Office PowerPoint</Application>
  <PresentationFormat>Widescreen</PresentationFormat>
  <Paragraphs>97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Lato</vt:lpstr>
      <vt:lpstr>Montserrat</vt:lpstr>
      <vt:lpstr>Montserrat-Bold</vt:lpstr>
      <vt:lpstr>Montserrat-Regular</vt:lpstr>
      <vt:lpstr>Open Sans Condensed</vt:lpstr>
      <vt:lpstr>Roboto</vt:lpstr>
      <vt:lpstr>Office Theme</vt:lpstr>
      <vt:lpstr>PowerPoint Presentation</vt:lpstr>
      <vt:lpstr>Welcome! Message</vt:lpstr>
      <vt:lpstr>About us</vt:lpstr>
      <vt:lpstr>Our Services</vt:lpstr>
      <vt:lpstr>Our Team</vt:lpstr>
      <vt:lpstr>Creative Portfolio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1310</cp:revision>
  <dcterms:created xsi:type="dcterms:W3CDTF">2017-07-18T09:08:44Z</dcterms:created>
  <dcterms:modified xsi:type="dcterms:W3CDTF">2017-09-14T08:39:48Z</dcterms:modified>
</cp:coreProperties>
</file>